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5.xml" ContentType="application/vnd.openxmlformats-officedocument.theme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6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theme/theme7.xml" ContentType="application/vnd.openxmlformats-officedocument.theme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theme/theme8.xml" ContentType="application/vnd.openxmlformats-officedocument.theme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theme/theme9.xml" ContentType="application/vnd.openxmlformats-officedocument.theme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theme/theme10.xml" ContentType="application/vnd.openxmlformats-officedocument.theme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theme/theme11.xml" ContentType="application/vnd.openxmlformats-officedocument.theme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theme/theme12.xml" ContentType="application/vnd.openxmlformats-officedocument.theme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theme/theme13.xml" ContentType="application/vnd.openxmlformats-officedocument.theme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theme/theme14.xml" ContentType="application/vnd.openxmlformats-officedocument.theme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theme/theme15.xml" ContentType="application/vnd.openxmlformats-officedocument.theme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theme/theme16.xml" ContentType="application/vnd.openxmlformats-officedocument.theme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theme/theme17.xml" ContentType="application/vnd.openxmlformats-officedocument.theme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theme/theme18.xml" ContentType="application/vnd.openxmlformats-officedocument.theme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theme/theme19.xml" ContentType="application/vnd.openxmlformats-officedocument.theme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theme/theme20.xml" ContentType="application/vnd.openxmlformats-officedocument.theme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theme/theme21.xml" ContentType="application/vnd.openxmlformats-officedocument.theme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theme/theme22.xml" ContentType="application/vnd.openxmlformats-officedocument.theme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theme/theme23.xml" ContentType="application/vnd.openxmlformats-officedocument.theme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theme/theme24.xml" ContentType="application/vnd.openxmlformats-officedocument.theme+xml"/>
  <Override PartName="/ppt/theme/theme2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  <p:sldMasterId id="2147483687" r:id="rId4"/>
    <p:sldMasterId id="2147483700" r:id="rId5"/>
    <p:sldMasterId id="2147483713" r:id="rId6"/>
    <p:sldMasterId id="2147483726" r:id="rId7"/>
    <p:sldMasterId id="2147483739" r:id="rId8"/>
    <p:sldMasterId id="2147483752" r:id="rId9"/>
    <p:sldMasterId id="2147483765" r:id="rId10"/>
    <p:sldMasterId id="2147483778" r:id="rId11"/>
    <p:sldMasterId id="2147483791" r:id="rId12"/>
    <p:sldMasterId id="2147483804" r:id="rId13"/>
    <p:sldMasterId id="2147483817" r:id="rId14"/>
    <p:sldMasterId id="2147483830" r:id="rId15"/>
    <p:sldMasterId id="2147483843" r:id="rId16"/>
    <p:sldMasterId id="2147483856" r:id="rId17"/>
    <p:sldMasterId id="2147483869" r:id="rId18"/>
    <p:sldMasterId id="2147483882" r:id="rId19"/>
    <p:sldMasterId id="2147483895" r:id="rId20"/>
    <p:sldMasterId id="2147483908" r:id="rId21"/>
    <p:sldMasterId id="2147483921" r:id="rId22"/>
    <p:sldMasterId id="2147483934" r:id="rId23"/>
    <p:sldMasterId id="2147483947" r:id="rId24"/>
  </p:sldMasterIdLst>
  <p:notesMasterIdLst>
    <p:notesMasterId r:id="rId52"/>
  </p:notesMasterIdLst>
  <p:sldIdLst>
    <p:sldId id="256" r:id="rId25"/>
    <p:sldId id="258" r:id="rId26"/>
    <p:sldId id="310" r:id="rId27"/>
    <p:sldId id="371" r:id="rId28"/>
    <p:sldId id="372" r:id="rId29"/>
    <p:sldId id="320" r:id="rId30"/>
    <p:sldId id="340" r:id="rId31"/>
    <p:sldId id="341" r:id="rId32"/>
    <p:sldId id="313" r:id="rId33"/>
    <p:sldId id="316" r:id="rId34"/>
    <p:sldId id="369" r:id="rId35"/>
    <p:sldId id="370" r:id="rId36"/>
    <p:sldId id="354" r:id="rId37"/>
    <p:sldId id="314" r:id="rId38"/>
    <p:sldId id="318" r:id="rId39"/>
    <p:sldId id="344" r:id="rId40"/>
    <p:sldId id="345" r:id="rId41"/>
    <p:sldId id="346" r:id="rId42"/>
    <p:sldId id="347" r:id="rId43"/>
    <p:sldId id="348" r:id="rId44"/>
    <p:sldId id="349" r:id="rId45"/>
    <p:sldId id="315" r:id="rId46"/>
    <p:sldId id="319" r:id="rId47"/>
    <p:sldId id="352" r:id="rId48"/>
    <p:sldId id="350" r:id="rId49"/>
    <p:sldId id="351" r:id="rId50"/>
    <p:sldId id="353" r:id="rId51"/>
  </p:sldIdLst>
  <p:sldSz cx="24384000" cy="13716000"/>
  <p:notesSz cx="6858000" cy="9144000"/>
  <p:defaultTextStyle>
    <a:lvl1pPr algn="ctr" defTabSz="647700">
      <a:defRPr sz="5800">
        <a:solidFill>
          <a:srgbClr val="FFFFFF"/>
        </a:solidFill>
        <a:latin typeface="+mn-lt"/>
        <a:ea typeface="+mn-ea"/>
        <a:cs typeface="+mn-cs"/>
        <a:sym typeface="Chalkduster"/>
      </a:defRPr>
    </a:lvl1pPr>
    <a:lvl2pPr indent="228600" algn="ctr" defTabSz="647700">
      <a:defRPr sz="5800">
        <a:solidFill>
          <a:srgbClr val="FFFFFF"/>
        </a:solidFill>
        <a:latin typeface="+mn-lt"/>
        <a:ea typeface="+mn-ea"/>
        <a:cs typeface="+mn-cs"/>
        <a:sym typeface="Chalkduster"/>
      </a:defRPr>
    </a:lvl2pPr>
    <a:lvl3pPr indent="457200" algn="ctr" defTabSz="647700">
      <a:defRPr sz="5800">
        <a:solidFill>
          <a:srgbClr val="FFFFFF"/>
        </a:solidFill>
        <a:latin typeface="+mn-lt"/>
        <a:ea typeface="+mn-ea"/>
        <a:cs typeface="+mn-cs"/>
        <a:sym typeface="Chalkduster"/>
      </a:defRPr>
    </a:lvl3pPr>
    <a:lvl4pPr indent="685800" algn="ctr" defTabSz="647700">
      <a:defRPr sz="5800">
        <a:solidFill>
          <a:srgbClr val="FFFFFF"/>
        </a:solidFill>
        <a:latin typeface="+mn-lt"/>
        <a:ea typeface="+mn-ea"/>
        <a:cs typeface="+mn-cs"/>
        <a:sym typeface="Chalkduster"/>
      </a:defRPr>
    </a:lvl4pPr>
    <a:lvl5pPr indent="914400" algn="ctr" defTabSz="647700">
      <a:defRPr sz="5800">
        <a:solidFill>
          <a:srgbClr val="FFFFFF"/>
        </a:solidFill>
        <a:latin typeface="+mn-lt"/>
        <a:ea typeface="+mn-ea"/>
        <a:cs typeface="+mn-cs"/>
        <a:sym typeface="Chalkduster"/>
      </a:defRPr>
    </a:lvl5pPr>
    <a:lvl6pPr indent="1143000" algn="ctr" defTabSz="647700">
      <a:defRPr sz="5800">
        <a:solidFill>
          <a:srgbClr val="FFFFFF"/>
        </a:solidFill>
        <a:latin typeface="+mn-lt"/>
        <a:ea typeface="+mn-ea"/>
        <a:cs typeface="+mn-cs"/>
        <a:sym typeface="Chalkduster"/>
      </a:defRPr>
    </a:lvl6pPr>
    <a:lvl7pPr indent="1371600" algn="ctr" defTabSz="647700">
      <a:defRPr sz="5800">
        <a:solidFill>
          <a:srgbClr val="FFFFFF"/>
        </a:solidFill>
        <a:latin typeface="+mn-lt"/>
        <a:ea typeface="+mn-ea"/>
        <a:cs typeface="+mn-cs"/>
        <a:sym typeface="Chalkduster"/>
      </a:defRPr>
    </a:lvl7pPr>
    <a:lvl8pPr indent="1600200" algn="ctr" defTabSz="647700">
      <a:defRPr sz="5800">
        <a:solidFill>
          <a:srgbClr val="FFFFFF"/>
        </a:solidFill>
        <a:latin typeface="+mn-lt"/>
        <a:ea typeface="+mn-ea"/>
        <a:cs typeface="+mn-cs"/>
        <a:sym typeface="Chalkduster"/>
      </a:defRPr>
    </a:lvl8pPr>
    <a:lvl9pPr indent="1828800" algn="ctr" defTabSz="647700">
      <a:defRPr sz="5800">
        <a:solidFill>
          <a:srgbClr val="FFFFFF"/>
        </a:solidFill>
        <a:latin typeface="+mn-lt"/>
        <a:ea typeface="+mn-ea"/>
        <a:cs typeface="+mn-cs"/>
        <a:sym typeface="Chalkduster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95B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07" autoAdjust="0"/>
    <p:restoredTop sz="42626" autoAdjust="0"/>
  </p:normalViewPr>
  <p:slideViewPr>
    <p:cSldViewPr snapToGrid="0">
      <p:cViewPr varScale="1">
        <p:scale>
          <a:sx n="15" d="100"/>
          <a:sy n="15" d="100"/>
        </p:scale>
        <p:origin x="1878" y="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3.xml"/><Relationship Id="rId18" Type="http://schemas.openxmlformats.org/officeDocument/2006/relationships/slideMaster" Target="slideMasters/slideMaster18.xml"/><Relationship Id="rId26" Type="http://schemas.openxmlformats.org/officeDocument/2006/relationships/slide" Target="slides/slide2.xml"/><Relationship Id="rId39" Type="http://schemas.openxmlformats.org/officeDocument/2006/relationships/slide" Target="slides/slide15.xml"/><Relationship Id="rId21" Type="http://schemas.openxmlformats.org/officeDocument/2006/relationships/slideMaster" Target="slideMasters/slideMaster21.xml"/><Relationship Id="rId34" Type="http://schemas.openxmlformats.org/officeDocument/2006/relationships/slide" Target="slides/slide10.xml"/><Relationship Id="rId42" Type="http://schemas.openxmlformats.org/officeDocument/2006/relationships/slide" Target="slides/slide18.xml"/><Relationship Id="rId47" Type="http://schemas.openxmlformats.org/officeDocument/2006/relationships/slide" Target="slides/slide23.xml"/><Relationship Id="rId50" Type="http://schemas.openxmlformats.org/officeDocument/2006/relationships/slide" Target="slides/slide26.xml"/><Relationship Id="rId55" Type="http://schemas.openxmlformats.org/officeDocument/2006/relationships/theme" Target="theme/theme1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Master" Target="slideMasters/slideMaster16.xml"/><Relationship Id="rId29" Type="http://schemas.openxmlformats.org/officeDocument/2006/relationships/slide" Target="slides/slide5.xml"/><Relationship Id="rId11" Type="http://schemas.openxmlformats.org/officeDocument/2006/relationships/slideMaster" Target="slideMasters/slideMaster11.xml"/><Relationship Id="rId24" Type="http://schemas.openxmlformats.org/officeDocument/2006/relationships/slideMaster" Target="slideMasters/slideMaster24.xml"/><Relationship Id="rId32" Type="http://schemas.openxmlformats.org/officeDocument/2006/relationships/slide" Target="slides/slide8.xml"/><Relationship Id="rId37" Type="http://schemas.openxmlformats.org/officeDocument/2006/relationships/slide" Target="slides/slide13.xml"/><Relationship Id="rId40" Type="http://schemas.openxmlformats.org/officeDocument/2006/relationships/slide" Target="slides/slide16.xml"/><Relationship Id="rId45" Type="http://schemas.openxmlformats.org/officeDocument/2006/relationships/slide" Target="slides/slide21.xml"/><Relationship Id="rId53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0" Type="http://schemas.openxmlformats.org/officeDocument/2006/relationships/slideMaster" Target="slideMasters/slideMaster10.xml"/><Relationship Id="rId19" Type="http://schemas.openxmlformats.org/officeDocument/2006/relationships/slideMaster" Target="slideMasters/slideMaster19.xml"/><Relationship Id="rId31" Type="http://schemas.openxmlformats.org/officeDocument/2006/relationships/slide" Target="slides/slide7.xml"/><Relationship Id="rId44" Type="http://schemas.openxmlformats.org/officeDocument/2006/relationships/slide" Target="slides/slide20.xml"/><Relationship Id="rId52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Master" Target="slideMasters/slideMaster14.xml"/><Relationship Id="rId22" Type="http://schemas.openxmlformats.org/officeDocument/2006/relationships/slideMaster" Target="slideMasters/slideMaster22.xml"/><Relationship Id="rId27" Type="http://schemas.openxmlformats.org/officeDocument/2006/relationships/slide" Target="slides/slide3.xml"/><Relationship Id="rId30" Type="http://schemas.openxmlformats.org/officeDocument/2006/relationships/slide" Target="slides/slide6.xml"/><Relationship Id="rId35" Type="http://schemas.openxmlformats.org/officeDocument/2006/relationships/slide" Target="slides/slide11.xml"/><Relationship Id="rId43" Type="http://schemas.openxmlformats.org/officeDocument/2006/relationships/slide" Target="slides/slide19.xml"/><Relationship Id="rId48" Type="http://schemas.openxmlformats.org/officeDocument/2006/relationships/slide" Target="slides/slide24.xml"/><Relationship Id="rId56" Type="http://schemas.openxmlformats.org/officeDocument/2006/relationships/tableStyles" Target="tableStyles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27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25" Type="http://schemas.openxmlformats.org/officeDocument/2006/relationships/slide" Target="slides/slide1.xml"/><Relationship Id="rId33" Type="http://schemas.openxmlformats.org/officeDocument/2006/relationships/slide" Target="slides/slide9.xml"/><Relationship Id="rId38" Type="http://schemas.openxmlformats.org/officeDocument/2006/relationships/slide" Target="slides/slide14.xml"/><Relationship Id="rId46" Type="http://schemas.openxmlformats.org/officeDocument/2006/relationships/slide" Target="slides/slide22.xml"/><Relationship Id="rId20" Type="http://schemas.openxmlformats.org/officeDocument/2006/relationships/slideMaster" Target="slideMasters/slideMaster20.xml"/><Relationship Id="rId41" Type="http://schemas.openxmlformats.org/officeDocument/2006/relationships/slide" Target="slides/slide17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Master" Target="slideMasters/slideMaster15.xml"/><Relationship Id="rId23" Type="http://schemas.openxmlformats.org/officeDocument/2006/relationships/slideMaster" Target="slideMasters/slideMaster23.xml"/><Relationship Id="rId28" Type="http://schemas.openxmlformats.org/officeDocument/2006/relationships/slide" Target="slides/slide4.xml"/><Relationship Id="rId36" Type="http://schemas.openxmlformats.org/officeDocument/2006/relationships/slide" Target="slides/slide12.xml"/><Relationship Id="rId49" Type="http://schemas.openxmlformats.org/officeDocument/2006/relationships/slide" Target="slides/slide2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35" name="Shape 35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475309960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2800" dirty="0" smtClean="0">
                <a:latin typeface="宋体" panose="02010600030101010101" pitchFamily="2" charset="-122"/>
                <a:ea typeface="宋体" panose="02010600030101010101" pitchFamily="2" charset="-122"/>
              </a:rPr>
              <a:t>今天主要</a:t>
            </a:r>
            <a:r>
              <a:rPr lang="zh-CN" altLang="en-US" sz="2800" dirty="0">
                <a:latin typeface="宋体" panose="02010600030101010101" pitchFamily="2" charset="-122"/>
                <a:ea typeface="宋体" panose="02010600030101010101" pitchFamily="2" charset="-122"/>
              </a:rPr>
              <a:t>从产品角度说一下微信小程序</a:t>
            </a:r>
          </a:p>
        </p:txBody>
      </p:sp>
    </p:spTree>
    <p:extLst>
      <p:ext uri="{BB962C8B-B14F-4D97-AF65-F5344CB8AC3E}">
        <p14:creationId xmlns:p14="http://schemas.microsoft.com/office/powerpoint/2010/main" val="1568563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简单说一下小程序的开发</a:t>
            </a:r>
          </a:p>
          <a:p>
            <a:r>
              <a:rPr lang="zh-CN" altLang="en-US" dirty="0"/>
              <a:t>独有的开发者工具，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903721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具体到某个</a:t>
            </a:r>
            <a:r>
              <a:rPr lang="en-US" altLang="zh-CN" dirty="0" smtClean="0"/>
              <a:t>page</a:t>
            </a:r>
            <a:r>
              <a:rPr lang="zh-CN" altLang="en-US" dirty="0" smtClean="0"/>
              <a:t>中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err="1" smtClean="0"/>
              <a:t>Wxss</a:t>
            </a:r>
            <a:r>
              <a:rPr lang="zh-CN" altLang="en-US" dirty="0" smtClean="0"/>
              <a:t>不支持导入本地背景图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网络通信</a:t>
            </a:r>
            <a:endParaRPr lang="en-US" altLang="zh-CN" dirty="0" smtClean="0"/>
          </a:p>
          <a:p>
            <a:r>
              <a:rPr lang="zh-CN" altLang="en-US" dirty="0" smtClean="0"/>
              <a:t>本地图片的读取保存，音频的录制和播放控制，后台播放器中音乐的控制，背景音乐播放管理，视频的选取和播放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文件的保存、读取、打开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设备：扫码、剪切板、屏幕亮度、截屏事件、震动</a:t>
            </a:r>
            <a:r>
              <a:rPr lang="zh-CN" altLang="en-US" baseline="0" dirty="0" smtClean="0"/>
              <a:t> 、保存手机联系人、等</a:t>
            </a:r>
            <a:endParaRPr lang="en-US" altLang="zh-CN" baseline="0" dirty="0" smtClean="0"/>
          </a:p>
          <a:p>
            <a:r>
              <a:rPr lang="en-US" altLang="zh-CN" sz="2200" b="0" i="0" dirty="0" err="1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Ibeacon</a:t>
            </a:r>
            <a:r>
              <a:rPr lang="zh-CN" altLang="en-US" sz="2200" b="0" i="0" dirty="0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一项低耗能蓝牙技术技术，工作原理类似之前的蓝牙技术，由</a:t>
            </a:r>
            <a:r>
              <a:rPr lang="en-US" altLang="zh-CN" sz="2200" b="0" i="0" dirty="0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iBeacon</a:t>
            </a:r>
            <a:r>
              <a:rPr lang="zh-CN" altLang="en-US" sz="2200" b="0" i="0" dirty="0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发射信号，</a:t>
            </a:r>
            <a:r>
              <a:rPr lang="en-US" altLang="zh-CN" sz="2200" b="0" i="0" dirty="0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IOS</a:t>
            </a:r>
            <a:r>
              <a:rPr lang="zh-CN" altLang="en-US" sz="2200" b="0" i="0" dirty="0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设备定位接受，反馈信号。</a:t>
            </a:r>
            <a:endParaRPr lang="en-US" altLang="zh-CN" sz="2200" b="0" i="0" dirty="0" smtClean="0"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endParaRPr lang="en-US" altLang="zh-CN" sz="2200" b="0" i="0" dirty="0" smtClean="0">
              <a:effectLst/>
              <a:latin typeface="Helvetica Neue"/>
              <a:sym typeface="Helvetica Neue"/>
            </a:endParaRPr>
          </a:p>
          <a:p>
            <a:r>
              <a:rPr lang="zh-CN" altLang="en-US" sz="2200" b="0" i="0" dirty="0" smtClean="0">
                <a:effectLst/>
                <a:latin typeface="Helvetica Neue"/>
                <a:sym typeface="Helvetica Neue"/>
              </a:rPr>
              <a:t>界面操作：交互反馈、导航条、页面跳转、置顶、下拉刷新、绘图相关。</a:t>
            </a:r>
            <a:endParaRPr lang="en-US" altLang="zh-CN" sz="2200" b="0" i="0" dirty="0" smtClean="0">
              <a:effectLst/>
              <a:latin typeface="Helvetica Neue"/>
              <a:sym typeface="Helvetica Neue"/>
            </a:endParaRPr>
          </a:p>
          <a:p>
            <a:endParaRPr lang="en-US" altLang="zh-CN" sz="2200" b="0" i="0" dirty="0" smtClean="0">
              <a:effectLst/>
              <a:latin typeface="Helvetica Neue"/>
              <a:sym typeface="Helvetica Neue"/>
            </a:endParaRPr>
          </a:p>
          <a:p>
            <a:endParaRPr lang="en-US" altLang="zh-CN" sz="2200" b="0" i="0" dirty="0" smtClean="0">
              <a:effectLst/>
              <a:latin typeface="Helvetica Neue"/>
              <a:sym typeface="Helvetica Neue"/>
            </a:endParaRPr>
          </a:p>
          <a:p>
            <a:r>
              <a:rPr lang="zh-CN" altLang="en-US" sz="2200" b="0" i="0" dirty="0" smtClean="0">
                <a:effectLst/>
                <a:latin typeface="Helvetica Neue"/>
                <a:sym typeface="Helvetica Neue"/>
              </a:rPr>
              <a:t>待发布的新能力</a:t>
            </a:r>
            <a:endParaRPr lang="en-US" altLang="zh-CN" sz="2200" b="0" i="0" dirty="0" smtClean="0">
              <a:effectLst/>
              <a:latin typeface="Helvetica Neue"/>
              <a:sym typeface="Helvetica Neue"/>
            </a:endParaRPr>
          </a:p>
          <a:p>
            <a:r>
              <a:rPr lang="zh-CN" altLang="en-US" sz="2200" b="0" i="0" dirty="0" smtClean="0">
                <a:effectLst/>
                <a:latin typeface="Helvetica Neue"/>
                <a:sym typeface="Helvetica Neue"/>
              </a:rPr>
              <a:t>实时视频的发布 和 实时视频的播放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503726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不支持</a:t>
            </a:r>
            <a:r>
              <a:rPr lang="en-US" altLang="zh-CN" dirty="0"/>
              <a:t>cookie-</a:t>
            </a:r>
            <a:r>
              <a:rPr lang="zh-CN" altLang="en-US" dirty="0">
                <a:ea typeface="宋体" panose="02010600030101010101" pitchFamily="2" charset="-122"/>
              </a:rPr>
              <a:t>所有要用</a:t>
            </a:r>
            <a:r>
              <a:rPr lang="zh-CN" altLang="en-US" dirty="0" smtClean="0">
                <a:ea typeface="宋体" panose="02010600030101010101" pitchFamily="2" charset="-122"/>
              </a:rPr>
              <a:t>的和服务器交互信息</a:t>
            </a:r>
            <a:r>
              <a:rPr lang="zh-CN" altLang="en-US" dirty="0">
                <a:ea typeface="宋体" panose="02010600030101010101" pitchFamily="2" charset="-122"/>
              </a:rPr>
              <a:t>，用户信息、</a:t>
            </a:r>
            <a:r>
              <a:rPr lang="en-US" altLang="zh-CN" dirty="0" err="1">
                <a:ea typeface="宋体" panose="02010600030101010101" pitchFamily="2" charset="-122"/>
              </a:rPr>
              <a:t>session_id</a:t>
            </a:r>
            <a:r>
              <a:rPr lang="zh-CN" altLang="en-US" dirty="0">
                <a:ea typeface="宋体" panose="02010600030101010101" pitchFamily="2" charset="-122"/>
              </a:rPr>
              <a:t>、</a:t>
            </a:r>
            <a:r>
              <a:rPr lang="en-US" altLang="zh-CN" dirty="0">
                <a:ea typeface="宋体" panose="02010600030101010101" pitchFamily="2" charset="-122"/>
              </a:rPr>
              <a:t>token</a:t>
            </a:r>
            <a:r>
              <a:rPr lang="zh-CN" altLang="en-US" dirty="0">
                <a:ea typeface="宋体" panose="02010600030101010101" pitchFamily="2" charset="-122"/>
              </a:rPr>
              <a:t>等都需要存本地，在进行</a:t>
            </a:r>
            <a:r>
              <a:rPr lang="en-US" altLang="zh-CN" dirty="0">
                <a:ea typeface="宋体" panose="02010600030101010101" pitchFamily="2" charset="-122"/>
              </a:rPr>
              <a:t>request</a:t>
            </a:r>
            <a:r>
              <a:rPr lang="zh-CN" altLang="en-US" dirty="0">
                <a:ea typeface="宋体" panose="02010600030101010101" pitchFamily="2" charset="-122"/>
              </a:rPr>
              <a:t>请求时带上</a:t>
            </a:r>
          </a:p>
          <a:p>
            <a:endParaRPr lang="zh-CN" altLang="en-US" dirty="0">
              <a:ea typeface="宋体" panose="02010600030101010101" pitchFamily="2" charset="-122"/>
            </a:endParaRPr>
          </a:p>
          <a:p>
            <a:r>
              <a:rPr lang="zh-CN" altLang="en-US" dirty="0">
                <a:ea typeface="宋体" panose="02010600030101010101" pitchFamily="2" charset="-122"/>
              </a:rPr>
              <a:t>页面栈最多支持</a:t>
            </a:r>
            <a:r>
              <a:rPr lang="en-US" altLang="zh-CN" dirty="0">
                <a:ea typeface="宋体" panose="02010600030101010101" pitchFamily="2" charset="-122"/>
              </a:rPr>
              <a:t>5</a:t>
            </a:r>
            <a:r>
              <a:rPr lang="zh-CN" altLang="en-US" dirty="0">
                <a:ea typeface="宋体" panose="02010600030101010101" pitchFamily="2" charset="-122"/>
              </a:rPr>
              <a:t>个，对于一些存在反复的页面，最好是在跳出该页面时直接从页面栈中去除，比如 从商品详情页到店铺页，再从店铺页再到商品详情页，这个过程中，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从店铺页再到商品详情页就可以直接把店铺页</a:t>
            </a:r>
            <a:r>
              <a:rPr lang="zh-CN" altLang="en-US" dirty="0" smtClean="0">
                <a:ea typeface="宋体" panose="02010600030101010101" pitchFamily="2" charset="-122"/>
                <a:sym typeface="+mn-ea"/>
              </a:rPr>
              <a:t>直接去除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，防止占用页面栈空间</a:t>
            </a:r>
          </a:p>
          <a:p>
            <a:endParaRPr lang="zh-CN" altLang="en-US" dirty="0">
              <a:ea typeface="宋体" panose="02010600030101010101" pitchFamily="2" charset="-122"/>
              <a:sym typeface="+mn-ea"/>
            </a:endParaRPr>
          </a:p>
          <a:p>
            <a:r>
              <a:rPr lang="zh-CN" altLang="en-US" dirty="0">
                <a:ea typeface="宋体" panose="02010600030101010101" pitchFamily="2" charset="-122"/>
                <a:sym typeface="+mn-ea"/>
              </a:rPr>
              <a:t>不支持直接分享到朋友圈</a:t>
            </a:r>
            <a:r>
              <a:rPr lang="en-US" altLang="zh-CN" dirty="0">
                <a:ea typeface="宋体" panose="02010600030101010101" pitchFamily="2" charset="-122"/>
                <a:sym typeface="+mn-ea"/>
              </a:rPr>
              <a:t>-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可以通过生成带二维码的图片然后做分享，有一些第三方库也可以支持完成</a:t>
            </a:r>
            <a:endParaRPr lang="en-US" altLang="zh-CN" dirty="0">
              <a:ea typeface="宋体" panose="02010600030101010101" pitchFamily="2" charset="-122"/>
              <a:sym typeface="+mn-ea"/>
            </a:endParaRPr>
          </a:p>
          <a:p>
            <a:endParaRPr lang="zh-CN" altLang="en-US" dirty="0">
              <a:ea typeface="宋体" panose="02010600030101010101" pitchFamily="2" charset="-122"/>
              <a:sym typeface="+mn-ea"/>
            </a:endParaRPr>
          </a:p>
          <a:p>
            <a:r>
              <a:rPr lang="zh-CN" altLang="en-US" dirty="0">
                <a:ea typeface="宋体" panose="02010600030101010101" pitchFamily="2" charset="-122"/>
                <a:sym typeface="+mn-ea"/>
              </a:rPr>
              <a:t>安装包小于</a:t>
            </a:r>
            <a:r>
              <a:rPr lang="en-US" altLang="zh-CN" dirty="0">
                <a:ea typeface="宋体" panose="02010600030101010101" pitchFamily="2" charset="-122"/>
                <a:sym typeface="+mn-ea"/>
              </a:rPr>
              <a:t>2M-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本地基本不能存图片，页面填充图全部用网络</a:t>
            </a:r>
            <a:r>
              <a:rPr lang="zh-CN" altLang="en-US" dirty="0" smtClean="0">
                <a:ea typeface="宋体" panose="02010600030101010101" pitchFamily="2" charset="-122"/>
                <a:sym typeface="+mn-ea"/>
              </a:rPr>
              <a:t>图片或者</a:t>
            </a:r>
            <a:r>
              <a:rPr lang="en-US" altLang="zh-CN" dirty="0" smtClean="0">
                <a:ea typeface="宋体" panose="02010600030101010101" pitchFamily="2" charset="-122"/>
                <a:sym typeface="+mn-ea"/>
              </a:rPr>
              <a:t>Base64</a:t>
            </a:r>
            <a:r>
              <a:rPr lang="zh-CN" altLang="en-US" dirty="0" smtClean="0">
                <a:ea typeface="宋体" panose="02010600030101010101" pitchFamily="2" charset="-122"/>
                <a:sym typeface="+mn-ea"/>
              </a:rPr>
              <a:t>转码替代。第一次打开是需要下载包的，更新时也需要下载包</a:t>
            </a:r>
            <a:r>
              <a:rPr lang="zh-CN" altLang="en-US" dirty="0" smtClean="0">
                <a:ea typeface="宋体" panose="02010600030101010101" pitchFamily="2" charset="-122"/>
                <a:sym typeface="+mn-ea"/>
              </a:rPr>
              <a:t>。热启动和冷启动</a:t>
            </a:r>
            <a:endParaRPr lang="zh-CN" altLang="en-US" dirty="0">
              <a:ea typeface="宋体" panose="02010600030101010101" pitchFamily="2" charset="-122"/>
              <a:sym typeface="+mn-ea"/>
            </a:endParaRPr>
          </a:p>
          <a:p>
            <a:endParaRPr lang="en-US" altLang="zh-CN" dirty="0" smtClean="0">
              <a:ea typeface="宋体" panose="02010600030101010101" pitchFamily="2" charset="-122"/>
              <a:sym typeface="+mn-ea"/>
            </a:endParaRPr>
          </a:p>
          <a:p>
            <a:r>
              <a:rPr lang="zh-CN" altLang="en-US" dirty="0" smtClean="0">
                <a:ea typeface="宋体" panose="02010600030101010101" pitchFamily="2" charset="-122"/>
                <a:sym typeface="+mn-ea"/>
              </a:rPr>
              <a:t>功能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迭代</a:t>
            </a:r>
            <a:r>
              <a:rPr lang="en-US" altLang="zh-CN" dirty="0">
                <a:ea typeface="宋体" panose="02010600030101010101" pitchFamily="2" charset="-122"/>
                <a:sym typeface="+mn-ea"/>
              </a:rPr>
              <a:t>-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版本问题</a:t>
            </a:r>
            <a:r>
              <a:rPr lang="en-US" altLang="zh-CN" dirty="0">
                <a:ea typeface="宋体" panose="02010600030101010101" pitchFamily="2" charset="-122"/>
                <a:sym typeface="+mn-ea"/>
              </a:rPr>
              <a:t>-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到目前为止，</a:t>
            </a:r>
            <a:r>
              <a:rPr lang="en-US" altLang="zh-CN" dirty="0" err="1">
                <a:ea typeface="宋体" panose="02010600030101010101" pitchFamily="2" charset="-122"/>
                <a:sym typeface="+mn-ea"/>
              </a:rPr>
              <a:t>ios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平台就有</a:t>
            </a:r>
            <a:r>
              <a:rPr lang="en-US" altLang="zh-CN" dirty="0">
                <a:ea typeface="宋体" panose="02010600030101010101" pitchFamily="2" charset="-122"/>
                <a:sym typeface="+mn-ea"/>
              </a:rPr>
              <a:t>7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个版本的基础库是有用户使用的，</a:t>
            </a:r>
            <a:r>
              <a:rPr lang="en-US" altLang="zh-CN" dirty="0">
                <a:ea typeface="宋体" panose="02010600030101010101" pitchFamily="2" charset="-122"/>
                <a:sym typeface="+mn-ea"/>
              </a:rPr>
              <a:t>android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有</a:t>
            </a:r>
            <a:r>
              <a:rPr lang="en-US" altLang="zh-CN" dirty="0">
                <a:ea typeface="宋体" panose="02010600030101010101" pitchFamily="2" charset="-122"/>
                <a:sym typeface="+mn-ea"/>
              </a:rPr>
              <a:t>8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个，对于一些</a:t>
            </a:r>
            <a:r>
              <a:rPr lang="en-US" altLang="zh-CN" dirty="0" err="1">
                <a:ea typeface="宋体" panose="02010600030101010101" pitchFamily="2" charset="-122"/>
                <a:sym typeface="+mn-ea"/>
              </a:rPr>
              <a:t>wx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官方的</a:t>
            </a:r>
            <a:r>
              <a:rPr lang="en-US" altLang="zh-CN" dirty="0" err="1">
                <a:ea typeface="宋体" panose="02010600030101010101" pitchFamily="2" charset="-122"/>
                <a:sym typeface="+mn-ea"/>
              </a:rPr>
              <a:t>api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接口要做兼容</a:t>
            </a:r>
            <a:r>
              <a:rPr lang="zh-CN" altLang="en-US" dirty="0" smtClean="0">
                <a:ea typeface="宋体" panose="02010600030101010101" pitchFamily="2" charset="-122"/>
                <a:sym typeface="+mn-ea"/>
              </a:rPr>
              <a:t>，</a:t>
            </a:r>
            <a:endParaRPr lang="zh-CN" altLang="en-US" dirty="0">
              <a:ea typeface="宋体" panose="02010600030101010101" pitchFamily="2" charset="-122"/>
              <a:sym typeface="+mn-ea"/>
            </a:endParaRPr>
          </a:p>
          <a:p>
            <a:endParaRPr lang="zh-CN" altLang="en-US" dirty="0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005341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不仅仅面向的是互联网企业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更重要的是线下场景和传统企业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268258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17032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小程序应用场景主要集中于</a:t>
            </a:r>
          </a:p>
          <a:p>
            <a:endParaRPr lang="zh-CN" altLang="en-US"/>
          </a:p>
          <a:p>
            <a:r>
              <a:rPr lang="zh-CN" altLang="en-US"/>
              <a:t>高频线下生活服务</a:t>
            </a:r>
            <a:r>
              <a:rPr lang="en-US" altLang="zh-CN"/>
              <a:t>---</a:t>
            </a:r>
            <a:r>
              <a:rPr lang="zh-CN" altLang="en-US">
                <a:ea typeface="宋体" panose="02010600030101010101" pitchFamily="2" charset="-122"/>
              </a:rPr>
              <a:t>共享单车、外卖、旅行</a:t>
            </a:r>
          </a:p>
          <a:p>
            <a:endParaRPr lang="zh-CN" altLang="en-US">
              <a:ea typeface="宋体" panose="02010600030101010101" pitchFamily="2" charset="-122"/>
            </a:endParaRPr>
          </a:p>
          <a:p>
            <a:r>
              <a:rPr lang="zh-CN" altLang="en-US">
                <a:ea typeface="宋体" panose="02010600030101010101" pitchFamily="2" charset="-122"/>
              </a:rPr>
              <a:t>线下商家服务</a:t>
            </a:r>
            <a:r>
              <a:rPr lang="en-US" altLang="zh-CN">
                <a:ea typeface="宋体" panose="02010600030101010101" pitchFamily="2" charset="-122"/>
              </a:rPr>
              <a:t>---</a:t>
            </a:r>
            <a:r>
              <a:rPr lang="zh-CN" altLang="en-US">
                <a:ea typeface="宋体" panose="02010600030101010101" pitchFamily="2" charset="-122"/>
              </a:rPr>
              <a:t>传统的商家实体店铺</a:t>
            </a:r>
          </a:p>
          <a:p>
            <a:endParaRPr lang="zh-CN" altLang="en-US">
              <a:ea typeface="宋体" panose="02010600030101010101" pitchFamily="2" charset="-122"/>
            </a:endParaRPr>
          </a:p>
          <a:p>
            <a:r>
              <a:rPr lang="zh-CN" altLang="en-US">
                <a:ea typeface="宋体" panose="02010600030101010101" pitchFamily="2" charset="-122"/>
              </a:rPr>
              <a:t>和</a:t>
            </a:r>
            <a:r>
              <a:rPr lang="en-US" altLang="zh-CN">
                <a:ea typeface="宋体" panose="02010600030101010101" pitchFamily="2" charset="-122"/>
              </a:rPr>
              <a:t>APP</a:t>
            </a:r>
            <a:r>
              <a:rPr lang="zh-CN" altLang="en-US">
                <a:ea typeface="宋体" panose="02010600030101010101" pitchFamily="2" charset="-122"/>
              </a:rPr>
              <a:t>相比 小程序应用于</a:t>
            </a:r>
            <a:r>
              <a:rPr lang="zh-CN" altLang="en-US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Chalkduster"/>
              </a:rPr>
              <a:t>头部</a:t>
            </a:r>
            <a:r>
              <a:rPr lang="en-US" altLang="zh-CN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Chalkduster"/>
              </a:rPr>
              <a:t>APP</a:t>
            </a:r>
            <a:r>
              <a:rPr lang="zh-CN" altLang="en-US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Chalkduster"/>
              </a:rPr>
              <a:t>的关键服务</a:t>
            </a:r>
            <a:r>
              <a:rPr lang="en-US" altLang="zh-CN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Chalkduster"/>
              </a:rPr>
              <a:t>&amp;</a:t>
            </a:r>
            <a:r>
              <a:rPr lang="zh-CN" altLang="en-US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Chalkduster"/>
              </a:rPr>
              <a:t>长尾</a:t>
            </a:r>
            <a:r>
              <a:rPr lang="en-US" altLang="zh-CN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Chalkduster"/>
              </a:rPr>
              <a:t>APP</a:t>
            </a:r>
            <a:r>
              <a:rPr lang="zh-CN" altLang="en-US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Chalkduster"/>
              </a:rPr>
              <a:t>的替代</a:t>
            </a:r>
            <a:endParaRPr kumimoji="0" lang="zh-CN" altLang="en-US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+mn-cs"/>
              <a:sym typeface="Chalkduster"/>
            </a:endParaRPr>
          </a:p>
          <a:p>
            <a:endParaRPr lang="zh-CN" altLang="en-US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812916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通过公众号对小程序进行引流，最终达到用户在小程序内的购买支付、</a:t>
            </a:r>
          </a:p>
          <a:p>
            <a:r>
              <a:rPr lang="zh-CN" altLang="en-US"/>
              <a:t>结合公众号相关的数据 和 用户在小程序中的表现 使营销达到更好的效果</a:t>
            </a:r>
          </a:p>
        </p:txBody>
      </p:sp>
    </p:spTree>
    <p:extLst>
      <p:ext uri="{BB962C8B-B14F-4D97-AF65-F5344CB8AC3E}">
        <p14:creationId xmlns:p14="http://schemas.microsoft.com/office/powerpoint/2010/main" val="30321001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通过在群聊、单聊中存留小程序历史记录、分享小程序、朋友圈分享 来对小程序进行推广扩散</a:t>
            </a:r>
          </a:p>
        </p:txBody>
      </p:sp>
    </p:spTree>
    <p:extLst>
      <p:ext uri="{BB962C8B-B14F-4D97-AF65-F5344CB8AC3E}">
        <p14:creationId xmlns:p14="http://schemas.microsoft.com/office/powerpoint/2010/main" val="272824322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LBS </a:t>
            </a:r>
            <a:r>
              <a:rPr lang="zh-CN" altLang="en-US" dirty="0">
                <a:ea typeface="宋体" panose="02010600030101010101" pitchFamily="2" charset="-122"/>
              </a:rPr>
              <a:t>基于位置的服务</a:t>
            </a:r>
          </a:p>
        </p:txBody>
      </p:sp>
    </p:spTree>
    <p:extLst>
      <p:ext uri="{BB962C8B-B14F-4D97-AF65-F5344CB8AC3E}">
        <p14:creationId xmlns:p14="http://schemas.microsoft.com/office/powerpoint/2010/main" val="5767116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到目前位置，小程序的生态体系已经形成</a:t>
            </a:r>
          </a:p>
          <a:p>
            <a:r>
              <a:rPr lang="en-US" altLang="zh-CN"/>
              <a:t>5</a:t>
            </a:r>
            <a:r>
              <a:rPr lang="zh-CN" altLang="en-US">
                <a:ea typeface="宋体" panose="02010600030101010101" pitchFamily="2" charset="-122"/>
              </a:rPr>
              <a:t>大方面</a:t>
            </a:r>
          </a:p>
          <a:p>
            <a:endParaRPr lang="zh-CN" altLang="en-US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570330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下面将从四个方面进行介绍，分别是 </a:t>
            </a:r>
          </a:p>
          <a:p>
            <a:r>
              <a:rPr lang="en-US" altLang="zh-CN"/>
              <a:t>1.####</a:t>
            </a:r>
          </a:p>
          <a:p>
            <a:r>
              <a:rPr lang="en-US" altLang="zh-CN"/>
              <a:t>2.####</a:t>
            </a:r>
          </a:p>
          <a:p>
            <a:r>
              <a:rPr lang="en-US" altLang="zh-CN">
                <a:ea typeface="宋体" panose="02010600030101010101" pitchFamily="2" charset="-122"/>
              </a:rPr>
              <a:t>3.####</a:t>
            </a:r>
          </a:p>
          <a:p>
            <a:r>
              <a:rPr lang="en-US" altLang="zh-CN">
                <a:ea typeface="宋体" panose="02010600030101010101" pitchFamily="2" charset="-122"/>
              </a:rPr>
              <a:t>4.####</a:t>
            </a:r>
          </a:p>
        </p:txBody>
      </p:sp>
    </p:spTree>
    <p:extLst>
      <p:ext uri="{BB962C8B-B14F-4D97-AF65-F5344CB8AC3E}">
        <p14:creationId xmlns:p14="http://schemas.microsoft.com/office/powerpoint/2010/main" val="419728298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7283843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从</a:t>
            </a:r>
            <a:r>
              <a:rPr lang="en-US" altLang="zh-CN" dirty="0"/>
              <a:t>6.24</a:t>
            </a:r>
            <a:r>
              <a:rPr lang="zh-CN" altLang="en-US" dirty="0">
                <a:ea typeface="宋体" panose="02010600030101010101" pitchFamily="2" charset="-122"/>
              </a:rPr>
              <a:t>发布到</a:t>
            </a:r>
            <a:r>
              <a:rPr lang="en-US" altLang="zh-CN" dirty="0">
                <a:ea typeface="宋体" panose="02010600030101010101" pitchFamily="2" charset="-122"/>
              </a:rPr>
              <a:t>8.13</a:t>
            </a:r>
          </a:p>
          <a:p>
            <a:r>
              <a:rPr lang="en-US" altLang="zh-CN" dirty="0">
                <a:ea typeface="宋体" panose="02010600030101010101" pitchFamily="2" charset="-122"/>
              </a:rPr>
              <a:t>一个半月，新客数量突破300万</a:t>
            </a:r>
            <a:r>
              <a:rPr lang="en-US" altLang="zh-CN" dirty="0" smtClean="0">
                <a:ea typeface="宋体" panose="02010600030101010101" pitchFamily="2" charset="-122"/>
              </a:rPr>
              <a:t>；</a:t>
            </a:r>
          </a:p>
          <a:p>
            <a:endParaRPr lang="en-US" altLang="zh-CN" dirty="0" smtClean="0">
              <a:ea typeface="宋体" panose="02010600030101010101" pitchFamily="2" charset="-122"/>
            </a:endParaRPr>
          </a:p>
          <a:p>
            <a:pPr marL="0" marR="0" lvl="0" indent="0" defTabSz="457200" eaLnBrk="1" fontAlgn="auto" latinLnBrk="0" hangingPunct="1">
              <a:lnSpc>
                <a:spcPct val="118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200" b="0" i="0" dirty="0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今年双 </a:t>
            </a:r>
            <a:r>
              <a:rPr lang="en-US" altLang="zh-CN" sz="2200" b="0" i="0" dirty="0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11 </a:t>
            </a:r>
            <a:r>
              <a:rPr lang="zh-CN" altLang="en-US" sz="2200" b="0" i="0" dirty="0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，蘑菇街单件商品经微信分享后快速裂变，</a:t>
            </a:r>
            <a:r>
              <a:rPr lang="zh-CN" altLang="en-US" sz="2200" b="1" i="0" dirty="0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打开了分享链接的最高的商品</a:t>
            </a:r>
            <a:r>
              <a:rPr lang="zh-CN" altLang="en-US" sz="2200" b="1" i="0" baseline="0" dirty="0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zh-CN" altLang="en-US" sz="2200" b="1" i="0" dirty="0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打开人数</a:t>
            </a:r>
            <a:r>
              <a:rPr lang="en-US" altLang="zh-CN" sz="2200" b="1" i="0" dirty="0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109455 </a:t>
            </a:r>
            <a:r>
              <a:rPr lang="zh-CN" altLang="en-US" sz="2200" b="1" i="0" dirty="0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人</a:t>
            </a:r>
            <a:r>
              <a:rPr lang="zh-CN" altLang="en-US" sz="2200" b="0" i="0" dirty="0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；小程序中有 </a:t>
            </a:r>
            <a:r>
              <a:rPr lang="en-US" altLang="zh-CN" sz="2200" b="0" i="0" dirty="0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44% </a:t>
            </a:r>
            <a:r>
              <a:rPr lang="zh-CN" altLang="en-US" sz="2200" b="0" i="0" dirty="0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的成交用户，来自于微信好友分享；</a:t>
            </a:r>
            <a:r>
              <a:rPr lang="zh-CN" altLang="en-US" sz="2200" b="1" i="0" dirty="0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小程序内新客成交占比达到蘑菇街 </a:t>
            </a:r>
            <a:r>
              <a:rPr lang="en-US" altLang="zh-CN" sz="2200" b="1" i="0" dirty="0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APP </a:t>
            </a:r>
            <a:r>
              <a:rPr lang="zh-CN" altLang="en-US" sz="2200" b="1" i="0" dirty="0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的 </a:t>
            </a:r>
            <a:r>
              <a:rPr lang="en-US" altLang="zh-CN" sz="2200" b="1" i="0" dirty="0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4.2 </a:t>
            </a:r>
            <a:r>
              <a:rPr lang="zh-CN" altLang="en-US" sz="2200" b="1" i="0" dirty="0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倍</a:t>
            </a:r>
            <a:r>
              <a:rPr lang="zh-CN" altLang="en-US" sz="2200" b="0" i="0" dirty="0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；小程序内用户剁手成功率比 </a:t>
            </a:r>
            <a:r>
              <a:rPr lang="en-US" altLang="zh-CN" sz="2200" b="0" i="0" dirty="0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App </a:t>
            </a:r>
            <a:r>
              <a:rPr lang="zh-CN" altLang="en-US" sz="2200" b="0" i="0" dirty="0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高 </a:t>
            </a:r>
            <a:r>
              <a:rPr lang="en-US" altLang="zh-CN" sz="2200" b="0" i="0" dirty="0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16.1 </a:t>
            </a:r>
            <a:r>
              <a:rPr lang="zh-CN" altLang="en-US" sz="2200" b="0" i="0" dirty="0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个百分点；</a:t>
            </a:r>
            <a:r>
              <a:rPr lang="zh-CN" altLang="en-US" sz="2200" b="1" i="0" dirty="0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小程序用户剁手手速达到 </a:t>
            </a:r>
            <a:r>
              <a:rPr lang="en-US" altLang="zh-CN" sz="2200" b="1" i="0" dirty="0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App </a:t>
            </a:r>
            <a:r>
              <a:rPr lang="zh-CN" altLang="en-US" sz="2200" b="1" i="0" dirty="0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的 </a:t>
            </a:r>
            <a:r>
              <a:rPr lang="en-US" altLang="zh-CN" sz="2200" b="1" i="0" dirty="0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2.28 </a:t>
            </a:r>
            <a:r>
              <a:rPr lang="zh-CN" altLang="en-US" sz="2200" b="1" i="0" dirty="0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倍</a:t>
            </a:r>
            <a:r>
              <a:rPr lang="zh-CN" altLang="en-US" sz="2200" b="0" i="0" dirty="0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。</a:t>
            </a:r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50544493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742090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2200" b="0" i="0" dirty="0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主播「导购」的过程可直接分享，从而在不同粉丝之间形成传播，带来大量的人流聚集，强大的网红效应又会直接促成下单和复购</a:t>
            </a:r>
            <a:r>
              <a:rPr lang="zh-CN" altLang="en-US" sz="2200" b="0" i="0" dirty="0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。</a:t>
            </a:r>
            <a:endParaRPr lang="en-US" altLang="zh-CN" sz="2200" b="0" i="0" dirty="0" smtClean="0"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endParaRPr lang="en-US" altLang="zh-CN" sz="2200" b="0" i="0" dirty="0" smtClean="0"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zh-CN" altLang="en-US" sz="2200" b="0" i="0" dirty="0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据统计，</a:t>
            </a:r>
            <a:r>
              <a:rPr lang="zh-CN" altLang="en-US" sz="2200" b="0" i="0" dirty="0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双 </a:t>
            </a:r>
            <a:r>
              <a:rPr lang="en-US" altLang="zh-CN" sz="2200" b="0" i="0" dirty="0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11 </a:t>
            </a:r>
            <a:r>
              <a:rPr lang="zh-CN" altLang="en-US" sz="2200" b="0" i="0" dirty="0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期间，</a:t>
            </a:r>
            <a:r>
              <a:rPr lang="zh-CN" altLang="en-US" sz="2200" b="1" i="0" dirty="0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蘑菇街小程序的直播间日销售额达到平日 </a:t>
            </a:r>
            <a:r>
              <a:rPr lang="en-US" altLang="zh-CN" sz="2200" b="1" i="0" dirty="0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28.57 </a:t>
            </a:r>
            <a:r>
              <a:rPr lang="zh-CN" altLang="en-US" sz="2200" b="1" i="0" dirty="0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倍；直播小程序新客占比是 </a:t>
            </a:r>
            <a:r>
              <a:rPr lang="en-US" altLang="zh-CN" sz="2200" b="1" i="0" dirty="0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App </a:t>
            </a:r>
            <a:r>
              <a:rPr lang="zh-CN" altLang="en-US" sz="2200" b="1" i="0" dirty="0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的 </a:t>
            </a:r>
            <a:r>
              <a:rPr lang="en-US" altLang="zh-CN" sz="2200" b="1" i="0" dirty="0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4.75 </a:t>
            </a:r>
            <a:r>
              <a:rPr lang="zh-CN" altLang="en-US" sz="2200" b="1" i="0" dirty="0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倍；有主播的直播间复购率最高超过了 </a:t>
            </a:r>
            <a:r>
              <a:rPr lang="en-US" altLang="zh-CN" sz="2200" b="1" i="0" dirty="0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90%</a:t>
            </a:r>
            <a:r>
              <a:rPr lang="zh-CN" altLang="en-US" sz="2200" b="0" i="0" dirty="0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3583843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老拉新，老带新</a:t>
            </a:r>
          </a:p>
          <a:p>
            <a:endParaRPr lang="en-US" altLang="zh-CN" dirty="0" smtClean="0"/>
          </a:p>
          <a:p>
            <a:r>
              <a:rPr lang="zh-CN" altLang="en-US" dirty="0" smtClean="0"/>
              <a:t>社区超市</a:t>
            </a:r>
            <a:endParaRPr lang="en-US" altLang="zh-CN" dirty="0" smtClean="0"/>
          </a:p>
          <a:p>
            <a:r>
              <a:rPr lang="zh-CN" altLang="en-US" dirty="0" smtClean="0"/>
              <a:t>新华社   这种的内容 发布</a:t>
            </a:r>
            <a:endParaRPr lang="en-US" altLang="zh-CN" dirty="0" smtClean="0"/>
          </a:p>
          <a:p>
            <a:r>
              <a:rPr lang="zh-CN" altLang="en-US" dirty="0" smtClean="0"/>
              <a:t>工具类的  只能识别花卉的小程序 车来了 小睡眠</a:t>
            </a:r>
            <a:endParaRPr lang="en-US" altLang="zh-CN" dirty="0" smtClean="0"/>
          </a:p>
          <a:p>
            <a:r>
              <a:rPr lang="zh-CN" altLang="en-US" dirty="0" smtClean="0"/>
              <a:t>农行的小程序</a:t>
            </a:r>
            <a:endParaRPr lang="en-US" altLang="zh-CN" dirty="0" smtClean="0"/>
          </a:p>
          <a:p>
            <a:r>
              <a:rPr lang="zh-CN" altLang="en-US" dirty="0" smtClean="0"/>
              <a:t>线下餐厅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等</a:t>
            </a:r>
            <a:endParaRPr lang="en-US" altLang="zh-CN" dirty="0" smtClean="0"/>
          </a:p>
          <a:p>
            <a:r>
              <a:rPr lang="zh-CN" altLang="en-US" dirty="0" smtClean="0"/>
              <a:t>目前也是经常各地开公开课什么的，</a:t>
            </a:r>
            <a:endParaRPr lang="en-US" altLang="zh-CN" dirty="0" smtClean="0"/>
          </a:p>
          <a:p>
            <a:r>
              <a:rPr lang="zh-CN" altLang="en-US" dirty="0" smtClean="0"/>
              <a:t>估计以后小程序的应用也会越来越广泛</a:t>
            </a:r>
            <a:endParaRPr lang="zh-CN" altLang="en-US" dirty="0"/>
          </a:p>
          <a:p>
            <a:endParaRPr lang="en-US" altLang="zh-CN" dirty="0" smtClean="0"/>
          </a:p>
          <a:p>
            <a:r>
              <a:rPr lang="en-US" altLang="zh-CN" dirty="0" smtClean="0"/>
              <a:t>Over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1240571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70752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246122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打开浏览器输网址 不友好</a:t>
            </a:r>
            <a:endParaRPr lang="en-US" altLang="zh-CN" dirty="0" smtClean="0"/>
          </a:p>
          <a:p>
            <a:r>
              <a:rPr lang="zh-CN" altLang="en-US" dirty="0" smtClean="0"/>
              <a:t>下载</a:t>
            </a:r>
            <a:r>
              <a:rPr lang="en-US" altLang="zh-CN" dirty="0" smtClean="0"/>
              <a:t>APP </a:t>
            </a:r>
            <a:r>
              <a:rPr lang="zh-CN" altLang="en-US" dirty="0" smtClean="0"/>
              <a:t>麻烦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212493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>
                <a:ea typeface="宋体" panose="02010600030101010101" pitchFamily="2" charset="-122"/>
              </a:rPr>
              <a:t>左侧是小程序的历史使用记录</a:t>
            </a:r>
            <a:r>
              <a:rPr lang="zh-CN" altLang="en-US" dirty="0" smtClean="0">
                <a:ea typeface="宋体" panose="02010600030101010101" pitchFamily="2" charset="-122"/>
              </a:rPr>
              <a:t>列表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endParaRPr lang="en-US" altLang="zh-CN" dirty="0" smtClean="0">
              <a:ea typeface="宋体" panose="02010600030101010101" pitchFamily="2" charset="-122"/>
            </a:endParaRPr>
          </a:p>
          <a:p>
            <a:r>
              <a:rPr lang="zh-CN" altLang="en-US" dirty="0" smtClean="0">
                <a:ea typeface="宋体" panose="02010600030101010101" pitchFamily="2" charset="-122"/>
              </a:rPr>
              <a:t>在小程序发布的时候 张</a:t>
            </a:r>
            <a:r>
              <a:rPr lang="zh-CN" altLang="en-US" dirty="0" smtClean="0">
                <a:ea typeface="宋体" panose="02010600030101010101" pitchFamily="2" charset="-122"/>
              </a:rPr>
              <a:t>小龙在介绍小程序的时候也提到：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r>
              <a:rPr lang="zh-CN" altLang="en-US" dirty="0" smtClean="0">
                <a:ea typeface="宋体" panose="02010600030101010101" pitchFamily="2" charset="-122"/>
              </a:rPr>
              <a:t>不应该只是停留在订阅号或者公众号，不应该只是提供一种订阅能力，一种推送能力，而是应该提供更多新的能力，这种新的能力更加像一种应用程序的能力</a:t>
            </a:r>
            <a:endParaRPr lang="zh-CN" altLang="en-US" dirty="0">
              <a:ea typeface="宋体" panose="02010600030101010101" pitchFamily="2" charset="-122"/>
            </a:endParaRPr>
          </a:p>
          <a:p>
            <a:endParaRPr lang="zh-CN" altLang="en-US" dirty="0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192065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上面的图是整个上半年小程序关键词的搜索指数，峰值点即为小程序</a:t>
            </a:r>
            <a:r>
              <a:rPr lang="en-US" altLang="zh-CN" dirty="0"/>
              <a:t>1</a:t>
            </a:r>
            <a:r>
              <a:rPr lang="zh-CN" altLang="en-US" dirty="0">
                <a:ea typeface="宋体" panose="02010600030101010101" pitchFamily="2" charset="-122"/>
              </a:rPr>
              <a:t>月</a:t>
            </a:r>
            <a:r>
              <a:rPr lang="en-US" altLang="zh-CN" dirty="0">
                <a:ea typeface="宋体" panose="02010600030101010101" pitchFamily="2" charset="-122"/>
              </a:rPr>
              <a:t>9</a:t>
            </a:r>
            <a:r>
              <a:rPr lang="zh-CN" altLang="en-US" dirty="0">
                <a:ea typeface="宋体" panose="02010600030101010101" pitchFamily="2" charset="-122"/>
              </a:rPr>
              <a:t>日</a:t>
            </a:r>
            <a:r>
              <a:rPr lang="zh-CN" altLang="en-US" dirty="0"/>
              <a:t>发布</a:t>
            </a:r>
          </a:p>
          <a:p>
            <a:r>
              <a:rPr lang="zh-CN" altLang="en-US" dirty="0"/>
              <a:t>通过下面的图可以看出在</a:t>
            </a:r>
            <a:r>
              <a:rPr lang="en-US" altLang="zh-CN" dirty="0"/>
              <a:t>Q1</a:t>
            </a:r>
            <a:r>
              <a:rPr lang="zh-CN" altLang="en-US" dirty="0">
                <a:ea typeface="宋体" panose="02010600030101010101" pitchFamily="2" charset="-122"/>
              </a:rPr>
              <a:t>季度小程序出现了沉寂</a:t>
            </a:r>
          </a:p>
          <a:p>
            <a:r>
              <a:rPr lang="en-US" altLang="zh-CN" dirty="0">
                <a:ea typeface="宋体" panose="02010600030101010101" pitchFamily="2" charset="-122"/>
              </a:rPr>
              <a:t>3</a:t>
            </a:r>
            <a:r>
              <a:rPr lang="zh-CN" altLang="en-US" dirty="0">
                <a:ea typeface="宋体" panose="02010600030101010101" pitchFamily="2" charset="-122"/>
              </a:rPr>
              <a:t>月到</a:t>
            </a:r>
            <a:r>
              <a:rPr lang="en-US" altLang="zh-CN" dirty="0">
                <a:ea typeface="宋体" panose="02010600030101010101" pitchFamily="2" charset="-122"/>
              </a:rPr>
              <a:t>4</a:t>
            </a:r>
            <a:r>
              <a:rPr lang="zh-CN" altLang="en-US" dirty="0">
                <a:ea typeface="宋体" panose="02010600030101010101" pitchFamily="2" charset="-122"/>
              </a:rPr>
              <a:t>月之间的峰值点是小程序发布了几大关键功能，其中就包括放开了开发者权限，支持个人用户开发。并且发布了与公众号相关的几大功能。</a:t>
            </a:r>
            <a:endParaRPr lang="en-US" altLang="zh-CN" dirty="0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829694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从</a:t>
            </a:r>
            <a:r>
              <a:rPr lang="en-US" altLang="zh-CN" dirty="0"/>
              <a:t>4</a:t>
            </a:r>
            <a:r>
              <a:rPr lang="zh-CN" altLang="en-US" dirty="0">
                <a:ea typeface="宋体" panose="02010600030101010101" pitchFamily="2" charset="-122"/>
              </a:rPr>
              <a:t>月份开始到现在相对于</a:t>
            </a:r>
            <a:r>
              <a:rPr lang="en-US" altLang="zh-CN" dirty="0">
                <a:ea typeface="宋体" panose="02010600030101010101" pitchFamily="2" charset="-122"/>
              </a:rPr>
              <a:t>Q1</a:t>
            </a:r>
            <a:r>
              <a:rPr lang="zh-CN" altLang="en-US" dirty="0">
                <a:ea typeface="宋体" panose="02010600030101010101" pitchFamily="2" charset="-122"/>
              </a:rPr>
              <a:t>季度有了起色，而且每个月都差不多有两次以上的功能更新迭代</a:t>
            </a:r>
          </a:p>
          <a:p>
            <a:endParaRPr lang="zh-CN" altLang="en-US" dirty="0">
              <a:ea typeface="宋体" panose="02010600030101010101" pitchFamily="2" charset="-122"/>
            </a:endParaRPr>
          </a:p>
          <a:p>
            <a:r>
              <a:rPr lang="zh-CN" altLang="en-US" dirty="0">
                <a:ea typeface="宋体" panose="02010600030101010101" pitchFamily="2" charset="-122"/>
              </a:rPr>
              <a:t>从</a:t>
            </a:r>
            <a:r>
              <a:rPr lang="en-US" altLang="zh-CN" dirty="0">
                <a:ea typeface="宋体" panose="02010600030101010101" pitchFamily="2" charset="-122"/>
              </a:rPr>
              <a:t>1</a:t>
            </a:r>
            <a:r>
              <a:rPr lang="zh-CN" altLang="en-US" dirty="0">
                <a:ea typeface="宋体" panose="02010600030101010101" pitchFamily="2" charset="-122"/>
              </a:rPr>
              <a:t>月</a:t>
            </a:r>
            <a:r>
              <a:rPr lang="en-US" altLang="zh-CN" dirty="0">
                <a:ea typeface="宋体" panose="02010600030101010101" pitchFamily="2" charset="-122"/>
              </a:rPr>
              <a:t>9</a:t>
            </a:r>
            <a:r>
              <a:rPr lang="zh-CN" altLang="en-US" dirty="0">
                <a:ea typeface="宋体" panose="02010600030101010101" pitchFamily="2" charset="-122"/>
              </a:rPr>
              <a:t>日开始。。。。。</a:t>
            </a:r>
          </a:p>
        </p:txBody>
      </p:sp>
    </p:spTree>
    <p:extLst>
      <p:ext uri="{BB962C8B-B14F-4D97-AF65-F5344CB8AC3E}">
        <p14:creationId xmlns:p14="http://schemas.microsoft.com/office/powerpoint/2010/main" val="14958911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首先是小程序的特点，</a:t>
            </a:r>
          </a:p>
          <a:p>
            <a:r>
              <a:rPr lang="en-US" altLang="zh-CN" dirty="0"/>
              <a:t>1</a:t>
            </a:r>
            <a:r>
              <a:rPr lang="zh-CN" altLang="en-US" dirty="0">
                <a:ea typeface="宋体" panose="02010600030101010101" pitchFamily="2" charset="-122"/>
              </a:rPr>
              <a:t>，</a:t>
            </a:r>
            <a:r>
              <a:rPr lang="en-US" altLang="zh-CN" dirty="0">
                <a:ea typeface="宋体" panose="02010600030101010101" pitchFamily="2" charset="-122"/>
              </a:rPr>
              <a:t>2</a:t>
            </a:r>
            <a:r>
              <a:rPr lang="zh-CN" altLang="en-US" dirty="0">
                <a:ea typeface="宋体" panose="02010600030101010101" pitchFamily="2" charset="-122"/>
              </a:rPr>
              <a:t>点相对于</a:t>
            </a:r>
            <a:r>
              <a:rPr lang="zh-CN" altLang="en-US" dirty="0" smtClean="0">
                <a:ea typeface="宋体" panose="02010600030101010101" pitchFamily="2" charset="-122"/>
              </a:rPr>
              <a:t>用户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endParaRPr lang="en-US" altLang="zh-CN" dirty="0" smtClean="0">
              <a:ea typeface="宋体" panose="02010600030101010101" pitchFamily="2" charset="-122"/>
            </a:endParaRPr>
          </a:p>
          <a:p>
            <a:r>
              <a:rPr lang="zh-CN" altLang="en-US" dirty="0" smtClean="0">
                <a:ea typeface="宋体" panose="02010600030101010101" pitchFamily="2" charset="-122"/>
              </a:rPr>
              <a:t>怎么理解用完即走：微信也是一个工具，所以微信的目的也是帮助用户用最高效的方法去完成它的任务。什么是最高效的方法？就是用最短的时间去完成任务，也就是说一旦用户完成了它的任务，它就应该去做别的事情，而不是停留在产品里面，这就是用完即走的含义。</a:t>
            </a:r>
            <a:r>
              <a:rPr lang="en-US" altLang="zh-CN" dirty="0" smtClean="0">
                <a:ea typeface="宋体" panose="02010600030101010101" pitchFamily="2" charset="-122"/>
              </a:rPr>
              <a:t/>
            </a:r>
            <a:br>
              <a:rPr lang="en-US" altLang="zh-CN" dirty="0" smtClean="0">
                <a:ea typeface="宋体" panose="02010600030101010101" pitchFamily="2" charset="-122"/>
              </a:rPr>
            </a:br>
            <a:endParaRPr lang="zh-CN" altLang="en-US" dirty="0">
              <a:ea typeface="宋体" panose="02010600030101010101" pitchFamily="2" charset="-122"/>
            </a:endParaRPr>
          </a:p>
          <a:p>
            <a:r>
              <a:rPr lang="en-US" altLang="zh-CN" dirty="0">
                <a:ea typeface="宋体" panose="02010600030101010101" pitchFamily="2" charset="-122"/>
              </a:rPr>
              <a:t>3</a:t>
            </a:r>
            <a:r>
              <a:rPr lang="zh-CN" altLang="en-US" dirty="0">
                <a:ea typeface="宋体" panose="02010600030101010101" pitchFamily="2" charset="-122"/>
              </a:rPr>
              <a:t>点相对于</a:t>
            </a:r>
            <a:r>
              <a:rPr lang="zh-CN" altLang="en-US" dirty="0" smtClean="0">
                <a:ea typeface="宋体" panose="02010600030101010101" pitchFamily="2" charset="-122"/>
              </a:rPr>
              <a:t>拥有者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endParaRPr lang="zh-CN" altLang="en-US" dirty="0">
              <a:ea typeface="宋体" panose="02010600030101010101" pitchFamily="2" charset="-122"/>
            </a:endParaRPr>
          </a:p>
          <a:p>
            <a:r>
              <a:rPr lang="en-US" altLang="zh-CN" dirty="0" smtClean="0">
                <a:ea typeface="宋体" panose="02010600030101010101" pitchFamily="2" charset="-122"/>
              </a:rPr>
              <a:t>4</a:t>
            </a:r>
            <a:r>
              <a:rPr lang="zh-CN" altLang="en-US" dirty="0" smtClean="0">
                <a:ea typeface="宋体" panose="02010600030101010101" pitchFamily="2" charset="-122"/>
              </a:rPr>
              <a:t>实现了服务直达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endParaRPr lang="zh-CN" altLang="en-US" dirty="0">
              <a:ea typeface="宋体" panose="02010600030101010101" pitchFamily="2" charset="-122"/>
            </a:endParaRPr>
          </a:p>
          <a:p>
            <a:r>
              <a:rPr lang="zh-CN" altLang="en-US" dirty="0">
                <a:ea typeface="宋体" panose="02010600030101010101" pitchFamily="2" charset="-122"/>
              </a:rPr>
              <a:t>其次是公众号。。。。。</a:t>
            </a:r>
          </a:p>
        </p:txBody>
      </p:sp>
    </p:spTree>
    <p:extLst>
      <p:ext uri="{BB962C8B-B14F-4D97-AF65-F5344CB8AC3E}">
        <p14:creationId xmlns:p14="http://schemas.microsoft.com/office/powerpoint/2010/main" val="40617261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://www.chalk.com" TargetMode="External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9.xml"/></Relationships>
</file>

<file path=ppt/slideLayouts/_rels/slideLayout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9.xml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9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://www.chalk.com" TargetMode="External"/><Relationship Id="rId1" Type="http://schemas.openxmlformats.org/officeDocument/2006/relationships/slideMaster" Target="../slideMasters/slideMaster9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0.xml"/></Relationships>
</file>

<file path=ppt/slideLayouts/_rels/slideLayout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0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0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://www.chalk.com" TargetMode="External"/><Relationship Id="rId1" Type="http://schemas.openxmlformats.org/officeDocument/2006/relationships/slideMaster" Target="../slideMasters/slideMaster10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1.xml"/></Relationships>
</file>

<file path=ppt/slideLayouts/_rels/slideLayout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1.xml"/></Relationships>
</file>

<file path=ppt/slideLayouts/_rels/slideLayout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1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://www.chalk.com" TargetMode="External"/><Relationship Id="rId1" Type="http://schemas.openxmlformats.org/officeDocument/2006/relationships/slideMaster" Target="../slideMasters/slideMaster11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2.xml"/></Relationships>
</file>

<file path=ppt/slideLayouts/_rels/slideLayout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2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://www.chalk.com" TargetMode="External"/><Relationship Id="rId1" Type="http://schemas.openxmlformats.org/officeDocument/2006/relationships/slideMaster" Target="../slideMasters/slideMaster12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3.xml"/></Relationships>
</file>

<file path=ppt/slideLayouts/_rels/slideLayout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3.xml"/></Relationships>
</file>

<file path=ppt/slideLayouts/_rels/slideLayout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3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://www.chalk.com" TargetMode="External"/><Relationship Id="rId1" Type="http://schemas.openxmlformats.org/officeDocument/2006/relationships/slideMaster" Target="../slideMasters/slideMaster13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4.xml"/></Relationships>
</file>

<file path=ppt/slideLayouts/_rels/slideLayout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4.xml"/></Relationships>
</file>

<file path=ppt/slideLayouts/_rels/slideLayout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4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://www.chalk.com" TargetMode="External"/><Relationship Id="rId1" Type="http://schemas.openxmlformats.org/officeDocument/2006/relationships/slideMaster" Target="../slideMasters/slideMaster14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5.xml"/></Relationships>
</file>

<file path=ppt/slideLayouts/_rels/slideLayout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5.xml"/></Relationships>
</file>

<file path=ppt/slideLayouts/_rels/slideLayout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5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://www.chalk.com" TargetMode="External"/><Relationship Id="rId1" Type="http://schemas.openxmlformats.org/officeDocument/2006/relationships/slideMaster" Target="../slideMasters/slideMaster15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6.xml"/></Relationships>
</file>

<file path=ppt/slideLayouts/_rels/slideLayout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6.xml"/></Relationships>
</file>

<file path=ppt/slideLayouts/_rels/slideLayout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6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://www.chalk.com" TargetMode="External"/><Relationship Id="rId1" Type="http://schemas.openxmlformats.org/officeDocument/2006/relationships/slideMaster" Target="../slideMasters/slideMaster16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7.xml"/></Relationships>
</file>

<file path=ppt/slideLayouts/_rels/slideLayout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7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7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://www.chalk.com" TargetMode="External"/><Relationship Id="rId1" Type="http://schemas.openxmlformats.org/officeDocument/2006/relationships/slideMaster" Target="../slideMasters/slideMaster17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8.xml"/></Relationships>
</file>

<file path=ppt/slideLayouts/_rels/slideLayout2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8.xml"/></Relationships>
</file>

<file path=ppt/slideLayouts/_rels/slideLayout2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8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://www.chalk.com" TargetMode="External"/><Relationship Id="rId1" Type="http://schemas.openxmlformats.org/officeDocument/2006/relationships/slideMaster" Target="../slideMasters/slideMaster18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://www.chalk.com" TargetMode="External"/><Relationship Id="rId1" Type="http://schemas.openxmlformats.org/officeDocument/2006/relationships/slideMaster" Target="../slideMasters/slideMaster2.xml"/></Relationships>
</file>

<file path=ppt/slideLayouts/_rels/slideLayout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9.xml"/></Relationships>
</file>

<file path=ppt/slideLayouts/_rels/slideLayout2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9.xml"/></Relationships>
</file>

<file path=ppt/slideLayouts/_rels/slideLayout2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9.xml"/></Relationships>
</file>

<file path=ppt/slideLayouts/_rels/slideLayout2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://www.chalk.com" TargetMode="External"/><Relationship Id="rId1" Type="http://schemas.openxmlformats.org/officeDocument/2006/relationships/slideMaster" Target="../slideMasters/slideMaster19.xml"/></Relationships>
</file>

<file path=ppt/slideLayouts/_rels/slideLayout2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0.xml"/></Relationships>
</file>

<file path=ppt/slideLayouts/_rels/slideLayout2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0.xml"/></Relationships>
</file>

<file path=ppt/slideLayouts/_rels/slideLayout2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0.xml"/></Relationships>
</file>

<file path=ppt/slideLayouts/_rels/slideLayout2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://www.chalk.com" TargetMode="External"/><Relationship Id="rId1" Type="http://schemas.openxmlformats.org/officeDocument/2006/relationships/slideMaster" Target="../slideMasters/slideMaster20.xml"/></Relationships>
</file>

<file path=ppt/slideLayouts/_rels/slideLayout2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1.xml"/></Relationships>
</file>

<file path=ppt/slideLayouts/_rels/slideLayout2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1.xml"/></Relationships>
</file>

<file path=ppt/slideLayouts/_rels/slideLayout2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1.xml"/></Relationships>
</file>

<file path=ppt/slideLayouts/_rels/slideLayout2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://www.chalk.com" TargetMode="External"/><Relationship Id="rId1" Type="http://schemas.openxmlformats.org/officeDocument/2006/relationships/slideMaster" Target="../slideMasters/slideMaster21.xml"/></Relationships>
</file>

<file path=ppt/slideLayouts/_rels/slideLayout2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2.xml"/></Relationships>
</file>

<file path=ppt/slideLayouts/_rels/slideLayout2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2.xml"/></Relationships>
</file>

<file path=ppt/slideLayouts/_rels/slideLayout2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://www.chalk.com" TargetMode="External"/><Relationship Id="rId1" Type="http://schemas.openxmlformats.org/officeDocument/2006/relationships/slideMaster" Target="../slideMasters/slideMaster22.xml"/></Relationships>
</file>

<file path=ppt/slideLayouts/_rels/slideLayout2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3.xml"/></Relationships>
</file>

<file path=ppt/slideLayouts/_rels/slideLayout2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3.xml"/></Relationships>
</file>

<file path=ppt/slideLayouts/_rels/slideLayout2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3.xml"/></Relationships>
</file>

<file path=ppt/slideLayouts/_rels/slideLayout2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://www.chalk.com" TargetMode="External"/><Relationship Id="rId1" Type="http://schemas.openxmlformats.org/officeDocument/2006/relationships/slideMaster" Target="../slideMasters/slideMaster23.xml"/></Relationships>
</file>

<file path=ppt/slideLayouts/_rels/slideLayout2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4.xml"/></Relationships>
</file>

<file path=ppt/slideLayouts/_rels/slideLayout2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4.xml"/></Relationships>
</file>

<file path=ppt/slideLayouts/_rels/slideLayout2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4.xml"/></Relationships>
</file>

<file path=ppt/slideLayouts/_rels/slideLayout2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://www.chalk.com" TargetMode="External"/><Relationship Id="rId1" Type="http://schemas.openxmlformats.org/officeDocument/2006/relationships/slideMaster" Target="../slideMasters/slideMaster24.xml"/></Relationships>
</file>

<file path=ppt/slideLayouts/_rels/slideLayout2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://www.chalk.com" TargetMode="External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://www.chalk.com" TargetMode="External"/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://www.chalk.com" TargetMode="External"/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://www.chalk.com" TargetMode="External"/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://www.chalk.com" TargetMode="External"/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://www.chalk.com" TargetMode="External"/><Relationship Id="rId1" Type="http://schemas.openxmlformats.org/officeDocument/2006/relationships/slideMaster" Target="../slideMasters/slideMaster8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aşlık ve Altyaz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>
            <a:spLocks noGrp="1"/>
          </p:cNvSpPr>
          <p:nvPr>
            <p:ph type="title" hasCustomPrompt="1"/>
          </p:nvPr>
        </p:nvSpPr>
        <p:spPr>
          <a:xfrm>
            <a:off x="1778000" y="3657600"/>
            <a:ext cx="20828000" cy="3568700"/>
          </a:xfrm>
          <a:prstGeom prst="rect">
            <a:avLst/>
          </a:prstGeom>
        </p:spPr>
        <p:txBody>
          <a:bodyPr anchor="b"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10000">
                <a:solidFill>
                  <a:srgbClr val="FFFFFF"/>
                </a:solidFill>
              </a:rPr>
              <a:t>Başlık Metni</a:t>
            </a:r>
          </a:p>
        </p:txBody>
      </p:sp>
      <p:sp>
        <p:nvSpPr>
          <p:cNvPr id="6" name="Shape 6"/>
          <p:cNvSpPr>
            <a:spLocks noGrp="1"/>
          </p:cNvSpPr>
          <p:nvPr>
            <p:ph type="body" idx="1" hasCustomPrompt="1"/>
          </p:nvPr>
        </p:nvSpPr>
        <p:spPr>
          <a:xfrm>
            <a:off x="1778000" y="7327900"/>
            <a:ext cx="20828000" cy="1892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800"/>
            </a:lvl1pPr>
            <a:lvl2pPr marL="0" indent="228600" algn="ctr">
              <a:spcBef>
                <a:spcPts val="0"/>
              </a:spcBef>
              <a:buSzTx/>
              <a:buNone/>
              <a:defRPr sz="4800"/>
            </a:lvl2pPr>
            <a:lvl3pPr marL="0" indent="457200" algn="ctr">
              <a:spcBef>
                <a:spcPts val="0"/>
              </a:spcBef>
              <a:buSzTx/>
              <a:buNone/>
              <a:defRPr sz="4800"/>
            </a:lvl3pPr>
            <a:lvl4pPr marL="0" indent="685800" algn="ctr">
              <a:spcBef>
                <a:spcPts val="0"/>
              </a:spcBef>
              <a:buSzTx/>
              <a:buNone/>
              <a:defRPr sz="4800"/>
            </a:lvl4pPr>
            <a:lvl5pPr marL="0" indent="914400" algn="ctr">
              <a:spcBef>
                <a:spcPts val="0"/>
              </a:spcBef>
              <a:buSzTx/>
              <a:buNone/>
              <a:defRPr sz="48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FFFFFF"/>
                </a:solidFill>
              </a:rPr>
              <a:t>Gövde Düzeyi Bir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FFFFFF"/>
                </a:solidFill>
              </a:rPr>
              <a:t>Gövde Düzeyi İki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FFFFFF"/>
                </a:solidFill>
              </a:rPr>
              <a:t>Gövde Düzeyi Üç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FFFFFF"/>
                </a:solidFill>
              </a:rPr>
              <a:t>Gövde Düzeyi Dört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FFFFFF"/>
                </a:solidFill>
              </a:rPr>
              <a:t>Gövde Düzeyi Beş</a:t>
            </a:r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lınt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/>
          <p:nvPr/>
        </p:nvSpPr>
        <p:spPr>
          <a:xfrm>
            <a:off x="598801" y="13341863"/>
            <a:ext cx="11177036" cy="378644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anchor="ctr">
            <a:spAutoFit/>
          </a:bodyPr>
          <a:lstStyle>
            <a:lvl1pPr algn="l">
              <a:defRPr sz="14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400">
                <a:solidFill>
                  <a:srgbClr val="FFFFFF"/>
                </a:solidFill>
              </a:rPr>
              <a:t>CHALK PRODUCTION</a:t>
            </a:r>
          </a:p>
        </p:txBody>
      </p:sp>
      <p:sp>
        <p:nvSpPr>
          <p:cNvPr id="28" name="Shape 28"/>
          <p:cNvSpPr>
            <a:spLocks noGrp="1"/>
          </p:cNvSpPr>
          <p:nvPr>
            <p:ph type="sldNum" sz="quarter" idx="2"/>
          </p:nvPr>
        </p:nvSpPr>
        <p:spPr>
          <a:xfrm>
            <a:off x="12019037" y="13341863"/>
            <a:ext cx="344164" cy="378643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>
            <a:lvl1pPr>
              <a:defRPr sz="1400"/>
            </a:lvl1pPr>
          </a:lstStyle>
          <a:p>
            <a:pPr lvl="0"/>
            <a:fld id="{86CB4B4D-7CA3-9044-876B-883B54F8677D}" type="slidenum">
              <a:rPr/>
              <a:t>‹#›</a:t>
            </a:fld>
            <a:endParaRPr/>
          </a:p>
        </p:txBody>
      </p:sp>
      <p:sp>
        <p:nvSpPr>
          <p:cNvPr id="29" name="Shape 29"/>
          <p:cNvSpPr/>
          <p:nvPr/>
        </p:nvSpPr>
        <p:spPr>
          <a:xfrm>
            <a:off x="12606402" y="13341863"/>
            <a:ext cx="11177036" cy="378644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anchor="ctr">
            <a:spAutoFit/>
          </a:bodyPr>
          <a:lstStyle>
            <a:lvl1pPr algn="r">
              <a:defRPr sz="1400" u="sng">
                <a:hlinkClick r:id="rId2"/>
              </a:defRPr>
            </a:lvl1pPr>
          </a:lstStyle>
          <a:p>
            <a:pPr lvl="0">
              <a:defRPr sz="1800" u="none">
                <a:solidFill>
                  <a:srgbClr val="000000"/>
                </a:solidFill>
              </a:defRPr>
            </a:pPr>
            <a:r>
              <a:rPr sz="1400" u="sng">
                <a:solidFill>
                  <a:srgbClr val="FFFFFF"/>
                </a:solidFill>
                <a:hlinkClick r:id="rId2"/>
              </a:rPr>
              <a:t>www.chalk.com</a:t>
            </a:r>
          </a:p>
        </p:txBody>
      </p:sp>
      <p:pic>
        <p:nvPicPr>
          <p:cNvPr id="30" name="Picture 29"/>
          <p:cNvPicPr/>
          <p:nvPr/>
        </p:nvPicPr>
        <p:blipFill>
          <a:blip r:embed="rId3"/>
          <a:stretch>
            <a:fillRect/>
          </a:stretch>
        </p:blipFill>
        <p:spPr>
          <a:xfrm>
            <a:off x="-3913" y="13336638"/>
            <a:ext cx="24390064" cy="12701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ğraf - Düş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>
            <a:spLocks noGrp="1"/>
          </p:cNvSpPr>
          <p:nvPr>
            <p:ph type="title" hasCustomPrompt="1"/>
          </p:nvPr>
        </p:nvSpPr>
        <p:spPr>
          <a:xfrm>
            <a:off x="1574800" y="1854200"/>
            <a:ext cx="10858500" cy="4826000"/>
          </a:xfrm>
          <a:prstGeom prst="rect">
            <a:avLst/>
          </a:prstGeom>
        </p:spPr>
        <p:txBody>
          <a:bodyPr anchor="b"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10000">
                <a:solidFill>
                  <a:srgbClr val="FFFFFF"/>
                </a:solidFill>
              </a:rPr>
              <a:t>Başlık Metni</a:t>
            </a:r>
          </a:p>
        </p:txBody>
      </p:sp>
      <p:sp>
        <p:nvSpPr>
          <p:cNvPr id="14" name="Shape 14"/>
          <p:cNvSpPr>
            <a:spLocks noGrp="1"/>
          </p:cNvSpPr>
          <p:nvPr>
            <p:ph type="body" idx="1" hasCustomPrompt="1"/>
          </p:nvPr>
        </p:nvSpPr>
        <p:spPr>
          <a:xfrm>
            <a:off x="1574800" y="6692900"/>
            <a:ext cx="10858500" cy="5067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800"/>
            </a:lvl1pPr>
            <a:lvl2pPr marL="0" indent="228600" algn="ctr">
              <a:spcBef>
                <a:spcPts val="0"/>
              </a:spcBef>
              <a:buSzTx/>
              <a:buNone/>
              <a:defRPr sz="4800"/>
            </a:lvl2pPr>
            <a:lvl3pPr marL="0" indent="457200" algn="ctr">
              <a:spcBef>
                <a:spcPts val="0"/>
              </a:spcBef>
              <a:buSzTx/>
              <a:buNone/>
              <a:defRPr sz="4800"/>
            </a:lvl3pPr>
            <a:lvl4pPr marL="0" indent="685800" algn="ctr">
              <a:spcBef>
                <a:spcPts val="0"/>
              </a:spcBef>
              <a:buSzTx/>
              <a:buNone/>
              <a:defRPr sz="4800"/>
            </a:lvl4pPr>
            <a:lvl5pPr marL="0" indent="914400" algn="ctr">
              <a:spcBef>
                <a:spcPts val="0"/>
              </a:spcBef>
              <a:buSzTx/>
              <a:buNone/>
              <a:defRPr sz="48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FFFFFF"/>
                </a:solidFill>
              </a:rPr>
              <a:t>Gövde Düzeyi Bir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FFFFFF"/>
                </a:solidFill>
              </a:rPr>
              <a:t>Gövde Düzeyi İki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FFFFFF"/>
                </a:solidFill>
              </a:rPr>
              <a:t>Gövde Düzeyi Üç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FFFFFF"/>
                </a:solidFill>
              </a:rPr>
              <a:t>Gövde Düzeyi Dört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FFFFFF"/>
                </a:solidFill>
              </a:rPr>
              <a:t>Gövde Düzeyi Beş</a:t>
            </a:r>
          </a:p>
        </p:txBody>
      </p:sp>
    </p:spTree>
  </p:cSld>
  <p:clrMapOvr>
    <a:masterClrMapping/>
  </p:clrMapOvr>
  <p:transition spd="med"/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aşlık - Ü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10000">
                <a:solidFill>
                  <a:srgbClr val="FFFFFF"/>
                </a:solidFill>
              </a:rPr>
              <a:t>Başlık Metni</a:t>
            </a:r>
          </a:p>
        </p:txBody>
      </p:sp>
    </p:spTree>
  </p:cSld>
  <p:clrMapOvr>
    <a:masterClrMapping/>
  </p:clrMapOvr>
  <p:transition spd="med"/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aşlık ve Madde İşaretler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10000">
                <a:solidFill>
                  <a:srgbClr val="FFFFFF"/>
                </a:solidFill>
              </a:rPr>
              <a:t>Başlık Metni</a:t>
            </a:r>
          </a:p>
        </p:txBody>
      </p:sp>
      <p:sp>
        <p:nvSpPr>
          <p:cNvPr id="19" name="Shape 19"/>
          <p:cNvSpPr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Gövde Düzeyi Bir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Gövde Düzeyi İki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Gövde Düzeyi Üç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Gövde Düzeyi Dört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Gövde Düzeyi Beş</a:t>
            </a:r>
          </a:p>
        </p:txBody>
      </p:sp>
    </p:spTree>
  </p:cSld>
  <p:clrMapOvr>
    <a:masterClrMapping/>
  </p:clrMapOvr>
  <p:transition spd="med"/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aşlık, Madde İşaretleri ve Fotoğra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>
            <a:spLocks noGrp="1"/>
          </p:cNvSpPr>
          <p:nvPr>
            <p:ph type="title" hasCustomPrompt="1"/>
          </p:nvPr>
        </p:nvSpPr>
        <p:spPr>
          <a:xfrm>
            <a:off x="1778000" y="952500"/>
            <a:ext cx="20828000" cy="22860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10000">
                <a:solidFill>
                  <a:srgbClr val="FFFFFF"/>
                </a:solidFill>
              </a:rPr>
              <a:t>Başlık Metni</a:t>
            </a:r>
          </a:p>
        </p:txBody>
      </p:sp>
      <p:sp>
        <p:nvSpPr>
          <p:cNvPr id="22" name="Shape 22"/>
          <p:cNvSpPr>
            <a:spLocks noGrp="1"/>
          </p:cNvSpPr>
          <p:nvPr>
            <p:ph type="body" idx="1" hasCustomPrompt="1"/>
          </p:nvPr>
        </p:nvSpPr>
        <p:spPr>
          <a:xfrm>
            <a:off x="1778000" y="3378200"/>
            <a:ext cx="10007600" cy="9118600"/>
          </a:xfrm>
          <a:prstGeom prst="rect">
            <a:avLst/>
          </a:prstGeom>
        </p:spPr>
        <p:txBody>
          <a:bodyPr/>
          <a:lstStyle>
            <a:lvl1pPr marL="660400" indent="-660400">
              <a:spcBef>
                <a:spcPts val="3200"/>
              </a:spcBef>
              <a:buFont typeface="Gill Sans"/>
              <a:buBlip>
                <a:blip r:embed="rId2"/>
              </a:buBlip>
              <a:defRPr sz="4400"/>
            </a:lvl1pPr>
            <a:lvl2pPr marL="1320800" indent="-660400">
              <a:spcBef>
                <a:spcPts val="3200"/>
              </a:spcBef>
              <a:buFont typeface="Gill Sans"/>
              <a:buBlip>
                <a:blip r:embed="rId2"/>
              </a:buBlip>
              <a:defRPr sz="4400"/>
            </a:lvl2pPr>
            <a:lvl3pPr marL="1981200" indent="-660400">
              <a:spcBef>
                <a:spcPts val="3200"/>
              </a:spcBef>
              <a:buFont typeface="Gill Sans"/>
              <a:buBlip>
                <a:blip r:embed="rId2"/>
              </a:buBlip>
              <a:defRPr sz="4400"/>
            </a:lvl3pPr>
            <a:lvl4pPr marL="2641600" indent="-660400">
              <a:spcBef>
                <a:spcPts val="3200"/>
              </a:spcBef>
              <a:buFont typeface="Gill Sans"/>
              <a:buBlip>
                <a:blip r:embed="rId2"/>
              </a:buBlip>
              <a:defRPr sz="4400"/>
            </a:lvl4pPr>
            <a:lvl5pPr marL="3302000" indent="-660400">
              <a:spcBef>
                <a:spcPts val="3200"/>
              </a:spcBef>
              <a:buFont typeface="Gill Sans"/>
              <a:buBlip>
                <a:blip r:embed="rId2"/>
              </a:buBlip>
              <a:defRPr sz="44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FFFFFF"/>
                </a:solidFill>
              </a:rPr>
              <a:t>Gövde Düzeyi Bir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FFFFFF"/>
                </a:solidFill>
              </a:rPr>
              <a:t>Gövde Düzeyi İki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FFFFFF"/>
                </a:solidFill>
              </a:rPr>
              <a:t>Gövde Düzeyi Üç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FFFFFF"/>
                </a:solidFill>
              </a:rPr>
              <a:t>Gövde Düzeyi Dört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FFFFFF"/>
                </a:solidFill>
              </a:rPr>
              <a:t>Gövde Düzeyi Beş</a:t>
            </a:r>
          </a:p>
        </p:txBody>
      </p:sp>
    </p:spTree>
  </p:cSld>
  <p:clrMapOvr>
    <a:masterClrMapping/>
  </p:clrMapOvr>
  <p:transition spd="med"/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Madde İşaretler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>
            <a:spLocks noGrp="1"/>
          </p:cNvSpPr>
          <p:nvPr>
            <p:ph type="body" idx="1" hasCustomPrompt="1"/>
          </p:nvPr>
        </p:nvSpPr>
        <p:spPr>
          <a:xfrm>
            <a:off x="1778000" y="1498600"/>
            <a:ext cx="20828000" cy="10718800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Gövde Düzeyi Bir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Gövde Düzeyi İki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Gövde Düzeyi Üç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Gövde Düzeyi Dört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Gövde Düzeyi Beş</a:t>
            </a:r>
          </a:p>
        </p:txBody>
      </p:sp>
    </p:spTree>
  </p:cSld>
  <p:clrMapOvr>
    <a:masterClrMapping/>
  </p:clrMapOvr>
  <p:transition spd="med"/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ğraf - 3 Yukar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lınt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/>
          <p:nvPr/>
        </p:nvSpPr>
        <p:spPr>
          <a:xfrm>
            <a:off x="598801" y="13341863"/>
            <a:ext cx="11177036" cy="378644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anchor="ctr">
            <a:spAutoFit/>
          </a:bodyPr>
          <a:lstStyle>
            <a:lvl1pPr algn="l">
              <a:defRPr sz="14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400">
                <a:solidFill>
                  <a:srgbClr val="FFFFFF"/>
                </a:solidFill>
              </a:rPr>
              <a:t>CHALK PRODUCTION</a:t>
            </a:r>
          </a:p>
        </p:txBody>
      </p:sp>
      <p:sp>
        <p:nvSpPr>
          <p:cNvPr id="28" name="Shape 28"/>
          <p:cNvSpPr>
            <a:spLocks noGrp="1"/>
          </p:cNvSpPr>
          <p:nvPr>
            <p:ph type="sldNum" sz="quarter" idx="2"/>
          </p:nvPr>
        </p:nvSpPr>
        <p:spPr>
          <a:xfrm>
            <a:off x="12019037" y="13341863"/>
            <a:ext cx="344164" cy="378643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>
            <a:lvl1pPr>
              <a:defRPr sz="1400"/>
            </a:lvl1pPr>
          </a:lstStyle>
          <a:p>
            <a:pPr lvl="0"/>
            <a:fld id="{86CB4B4D-7CA3-9044-876B-883B54F8677D}" type="slidenum">
              <a:rPr/>
              <a:t>‹#›</a:t>
            </a:fld>
            <a:endParaRPr/>
          </a:p>
        </p:txBody>
      </p:sp>
      <p:sp>
        <p:nvSpPr>
          <p:cNvPr id="29" name="Shape 29"/>
          <p:cNvSpPr/>
          <p:nvPr/>
        </p:nvSpPr>
        <p:spPr>
          <a:xfrm>
            <a:off x="12606402" y="13341863"/>
            <a:ext cx="11177036" cy="378644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anchor="ctr">
            <a:spAutoFit/>
          </a:bodyPr>
          <a:lstStyle>
            <a:lvl1pPr algn="r">
              <a:defRPr sz="1400" u="sng">
                <a:hlinkClick r:id="rId2"/>
              </a:defRPr>
            </a:lvl1pPr>
          </a:lstStyle>
          <a:p>
            <a:pPr lvl="0">
              <a:defRPr sz="1800" u="none">
                <a:solidFill>
                  <a:srgbClr val="000000"/>
                </a:solidFill>
              </a:defRPr>
            </a:pPr>
            <a:r>
              <a:rPr sz="1400" u="sng">
                <a:solidFill>
                  <a:srgbClr val="FFFFFF"/>
                </a:solidFill>
                <a:hlinkClick r:id="rId2"/>
              </a:rPr>
              <a:t>www.chalk.com</a:t>
            </a:r>
          </a:p>
        </p:txBody>
      </p:sp>
      <p:pic>
        <p:nvPicPr>
          <p:cNvPr id="30" name="Picture 29"/>
          <p:cNvPicPr/>
          <p:nvPr/>
        </p:nvPicPr>
        <p:blipFill>
          <a:blip r:embed="rId3"/>
          <a:stretch>
            <a:fillRect/>
          </a:stretch>
        </p:blipFill>
        <p:spPr>
          <a:xfrm>
            <a:off x="-3913" y="13336638"/>
            <a:ext cx="24390064" cy="12701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ğra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aşlık ve Altyaz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>
            <a:spLocks noGrp="1"/>
          </p:cNvSpPr>
          <p:nvPr>
            <p:ph type="title" hasCustomPrompt="1"/>
          </p:nvPr>
        </p:nvSpPr>
        <p:spPr>
          <a:xfrm>
            <a:off x="1778000" y="3657600"/>
            <a:ext cx="20828000" cy="3568700"/>
          </a:xfrm>
          <a:prstGeom prst="rect">
            <a:avLst/>
          </a:prstGeom>
        </p:spPr>
        <p:txBody>
          <a:bodyPr anchor="b"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10000">
                <a:solidFill>
                  <a:srgbClr val="FFFFFF"/>
                </a:solidFill>
              </a:rPr>
              <a:t>Başlık Metni</a:t>
            </a:r>
          </a:p>
        </p:txBody>
      </p:sp>
      <p:sp>
        <p:nvSpPr>
          <p:cNvPr id="6" name="Shape 6"/>
          <p:cNvSpPr>
            <a:spLocks noGrp="1"/>
          </p:cNvSpPr>
          <p:nvPr>
            <p:ph type="body" idx="1" hasCustomPrompt="1"/>
          </p:nvPr>
        </p:nvSpPr>
        <p:spPr>
          <a:xfrm>
            <a:off x="1778000" y="7327900"/>
            <a:ext cx="20828000" cy="1892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800"/>
            </a:lvl1pPr>
            <a:lvl2pPr marL="0" indent="228600" algn="ctr">
              <a:spcBef>
                <a:spcPts val="0"/>
              </a:spcBef>
              <a:buSzTx/>
              <a:buNone/>
              <a:defRPr sz="4800"/>
            </a:lvl2pPr>
            <a:lvl3pPr marL="0" indent="457200" algn="ctr">
              <a:spcBef>
                <a:spcPts val="0"/>
              </a:spcBef>
              <a:buSzTx/>
              <a:buNone/>
              <a:defRPr sz="4800"/>
            </a:lvl3pPr>
            <a:lvl4pPr marL="0" indent="685800" algn="ctr">
              <a:spcBef>
                <a:spcPts val="0"/>
              </a:spcBef>
              <a:buSzTx/>
              <a:buNone/>
              <a:defRPr sz="4800"/>
            </a:lvl4pPr>
            <a:lvl5pPr marL="0" indent="914400" algn="ctr">
              <a:spcBef>
                <a:spcPts val="0"/>
              </a:spcBef>
              <a:buSzTx/>
              <a:buNone/>
              <a:defRPr sz="48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FFFFFF"/>
                </a:solidFill>
              </a:rPr>
              <a:t>Gövde Düzeyi Bir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FFFFFF"/>
                </a:solidFill>
              </a:rPr>
              <a:t>Gövde Düzeyi İki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FFFFFF"/>
                </a:solidFill>
              </a:rPr>
              <a:t>Gövde Düzeyi Üç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FFFFFF"/>
                </a:solidFill>
              </a:rPr>
              <a:t>Gövde Düzeyi Dört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FFFFFF"/>
                </a:solidFill>
              </a:rPr>
              <a:t>Gövde Düzeyi Beş</a:t>
            </a:r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ğra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ğraf - Yat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>
            <a:spLocks noGrp="1"/>
          </p:cNvSpPr>
          <p:nvPr>
            <p:ph type="title" hasCustomPrompt="1"/>
          </p:nvPr>
        </p:nvSpPr>
        <p:spPr>
          <a:xfrm>
            <a:off x="1778000" y="9550400"/>
            <a:ext cx="20828000" cy="21209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10000">
                <a:solidFill>
                  <a:srgbClr val="FFFFFF"/>
                </a:solidFill>
              </a:rPr>
              <a:t>Başlık Metni</a:t>
            </a:r>
          </a:p>
        </p:txBody>
      </p:sp>
      <p:sp>
        <p:nvSpPr>
          <p:cNvPr id="9" name="Shape 9"/>
          <p:cNvSpPr>
            <a:spLocks noGrp="1"/>
          </p:cNvSpPr>
          <p:nvPr>
            <p:ph type="body" idx="1" hasCustomPrompt="1"/>
          </p:nvPr>
        </p:nvSpPr>
        <p:spPr>
          <a:xfrm>
            <a:off x="1778000" y="11785600"/>
            <a:ext cx="20828000" cy="13462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800"/>
            </a:lvl1pPr>
            <a:lvl2pPr marL="0" indent="228600" algn="ctr">
              <a:spcBef>
                <a:spcPts val="0"/>
              </a:spcBef>
              <a:buSzTx/>
              <a:buNone/>
              <a:defRPr sz="4800"/>
            </a:lvl2pPr>
            <a:lvl3pPr marL="0" indent="457200" algn="ctr">
              <a:spcBef>
                <a:spcPts val="0"/>
              </a:spcBef>
              <a:buSzTx/>
              <a:buNone/>
              <a:defRPr sz="4800"/>
            </a:lvl3pPr>
            <a:lvl4pPr marL="0" indent="685800" algn="ctr">
              <a:spcBef>
                <a:spcPts val="0"/>
              </a:spcBef>
              <a:buSzTx/>
              <a:buNone/>
              <a:defRPr sz="4800"/>
            </a:lvl4pPr>
            <a:lvl5pPr marL="0" indent="914400" algn="ctr">
              <a:spcBef>
                <a:spcPts val="0"/>
              </a:spcBef>
              <a:buSzTx/>
              <a:buNone/>
              <a:defRPr sz="48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FFFFFF"/>
                </a:solidFill>
              </a:rPr>
              <a:t>Gövde Düzeyi Bir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FFFFFF"/>
                </a:solidFill>
              </a:rPr>
              <a:t>Gövde Düzeyi İki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FFFFFF"/>
                </a:solidFill>
              </a:rPr>
              <a:t>Gövde Düzeyi Üç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FFFFFF"/>
                </a:solidFill>
              </a:rPr>
              <a:t>Gövde Düzeyi Dört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FFFFFF"/>
                </a:solidFill>
              </a:rPr>
              <a:t>Gövde Düzeyi Beş</a:t>
            </a:r>
          </a:p>
        </p:txBody>
      </p:sp>
    </p:spTree>
  </p:cSld>
  <p:clrMapOvr>
    <a:masterClrMapping/>
  </p:clrMapOvr>
  <p:transition spd="med"/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aşlık - Or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 hasCustomPrompt="1"/>
          </p:nvPr>
        </p:nvSpPr>
        <p:spPr>
          <a:xfrm>
            <a:off x="1778000" y="5067300"/>
            <a:ext cx="20828000" cy="35687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10000">
                <a:solidFill>
                  <a:srgbClr val="FFFFFF"/>
                </a:solidFill>
              </a:rPr>
              <a:t>Başlık Metni</a:t>
            </a:r>
          </a:p>
        </p:txBody>
      </p:sp>
    </p:spTree>
  </p:cSld>
  <p:clrMapOvr>
    <a:masterClrMapping/>
  </p:clrMapOvr>
  <p:transition spd="med"/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ğraf - Düş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>
            <a:spLocks noGrp="1"/>
          </p:cNvSpPr>
          <p:nvPr>
            <p:ph type="title" hasCustomPrompt="1"/>
          </p:nvPr>
        </p:nvSpPr>
        <p:spPr>
          <a:xfrm>
            <a:off x="1574800" y="1854200"/>
            <a:ext cx="10858500" cy="4826000"/>
          </a:xfrm>
          <a:prstGeom prst="rect">
            <a:avLst/>
          </a:prstGeom>
        </p:spPr>
        <p:txBody>
          <a:bodyPr anchor="b"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10000">
                <a:solidFill>
                  <a:srgbClr val="FFFFFF"/>
                </a:solidFill>
              </a:rPr>
              <a:t>Başlık Metni</a:t>
            </a:r>
          </a:p>
        </p:txBody>
      </p:sp>
      <p:sp>
        <p:nvSpPr>
          <p:cNvPr id="14" name="Shape 14"/>
          <p:cNvSpPr>
            <a:spLocks noGrp="1"/>
          </p:cNvSpPr>
          <p:nvPr>
            <p:ph type="body" idx="1" hasCustomPrompt="1"/>
          </p:nvPr>
        </p:nvSpPr>
        <p:spPr>
          <a:xfrm>
            <a:off x="1574800" y="6692900"/>
            <a:ext cx="10858500" cy="5067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800"/>
            </a:lvl1pPr>
            <a:lvl2pPr marL="0" indent="228600" algn="ctr">
              <a:spcBef>
                <a:spcPts val="0"/>
              </a:spcBef>
              <a:buSzTx/>
              <a:buNone/>
              <a:defRPr sz="4800"/>
            </a:lvl2pPr>
            <a:lvl3pPr marL="0" indent="457200" algn="ctr">
              <a:spcBef>
                <a:spcPts val="0"/>
              </a:spcBef>
              <a:buSzTx/>
              <a:buNone/>
              <a:defRPr sz="4800"/>
            </a:lvl3pPr>
            <a:lvl4pPr marL="0" indent="685800" algn="ctr">
              <a:spcBef>
                <a:spcPts val="0"/>
              </a:spcBef>
              <a:buSzTx/>
              <a:buNone/>
              <a:defRPr sz="4800"/>
            </a:lvl4pPr>
            <a:lvl5pPr marL="0" indent="914400" algn="ctr">
              <a:spcBef>
                <a:spcPts val="0"/>
              </a:spcBef>
              <a:buSzTx/>
              <a:buNone/>
              <a:defRPr sz="48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FFFFFF"/>
                </a:solidFill>
              </a:rPr>
              <a:t>Gövde Düzeyi Bir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FFFFFF"/>
                </a:solidFill>
              </a:rPr>
              <a:t>Gövde Düzeyi İki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FFFFFF"/>
                </a:solidFill>
              </a:rPr>
              <a:t>Gövde Düzeyi Üç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FFFFFF"/>
                </a:solidFill>
              </a:rPr>
              <a:t>Gövde Düzeyi Dört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FFFFFF"/>
                </a:solidFill>
              </a:rPr>
              <a:t>Gövde Düzeyi Beş</a:t>
            </a:r>
          </a:p>
        </p:txBody>
      </p:sp>
    </p:spTree>
  </p:cSld>
  <p:clrMapOvr>
    <a:masterClrMapping/>
  </p:clrMapOvr>
  <p:transition spd="med"/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aşlık - Ü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10000">
                <a:solidFill>
                  <a:srgbClr val="FFFFFF"/>
                </a:solidFill>
              </a:rPr>
              <a:t>Başlık Metni</a:t>
            </a:r>
          </a:p>
        </p:txBody>
      </p:sp>
    </p:spTree>
  </p:cSld>
  <p:clrMapOvr>
    <a:masterClrMapping/>
  </p:clrMapOvr>
  <p:transition spd="med"/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aşlık ve Madde İşaretler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10000">
                <a:solidFill>
                  <a:srgbClr val="FFFFFF"/>
                </a:solidFill>
              </a:rPr>
              <a:t>Başlık Metni</a:t>
            </a:r>
          </a:p>
        </p:txBody>
      </p:sp>
      <p:sp>
        <p:nvSpPr>
          <p:cNvPr id="19" name="Shape 19"/>
          <p:cNvSpPr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Gövde Düzeyi Bir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Gövde Düzeyi İki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Gövde Düzeyi Üç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Gövde Düzeyi Dört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Gövde Düzeyi Beş</a:t>
            </a:r>
          </a:p>
        </p:txBody>
      </p:sp>
    </p:spTree>
  </p:cSld>
  <p:clrMapOvr>
    <a:masterClrMapping/>
  </p:clrMapOvr>
  <p:transition spd="med"/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aşlık, Madde İşaretleri ve Fotoğra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>
            <a:spLocks noGrp="1"/>
          </p:cNvSpPr>
          <p:nvPr>
            <p:ph type="title" hasCustomPrompt="1"/>
          </p:nvPr>
        </p:nvSpPr>
        <p:spPr>
          <a:xfrm>
            <a:off x="1778000" y="952500"/>
            <a:ext cx="20828000" cy="22860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10000">
                <a:solidFill>
                  <a:srgbClr val="FFFFFF"/>
                </a:solidFill>
              </a:rPr>
              <a:t>Başlık Metni</a:t>
            </a:r>
          </a:p>
        </p:txBody>
      </p:sp>
      <p:sp>
        <p:nvSpPr>
          <p:cNvPr id="22" name="Shape 22"/>
          <p:cNvSpPr>
            <a:spLocks noGrp="1"/>
          </p:cNvSpPr>
          <p:nvPr>
            <p:ph type="body" idx="1" hasCustomPrompt="1"/>
          </p:nvPr>
        </p:nvSpPr>
        <p:spPr>
          <a:xfrm>
            <a:off x="1778000" y="3378200"/>
            <a:ext cx="10007600" cy="9118600"/>
          </a:xfrm>
          <a:prstGeom prst="rect">
            <a:avLst/>
          </a:prstGeom>
        </p:spPr>
        <p:txBody>
          <a:bodyPr/>
          <a:lstStyle>
            <a:lvl1pPr marL="660400" indent="-660400">
              <a:spcBef>
                <a:spcPts val="3200"/>
              </a:spcBef>
              <a:buFont typeface="Gill Sans"/>
              <a:buBlip>
                <a:blip r:embed="rId2"/>
              </a:buBlip>
              <a:defRPr sz="4400"/>
            </a:lvl1pPr>
            <a:lvl2pPr marL="1320800" indent="-660400">
              <a:spcBef>
                <a:spcPts val="3200"/>
              </a:spcBef>
              <a:buFont typeface="Gill Sans"/>
              <a:buBlip>
                <a:blip r:embed="rId2"/>
              </a:buBlip>
              <a:defRPr sz="4400"/>
            </a:lvl2pPr>
            <a:lvl3pPr marL="1981200" indent="-660400">
              <a:spcBef>
                <a:spcPts val="3200"/>
              </a:spcBef>
              <a:buFont typeface="Gill Sans"/>
              <a:buBlip>
                <a:blip r:embed="rId2"/>
              </a:buBlip>
              <a:defRPr sz="4400"/>
            </a:lvl3pPr>
            <a:lvl4pPr marL="2641600" indent="-660400">
              <a:spcBef>
                <a:spcPts val="3200"/>
              </a:spcBef>
              <a:buFont typeface="Gill Sans"/>
              <a:buBlip>
                <a:blip r:embed="rId2"/>
              </a:buBlip>
              <a:defRPr sz="4400"/>
            </a:lvl4pPr>
            <a:lvl5pPr marL="3302000" indent="-660400">
              <a:spcBef>
                <a:spcPts val="3200"/>
              </a:spcBef>
              <a:buFont typeface="Gill Sans"/>
              <a:buBlip>
                <a:blip r:embed="rId2"/>
              </a:buBlip>
              <a:defRPr sz="44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FFFFFF"/>
                </a:solidFill>
              </a:rPr>
              <a:t>Gövde Düzeyi Bir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FFFFFF"/>
                </a:solidFill>
              </a:rPr>
              <a:t>Gövde Düzeyi İki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FFFFFF"/>
                </a:solidFill>
              </a:rPr>
              <a:t>Gövde Düzeyi Üç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FFFFFF"/>
                </a:solidFill>
              </a:rPr>
              <a:t>Gövde Düzeyi Dört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FFFFFF"/>
                </a:solidFill>
              </a:rPr>
              <a:t>Gövde Düzeyi Beş</a:t>
            </a:r>
          </a:p>
        </p:txBody>
      </p:sp>
    </p:spTree>
  </p:cSld>
  <p:clrMapOvr>
    <a:masterClrMapping/>
  </p:clrMapOvr>
  <p:transition spd="med"/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Madde İşaretler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>
            <a:spLocks noGrp="1"/>
          </p:cNvSpPr>
          <p:nvPr>
            <p:ph type="body" idx="1" hasCustomPrompt="1"/>
          </p:nvPr>
        </p:nvSpPr>
        <p:spPr>
          <a:xfrm>
            <a:off x="1778000" y="1498600"/>
            <a:ext cx="20828000" cy="10718800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Gövde Düzeyi Bir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Gövde Düzeyi İki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Gövde Düzeyi Üç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Gövde Düzeyi Dört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Gövde Düzeyi Beş</a:t>
            </a:r>
          </a:p>
        </p:txBody>
      </p:sp>
    </p:spTree>
  </p:cSld>
  <p:clrMapOvr>
    <a:masterClrMapping/>
  </p:clrMapOvr>
  <p:transition spd="med"/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ğraf - 3 Yukar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lınt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/>
          <p:nvPr/>
        </p:nvSpPr>
        <p:spPr>
          <a:xfrm>
            <a:off x="598801" y="13341863"/>
            <a:ext cx="11177036" cy="378644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anchor="ctr">
            <a:spAutoFit/>
          </a:bodyPr>
          <a:lstStyle>
            <a:lvl1pPr algn="l">
              <a:defRPr sz="14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400">
                <a:solidFill>
                  <a:srgbClr val="FFFFFF"/>
                </a:solidFill>
              </a:rPr>
              <a:t>CHALK PRODUCTION</a:t>
            </a:r>
          </a:p>
        </p:txBody>
      </p:sp>
      <p:sp>
        <p:nvSpPr>
          <p:cNvPr id="28" name="Shape 28"/>
          <p:cNvSpPr>
            <a:spLocks noGrp="1"/>
          </p:cNvSpPr>
          <p:nvPr>
            <p:ph type="sldNum" sz="quarter" idx="2"/>
          </p:nvPr>
        </p:nvSpPr>
        <p:spPr>
          <a:xfrm>
            <a:off x="12019037" y="13341863"/>
            <a:ext cx="344164" cy="378643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>
            <a:lvl1pPr>
              <a:defRPr sz="1400"/>
            </a:lvl1pPr>
          </a:lstStyle>
          <a:p>
            <a:pPr lvl="0"/>
            <a:fld id="{86CB4B4D-7CA3-9044-876B-883B54F8677D}" type="slidenum">
              <a:rPr/>
              <a:t>‹#›</a:t>
            </a:fld>
            <a:endParaRPr/>
          </a:p>
        </p:txBody>
      </p:sp>
      <p:sp>
        <p:nvSpPr>
          <p:cNvPr id="29" name="Shape 29"/>
          <p:cNvSpPr/>
          <p:nvPr/>
        </p:nvSpPr>
        <p:spPr>
          <a:xfrm>
            <a:off x="12606402" y="13341863"/>
            <a:ext cx="11177036" cy="378644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anchor="ctr">
            <a:spAutoFit/>
          </a:bodyPr>
          <a:lstStyle>
            <a:lvl1pPr algn="r">
              <a:defRPr sz="1400" u="sng">
                <a:hlinkClick r:id="rId2"/>
              </a:defRPr>
            </a:lvl1pPr>
          </a:lstStyle>
          <a:p>
            <a:pPr lvl="0">
              <a:defRPr sz="1800" u="none">
                <a:solidFill>
                  <a:srgbClr val="000000"/>
                </a:solidFill>
              </a:defRPr>
            </a:pPr>
            <a:r>
              <a:rPr sz="1400" u="sng">
                <a:solidFill>
                  <a:srgbClr val="FFFFFF"/>
                </a:solidFill>
                <a:hlinkClick r:id="rId2"/>
              </a:rPr>
              <a:t>www.chalk.com</a:t>
            </a:r>
          </a:p>
        </p:txBody>
      </p:sp>
      <p:pic>
        <p:nvPicPr>
          <p:cNvPr id="30" name="Picture 29"/>
          <p:cNvPicPr/>
          <p:nvPr/>
        </p:nvPicPr>
        <p:blipFill>
          <a:blip r:embed="rId3"/>
          <a:stretch>
            <a:fillRect/>
          </a:stretch>
        </p:blipFill>
        <p:spPr>
          <a:xfrm>
            <a:off x="-3913" y="13336638"/>
            <a:ext cx="24390064" cy="12701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ğra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aşlık ve Altyaz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>
            <a:spLocks noGrp="1"/>
          </p:cNvSpPr>
          <p:nvPr>
            <p:ph type="title" hasCustomPrompt="1"/>
          </p:nvPr>
        </p:nvSpPr>
        <p:spPr>
          <a:xfrm>
            <a:off x="1778000" y="3657600"/>
            <a:ext cx="20828000" cy="3568700"/>
          </a:xfrm>
          <a:prstGeom prst="rect">
            <a:avLst/>
          </a:prstGeom>
        </p:spPr>
        <p:txBody>
          <a:bodyPr anchor="b"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10000">
                <a:solidFill>
                  <a:srgbClr val="FFFFFF"/>
                </a:solidFill>
              </a:rPr>
              <a:t>Başlık Metni</a:t>
            </a:r>
          </a:p>
        </p:txBody>
      </p:sp>
      <p:sp>
        <p:nvSpPr>
          <p:cNvPr id="6" name="Shape 6"/>
          <p:cNvSpPr>
            <a:spLocks noGrp="1"/>
          </p:cNvSpPr>
          <p:nvPr>
            <p:ph type="body" idx="1" hasCustomPrompt="1"/>
          </p:nvPr>
        </p:nvSpPr>
        <p:spPr>
          <a:xfrm>
            <a:off x="1778000" y="7327900"/>
            <a:ext cx="20828000" cy="1892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800"/>
            </a:lvl1pPr>
            <a:lvl2pPr marL="0" indent="228600" algn="ctr">
              <a:spcBef>
                <a:spcPts val="0"/>
              </a:spcBef>
              <a:buSzTx/>
              <a:buNone/>
              <a:defRPr sz="4800"/>
            </a:lvl2pPr>
            <a:lvl3pPr marL="0" indent="457200" algn="ctr">
              <a:spcBef>
                <a:spcPts val="0"/>
              </a:spcBef>
              <a:buSzTx/>
              <a:buNone/>
              <a:defRPr sz="4800"/>
            </a:lvl3pPr>
            <a:lvl4pPr marL="0" indent="685800" algn="ctr">
              <a:spcBef>
                <a:spcPts val="0"/>
              </a:spcBef>
              <a:buSzTx/>
              <a:buNone/>
              <a:defRPr sz="4800"/>
            </a:lvl4pPr>
            <a:lvl5pPr marL="0" indent="914400" algn="ctr">
              <a:spcBef>
                <a:spcPts val="0"/>
              </a:spcBef>
              <a:buSzTx/>
              <a:buNone/>
              <a:defRPr sz="48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FFFFFF"/>
                </a:solidFill>
              </a:rPr>
              <a:t>Gövde Düzeyi Bir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FFFFFF"/>
                </a:solidFill>
              </a:rPr>
              <a:t>Gövde Düzeyi İki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FFFFFF"/>
                </a:solidFill>
              </a:rPr>
              <a:t>Gövde Düzeyi Üç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FFFFFF"/>
                </a:solidFill>
              </a:rPr>
              <a:t>Gövde Düzeyi Dört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FFFFFF"/>
                </a:solidFill>
              </a:rPr>
              <a:t>Gövde Düzeyi Beş</a:t>
            </a:r>
          </a:p>
        </p:txBody>
      </p:sp>
    </p:spTree>
  </p:cSld>
  <p:clrMapOvr>
    <a:masterClrMapping/>
  </p:clrMapOvr>
  <p:transition spd="med"/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ğraf - Yat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>
            <a:spLocks noGrp="1"/>
          </p:cNvSpPr>
          <p:nvPr>
            <p:ph type="title" hasCustomPrompt="1"/>
          </p:nvPr>
        </p:nvSpPr>
        <p:spPr>
          <a:xfrm>
            <a:off x="1778000" y="9550400"/>
            <a:ext cx="20828000" cy="21209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10000">
                <a:solidFill>
                  <a:srgbClr val="FFFFFF"/>
                </a:solidFill>
              </a:rPr>
              <a:t>Başlık Metni</a:t>
            </a:r>
          </a:p>
        </p:txBody>
      </p:sp>
      <p:sp>
        <p:nvSpPr>
          <p:cNvPr id="9" name="Shape 9"/>
          <p:cNvSpPr>
            <a:spLocks noGrp="1"/>
          </p:cNvSpPr>
          <p:nvPr>
            <p:ph type="body" idx="1" hasCustomPrompt="1"/>
          </p:nvPr>
        </p:nvSpPr>
        <p:spPr>
          <a:xfrm>
            <a:off x="1778000" y="11785600"/>
            <a:ext cx="20828000" cy="13462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800"/>
            </a:lvl1pPr>
            <a:lvl2pPr marL="0" indent="228600" algn="ctr">
              <a:spcBef>
                <a:spcPts val="0"/>
              </a:spcBef>
              <a:buSzTx/>
              <a:buNone/>
              <a:defRPr sz="4800"/>
            </a:lvl2pPr>
            <a:lvl3pPr marL="0" indent="457200" algn="ctr">
              <a:spcBef>
                <a:spcPts val="0"/>
              </a:spcBef>
              <a:buSzTx/>
              <a:buNone/>
              <a:defRPr sz="4800"/>
            </a:lvl3pPr>
            <a:lvl4pPr marL="0" indent="685800" algn="ctr">
              <a:spcBef>
                <a:spcPts val="0"/>
              </a:spcBef>
              <a:buSzTx/>
              <a:buNone/>
              <a:defRPr sz="4800"/>
            </a:lvl4pPr>
            <a:lvl5pPr marL="0" indent="914400" algn="ctr">
              <a:spcBef>
                <a:spcPts val="0"/>
              </a:spcBef>
              <a:buSzTx/>
              <a:buNone/>
              <a:defRPr sz="48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FFFFFF"/>
                </a:solidFill>
              </a:rPr>
              <a:t>Gövde Düzeyi Bir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FFFFFF"/>
                </a:solidFill>
              </a:rPr>
              <a:t>Gövde Düzeyi İki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FFFFFF"/>
                </a:solidFill>
              </a:rPr>
              <a:t>Gövde Düzeyi Üç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FFFFFF"/>
                </a:solidFill>
              </a:rPr>
              <a:t>Gövde Düzeyi Dört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FFFFFF"/>
                </a:solidFill>
              </a:rPr>
              <a:t>Gövde Düzeyi Beş</a:t>
            </a:r>
          </a:p>
        </p:txBody>
      </p:sp>
    </p:spTree>
  </p:cSld>
  <p:clrMapOvr>
    <a:masterClrMapping/>
  </p:clrMapOvr>
  <p:transition spd="med"/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aşlık - Or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 hasCustomPrompt="1"/>
          </p:nvPr>
        </p:nvSpPr>
        <p:spPr>
          <a:xfrm>
            <a:off x="1778000" y="5067300"/>
            <a:ext cx="20828000" cy="35687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10000">
                <a:solidFill>
                  <a:srgbClr val="FFFFFF"/>
                </a:solidFill>
              </a:rPr>
              <a:t>Başlık Metni</a:t>
            </a:r>
          </a:p>
        </p:txBody>
      </p:sp>
    </p:spTree>
  </p:cSld>
  <p:clrMapOvr>
    <a:masterClrMapping/>
  </p:clrMapOvr>
  <p:transition spd="med"/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ğraf - Düş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>
            <a:spLocks noGrp="1"/>
          </p:cNvSpPr>
          <p:nvPr>
            <p:ph type="title" hasCustomPrompt="1"/>
          </p:nvPr>
        </p:nvSpPr>
        <p:spPr>
          <a:xfrm>
            <a:off x="1574800" y="1854200"/>
            <a:ext cx="10858500" cy="4826000"/>
          </a:xfrm>
          <a:prstGeom prst="rect">
            <a:avLst/>
          </a:prstGeom>
        </p:spPr>
        <p:txBody>
          <a:bodyPr anchor="b"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10000">
                <a:solidFill>
                  <a:srgbClr val="FFFFFF"/>
                </a:solidFill>
              </a:rPr>
              <a:t>Başlık Metni</a:t>
            </a:r>
          </a:p>
        </p:txBody>
      </p:sp>
      <p:sp>
        <p:nvSpPr>
          <p:cNvPr id="14" name="Shape 14"/>
          <p:cNvSpPr>
            <a:spLocks noGrp="1"/>
          </p:cNvSpPr>
          <p:nvPr>
            <p:ph type="body" idx="1" hasCustomPrompt="1"/>
          </p:nvPr>
        </p:nvSpPr>
        <p:spPr>
          <a:xfrm>
            <a:off x="1574800" y="6692900"/>
            <a:ext cx="10858500" cy="5067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800"/>
            </a:lvl1pPr>
            <a:lvl2pPr marL="0" indent="228600" algn="ctr">
              <a:spcBef>
                <a:spcPts val="0"/>
              </a:spcBef>
              <a:buSzTx/>
              <a:buNone/>
              <a:defRPr sz="4800"/>
            </a:lvl2pPr>
            <a:lvl3pPr marL="0" indent="457200" algn="ctr">
              <a:spcBef>
                <a:spcPts val="0"/>
              </a:spcBef>
              <a:buSzTx/>
              <a:buNone/>
              <a:defRPr sz="4800"/>
            </a:lvl3pPr>
            <a:lvl4pPr marL="0" indent="685800" algn="ctr">
              <a:spcBef>
                <a:spcPts val="0"/>
              </a:spcBef>
              <a:buSzTx/>
              <a:buNone/>
              <a:defRPr sz="4800"/>
            </a:lvl4pPr>
            <a:lvl5pPr marL="0" indent="914400" algn="ctr">
              <a:spcBef>
                <a:spcPts val="0"/>
              </a:spcBef>
              <a:buSzTx/>
              <a:buNone/>
              <a:defRPr sz="48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FFFFFF"/>
                </a:solidFill>
              </a:rPr>
              <a:t>Gövde Düzeyi Bir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FFFFFF"/>
                </a:solidFill>
              </a:rPr>
              <a:t>Gövde Düzeyi İki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FFFFFF"/>
                </a:solidFill>
              </a:rPr>
              <a:t>Gövde Düzeyi Üç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FFFFFF"/>
                </a:solidFill>
              </a:rPr>
              <a:t>Gövde Düzeyi Dört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FFFFFF"/>
                </a:solidFill>
              </a:rPr>
              <a:t>Gövde Düzeyi Beş</a:t>
            </a:r>
          </a:p>
        </p:txBody>
      </p:sp>
    </p:spTree>
  </p:cSld>
  <p:clrMapOvr>
    <a:masterClrMapping/>
  </p:clrMapOvr>
  <p:transition spd="med"/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aşlık - Ü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10000">
                <a:solidFill>
                  <a:srgbClr val="FFFFFF"/>
                </a:solidFill>
              </a:rPr>
              <a:t>Başlık Metni</a:t>
            </a:r>
          </a:p>
        </p:txBody>
      </p:sp>
    </p:spTree>
  </p:cSld>
  <p:clrMapOvr>
    <a:masterClrMapping/>
  </p:clrMapOvr>
  <p:transition spd="med"/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aşlık ve Madde İşaretler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10000">
                <a:solidFill>
                  <a:srgbClr val="FFFFFF"/>
                </a:solidFill>
              </a:rPr>
              <a:t>Başlık Metni</a:t>
            </a:r>
          </a:p>
        </p:txBody>
      </p:sp>
      <p:sp>
        <p:nvSpPr>
          <p:cNvPr id="19" name="Shape 19"/>
          <p:cNvSpPr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Gövde Düzeyi Bir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Gövde Düzeyi İki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Gövde Düzeyi Üç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Gövde Düzeyi Dört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Gövde Düzeyi Beş</a:t>
            </a:r>
          </a:p>
        </p:txBody>
      </p:sp>
    </p:spTree>
  </p:cSld>
  <p:clrMapOvr>
    <a:masterClrMapping/>
  </p:clrMapOvr>
  <p:transition spd="med"/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aşlık, Madde İşaretleri ve Fotoğra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>
            <a:spLocks noGrp="1"/>
          </p:cNvSpPr>
          <p:nvPr>
            <p:ph type="title" hasCustomPrompt="1"/>
          </p:nvPr>
        </p:nvSpPr>
        <p:spPr>
          <a:xfrm>
            <a:off x="1778000" y="952500"/>
            <a:ext cx="20828000" cy="22860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10000">
                <a:solidFill>
                  <a:srgbClr val="FFFFFF"/>
                </a:solidFill>
              </a:rPr>
              <a:t>Başlık Metni</a:t>
            </a:r>
          </a:p>
        </p:txBody>
      </p:sp>
      <p:sp>
        <p:nvSpPr>
          <p:cNvPr id="22" name="Shape 22"/>
          <p:cNvSpPr>
            <a:spLocks noGrp="1"/>
          </p:cNvSpPr>
          <p:nvPr>
            <p:ph type="body" idx="1" hasCustomPrompt="1"/>
          </p:nvPr>
        </p:nvSpPr>
        <p:spPr>
          <a:xfrm>
            <a:off x="1778000" y="3378200"/>
            <a:ext cx="10007600" cy="9118600"/>
          </a:xfrm>
          <a:prstGeom prst="rect">
            <a:avLst/>
          </a:prstGeom>
        </p:spPr>
        <p:txBody>
          <a:bodyPr/>
          <a:lstStyle>
            <a:lvl1pPr marL="660400" indent="-660400">
              <a:spcBef>
                <a:spcPts val="3200"/>
              </a:spcBef>
              <a:buFont typeface="Gill Sans"/>
              <a:buBlip>
                <a:blip r:embed="rId2"/>
              </a:buBlip>
              <a:defRPr sz="4400"/>
            </a:lvl1pPr>
            <a:lvl2pPr marL="1320800" indent="-660400">
              <a:spcBef>
                <a:spcPts val="3200"/>
              </a:spcBef>
              <a:buFont typeface="Gill Sans"/>
              <a:buBlip>
                <a:blip r:embed="rId2"/>
              </a:buBlip>
              <a:defRPr sz="4400"/>
            </a:lvl2pPr>
            <a:lvl3pPr marL="1981200" indent="-660400">
              <a:spcBef>
                <a:spcPts val="3200"/>
              </a:spcBef>
              <a:buFont typeface="Gill Sans"/>
              <a:buBlip>
                <a:blip r:embed="rId2"/>
              </a:buBlip>
              <a:defRPr sz="4400"/>
            </a:lvl3pPr>
            <a:lvl4pPr marL="2641600" indent="-660400">
              <a:spcBef>
                <a:spcPts val="3200"/>
              </a:spcBef>
              <a:buFont typeface="Gill Sans"/>
              <a:buBlip>
                <a:blip r:embed="rId2"/>
              </a:buBlip>
              <a:defRPr sz="4400"/>
            </a:lvl4pPr>
            <a:lvl5pPr marL="3302000" indent="-660400">
              <a:spcBef>
                <a:spcPts val="3200"/>
              </a:spcBef>
              <a:buFont typeface="Gill Sans"/>
              <a:buBlip>
                <a:blip r:embed="rId2"/>
              </a:buBlip>
              <a:defRPr sz="44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FFFFFF"/>
                </a:solidFill>
              </a:rPr>
              <a:t>Gövde Düzeyi Bir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FFFFFF"/>
                </a:solidFill>
              </a:rPr>
              <a:t>Gövde Düzeyi İki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FFFFFF"/>
                </a:solidFill>
              </a:rPr>
              <a:t>Gövde Düzeyi Üç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FFFFFF"/>
                </a:solidFill>
              </a:rPr>
              <a:t>Gövde Düzeyi Dört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FFFFFF"/>
                </a:solidFill>
              </a:rPr>
              <a:t>Gövde Düzeyi Beş</a:t>
            </a:r>
          </a:p>
        </p:txBody>
      </p:sp>
    </p:spTree>
  </p:cSld>
  <p:clrMapOvr>
    <a:masterClrMapping/>
  </p:clrMapOvr>
  <p:transition spd="med"/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Madde İşaretler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>
            <a:spLocks noGrp="1"/>
          </p:cNvSpPr>
          <p:nvPr>
            <p:ph type="body" idx="1" hasCustomPrompt="1"/>
          </p:nvPr>
        </p:nvSpPr>
        <p:spPr>
          <a:xfrm>
            <a:off x="1778000" y="1498600"/>
            <a:ext cx="20828000" cy="10718800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Gövde Düzeyi Bir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Gövde Düzeyi İki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Gövde Düzeyi Üç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Gövde Düzeyi Dört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Gövde Düzeyi Beş</a:t>
            </a:r>
          </a:p>
        </p:txBody>
      </p:sp>
    </p:spTree>
  </p:cSld>
  <p:clrMapOvr>
    <a:masterClrMapping/>
  </p:clrMapOvr>
  <p:transition spd="med"/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ğraf - 3 Yukar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aşlık ve Altyaz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>
            <a:spLocks noGrp="1"/>
          </p:cNvSpPr>
          <p:nvPr>
            <p:ph type="title" hasCustomPrompt="1"/>
          </p:nvPr>
        </p:nvSpPr>
        <p:spPr>
          <a:xfrm>
            <a:off x="1778000" y="3657600"/>
            <a:ext cx="20828000" cy="3568700"/>
          </a:xfrm>
          <a:prstGeom prst="rect">
            <a:avLst/>
          </a:prstGeom>
        </p:spPr>
        <p:txBody>
          <a:bodyPr anchor="b"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10000">
                <a:solidFill>
                  <a:srgbClr val="FFFFFF"/>
                </a:solidFill>
              </a:rPr>
              <a:t>Başlık Metni</a:t>
            </a:r>
          </a:p>
        </p:txBody>
      </p:sp>
      <p:sp>
        <p:nvSpPr>
          <p:cNvPr id="6" name="Shape 6"/>
          <p:cNvSpPr>
            <a:spLocks noGrp="1"/>
          </p:cNvSpPr>
          <p:nvPr>
            <p:ph type="body" idx="1" hasCustomPrompt="1"/>
          </p:nvPr>
        </p:nvSpPr>
        <p:spPr>
          <a:xfrm>
            <a:off x="1778000" y="7327900"/>
            <a:ext cx="20828000" cy="1892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800"/>
            </a:lvl1pPr>
            <a:lvl2pPr marL="0" indent="228600" algn="ctr">
              <a:spcBef>
                <a:spcPts val="0"/>
              </a:spcBef>
              <a:buSzTx/>
              <a:buNone/>
              <a:defRPr sz="4800"/>
            </a:lvl2pPr>
            <a:lvl3pPr marL="0" indent="457200" algn="ctr">
              <a:spcBef>
                <a:spcPts val="0"/>
              </a:spcBef>
              <a:buSzTx/>
              <a:buNone/>
              <a:defRPr sz="4800"/>
            </a:lvl3pPr>
            <a:lvl4pPr marL="0" indent="685800" algn="ctr">
              <a:spcBef>
                <a:spcPts val="0"/>
              </a:spcBef>
              <a:buSzTx/>
              <a:buNone/>
              <a:defRPr sz="4800"/>
            </a:lvl4pPr>
            <a:lvl5pPr marL="0" indent="914400" algn="ctr">
              <a:spcBef>
                <a:spcPts val="0"/>
              </a:spcBef>
              <a:buSzTx/>
              <a:buNone/>
              <a:defRPr sz="48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FFFFFF"/>
                </a:solidFill>
              </a:rPr>
              <a:t>Gövde Düzeyi Bir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FFFFFF"/>
                </a:solidFill>
              </a:rPr>
              <a:t>Gövde Düzeyi İki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FFFFFF"/>
                </a:solidFill>
              </a:rPr>
              <a:t>Gövde Düzeyi Üç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FFFFFF"/>
                </a:solidFill>
              </a:rPr>
              <a:t>Gövde Düzeyi Dört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FFFFFF"/>
                </a:solidFill>
              </a:rPr>
              <a:t>Gövde Düzeyi Beş</a:t>
            </a:r>
          </a:p>
        </p:txBody>
      </p:sp>
    </p:spTree>
  </p:cSld>
  <p:clrMapOvr>
    <a:masterClrMapping/>
  </p:clrMapOvr>
  <p:transition spd="med"/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lınt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/>
          <p:nvPr/>
        </p:nvSpPr>
        <p:spPr>
          <a:xfrm>
            <a:off x="598801" y="13341863"/>
            <a:ext cx="11177036" cy="378644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anchor="ctr">
            <a:spAutoFit/>
          </a:bodyPr>
          <a:lstStyle>
            <a:lvl1pPr algn="l">
              <a:defRPr sz="14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400">
                <a:solidFill>
                  <a:srgbClr val="FFFFFF"/>
                </a:solidFill>
              </a:rPr>
              <a:t>CHALK PRODUCTION</a:t>
            </a:r>
          </a:p>
        </p:txBody>
      </p:sp>
      <p:sp>
        <p:nvSpPr>
          <p:cNvPr id="28" name="Shape 28"/>
          <p:cNvSpPr>
            <a:spLocks noGrp="1"/>
          </p:cNvSpPr>
          <p:nvPr>
            <p:ph type="sldNum" sz="quarter" idx="2"/>
          </p:nvPr>
        </p:nvSpPr>
        <p:spPr>
          <a:xfrm>
            <a:off x="12019037" y="13341863"/>
            <a:ext cx="344164" cy="378643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>
            <a:lvl1pPr>
              <a:defRPr sz="1400"/>
            </a:lvl1pPr>
          </a:lstStyle>
          <a:p>
            <a:pPr lvl="0"/>
            <a:fld id="{86CB4B4D-7CA3-9044-876B-883B54F8677D}" type="slidenum">
              <a:rPr/>
              <a:t>‹#›</a:t>
            </a:fld>
            <a:endParaRPr/>
          </a:p>
        </p:txBody>
      </p:sp>
      <p:sp>
        <p:nvSpPr>
          <p:cNvPr id="29" name="Shape 29"/>
          <p:cNvSpPr/>
          <p:nvPr/>
        </p:nvSpPr>
        <p:spPr>
          <a:xfrm>
            <a:off x="12606402" y="13341863"/>
            <a:ext cx="11177036" cy="378644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anchor="ctr">
            <a:spAutoFit/>
          </a:bodyPr>
          <a:lstStyle>
            <a:lvl1pPr algn="r">
              <a:defRPr sz="1400" u="sng">
                <a:hlinkClick r:id="rId2"/>
              </a:defRPr>
            </a:lvl1pPr>
          </a:lstStyle>
          <a:p>
            <a:pPr lvl="0">
              <a:defRPr sz="1800" u="none">
                <a:solidFill>
                  <a:srgbClr val="000000"/>
                </a:solidFill>
              </a:defRPr>
            </a:pPr>
            <a:r>
              <a:rPr sz="1400" u="sng">
                <a:solidFill>
                  <a:srgbClr val="FFFFFF"/>
                </a:solidFill>
                <a:hlinkClick r:id="rId2"/>
              </a:rPr>
              <a:t>www.chalk.com</a:t>
            </a:r>
          </a:p>
        </p:txBody>
      </p:sp>
      <p:pic>
        <p:nvPicPr>
          <p:cNvPr id="30" name="Picture 29"/>
          <p:cNvPicPr/>
          <p:nvPr/>
        </p:nvPicPr>
        <p:blipFill>
          <a:blip r:embed="rId3"/>
          <a:stretch>
            <a:fillRect/>
          </a:stretch>
        </p:blipFill>
        <p:spPr>
          <a:xfrm>
            <a:off x="-3913" y="13336638"/>
            <a:ext cx="24390064" cy="12701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ğra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aşlık ve Altyaz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>
            <a:spLocks noGrp="1"/>
          </p:cNvSpPr>
          <p:nvPr>
            <p:ph type="title" hasCustomPrompt="1"/>
          </p:nvPr>
        </p:nvSpPr>
        <p:spPr>
          <a:xfrm>
            <a:off x="1778000" y="3657600"/>
            <a:ext cx="20828000" cy="3568700"/>
          </a:xfrm>
          <a:prstGeom prst="rect">
            <a:avLst/>
          </a:prstGeom>
        </p:spPr>
        <p:txBody>
          <a:bodyPr anchor="b"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10000">
                <a:solidFill>
                  <a:srgbClr val="FFFFFF"/>
                </a:solidFill>
              </a:rPr>
              <a:t>Başlık Metni</a:t>
            </a:r>
          </a:p>
        </p:txBody>
      </p:sp>
      <p:sp>
        <p:nvSpPr>
          <p:cNvPr id="6" name="Shape 6"/>
          <p:cNvSpPr>
            <a:spLocks noGrp="1"/>
          </p:cNvSpPr>
          <p:nvPr>
            <p:ph type="body" idx="1" hasCustomPrompt="1"/>
          </p:nvPr>
        </p:nvSpPr>
        <p:spPr>
          <a:xfrm>
            <a:off x="1778000" y="7327900"/>
            <a:ext cx="20828000" cy="1892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800"/>
            </a:lvl1pPr>
            <a:lvl2pPr marL="0" indent="228600" algn="ctr">
              <a:spcBef>
                <a:spcPts val="0"/>
              </a:spcBef>
              <a:buSzTx/>
              <a:buNone/>
              <a:defRPr sz="4800"/>
            </a:lvl2pPr>
            <a:lvl3pPr marL="0" indent="457200" algn="ctr">
              <a:spcBef>
                <a:spcPts val="0"/>
              </a:spcBef>
              <a:buSzTx/>
              <a:buNone/>
              <a:defRPr sz="4800"/>
            </a:lvl3pPr>
            <a:lvl4pPr marL="0" indent="685800" algn="ctr">
              <a:spcBef>
                <a:spcPts val="0"/>
              </a:spcBef>
              <a:buSzTx/>
              <a:buNone/>
              <a:defRPr sz="4800"/>
            </a:lvl4pPr>
            <a:lvl5pPr marL="0" indent="914400" algn="ctr">
              <a:spcBef>
                <a:spcPts val="0"/>
              </a:spcBef>
              <a:buSzTx/>
              <a:buNone/>
              <a:defRPr sz="48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FFFFFF"/>
                </a:solidFill>
              </a:rPr>
              <a:t>Gövde Düzeyi Bir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FFFFFF"/>
                </a:solidFill>
              </a:rPr>
              <a:t>Gövde Düzeyi İki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FFFFFF"/>
                </a:solidFill>
              </a:rPr>
              <a:t>Gövde Düzeyi Üç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FFFFFF"/>
                </a:solidFill>
              </a:rPr>
              <a:t>Gövde Düzeyi Dört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FFFFFF"/>
                </a:solidFill>
              </a:rPr>
              <a:t>Gövde Düzeyi Beş</a:t>
            </a:r>
          </a:p>
        </p:txBody>
      </p:sp>
    </p:spTree>
  </p:cSld>
  <p:clrMapOvr>
    <a:masterClrMapping/>
  </p:clrMapOvr>
  <p:transition spd="med"/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ğraf - Yat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>
            <a:spLocks noGrp="1"/>
          </p:cNvSpPr>
          <p:nvPr>
            <p:ph type="title" hasCustomPrompt="1"/>
          </p:nvPr>
        </p:nvSpPr>
        <p:spPr>
          <a:xfrm>
            <a:off x="1778000" y="9550400"/>
            <a:ext cx="20828000" cy="21209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10000">
                <a:solidFill>
                  <a:srgbClr val="FFFFFF"/>
                </a:solidFill>
              </a:rPr>
              <a:t>Başlık Metni</a:t>
            </a:r>
          </a:p>
        </p:txBody>
      </p:sp>
      <p:sp>
        <p:nvSpPr>
          <p:cNvPr id="9" name="Shape 9"/>
          <p:cNvSpPr>
            <a:spLocks noGrp="1"/>
          </p:cNvSpPr>
          <p:nvPr>
            <p:ph type="body" idx="1" hasCustomPrompt="1"/>
          </p:nvPr>
        </p:nvSpPr>
        <p:spPr>
          <a:xfrm>
            <a:off x="1778000" y="11785600"/>
            <a:ext cx="20828000" cy="13462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800"/>
            </a:lvl1pPr>
            <a:lvl2pPr marL="0" indent="228600" algn="ctr">
              <a:spcBef>
                <a:spcPts val="0"/>
              </a:spcBef>
              <a:buSzTx/>
              <a:buNone/>
              <a:defRPr sz="4800"/>
            </a:lvl2pPr>
            <a:lvl3pPr marL="0" indent="457200" algn="ctr">
              <a:spcBef>
                <a:spcPts val="0"/>
              </a:spcBef>
              <a:buSzTx/>
              <a:buNone/>
              <a:defRPr sz="4800"/>
            </a:lvl3pPr>
            <a:lvl4pPr marL="0" indent="685800" algn="ctr">
              <a:spcBef>
                <a:spcPts val="0"/>
              </a:spcBef>
              <a:buSzTx/>
              <a:buNone/>
              <a:defRPr sz="4800"/>
            </a:lvl4pPr>
            <a:lvl5pPr marL="0" indent="914400" algn="ctr">
              <a:spcBef>
                <a:spcPts val="0"/>
              </a:spcBef>
              <a:buSzTx/>
              <a:buNone/>
              <a:defRPr sz="48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FFFFFF"/>
                </a:solidFill>
              </a:rPr>
              <a:t>Gövde Düzeyi Bir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FFFFFF"/>
                </a:solidFill>
              </a:rPr>
              <a:t>Gövde Düzeyi İki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FFFFFF"/>
                </a:solidFill>
              </a:rPr>
              <a:t>Gövde Düzeyi Üç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FFFFFF"/>
                </a:solidFill>
              </a:rPr>
              <a:t>Gövde Düzeyi Dört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FFFFFF"/>
                </a:solidFill>
              </a:rPr>
              <a:t>Gövde Düzeyi Beş</a:t>
            </a:r>
          </a:p>
        </p:txBody>
      </p:sp>
    </p:spTree>
  </p:cSld>
  <p:clrMapOvr>
    <a:masterClrMapping/>
  </p:clrMapOvr>
  <p:transition spd="med"/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aşlık - Or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 hasCustomPrompt="1"/>
          </p:nvPr>
        </p:nvSpPr>
        <p:spPr>
          <a:xfrm>
            <a:off x="1778000" y="5067300"/>
            <a:ext cx="20828000" cy="35687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10000">
                <a:solidFill>
                  <a:srgbClr val="FFFFFF"/>
                </a:solidFill>
              </a:rPr>
              <a:t>Başlık Metni</a:t>
            </a:r>
          </a:p>
        </p:txBody>
      </p:sp>
    </p:spTree>
  </p:cSld>
  <p:clrMapOvr>
    <a:masterClrMapping/>
  </p:clrMapOvr>
  <p:transition spd="med"/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ğraf - Düş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>
            <a:spLocks noGrp="1"/>
          </p:cNvSpPr>
          <p:nvPr>
            <p:ph type="title" hasCustomPrompt="1"/>
          </p:nvPr>
        </p:nvSpPr>
        <p:spPr>
          <a:xfrm>
            <a:off x="1574800" y="1854200"/>
            <a:ext cx="10858500" cy="4826000"/>
          </a:xfrm>
          <a:prstGeom prst="rect">
            <a:avLst/>
          </a:prstGeom>
        </p:spPr>
        <p:txBody>
          <a:bodyPr anchor="b"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10000">
                <a:solidFill>
                  <a:srgbClr val="FFFFFF"/>
                </a:solidFill>
              </a:rPr>
              <a:t>Başlık Metni</a:t>
            </a:r>
          </a:p>
        </p:txBody>
      </p:sp>
      <p:sp>
        <p:nvSpPr>
          <p:cNvPr id="14" name="Shape 14"/>
          <p:cNvSpPr>
            <a:spLocks noGrp="1"/>
          </p:cNvSpPr>
          <p:nvPr>
            <p:ph type="body" idx="1" hasCustomPrompt="1"/>
          </p:nvPr>
        </p:nvSpPr>
        <p:spPr>
          <a:xfrm>
            <a:off x="1574800" y="6692900"/>
            <a:ext cx="10858500" cy="5067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800"/>
            </a:lvl1pPr>
            <a:lvl2pPr marL="0" indent="228600" algn="ctr">
              <a:spcBef>
                <a:spcPts val="0"/>
              </a:spcBef>
              <a:buSzTx/>
              <a:buNone/>
              <a:defRPr sz="4800"/>
            </a:lvl2pPr>
            <a:lvl3pPr marL="0" indent="457200" algn="ctr">
              <a:spcBef>
                <a:spcPts val="0"/>
              </a:spcBef>
              <a:buSzTx/>
              <a:buNone/>
              <a:defRPr sz="4800"/>
            </a:lvl3pPr>
            <a:lvl4pPr marL="0" indent="685800" algn="ctr">
              <a:spcBef>
                <a:spcPts val="0"/>
              </a:spcBef>
              <a:buSzTx/>
              <a:buNone/>
              <a:defRPr sz="4800"/>
            </a:lvl4pPr>
            <a:lvl5pPr marL="0" indent="914400" algn="ctr">
              <a:spcBef>
                <a:spcPts val="0"/>
              </a:spcBef>
              <a:buSzTx/>
              <a:buNone/>
              <a:defRPr sz="48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FFFFFF"/>
                </a:solidFill>
              </a:rPr>
              <a:t>Gövde Düzeyi Bir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FFFFFF"/>
                </a:solidFill>
              </a:rPr>
              <a:t>Gövde Düzeyi İki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FFFFFF"/>
                </a:solidFill>
              </a:rPr>
              <a:t>Gövde Düzeyi Üç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FFFFFF"/>
                </a:solidFill>
              </a:rPr>
              <a:t>Gövde Düzeyi Dört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FFFFFF"/>
                </a:solidFill>
              </a:rPr>
              <a:t>Gövde Düzeyi Beş</a:t>
            </a:r>
          </a:p>
        </p:txBody>
      </p:sp>
    </p:spTree>
  </p:cSld>
  <p:clrMapOvr>
    <a:masterClrMapping/>
  </p:clrMapOvr>
  <p:transition spd="med"/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aşlık - Ü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10000">
                <a:solidFill>
                  <a:srgbClr val="FFFFFF"/>
                </a:solidFill>
              </a:rPr>
              <a:t>Başlık Metni</a:t>
            </a:r>
          </a:p>
        </p:txBody>
      </p:sp>
    </p:spTree>
  </p:cSld>
  <p:clrMapOvr>
    <a:masterClrMapping/>
  </p:clrMapOvr>
  <p:transition spd="med"/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aşlık ve Madde İşaretler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10000">
                <a:solidFill>
                  <a:srgbClr val="FFFFFF"/>
                </a:solidFill>
              </a:rPr>
              <a:t>Başlık Metni</a:t>
            </a:r>
          </a:p>
        </p:txBody>
      </p:sp>
      <p:sp>
        <p:nvSpPr>
          <p:cNvPr id="19" name="Shape 19"/>
          <p:cNvSpPr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Gövde Düzeyi Bir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Gövde Düzeyi İki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Gövde Düzeyi Üç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Gövde Düzeyi Dört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Gövde Düzeyi Beş</a:t>
            </a:r>
          </a:p>
        </p:txBody>
      </p:sp>
    </p:spTree>
  </p:cSld>
  <p:clrMapOvr>
    <a:masterClrMapping/>
  </p:clrMapOvr>
  <p:transition spd="med"/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aşlık, Madde İşaretleri ve Fotoğra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>
            <a:spLocks noGrp="1"/>
          </p:cNvSpPr>
          <p:nvPr>
            <p:ph type="title" hasCustomPrompt="1"/>
          </p:nvPr>
        </p:nvSpPr>
        <p:spPr>
          <a:xfrm>
            <a:off x="1778000" y="952500"/>
            <a:ext cx="20828000" cy="22860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10000">
                <a:solidFill>
                  <a:srgbClr val="FFFFFF"/>
                </a:solidFill>
              </a:rPr>
              <a:t>Başlık Metni</a:t>
            </a:r>
          </a:p>
        </p:txBody>
      </p:sp>
      <p:sp>
        <p:nvSpPr>
          <p:cNvPr id="22" name="Shape 22"/>
          <p:cNvSpPr>
            <a:spLocks noGrp="1"/>
          </p:cNvSpPr>
          <p:nvPr>
            <p:ph type="body" idx="1" hasCustomPrompt="1"/>
          </p:nvPr>
        </p:nvSpPr>
        <p:spPr>
          <a:xfrm>
            <a:off x="1778000" y="3378200"/>
            <a:ext cx="10007600" cy="9118600"/>
          </a:xfrm>
          <a:prstGeom prst="rect">
            <a:avLst/>
          </a:prstGeom>
        </p:spPr>
        <p:txBody>
          <a:bodyPr/>
          <a:lstStyle>
            <a:lvl1pPr marL="660400" indent="-660400">
              <a:spcBef>
                <a:spcPts val="3200"/>
              </a:spcBef>
              <a:buFont typeface="Gill Sans"/>
              <a:buBlip>
                <a:blip r:embed="rId2"/>
              </a:buBlip>
              <a:defRPr sz="4400"/>
            </a:lvl1pPr>
            <a:lvl2pPr marL="1320800" indent="-660400">
              <a:spcBef>
                <a:spcPts val="3200"/>
              </a:spcBef>
              <a:buFont typeface="Gill Sans"/>
              <a:buBlip>
                <a:blip r:embed="rId2"/>
              </a:buBlip>
              <a:defRPr sz="4400"/>
            </a:lvl2pPr>
            <a:lvl3pPr marL="1981200" indent="-660400">
              <a:spcBef>
                <a:spcPts val="3200"/>
              </a:spcBef>
              <a:buFont typeface="Gill Sans"/>
              <a:buBlip>
                <a:blip r:embed="rId2"/>
              </a:buBlip>
              <a:defRPr sz="4400"/>
            </a:lvl3pPr>
            <a:lvl4pPr marL="2641600" indent="-660400">
              <a:spcBef>
                <a:spcPts val="3200"/>
              </a:spcBef>
              <a:buFont typeface="Gill Sans"/>
              <a:buBlip>
                <a:blip r:embed="rId2"/>
              </a:buBlip>
              <a:defRPr sz="4400"/>
            </a:lvl4pPr>
            <a:lvl5pPr marL="3302000" indent="-660400">
              <a:spcBef>
                <a:spcPts val="3200"/>
              </a:spcBef>
              <a:buFont typeface="Gill Sans"/>
              <a:buBlip>
                <a:blip r:embed="rId2"/>
              </a:buBlip>
              <a:defRPr sz="44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FFFFFF"/>
                </a:solidFill>
              </a:rPr>
              <a:t>Gövde Düzeyi Bir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FFFFFF"/>
                </a:solidFill>
              </a:rPr>
              <a:t>Gövde Düzeyi İki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FFFFFF"/>
                </a:solidFill>
              </a:rPr>
              <a:t>Gövde Düzeyi Üç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FFFFFF"/>
                </a:solidFill>
              </a:rPr>
              <a:t>Gövde Düzeyi Dört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FFFFFF"/>
                </a:solidFill>
              </a:rPr>
              <a:t>Gövde Düzeyi Beş</a:t>
            </a:r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ğraf - Yat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>
            <a:spLocks noGrp="1"/>
          </p:cNvSpPr>
          <p:nvPr>
            <p:ph type="title" hasCustomPrompt="1"/>
          </p:nvPr>
        </p:nvSpPr>
        <p:spPr>
          <a:xfrm>
            <a:off x="1778000" y="9550400"/>
            <a:ext cx="20828000" cy="21209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10000">
                <a:solidFill>
                  <a:srgbClr val="FFFFFF"/>
                </a:solidFill>
              </a:rPr>
              <a:t>Başlık Metni</a:t>
            </a:r>
          </a:p>
        </p:txBody>
      </p:sp>
      <p:sp>
        <p:nvSpPr>
          <p:cNvPr id="9" name="Shape 9"/>
          <p:cNvSpPr>
            <a:spLocks noGrp="1"/>
          </p:cNvSpPr>
          <p:nvPr>
            <p:ph type="body" idx="1" hasCustomPrompt="1"/>
          </p:nvPr>
        </p:nvSpPr>
        <p:spPr>
          <a:xfrm>
            <a:off x="1778000" y="11785600"/>
            <a:ext cx="20828000" cy="13462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800"/>
            </a:lvl1pPr>
            <a:lvl2pPr marL="0" indent="228600" algn="ctr">
              <a:spcBef>
                <a:spcPts val="0"/>
              </a:spcBef>
              <a:buSzTx/>
              <a:buNone/>
              <a:defRPr sz="4800"/>
            </a:lvl2pPr>
            <a:lvl3pPr marL="0" indent="457200" algn="ctr">
              <a:spcBef>
                <a:spcPts val="0"/>
              </a:spcBef>
              <a:buSzTx/>
              <a:buNone/>
              <a:defRPr sz="4800"/>
            </a:lvl3pPr>
            <a:lvl4pPr marL="0" indent="685800" algn="ctr">
              <a:spcBef>
                <a:spcPts val="0"/>
              </a:spcBef>
              <a:buSzTx/>
              <a:buNone/>
              <a:defRPr sz="4800"/>
            </a:lvl4pPr>
            <a:lvl5pPr marL="0" indent="914400" algn="ctr">
              <a:spcBef>
                <a:spcPts val="0"/>
              </a:spcBef>
              <a:buSzTx/>
              <a:buNone/>
              <a:defRPr sz="48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FFFFFF"/>
                </a:solidFill>
              </a:rPr>
              <a:t>Gövde Düzeyi Bir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FFFFFF"/>
                </a:solidFill>
              </a:rPr>
              <a:t>Gövde Düzeyi İki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FFFFFF"/>
                </a:solidFill>
              </a:rPr>
              <a:t>Gövde Düzeyi Üç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FFFFFF"/>
                </a:solidFill>
              </a:rPr>
              <a:t>Gövde Düzeyi Dört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FFFFFF"/>
                </a:solidFill>
              </a:rPr>
              <a:t>Gövde Düzeyi Beş</a:t>
            </a:r>
          </a:p>
        </p:txBody>
      </p:sp>
    </p:spTree>
  </p:cSld>
  <p:clrMapOvr>
    <a:masterClrMapping/>
  </p:clrMapOvr>
  <p:transition spd="med"/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Madde İşaretler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>
            <a:spLocks noGrp="1"/>
          </p:cNvSpPr>
          <p:nvPr>
            <p:ph type="body" idx="1" hasCustomPrompt="1"/>
          </p:nvPr>
        </p:nvSpPr>
        <p:spPr>
          <a:xfrm>
            <a:off x="1778000" y="1498600"/>
            <a:ext cx="20828000" cy="10718800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Gövde Düzeyi Bir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Gövde Düzeyi İki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Gövde Düzeyi Üç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Gövde Düzeyi Dört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Gövde Düzeyi Beş</a:t>
            </a:r>
          </a:p>
        </p:txBody>
      </p:sp>
    </p:spTree>
  </p:cSld>
  <p:clrMapOvr>
    <a:masterClrMapping/>
  </p:clrMapOvr>
  <p:transition spd="med"/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ğraf - 3 Yukar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lınt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/>
          <p:nvPr/>
        </p:nvSpPr>
        <p:spPr>
          <a:xfrm>
            <a:off x="598801" y="13341863"/>
            <a:ext cx="11177036" cy="378644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anchor="ctr">
            <a:spAutoFit/>
          </a:bodyPr>
          <a:lstStyle>
            <a:lvl1pPr algn="l">
              <a:defRPr sz="14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400">
                <a:solidFill>
                  <a:srgbClr val="FFFFFF"/>
                </a:solidFill>
              </a:rPr>
              <a:t>CHALK PRODUCTION</a:t>
            </a:r>
          </a:p>
        </p:txBody>
      </p:sp>
      <p:sp>
        <p:nvSpPr>
          <p:cNvPr id="28" name="Shape 28"/>
          <p:cNvSpPr>
            <a:spLocks noGrp="1"/>
          </p:cNvSpPr>
          <p:nvPr>
            <p:ph type="sldNum" sz="quarter" idx="2"/>
          </p:nvPr>
        </p:nvSpPr>
        <p:spPr>
          <a:xfrm>
            <a:off x="12019037" y="13341863"/>
            <a:ext cx="344164" cy="378643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>
            <a:lvl1pPr>
              <a:defRPr sz="1400"/>
            </a:lvl1pPr>
          </a:lstStyle>
          <a:p>
            <a:pPr lvl="0"/>
            <a:fld id="{86CB4B4D-7CA3-9044-876B-883B54F8677D}" type="slidenum">
              <a:rPr/>
              <a:t>‹#›</a:t>
            </a:fld>
            <a:endParaRPr/>
          </a:p>
        </p:txBody>
      </p:sp>
      <p:sp>
        <p:nvSpPr>
          <p:cNvPr id="29" name="Shape 29"/>
          <p:cNvSpPr/>
          <p:nvPr/>
        </p:nvSpPr>
        <p:spPr>
          <a:xfrm>
            <a:off x="12606402" y="13341863"/>
            <a:ext cx="11177036" cy="378644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anchor="ctr">
            <a:spAutoFit/>
          </a:bodyPr>
          <a:lstStyle>
            <a:lvl1pPr algn="r">
              <a:defRPr sz="1400" u="sng">
                <a:hlinkClick r:id="rId2"/>
              </a:defRPr>
            </a:lvl1pPr>
          </a:lstStyle>
          <a:p>
            <a:pPr lvl="0">
              <a:defRPr sz="1800" u="none">
                <a:solidFill>
                  <a:srgbClr val="000000"/>
                </a:solidFill>
              </a:defRPr>
            </a:pPr>
            <a:r>
              <a:rPr sz="1400" u="sng">
                <a:solidFill>
                  <a:srgbClr val="FFFFFF"/>
                </a:solidFill>
                <a:hlinkClick r:id="rId2"/>
              </a:rPr>
              <a:t>www.chalk.com</a:t>
            </a:r>
          </a:p>
        </p:txBody>
      </p:sp>
      <p:pic>
        <p:nvPicPr>
          <p:cNvPr id="30" name="Picture 29"/>
          <p:cNvPicPr/>
          <p:nvPr/>
        </p:nvPicPr>
        <p:blipFill>
          <a:blip r:embed="rId3"/>
          <a:stretch>
            <a:fillRect/>
          </a:stretch>
        </p:blipFill>
        <p:spPr>
          <a:xfrm>
            <a:off x="-3913" y="13336638"/>
            <a:ext cx="24390064" cy="12701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ğra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aşlık ve Altyaz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>
            <a:spLocks noGrp="1"/>
          </p:cNvSpPr>
          <p:nvPr>
            <p:ph type="title" hasCustomPrompt="1"/>
          </p:nvPr>
        </p:nvSpPr>
        <p:spPr>
          <a:xfrm>
            <a:off x="1778000" y="3657600"/>
            <a:ext cx="20828000" cy="3568700"/>
          </a:xfrm>
          <a:prstGeom prst="rect">
            <a:avLst/>
          </a:prstGeom>
        </p:spPr>
        <p:txBody>
          <a:bodyPr anchor="b"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10000">
                <a:solidFill>
                  <a:srgbClr val="FFFFFF"/>
                </a:solidFill>
              </a:rPr>
              <a:t>Başlık Metni</a:t>
            </a:r>
          </a:p>
        </p:txBody>
      </p:sp>
      <p:sp>
        <p:nvSpPr>
          <p:cNvPr id="6" name="Shape 6"/>
          <p:cNvSpPr>
            <a:spLocks noGrp="1"/>
          </p:cNvSpPr>
          <p:nvPr>
            <p:ph type="body" idx="1" hasCustomPrompt="1"/>
          </p:nvPr>
        </p:nvSpPr>
        <p:spPr>
          <a:xfrm>
            <a:off x="1778000" y="7327900"/>
            <a:ext cx="20828000" cy="1892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800"/>
            </a:lvl1pPr>
            <a:lvl2pPr marL="0" indent="228600" algn="ctr">
              <a:spcBef>
                <a:spcPts val="0"/>
              </a:spcBef>
              <a:buSzTx/>
              <a:buNone/>
              <a:defRPr sz="4800"/>
            </a:lvl2pPr>
            <a:lvl3pPr marL="0" indent="457200" algn="ctr">
              <a:spcBef>
                <a:spcPts val="0"/>
              </a:spcBef>
              <a:buSzTx/>
              <a:buNone/>
              <a:defRPr sz="4800"/>
            </a:lvl3pPr>
            <a:lvl4pPr marL="0" indent="685800" algn="ctr">
              <a:spcBef>
                <a:spcPts val="0"/>
              </a:spcBef>
              <a:buSzTx/>
              <a:buNone/>
              <a:defRPr sz="4800"/>
            </a:lvl4pPr>
            <a:lvl5pPr marL="0" indent="914400" algn="ctr">
              <a:spcBef>
                <a:spcPts val="0"/>
              </a:spcBef>
              <a:buSzTx/>
              <a:buNone/>
              <a:defRPr sz="48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FFFFFF"/>
                </a:solidFill>
              </a:rPr>
              <a:t>Gövde Düzeyi Bir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FFFFFF"/>
                </a:solidFill>
              </a:rPr>
              <a:t>Gövde Düzeyi İki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FFFFFF"/>
                </a:solidFill>
              </a:rPr>
              <a:t>Gövde Düzeyi Üç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FFFFFF"/>
                </a:solidFill>
              </a:rPr>
              <a:t>Gövde Düzeyi Dört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FFFFFF"/>
                </a:solidFill>
              </a:rPr>
              <a:t>Gövde Düzeyi Beş</a:t>
            </a:r>
          </a:p>
        </p:txBody>
      </p:sp>
    </p:spTree>
  </p:cSld>
  <p:clrMapOvr>
    <a:masterClrMapping/>
  </p:clrMapOvr>
  <p:transition spd="med"/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ğraf - Yat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>
            <a:spLocks noGrp="1"/>
          </p:cNvSpPr>
          <p:nvPr>
            <p:ph type="title" hasCustomPrompt="1"/>
          </p:nvPr>
        </p:nvSpPr>
        <p:spPr>
          <a:xfrm>
            <a:off x="1778000" y="9550400"/>
            <a:ext cx="20828000" cy="21209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10000">
                <a:solidFill>
                  <a:srgbClr val="FFFFFF"/>
                </a:solidFill>
              </a:rPr>
              <a:t>Başlık Metni</a:t>
            </a:r>
          </a:p>
        </p:txBody>
      </p:sp>
      <p:sp>
        <p:nvSpPr>
          <p:cNvPr id="9" name="Shape 9"/>
          <p:cNvSpPr>
            <a:spLocks noGrp="1"/>
          </p:cNvSpPr>
          <p:nvPr>
            <p:ph type="body" idx="1" hasCustomPrompt="1"/>
          </p:nvPr>
        </p:nvSpPr>
        <p:spPr>
          <a:xfrm>
            <a:off x="1778000" y="11785600"/>
            <a:ext cx="20828000" cy="13462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800"/>
            </a:lvl1pPr>
            <a:lvl2pPr marL="0" indent="228600" algn="ctr">
              <a:spcBef>
                <a:spcPts val="0"/>
              </a:spcBef>
              <a:buSzTx/>
              <a:buNone/>
              <a:defRPr sz="4800"/>
            </a:lvl2pPr>
            <a:lvl3pPr marL="0" indent="457200" algn="ctr">
              <a:spcBef>
                <a:spcPts val="0"/>
              </a:spcBef>
              <a:buSzTx/>
              <a:buNone/>
              <a:defRPr sz="4800"/>
            </a:lvl3pPr>
            <a:lvl4pPr marL="0" indent="685800" algn="ctr">
              <a:spcBef>
                <a:spcPts val="0"/>
              </a:spcBef>
              <a:buSzTx/>
              <a:buNone/>
              <a:defRPr sz="4800"/>
            </a:lvl4pPr>
            <a:lvl5pPr marL="0" indent="914400" algn="ctr">
              <a:spcBef>
                <a:spcPts val="0"/>
              </a:spcBef>
              <a:buSzTx/>
              <a:buNone/>
              <a:defRPr sz="48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FFFFFF"/>
                </a:solidFill>
              </a:rPr>
              <a:t>Gövde Düzeyi Bir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FFFFFF"/>
                </a:solidFill>
              </a:rPr>
              <a:t>Gövde Düzeyi İki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FFFFFF"/>
                </a:solidFill>
              </a:rPr>
              <a:t>Gövde Düzeyi Üç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FFFFFF"/>
                </a:solidFill>
              </a:rPr>
              <a:t>Gövde Düzeyi Dört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FFFFFF"/>
                </a:solidFill>
              </a:rPr>
              <a:t>Gövde Düzeyi Beş</a:t>
            </a:r>
          </a:p>
        </p:txBody>
      </p:sp>
    </p:spTree>
  </p:cSld>
  <p:clrMapOvr>
    <a:masterClrMapping/>
  </p:clrMapOvr>
  <p:transition spd="med"/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aşlık - Or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 hasCustomPrompt="1"/>
          </p:nvPr>
        </p:nvSpPr>
        <p:spPr>
          <a:xfrm>
            <a:off x="1778000" y="5067300"/>
            <a:ext cx="20828000" cy="35687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10000">
                <a:solidFill>
                  <a:srgbClr val="FFFFFF"/>
                </a:solidFill>
              </a:rPr>
              <a:t>Başlık Metni</a:t>
            </a:r>
          </a:p>
        </p:txBody>
      </p:sp>
    </p:spTree>
  </p:cSld>
  <p:clrMapOvr>
    <a:masterClrMapping/>
  </p:clrMapOvr>
  <p:transition spd="med"/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ğraf - Düş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>
            <a:spLocks noGrp="1"/>
          </p:cNvSpPr>
          <p:nvPr>
            <p:ph type="title" hasCustomPrompt="1"/>
          </p:nvPr>
        </p:nvSpPr>
        <p:spPr>
          <a:xfrm>
            <a:off x="1574800" y="1854200"/>
            <a:ext cx="10858500" cy="4826000"/>
          </a:xfrm>
          <a:prstGeom prst="rect">
            <a:avLst/>
          </a:prstGeom>
        </p:spPr>
        <p:txBody>
          <a:bodyPr anchor="b"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10000">
                <a:solidFill>
                  <a:srgbClr val="FFFFFF"/>
                </a:solidFill>
              </a:rPr>
              <a:t>Başlık Metni</a:t>
            </a:r>
          </a:p>
        </p:txBody>
      </p:sp>
      <p:sp>
        <p:nvSpPr>
          <p:cNvPr id="14" name="Shape 14"/>
          <p:cNvSpPr>
            <a:spLocks noGrp="1"/>
          </p:cNvSpPr>
          <p:nvPr>
            <p:ph type="body" idx="1" hasCustomPrompt="1"/>
          </p:nvPr>
        </p:nvSpPr>
        <p:spPr>
          <a:xfrm>
            <a:off x="1574800" y="6692900"/>
            <a:ext cx="10858500" cy="5067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800"/>
            </a:lvl1pPr>
            <a:lvl2pPr marL="0" indent="228600" algn="ctr">
              <a:spcBef>
                <a:spcPts val="0"/>
              </a:spcBef>
              <a:buSzTx/>
              <a:buNone/>
              <a:defRPr sz="4800"/>
            </a:lvl2pPr>
            <a:lvl3pPr marL="0" indent="457200" algn="ctr">
              <a:spcBef>
                <a:spcPts val="0"/>
              </a:spcBef>
              <a:buSzTx/>
              <a:buNone/>
              <a:defRPr sz="4800"/>
            </a:lvl3pPr>
            <a:lvl4pPr marL="0" indent="685800" algn="ctr">
              <a:spcBef>
                <a:spcPts val="0"/>
              </a:spcBef>
              <a:buSzTx/>
              <a:buNone/>
              <a:defRPr sz="4800"/>
            </a:lvl4pPr>
            <a:lvl5pPr marL="0" indent="914400" algn="ctr">
              <a:spcBef>
                <a:spcPts val="0"/>
              </a:spcBef>
              <a:buSzTx/>
              <a:buNone/>
              <a:defRPr sz="48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FFFFFF"/>
                </a:solidFill>
              </a:rPr>
              <a:t>Gövde Düzeyi Bir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FFFFFF"/>
                </a:solidFill>
              </a:rPr>
              <a:t>Gövde Düzeyi İki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FFFFFF"/>
                </a:solidFill>
              </a:rPr>
              <a:t>Gövde Düzeyi Üç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FFFFFF"/>
                </a:solidFill>
              </a:rPr>
              <a:t>Gövde Düzeyi Dört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FFFFFF"/>
                </a:solidFill>
              </a:rPr>
              <a:t>Gövde Düzeyi Beş</a:t>
            </a:r>
          </a:p>
        </p:txBody>
      </p:sp>
    </p:spTree>
  </p:cSld>
  <p:clrMapOvr>
    <a:masterClrMapping/>
  </p:clrMapOvr>
  <p:transition spd="med"/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aşlık - Ü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10000">
                <a:solidFill>
                  <a:srgbClr val="FFFFFF"/>
                </a:solidFill>
              </a:rPr>
              <a:t>Başlık Metni</a:t>
            </a:r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aşlık - Or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 hasCustomPrompt="1"/>
          </p:nvPr>
        </p:nvSpPr>
        <p:spPr>
          <a:xfrm>
            <a:off x="1778000" y="5067300"/>
            <a:ext cx="20828000" cy="35687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10000">
                <a:solidFill>
                  <a:srgbClr val="FFFFFF"/>
                </a:solidFill>
              </a:rPr>
              <a:t>Başlık Metni</a:t>
            </a:r>
          </a:p>
        </p:txBody>
      </p:sp>
    </p:spTree>
  </p:cSld>
  <p:clrMapOvr>
    <a:masterClrMapping/>
  </p:clrMapOvr>
  <p:transition spd="med"/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aşlık ve Madde İşaretler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10000">
                <a:solidFill>
                  <a:srgbClr val="FFFFFF"/>
                </a:solidFill>
              </a:rPr>
              <a:t>Başlık Metni</a:t>
            </a:r>
          </a:p>
        </p:txBody>
      </p:sp>
      <p:sp>
        <p:nvSpPr>
          <p:cNvPr id="19" name="Shape 19"/>
          <p:cNvSpPr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Gövde Düzeyi Bir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Gövde Düzeyi İki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Gövde Düzeyi Üç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Gövde Düzeyi Dört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Gövde Düzeyi Beş</a:t>
            </a:r>
          </a:p>
        </p:txBody>
      </p:sp>
    </p:spTree>
  </p:cSld>
  <p:clrMapOvr>
    <a:masterClrMapping/>
  </p:clrMapOvr>
  <p:transition spd="med"/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aşlık, Madde İşaretleri ve Fotoğra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>
            <a:spLocks noGrp="1"/>
          </p:cNvSpPr>
          <p:nvPr>
            <p:ph type="title" hasCustomPrompt="1"/>
          </p:nvPr>
        </p:nvSpPr>
        <p:spPr>
          <a:xfrm>
            <a:off x="1778000" y="952500"/>
            <a:ext cx="20828000" cy="22860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10000">
                <a:solidFill>
                  <a:srgbClr val="FFFFFF"/>
                </a:solidFill>
              </a:rPr>
              <a:t>Başlık Metni</a:t>
            </a:r>
          </a:p>
        </p:txBody>
      </p:sp>
      <p:sp>
        <p:nvSpPr>
          <p:cNvPr id="22" name="Shape 22"/>
          <p:cNvSpPr>
            <a:spLocks noGrp="1"/>
          </p:cNvSpPr>
          <p:nvPr>
            <p:ph type="body" idx="1" hasCustomPrompt="1"/>
          </p:nvPr>
        </p:nvSpPr>
        <p:spPr>
          <a:xfrm>
            <a:off x="1778000" y="3378200"/>
            <a:ext cx="10007600" cy="9118600"/>
          </a:xfrm>
          <a:prstGeom prst="rect">
            <a:avLst/>
          </a:prstGeom>
        </p:spPr>
        <p:txBody>
          <a:bodyPr/>
          <a:lstStyle>
            <a:lvl1pPr marL="660400" indent="-660400">
              <a:spcBef>
                <a:spcPts val="3200"/>
              </a:spcBef>
              <a:buFont typeface="Gill Sans"/>
              <a:buBlip>
                <a:blip r:embed="rId2"/>
              </a:buBlip>
              <a:defRPr sz="4400"/>
            </a:lvl1pPr>
            <a:lvl2pPr marL="1320800" indent="-660400">
              <a:spcBef>
                <a:spcPts val="3200"/>
              </a:spcBef>
              <a:buFont typeface="Gill Sans"/>
              <a:buBlip>
                <a:blip r:embed="rId2"/>
              </a:buBlip>
              <a:defRPr sz="4400"/>
            </a:lvl2pPr>
            <a:lvl3pPr marL="1981200" indent="-660400">
              <a:spcBef>
                <a:spcPts val="3200"/>
              </a:spcBef>
              <a:buFont typeface="Gill Sans"/>
              <a:buBlip>
                <a:blip r:embed="rId2"/>
              </a:buBlip>
              <a:defRPr sz="4400"/>
            </a:lvl3pPr>
            <a:lvl4pPr marL="2641600" indent="-660400">
              <a:spcBef>
                <a:spcPts val="3200"/>
              </a:spcBef>
              <a:buFont typeface="Gill Sans"/>
              <a:buBlip>
                <a:blip r:embed="rId2"/>
              </a:buBlip>
              <a:defRPr sz="4400"/>
            </a:lvl4pPr>
            <a:lvl5pPr marL="3302000" indent="-660400">
              <a:spcBef>
                <a:spcPts val="3200"/>
              </a:spcBef>
              <a:buFont typeface="Gill Sans"/>
              <a:buBlip>
                <a:blip r:embed="rId2"/>
              </a:buBlip>
              <a:defRPr sz="44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FFFFFF"/>
                </a:solidFill>
              </a:rPr>
              <a:t>Gövde Düzeyi Bir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FFFFFF"/>
                </a:solidFill>
              </a:rPr>
              <a:t>Gövde Düzeyi İki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FFFFFF"/>
                </a:solidFill>
              </a:rPr>
              <a:t>Gövde Düzeyi Üç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FFFFFF"/>
                </a:solidFill>
              </a:rPr>
              <a:t>Gövde Düzeyi Dört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FFFFFF"/>
                </a:solidFill>
              </a:rPr>
              <a:t>Gövde Düzeyi Beş</a:t>
            </a:r>
          </a:p>
        </p:txBody>
      </p:sp>
    </p:spTree>
  </p:cSld>
  <p:clrMapOvr>
    <a:masterClrMapping/>
  </p:clrMapOvr>
  <p:transition spd="med"/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Madde İşaretler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>
            <a:spLocks noGrp="1"/>
          </p:cNvSpPr>
          <p:nvPr>
            <p:ph type="body" idx="1" hasCustomPrompt="1"/>
          </p:nvPr>
        </p:nvSpPr>
        <p:spPr>
          <a:xfrm>
            <a:off x="1778000" y="1498600"/>
            <a:ext cx="20828000" cy="10718800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Gövde Düzeyi Bir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Gövde Düzeyi İki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Gövde Düzeyi Üç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Gövde Düzeyi Dört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Gövde Düzeyi Beş</a:t>
            </a:r>
          </a:p>
        </p:txBody>
      </p:sp>
    </p:spTree>
  </p:cSld>
  <p:clrMapOvr>
    <a:masterClrMapping/>
  </p:clrMapOvr>
  <p:transition spd="med"/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ğraf - 3 Yukar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lınt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/>
          <p:nvPr/>
        </p:nvSpPr>
        <p:spPr>
          <a:xfrm>
            <a:off x="598801" y="13341863"/>
            <a:ext cx="11177036" cy="378644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anchor="ctr">
            <a:spAutoFit/>
          </a:bodyPr>
          <a:lstStyle>
            <a:lvl1pPr algn="l">
              <a:defRPr sz="14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400">
                <a:solidFill>
                  <a:srgbClr val="FFFFFF"/>
                </a:solidFill>
              </a:rPr>
              <a:t>CHALK PRODUCTION</a:t>
            </a:r>
          </a:p>
        </p:txBody>
      </p:sp>
      <p:sp>
        <p:nvSpPr>
          <p:cNvPr id="28" name="Shape 28"/>
          <p:cNvSpPr>
            <a:spLocks noGrp="1"/>
          </p:cNvSpPr>
          <p:nvPr>
            <p:ph type="sldNum" sz="quarter" idx="2"/>
          </p:nvPr>
        </p:nvSpPr>
        <p:spPr>
          <a:xfrm>
            <a:off x="12019037" y="13341863"/>
            <a:ext cx="344164" cy="378643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>
            <a:lvl1pPr>
              <a:defRPr sz="1400"/>
            </a:lvl1pPr>
          </a:lstStyle>
          <a:p>
            <a:pPr lvl="0"/>
            <a:fld id="{86CB4B4D-7CA3-9044-876B-883B54F8677D}" type="slidenum">
              <a:rPr/>
              <a:t>‹#›</a:t>
            </a:fld>
            <a:endParaRPr/>
          </a:p>
        </p:txBody>
      </p:sp>
      <p:sp>
        <p:nvSpPr>
          <p:cNvPr id="29" name="Shape 29"/>
          <p:cNvSpPr/>
          <p:nvPr/>
        </p:nvSpPr>
        <p:spPr>
          <a:xfrm>
            <a:off x="12606402" y="13341863"/>
            <a:ext cx="11177036" cy="378644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anchor="ctr">
            <a:spAutoFit/>
          </a:bodyPr>
          <a:lstStyle>
            <a:lvl1pPr algn="r">
              <a:defRPr sz="1400" u="sng">
                <a:hlinkClick r:id="rId2"/>
              </a:defRPr>
            </a:lvl1pPr>
          </a:lstStyle>
          <a:p>
            <a:pPr lvl="0">
              <a:defRPr sz="1800" u="none">
                <a:solidFill>
                  <a:srgbClr val="000000"/>
                </a:solidFill>
              </a:defRPr>
            </a:pPr>
            <a:r>
              <a:rPr sz="1400" u="sng">
                <a:solidFill>
                  <a:srgbClr val="FFFFFF"/>
                </a:solidFill>
                <a:hlinkClick r:id="rId2"/>
              </a:rPr>
              <a:t>www.chalk.com</a:t>
            </a:r>
          </a:p>
        </p:txBody>
      </p:sp>
      <p:pic>
        <p:nvPicPr>
          <p:cNvPr id="30" name="Picture 29"/>
          <p:cNvPicPr/>
          <p:nvPr/>
        </p:nvPicPr>
        <p:blipFill>
          <a:blip r:embed="rId3"/>
          <a:stretch>
            <a:fillRect/>
          </a:stretch>
        </p:blipFill>
        <p:spPr>
          <a:xfrm>
            <a:off x="-3913" y="13336638"/>
            <a:ext cx="24390064" cy="12701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ğra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aşlık ve Altyaz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>
            <a:spLocks noGrp="1"/>
          </p:cNvSpPr>
          <p:nvPr>
            <p:ph type="title" hasCustomPrompt="1"/>
          </p:nvPr>
        </p:nvSpPr>
        <p:spPr>
          <a:xfrm>
            <a:off x="1778000" y="3657600"/>
            <a:ext cx="20828000" cy="3568700"/>
          </a:xfrm>
          <a:prstGeom prst="rect">
            <a:avLst/>
          </a:prstGeom>
        </p:spPr>
        <p:txBody>
          <a:bodyPr anchor="b"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10000">
                <a:solidFill>
                  <a:srgbClr val="FFFFFF"/>
                </a:solidFill>
              </a:rPr>
              <a:t>Başlık Metni</a:t>
            </a:r>
          </a:p>
        </p:txBody>
      </p:sp>
      <p:sp>
        <p:nvSpPr>
          <p:cNvPr id="6" name="Shape 6"/>
          <p:cNvSpPr>
            <a:spLocks noGrp="1"/>
          </p:cNvSpPr>
          <p:nvPr>
            <p:ph type="body" idx="1" hasCustomPrompt="1"/>
          </p:nvPr>
        </p:nvSpPr>
        <p:spPr>
          <a:xfrm>
            <a:off x="1778000" y="7327900"/>
            <a:ext cx="20828000" cy="1892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800"/>
            </a:lvl1pPr>
            <a:lvl2pPr marL="0" indent="228600" algn="ctr">
              <a:spcBef>
                <a:spcPts val="0"/>
              </a:spcBef>
              <a:buSzTx/>
              <a:buNone/>
              <a:defRPr sz="4800"/>
            </a:lvl2pPr>
            <a:lvl3pPr marL="0" indent="457200" algn="ctr">
              <a:spcBef>
                <a:spcPts val="0"/>
              </a:spcBef>
              <a:buSzTx/>
              <a:buNone/>
              <a:defRPr sz="4800"/>
            </a:lvl3pPr>
            <a:lvl4pPr marL="0" indent="685800" algn="ctr">
              <a:spcBef>
                <a:spcPts val="0"/>
              </a:spcBef>
              <a:buSzTx/>
              <a:buNone/>
              <a:defRPr sz="4800"/>
            </a:lvl4pPr>
            <a:lvl5pPr marL="0" indent="914400" algn="ctr">
              <a:spcBef>
                <a:spcPts val="0"/>
              </a:spcBef>
              <a:buSzTx/>
              <a:buNone/>
              <a:defRPr sz="48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FFFFFF"/>
                </a:solidFill>
              </a:rPr>
              <a:t>Gövde Düzeyi Bir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FFFFFF"/>
                </a:solidFill>
              </a:rPr>
              <a:t>Gövde Düzeyi İki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FFFFFF"/>
                </a:solidFill>
              </a:rPr>
              <a:t>Gövde Düzeyi Üç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FFFFFF"/>
                </a:solidFill>
              </a:rPr>
              <a:t>Gövde Düzeyi Dört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FFFFFF"/>
                </a:solidFill>
              </a:rPr>
              <a:t>Gövde Düzeyi Beş</a:t>
            </a:r>
          </a:p>
        </p:txBody>
      </p:sp>
    </p:spTree>
  </p:cSld>
  <p:clrMapOvr>
    <a:masterClrMapping/>
  </p:clrMapOvr>
  <p:transition spd="med"/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ğraf - Yat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>
            <a:spLocks noGrp="1"/>
          </p:cNvSpPr>
          <p:nvPr>
            <p:ph type="title" hasCustomPrompt="1"/>
          </p:nvPr>
        </p:nvSpPr>
        <p:spPr>
          <a:xfrm>
            <a:off x="1778000" y="9550400"/>
            <a:ext cx="20828000" cy="21209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10000">
                <a:solidFill>
                  <a:srgbClr val="FFFFFF"/>
                </a:solidFill>
              </a:rPr>
              <a:t>Başlık Metni</a:t>
            </a:r>
          </a:p>
        </p:txBody>
      </p:sp>
      <p:sp>
        <p:nvSpPr>
          <p:cNvPr id="9" name="Shape 9"/>
          <p:cNvSpPr>
            <a:spLocks noGrp="1"/>
          </p:cNvSpPr>
          <p:nvPr>
            <p:ph type="body" idx="1" hasCustomPrompt="1"/>
          </p:nvPr>
        </p:nvSpPr>
        <p:spPr>
          <a:xfrm>
            <a:off x="1778000" y="11785600"/>
            <a:ext cx="20828000" cy="13462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800"/>
            </a:lvl1pPr>
            <a:lvl2pPr marL="0" indent="228600" algn="ctr">
              <a:spcBef>
                <a:spcPts val="0"/>
              </a:spcBef>
              <a:buSzTx/>
              <a:buNone/>
              <a:defRPr sz="4800"/>
            </a:lvl2pPr>
            <a:lvl3pPr marL="0" indent="457200" algn="ctr">
              <a:spcBef>
                <a:spcPts val="0"/>
              </a:spcBef>
              <a:buSzTx/>
              <a:buNone/>
              <a:defRPr sz="4800"/>
            </a:lvl3pPr>
            <a:lvl4pPr marL="0" indent="685800" algn="ctr">
              <a:spcBef>
                <a:spcPts val="0"/>
              </a:spcBef>
              <a:buSzTx/>
              <a:buNone/>
              <a:defRPr sz="4800"/>
            </a:lvl4pPr>
            <a:lvl5pPr marL="0" indent="914400" algn="ctr">
              <a:spcBef>
                <a:spcPts val="0"/>
              </a:spcBef>
              <a:buSzTx/>
              <a:buNone/>
              <a:defRPr sz="48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FFFFFF"/>
                </a:solidFill>
              </a:rPr>
              <a:t>Gövde Düzeyi Bir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FFFFFF"/>
                </a:solidFill>
              </a:rPr>
              <a:t>Gövde Düzeyi İki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FFFFFF"/>
                </a:solidFill>
              </a:rPr>
              <a:t>Gövde Düzeyi Üç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FFFFFF"/>
                </a:solidFill>
              </a:rPr>
              <a:t>Gövde Düzeyi Dört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FFFFFF"/>
                </a:solidFill>
              </a:rPr>
              <a:t>Gövde Düzeyi Beş</a:t>
            </a:r>
          </a:p>
        </p:txBody>
      </p:sp>
    </p:spTree>
  </p:cSld>
  <p:clrMapOvr>
    <a:masterClrMapping/>
  </p:clrMapOvr>
  <p:transition spd="med"/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aşlık - Or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 hasCustomPrompt="1"/>
          </p:nvPr>
        </p:nvSpPr>
        <p:spPr>
          <a:xfrm>
            <a:off x="1778000" y="5067300"/>
            <a:ext cx="20828000" cy="35687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10000">
                <a:solidFill>
                  <a:srgbClr val="FFFFFF"/>
                </a:solidFill>
              </a:rPr>
              <a:t>Başlık Metni</a:t>
            </a:r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ğraf - Düş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>
            <a:spLocks noGrp="1"/>
          </p:cNvSpPr>
          <p:nvPr>
            <p:ph type="title" hasCustomPrompt="1"/>
          </p:nvPr>
        </p:nvSpPr>
        <p:spPr>
          <a:xfrm>
            <a:off x="1574800" y="1854200"/>
            <a:ext cx="10858500" cy="4826000"/>
          </a:xfrm>
          <a:prstGeom prst="rect">
            <a:avLst/>
          </a:prstGeom>
        </p:spPr>
        <p:txBody>
          <a:bodyPr anchor="b"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10000">
                <a:solidFill>
                  <a:srgbClr val="FFFFFF"/>
                </a:solidFill>
              </a:rPr>
              <a:t>Başlık Metni</a:t>
            </a:r>
          </a:p>
        </p:txBody>
      </p:sp>
      <p:sp>
        <p:nvSpPr>
          <p:cNvPr id="14" name="Shape 14"/>
          <p:cNvSpPr>
            <a:spLocks noGrp="1"/>
          </p:cNvSpPr>
          <p:nvPr>
            <p:ph type="body" idx="1" hasCustomPrompt="1"/>
          </p:nvPr>
        </p:nvSpPr>
        <p:spPr>
          <a:xfrm>
            <a:off x="1574800" y="6692900"/>
            <a:ext cx="10858500" cy="5067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800"/>
            </a:lvl1pPr>
            <a:lvl2pPr marL="0" indent="228600" algn="ctr">
              <a:spcBef>
                <a:spcPts val="0"/>
              </a:spcBef>
              <a:buSzTx/>
              <a:buNone/>
              <a:defRPr sz="4800"/>
            </a:lvl2pPr>
            <a:lvl3pPr marL="0" indent="457200" algn="ctr">
              <a:spcBef>
                <a:spcPts val="0"/>
              </a:spcBef>
              <a:buSzTx/>
              <a:buNone/>
              <a:defRPr sz="4800"/>
            </a:lvl3pPr>
            <a:lvl4pPr marL="0" indent="685800" algn="ctr">
              <a:spcBef>
                <a:spcPts val="0"/>
              </a:spcBef>
              <a:buSzTx/>
              <a:buNone/>
              <a:defRPr sz="4800"/>
            </a:lvl4pPr>
            <a:lvl5pPr marL="0" indent="914400" algn="ctr">
              <a:spcBef>
                <a:spcPts val="0"/>
              </a:spcBef>
              <a:buSzTx/>
              <a:buNone/>
              <a:defRPr sz="48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FFFFFF"/>
                </a:solidFill>
              </a:rPr>
              <a:t>Gövde Düzeyi Bir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FFFFFF"/>
                </a:solidFill>
              </a:rPr>
              <a:t>Gövde Düzeyi İki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FFFFFF"/>
                </a:solidFill>
              </a:rPr>
              <a:t>Gövde Düzeyi Üç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FFFFFF"/>
                </a:solidFill>
              </a:rPr>
              <a:t>Gövde Düzeyi Dört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FFFFFF"/>
                </a:solidFill>
              </a:rPr>
              <a:t>Gövde Düzeyi Beş</a:t>
            </a:r>
          </a:p>
        </p:txBody>
      </p:sp>
    </p:spTree>
  </p:cSld>
  <p:clrMapOvr>
    <a:masterClrMapping/>
  </p:clrMapOvr>
  <p:transition spd="med"/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ğraf - Düş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>
            <a:spLocks noGrp="1"/>
          </p:cNvSpPr>
          <p:nvPr>
            <p:ph type="title" hasCustomPrompt="1"/>
          </p:nvPr>
        </p:nvSpPr>
        <p:spPr>
          <a:xfrm>
            <a:off x="1574800" y="1854200"/>
            <a:ext cx="10858500" cy="4826000"/>
          </a:xfrm>
          <a:prstGeom prst="rect">
            <a:avLst/>
          </a:prstGeom>
        </p:spPr>
        <p:txBody>
          <a:bodyPr anchor="b"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10000">
                <a:solidFill>
                  <a:srgbClr val="FFFFFF"/>
                </a:solidFill>
              </a:rPr>
              <a:t>Başlık Metni</a:t>
            </a:r>
          </a:p>
        </p:txBody>
      </p:sp>
      <p:sp>
        <p:nvSpPr>
          <p:cNvPr id="14" name="Shape 14"/>
          <p:cNvSpPr>
            <a:spLocks noGrp="1"/>
          </p:cNvSpPr>
          <p:nvPr>
            <p:ph type="body" idx="1" hasCustomPrompt="1"/>
          </p:nvPr>
        </p:nvSpPr>
        <p:spPr>
          <a:xfrm>
            <a:off x="1574800" y="6692900"/>
            <a:ext cx="10858500" cy="5067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800"/>
            </a:lvl1pPr>
            <a:lvl2pPr marL="0" indent="228600" algn="ctr">
              <a:spcBef>
                <a:spcPts val="0"/>
              </a:spcBef>
              <a:buSzTx/>
              <a:buNone/>
              <a:defRPr sz="4800"/>
            </a:lvl2pPr>
            <a:lvl3pPr marL="0" indent="457200" algn="ctr">
              <a:spcBef>
                <a:spcPts val="0"/>
              </a:spcBef>
              <a:buSzTx/>
              <a:buNone/>
              <a:defRPr sz="4800"/>
            </a:lvl3pPr>
            <a:lvl4pPr marL="0" indent="685800" algn="ctr">
              <a:spcBef>
                <a:spcPts val="0"/>
              </a:spcBef>
              <a:buSzTx/>
              <a:buNone/>
              <a:defRPr sz="4800"/>
            </a:lvl4pPr>
            <a:lvl5pPr marL="0" indent="914400" algn="ctr">
              <a:spcBef>
                <a:spcPts val="0"/>
              </a:spcBef>
              <a:buSzTx/>
              <a:buNone/>
              <a:defRPr sz="48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FFFFFF"/>
                </a:solidFill>
              </a:rPr>
              <a:t>Gövde Düzeyi Bir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FFFFFF"/>
                </a:solidFill>
              </a:rPr>
              <a:t>Gövde Düzeyi İki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FFFFFF"/>
                </a:solidFill>
              </a:rPr>
              <a:t>Gövde Düzeyi Üç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FFFFFF"/>
                </a:solidFill>
              </a:rPr>
              <a:t>Gövde Düzeyi Dört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FFFFFF"/>
                </a:solidFill>
              </a:rPr>
              <a:t>Gövde Düzeyi Beş</a:t>
            </a:r>
          </a:p>
        </p:txBody>
      </p:sp>
    </p:spTree>
  </p:cSld>
  <p:clrMapOvr>
    <a:masterClrMapping/>
  </p:clrMapOvr>
  <p:transition spd="med"/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aşlık - Ü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10000">
                <a:solidFill>
                  <a:srgbClr val="FFFFFF"/>
                </a:solidFill>
              </a:rPr>
              <a:t>Başlık Metni</a:t>
            </a:r>
          </a:p>
        </p:txBody>
      </p:sp>
    </p:spTree>
  </p:cSld>
  <p:clrMapOvr>
    <a:masterClrMapping/>
  </p:clrMapOvr>
  <p:transition spd="med"/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aşlık ve Madde İşaretler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10000">
                <a:solidFill>
                  <a:srgbClr val="FFFFFF"/>
                </a:solidFill>
              </a:rPr>
              <a:t>Başlık Metni</a:t>
            </a:r>
          </a:p>
        </p:txBody>
      </p:sp>
      <p:sp>
        <p:nvSpPr>
          <p:cNvPr id="19" name="Shape 19"/>
          <p:cNvSpPr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Gövde Düzeyi Bir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Gövde Düzeyi İki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Gövde Düzeyi Üç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Gövde Düzeyi Dört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Gövde Düzeyi Beş</a:t>
            </a:r>
          </a:p>
        </p:txBody>
      </p:sp>
    </p:spTree>
  </p:cSld>
  <p:clrMapOvr>
    <a:masterClrMapping/>
  </p:clrMapOvr>
  <p:transition spd="med"/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aşlık, Madde İşaretleri ve Fotoğra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>
            <a:spLocks noGrp="1"/>
          </p:cNvSpPr>
          <p:nvPr>
            <p:ph type="title" hasCustomPrompt="1"/>
          </p:nvPr>
        </p:nvSpPr>
        <p:spPr>
          <a:xfrm>
            <a:off x="1778000" y="952500"/>
            <a:ext cx="20828000" cy="22860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10000">
                <a:solidFill>
                  <a:srgbClr val="FFFFFF"/>
                </a:solidFill>
              </a:rPr>
              <a:t>Başlık Metni</a:t>
            </a:r>
          </a:p>
        </p:txBody>
      </p:sp>
      <p:sp>
        <p:nvSpPr>
          <p:cNvPr id="22" name="Shape 22"/>
          <p:cNvSpPr>
            <a:spLocks noGrp="1"/>
          </p:cNvSpPr>
          <p:nvPr>
            <p:ph type="body" idx="1" hasCustomPrompt="1"/>
          </p:nvPr>
        </p:nvSpPr>
        <p:spPr>
          <a:xfrm>
            <a:off x="1778000" y="3378200"/>
            <a:ext cx="10007600" cy="9118600"/>
          </a:xfrm>
          <a:prstGeom prst="rect">
            <a:avLst/>
          </a:prstGeom>
        </p:spPr>
        <p:txBody>
          <a:bodyPr/>
          <a:lstStyle>
            <a:lvl1pPr marL="660400" indent="-660400">
              <a:spcBef>
                <a:spcPts val="3200"/>
              </a:spcBef>
              <a:buFont typeface="Gill Sans"/>
              <a:buBlip>
                <a:blip r:embed="rId2"/>
              </a:buBlip>
              <a:defRPr sz="4400"/>
            </a:lvl1pPr>
            <a:lvl2pPr marL="1320800" indent="-660400">
              <a:spcBef>
                <a:spcPts val="3200"/>
              </a:spcBef>
              <a:buFont typeface="Gill Sans"/>
              <a:buBlip>
                <a:blip r:embed="rId2"/>
              </a:buBlip>
              <a:defRPr sz="4400"/>
            </a:lvl2pPr>
            <a:lvl3pPr marL="1981200" indent="-660400">
              <a:spcBef>
                <a:spcPts val="3200"/>
              </a:spcBef>
              <a:buFont typeface="Gill Sans"/>
              <a:buBlip>
                <a:blip r:embed="rId2"/>
              </a:buBlip>
              <a:defRPr sz="4400"/>
            </a:lvl3pPr>
            <a:lvl4pPr marL="2641600" indent="-660400">
              <a:spcBef>
                <a:spcPts val="3200"/>
              </a:spcBef>
              <a:buFont typeface="Gill Sans"/>
              <a:buBlip>
                <a:blip r:embed="rId2"/>
              </a:buBlip>
              <a:defRPr sz="4400"/>
            </a:lvl4pPr>
            <a:lvl5pPr marL="3302000" indent="-660400">
              <a:spcBef>
                <a:spcPts val="3200"/>
              </a:spcBef>
              <a:buFont typeface="Gill Sans"/>
              <a:buBlip>
                <a:blip r:embed="rId2"/>
              </a:buBlip>
              <a:defRPr sz="44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FFFFFF"/>
                </a:solidFill>
              </a:rPr>
              <a:t>Gövde Düzeyi Bir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FFFFFF"/>
                </a:solidFill>
              </a:rPr>
              <a:t>Gövde Düzeyi İki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FFFFFF"/>
                </a:solidFill>
              </a:rPr>
              <a:t>Gövde Düzeyi Üç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FFFFFF"/>
                </a:solidFill>
              </a:rPr>
              <a:t>Gövde Düzeyi Dört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FFFFFF"/>
                </a:solidFill>
              </a:rPr>
              <a:t>Gövde Düzeyi Beş</a:t>
            </a:r>
          </a:p>
        </p:txBody>
      </p:sp>
    </p:spTree>
  </p:cSld>
  <p:clrMapOvr>
    <a:masterClrMapping/>
  </p:clrMapOvr>
  <p:transition spd="med"/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Madde İşaretler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>
            <a:spLocks noGrp="1"/>
          </p:cNvSpPr>
          <p:nvPr>
            <p:ph type="body" idx="1" hasCustomPrompt="1"/>
          </p:nvPr>
        </p:nvSpPr>
        <p:spPr>
          <a:xfrm>
            <a:off x="1778000" y="1498600"/>
            <a:ext cx="20828000" cy="10718800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Gövde Düzeyi Bir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Gövde Düzeyi İki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Gövde Düzeyi Üç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Gövde Düzeyi Dört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Gövde Düzeyi Beş</a:t>
            </a:r>
          </a:p>
        </p:txBody>
      </p:sp>
    </p:spTree>
  </p:cSld>
  <p:clrMapOvr>
    <a:masterClrMapping/>
  </p:clrMapOvr>
  <p:transition spd="med"/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ğraf - 3 Yukar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lınt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/>
          <p:nvPr/>
        </p:nvSpPr>
        <p:spPr>
          <a:xfrm>
            <a:off x="598801" y="13341863"/>
            <a:ext cx="11177036" cy="378644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anchor="ctr">
            <a:spAutoFit/>
          </a:bodyPr>
          <a:lstStyle>
            <a:lvl1pPr algn="l">
              <a:defRPr sz="14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400">
                <a:solidFill>
                  <a:srgbClr val="FFFFFF"/>
                </a:solidFill>
              </a:rPr>
              <a:t>CHALK PRODUCTION</a:t>
            </a:r>
          </a:p>
        </p:txBody>
      </p:sp>
      <p:sp>
        <p:nvSpPr>
          <p:cNvPr id="28" name="Shape 28"/>
          <p:cNvSpPr>
            <a:spLocks noGrp="1"/>
          </p:cNvSpPr>
          <p:nvPr>
            <p:ph type="sldNum" sz="quarter" idx="2"/>
          </p:nvPr>
        </p:nvSpPr>
        <p:spPr>
          <a:xfrm>
            <a:off x="12019037" y="13341863"/>
            <a:ext cx="344164" cy="378643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>
            <a:lvl1pPr>
              <a:defRPr sz="1400"/>
            </a:lvl1pPr>
          </a:lstStyle>
          <a:p>
            <a:pPr lvl="0"/>
            <a:fld id="{86CB4B4D-7CA3-9044-876B-883B54F8677D}" type="slidenum">
              <a:rPr/>
              <a:t>‹#›</a:t>
            </a:fld>
            <a:endParaRPr/>
          </a:p>
        </p:txBody>
      </p:sp>
      <p:sp>
        <p:nvSpPr>
          <p:cNvPr id="29" name="Shape 29"/>
          <p:cNvSpPr/>
          <p:nvPr/>
        </p:nvSpPr>
        <p:spPr>
          <a:xfrm>
            <a:off x="12606402" y="13341863"/>
            <a:ext cx="11177036" cy="378644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anchor="ctr">
            <a:spAutoFit/>
          </a:bodyPr>
          <a:lstStyle>
            <a:lvl1pPr algn="r">
              <a:defRPr sz="1400" u="sng">
                <a:hlinkClick r:id="rId2"/>
              </a:defRPr>
            </a:lvl1pPr>
          </a:lstStyle>
          <a:p>
            <a:pPr lvl="0">
              <a:defRPr sz="1800" u="none">
                <a:solidFill>
                  <a:srgbClr val="000000"/>
                </a:solidFill>
              </a:defRPr>
            </a:pPr>
            <a:r>
              <a:rPr sz="1400" u="sng">
                <a:solidFill>
                  <a:srgbClr val="FFFFFF"/>
                </a:solidFill>
                <a:hlinkClick r:id="rId2"/>
              </a:rPr>
              <a:t>www.chalk.com</a:t>
            </a:r>
          </a:p>
        </p:txBody>
      </p:sp>
      <p:pic>
        <p:nvPicPr>
          <p:cNvPr id="30" name="Picture 29"/>
          <p:cNvPicPr/>
          <p:nvPr/>
        </p:nvPicPr>
        <p:blipFill>
          <a:blip r:embed="rId3"/>
          <a:stretch>
            <a:fillRect/>
          </a:stretch>
        </p:blipFill>
        <p:spPr>
          <a:xfrm>
            <a:off x="-3913" y="13336638"/>
            <a:ext cx="24390064" cy="12701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ğra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aşlık ve Altyaz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>
            <a:spLocks noGrp="1"/>
          </p:cNvSpPr>
          <p:nvPr>
            <p:ph type="title" hasCustomPrompt="1"/>
          </p:nvPr>
        </p:nvSpPr>
        <p:spPr>
          <a:xfrm>
            <a:off x="1778000" y="3657600"/>
            <a:ext cx="20828000" cy="3568700"/>
          </a:xfrm>
          <a:prstGeom prst="rect">
            <a:avLst/>
          </a:prstGeom>
        </p:spPr>
        <p:txBody>
          <a:bodyPr anchor="b"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10000">
                <a:solidFill>
                  <a:srgbClr val="FFFFFF"/>
                </a:solidFill>
              </a:rPr>
              <a:t>Başlık Metni</a:t>
            </a:r>
          </a:p>
        </p:txBody>
      </p:sp>
      <p:sp>
        <p:nvSpPr>
          <p:cNvPr id="6" name="Shape 6"/>
          <p:cNvSpPr>
            <a:spLocks noGrp="1"/>
          </p:cNvSpPr>
          <p:nvPr>
            <p:ph type="body" idx="1" hasCustomPrompt="1"/>
          </p:nvPr>
        </p:nvSpPr>
        <p:spPr>
          <a:xfrm>
            <a:off x="1778000" y="7327900"/>
            <a:ext cx="20828000" cy="1892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800"/>
            </a:lvl1pPr>
            <a:lvl2pPr marL="0" indent="228600" algn="ctr">
              <a:spcBef>
                <a:spcPts val="0"/>
              </a:spcBef>
              <a:buSzTx/>
              <a:buNone/>
              <a:defRPr sz="4800"/>
            </a:lvl2pPr>
            <a:lvl3pPr marL="0" indent="457200" algn="ctr">
              <a:spcBef>
                <a:spcPts val="0"/>
              </a:spcBef>
              <a:buSzTx/>
              <a:buNone/>
              <a:defRPr sz="4800"/>
            </a:lvl3pPr>
            <a:lvl4pPr marL="0" indent="685800" algn="ctr">
              <a:spcBef>
                <a:spcPts val="0"/>
              </a:spcBef>
              <a:buSzTx/>
              <a:buNone/>
              <a:defRPr sz="4800"/>
            </a:lvl4pPr>
            <a:lvl5pPr marL="0" indent="914400" algn="ctr">
              <a:spcBef>
                <a:spcPts val="0"/>
              </a:spcBef>
              <a:buSzTx/>
              <a:buNone/>
              <a:defRPr sz="48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FFFFFF"/>
                </a:solidFill>
              </a:rPr>
              <a:t>Gövde Düzeyi Bir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FFFFFF"/>
                </a:solidFill>
              </a:rPr>
              <a:t>Gövde Düzeyi İki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FFFFFF"/>
                </a:solidFill>
              </a:rPr>
              <a:t>Gövde Düzeyi Üç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FFFFFF"/>
                </a:solidFill>
              </a:rPr>
              <a:t>Gövde Düzeyi Dört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FFFFFF"/>
                </a:solidFill>
              </a:rPr>
              <a:t>Gövde Düzeyi Beş</a:t>
            </a:r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aşlık - Ü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10000">
                <a:solidFill>
                  <a:srgbClr val="FFFFFF"/>
                </a:solidFill>
              </a:rPr>
              <a:t>Başlık Metni</a:t>
            </a:r>
          </a:p>
        </p:txBody>
      </p:sp>
    </p:spTree>
  </p:cSld>
  <p:clrMapOvr>
    <a:masterClrMapping/>
  </p:clrMapOvr>
  <p:transition spd="med"/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ğraf - Yat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>
            <a:spLocks noGrp="1"/>
          </p:cNvSpPr>
          <p:nvPr>
            <p:ph type="title" hasCustomPrompt="1"/>
          </p:nvPr>
        </p:nvSpPr>
        <p:spPr>
          <a:xfrm>
            <a:off x="1778000" y="9550400"/>
            <a:ext cx="20828000" cy="21209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10000">
                <a:solidFill>
                  <a:srgbClr val="FFFFFF"/>
                </a:solidFill>
              </a:rPr>
              <a:t>Başlık Metni</a:t>
            </a:r>
          </a:p>
        </p:txBody>
      </p:sp>
      <p:sp>
        <p:nvSpPr>
          <p:cNvPr id="9" name="Shape 9"/>
          <p:cNvSpPr>
            <a:spLocks noGrp="1"/>
          </p:cNvSpPr>
          <p:nvPr>
            <p:ph type="body" idx="1" hasCustomPrompt="1"/>
          </p:nvPr>
        </p:nvSpPr>
        <p:spPr>
          <a:xfrm>
            <a:off x="1778000" y="11785600"/>
            <a:ext cx="20828000" cy="13462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800"/>
            </a:lvl1pPr>
            <a:lvl2pPr marL="0" indent="228600" algn="ctr">
              <a:spcBef>
                <a:spcPts val="0"/>
              </a:spcBef>
              <a:buSzTx/>
              <a:buNone/>
              <a:defRPr sz="4800"/>
            </a:lvl2pPr>
            <a:lvl3pPr marL="0" indent="457200" algn="ctr">
              <a:spcBef>
                <a:spcPts val="0"/>
              </a:spcBef>
              <a:buSzTx/>
              <a:buNone/>
              <a:defRPr sz="4800"/>
            </a:lvl3pPr>
            <a:lvl4pPr marL="0" indent="685800" algn="ctr">
              <a:spcBef>
                <a:spcPts val="0"/>
              </a:spcBef>
              <a:buSzTx/>
              <a:buNone/>
              <a:defRPr sz="4800"/>
            </a:lvl4pPr>
            <a:lvl5pPr marL="0" indent="914400" algn="ctr">
              <a:spcBef>
                <a:spcPts val="0"/>
              </a:spcBef>
              <a:buSzTx/>
              <a:buNone/>
              <a:defRPr sz="48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FFFFFF"/>
                </a:solidFill>
              </a:rPr>
              <a:t>Gövde Düzeyi Bir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FFFFFF"/>
                </a:solidFill>
              </a:rPr>
              <a:t>Gövde Düzeyi İki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FFFFFF"/>
                </a:solidFill>
              </a:rPr>
              <a:t>Gövde Düzeyi Üç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FFFFFF"/>
                </a:solidFill>
              </a:rPr>
              <a:t>Gövde Düzeyi Dört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FFFFFF"/>
                </a:solidFill>
              </a:rPr>
              <a:t>Gövde Düzeyi Beş</a:t>
            </a:r>
          </a:p>
        </p:txBody>
      </p:sp>
    </p:spTree>
  </p:cSld>
  <p:clrMapOvr>
    <a:masterClrMapping/>
  </p:clrMapOvr>
  <p:transition spd="med"/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aşlık - Or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 hasCustomPrompt="1"/>
          </p:nvPr>
        </p:nvSpPr>
        <p:spPr>
          <a:xfrm>
            <a:off x="1778000" y="5067300"/>
            <a:ext cx="20828000" cy="35687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10000">
                <a:solidFill>
                  <a:srgbClr val="FFFFFF"/>
                </a:solidFill>
              </a:rPr>
              <a:t>Başlık Metni</a:t>
            </a:r>
          </a:p>
        </p:txBody>
      </p:sp>
    </p:spTree>
  </p:cSld>
  <p:clrMapOvr>
    <a:masterClrMapping/>
  </p:clrMapOvr>
  <p:transition spd="med"/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ğraf - Düş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>
            <a:spLocks noGrp="1"/>
          </p:cNvSpPr>
          <p:nvPr>
            <p:ph type="title" hasCustomPrompt="1"/>
          </p:nvPr>
        </p:nvSpPr>
        <p:spPr>
          <a:xfrm>
            <a:off x="1574800" y="1854200"/>
            <a:ext cx="10858500" cy="4826000"/>
          </a:xfrm>
          <a:prstGeom prst="rect">
            <a:avLst/>
          </a:prstGeom>
        </p:spPr>
        <p:txBody>
          <a:bodyPr anchor="b"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10000">
                <a:solidFill>
                  <a:srgbClr val="FFFFFF"/>
                </a:solidFill>
              </a:rPr>
              <a:t>Başlık Metni</a:t>
            </a:r>
          </a:p>
        </p:txBody>
      </p:sp>
      <p:sp>
        <p:nvSpPr>
          <p:cNvPr id="14" name="Shape 14"/>
          <p:cNvSpPr>
            <a:spLocks noGrp="1"/>
          </p:cNvSpPr>
          <p:nvPr>
            <p:ph type="body" idx="1" hasCustomPrompt="1"/>
          </p:nvPr>
        </p:nvSpPr>
        <p:spPr>
          <a:xfrm>
            <a:off x="1574800" y="6692900"/>
            <a:ext cx="10858500" cy="5067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800"/>
            </a:lvl1pPr>
            <a:lvl2pPr marL="0" indent="228600" algn="ctr">
              <a:spcBef>
                <a:spcPts val="0"/>
              </a:spcBef>
              <a:buSzTx/>
              <a:buNone/>
              <a:defRPr sz="4800"/>
            </a:lvl2pPr>
            <a:lvl3pPr marL="0" indent="457200" algn="ctr">
              <a:spcBef>
                <a:spcPts val="0"/>
              </a:spcBef>
              <a:buSzTx/>
              <a:buNone/>
              <a:defRPr sz="4800"/>
            </a:lvl3pPr>
            <a:lvl4pPr marL="0" indent="685800" algn="ctr">
              <a:spcBef>
                <a:spcPts val="0"/>
              </a:spcBef>
              <a:buSzTx/>
              <a:buNone/>
              <a:defRPr sz="4800"/>
            </a:lvl4pPr>
            <a:lvl5pPr marL="0" indent="914400" algn="ctr">
              <a:spcBef>
                <a:spcPts val="0"/>
              </a:spcBef>
              <a:buSzTx/>
              <a:buNone/>
              <a:defRPr sz="48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FFFFFF"/>
                </a:solidFill>
              </a:rPr>
              <a:t>Gövde Düzeyi Bir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FFFFFF"/>
                </a:solidFill>
              </a:rPr>
              <a:t>Gövde Düzeyi İki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FFFFFF"/>
                </a:solidFill>
              </a:rPr>
              <a:t>Gövde Düzeyi Üç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FFFFFF"/>
                </a:solidFill>
              </a:rPr>
              <a:t>Gövde Düzeyi Dört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FFFFFF"/>
                </a:solidFill>
              </a:rPr>
              <a:t>Gövde Düzeyi Beş</a:t>
            </a:r>
          </a:p>
        </p:txBody>
      </p:sp>
    </p:spTree>
  </p:cSld>
  <p:clrMapOvr>
    <a:masterClrMapping/>
  </p:clrMapOvr>
  <p:transition spd="med"/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aşlık - Ü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10000">
                <a:solidFill>
                  <a:srgbClr val="FFFFFF"/>
                </a:solidFill>
              </a:rPr>
              <a:t>Başlık Metni</a:t>
            </a:r>
          </a:p>
        </p:txBody>
      </p:sp>
    </p:spTree>
  </p:cSld>
  <p:clrMapOvr>
    <a:masterClrMapping/>
  </p:clrMapOvr>
  <p:transition spd="med"/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aşlık ve Madde İşaretler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10000">
                <a:solidFill>
                  <a:srgbClr val="FFFFFF"/>
                </a:solidFill>
              </a:rPr>
              <a:t>Başlık Metni</a:t>
            </a:r>
          </a:p>
        </p:txBody>
      </p:sp>
      <p:sp>
        <p:nvSpPr>
          <p:cNvPr id="19" name="Shape 19"/>
          <p:cNvSpPr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Gövde Düzeyi Bir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Gövde Düzeyi İki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Gövde Düzeyi Üç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Gövde Düzeyi Dört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Gövde Düzeyi Beş</a:t>
            </a:r>
          </a:p>
        </p:txBody>
      </p:sp>
    </p:spTree>
  </p:cSld>
  <p:clrMapOvr>
    <a:masterClrMapping/>
  </p:clrMapOvr>
  <p:transition spd="med"/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aşlık, Madde İşaretleri ve Fotoğra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>
            <a:spLocks noGrp="1"/>
          </p:cNvSpPr>
          <p:nvPr>
            <p:ph type="title" hasCustomPrompt="1"/>
          </p:nvPr>
        </p:nvSpPr>
        <p:spPr>
          <a:xfrm>
            <a:off x="1778000" y="952500"/>
            <a:ext cx="20828000" cy="22860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10000">
                <a:solidFill>
                  <a:srgbClr val="FFFFFF"/>
                </a:solidFill>
              </a:rPr>
              <a:t>Başlık Metni</a:t>
            </a:r>
          </a:p>
        </p:txBody>
      </p:sp>
      <p:sp>
        <p:nvSpPr>
          <p:cNvPr id="22" name="Shape 22"/>
          <p:cNvSpPr>
            <a:spLocks noGrp="1"/>
          </p:cNvSpPr>
          <p:nvPr>
            <p:ph type="body" idx="1" hasCustomPrompt="1"/>
          </p:nvPr>
        </p:nvSpPr>
        <p:spPr>
          <a:xfrm>
            <a:off x="1778000" y="3378200"/>
            <a:ext cx="10007600" cy="9118600"/>
          </a:xfrm>
          <a:prstGeom prst="rect">
            <a:avLst/>
          </a:prstGeom>
        </p:spPr>
        <p:txBody>
          <a:bodyPr/>
          <a:lstStyle>
            <a:lvl1pPr marL="660400" indent="-660400">
              <a:spcBef>
                <a:spcPts val="3200"/>
              </a:spcBef>
              <a:buFont typeface="Gill Sans"/>
              <a:buBlip>
                <a:blip r:embed="rId2"/>
              </a:buBlip>
              <a:defRPr sz="4400"/>
            </a:lvl1pPr>
            <a:lvl2pPr marL="1320800" indent="-660400">
              <a:spcBef>
                <a:spcPts val="3200"/>
              </a:spcBef>
              <a:buFont typeface="Gill Sans"/>
              <a:buBlip>
                <a:blip r:embed="rId2"/>
              </a:buBlip>
              <a:defRPr sz="4400"/>
            </a:lvl2pPr>
            <a:lvl3pPr marL="1981200" indent="-660400">
              <a:spcBef>
                <a:spcPts val="3200"/>
              </a:spcBef>
              <a:buFont typeface="Gill Sans"/>
              <a:buBlip>
                <a:blip r:embed="rId2"/>
              </a:buBlip>
              <a:defRPr sz="4400"/>
            </a:lvl3pPr>
            <a:lvl4pPr marL="2641600" indent="-660400">
              <a:spcBef>
                <a:spcPts val="3200"/>
              </a:spcBef>
              <a:buFont typeface="Gill Sans"/>
              <a:buBlip>
                <a:blip r:embed="rId2"/>
              </a:buBlip>
              <a:defRPr sz="4400"/>
            </a:lvl4pPr>
            <a:lvl5pPr marL="3302000" indent="-660400">
              <a:spcBef>
                <a:spcPts val="3200"/>
              </a:spcBef>
              <a:buFont typeface="Gill Sans"/>
              <a:buBlip>
                <a:blip r:embed="rId2"/>
              </a:buBlip>
              <a:defRPr sz="44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FFFFFF"/>
                </a:solidFill>
              </a:rPr>
              <a:t>Gövde Düzeyi Bir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FFFFFF"/>
                </a:solidFill>
              </a:rPr>
              <a:t>Gövde Düzeyi İki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FFFFFF"/>
                </a:solidFill>
              </a:rPr>
              <a:t>Gövde Düzeyi Üç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FFFFFF"/>
                </a:solidFill>
              </a:rPr>
              <a:t>Gövde Düzeyi Dört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FFFFFF"/>
                </a:solidFill>
              </a:rPr>
              <a:t>Gövde Düzeyi Beş</a:t>
            </a:r>
          </a:p>
        </p:txBody>
      </p:sp>
    </p:spTree>
  </p:cSld>
  <p:clrMapOvr>
    <a:masterClrMapping/>
  </p:clrMapOvr>
  <p:transition spd="med"/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Madde İşaretler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>
            <a:spLocks noGrp="1"/>
          </p:cNvSpPr>
          <p:nvPr>
            <p:ph type="body" idx="1" hasCustomPrompt="1"/>
          </p:nvPr>
        </p:nvSpPr>
        <p:spPr>
          <a:xfrm>
            <a:off x="1778000" y="1498600"/>
            <a:ext cx="20828000" cy="10718800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Gövde Düzeyi Bir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Gövde Düzeyi İki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Gövde Düzeyi Üç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Gövde Düzeyi Dört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Gövde Düzeyi Beş</a:t>
            </a:r>
          </a:p>
        </p:txBody>
      </p:sp>
    </p:spTree>
  </p:cSld>
  <p:clrMapOvr>
    <a:masterClrMapping/>
  </p:clrMapOvr>
  <p:transition spd="med"/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ğraf - 3 Yukar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lınt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/>
          <p:nvPr/>
        </p:nvSpPr>
        <p:spPr>
          <a:xfrm>
            <a:off x="598801" y="13341863"/>
            <a:ext cx="11177036" cy="378644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anchor="ctr">
            <a:spAutoFit/>
          </a:bodyPr>
          <a:lstStyle>
            <a:lvl1pPr algn="l">
              <a:defRPr sz="14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400">
                <a:solidFill>
                  <a:srgbClr val="FFFFFF"/>
                </a:solidFill>
              </a:rPr>
              <a:t>CHALK PRODUCTION</a:t>
            </a:r>
          </a:p>
        </p:txBody>
      </p:sp>
      <p:sp>
        <p:nvSpPr>
          <p:cNvPr id="28" name="Shape 28"/>
          <p:cNvSpPr>
            <a:spLocks noGrp="1"/>
          </p:cNvSpPr>
          <p:nvPr>
            <p:ph type="sldNum" sz="quarter" idx="2"/>
          </p:nvPr>
        </p:nvSpPr>
        <p:spPr>
          <a:xfrm>
            <a:off x="12019037" y="13341863"/>
            <a:ext cx="344164" cy="378643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>
            <a:lvl1pPr>
              <a:defRPr sz="1400"/>
            </a:lvl1pPr>
          </a:lstStyle>
          <a:p>
            <a:pPr lvl="0"/>
            <a:fld id="{86CB4B4D-7CA3-9044-876B-883B54F8677D}" type="slidenum">
              <a:rPr/>
              <a:t>‹#›</a:t>
            </a:fld>
            <a:endParaRPr/>
          </a:p>
        </p:txBody>
      </p:sp>
      <p:sp>
        <p:nvSpPr>
          <p:cNvPr id="29" name="Shape 29"/>
          <p:cNvSpPr/>
          <p:nvPr/>
        </p:nvSpPr>
        <p:spPr>
          <a:xfrm>
            <a:off x="12606402" y="13341863"/>
            <a:ext cx="11177036" cy="378644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anchor="ctr">
            <a:spAutoFit/>
          </a:bodyPr>
          <a:lstStyle>
            <a:lvl1pPr algn="r">
              <a:defRPr sz="1400" u="sng">
                <a:hlinkClick r:id="rId2"/>
              </a:defRPr>
            </a:lvl1pPr>
          </a:lstStyle>
          <a:p>
            <a:pPr lvl="0">
              <a:defRPr sz="1800" u="none">
                <a:solidFill>
                  <a:srgbClr val="000000"/>
                </a:solidFill>
              </a:defRPr>
            </a:pPr>
            <a:r>
              <a:rPr sz="1400" u="sng">
                <a:solidFill>
                  <a:srgbClr val="FFFFFF"/>
                </a:solidFill>
                <a:hlinkClick r:id="rId2"/>
              </a:rPr>
              <a:t>www.chalk.com</a:t>
            </a:r>
          </a:p>
        </p:txBody>
      </p:sp>
      <p:pic>
        <p:nvPicPr>
          <p:cNvPr id="30" name="Picture 29"/>
          <p:cNvPicPr/>
          <p:nvPr/>
        </p:nvPicPr>
        <p:blipFill>
          <a:blip r:embed="rId3"/>
          <a:stretch>
            <a:fillRect/>
          </a:stretch>
        </p:blipFill>
        <p:spPr>
          <a:xfrm>
            <a:off x="-3913" y="13336638"/>
            <a:ext cx="24390064" cy="12701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ğra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aşlık ve Madde İşaretler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10000">
                <a:solidFill>
                  <a:srgbClr val="FFFFFF"/>
                </a:solidFill>
              </a:rPr>
              <a:t>Başlık Metni</a:t>
            </a:r>
          </a:p>
        </p:txBody>
      </p:sp>
      <p:sp>
        <p:nvSpPr>
          <p:cNvPr id="19" name="Shape 19"/>
          <p:cNvSpPr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Gövde Düzeyi Bir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Gövde Düzeyi İki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Gövde Düzeyi Üç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Gövde Düzeyi Dört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Gövde Düzeyi Beş</a:t>
            </a:r>
          </a:p>
        </p:txBody>
      </p:sp>
    </p:spTree>
  </p:cSld>
  <p:clrMapOvr>
    <a:masterClrMapping/>
  </p:clrMapOvr>
  <p:transition spd="med"/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aşlık ve Altyaz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>
            <a:spLocks noGrp="1"/>
          </p:cNvSpPr>
          <p:nvPr>
            <p:ph type="title" hasCustomPrompt="1"/>
          </p:nvPr>
        </p:nvSpPr>
        <p:spPr>
          <a:xfrm>
            <a:off x="1778000" y="3657600"/>
            <a:ext cx="20828000" cy="3568700"/>
          </a:xfrm>
          <a:prstGeom prst="rect">
            <a:avLst/>
          </a:prstGeom>
        </p:spPr>
        <p:txBody>
          <a:bodyPr anchor="b"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10000">
                <a:solidFill>
                  <a:srgbClr val="FFFFFF"/>
                </a:solidFill>
              </a:rPr>
              <a:t>Başlık Metni</a:t>
            </a:r>
          </a:p>
        </p:txBody>
      </p:sp>
      <p:sp>
        <p:nvSpPr>
          <p:cNvPr id="6" name="Shape 6"/>
          <p:cNvSpPr>
            <a:spLocks noGrp="1"/>
          </p:cNvSpPr>
          <p:nvPr>
            <p:ph type="body" idx="1" hasCustomPrompt="1"/>
          </p:nvPr>
        </p:nvSpPr>
        <p:spPr>
          <a:xfrm>
            <a:off x="1778000" y="7327900"/>
            <a:ext cx="20828000" cy="1892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800"/>
            </a:lvl1pPr>
            <a:lvl2pPr marL="0" indent="228600" algn="ctr">
              <a:spcBef>
                <a:spcPts val="0"/>
              </a:spcBef>
              <a:buSzTx/>
              <a:buNone/>
              <a:defRPr sz="4800"/>
            </a:lvl2pPr>
            <a:lvl3pPr marL="0" indent="457200" algn="ctr">
              <a:spcBef>
                <a:spcPts val="0"/>
              </a:spcBef>
              <a:buSzTx/>
              <a:buNone/>
              <a:defRPr sz="4800"/>
            </a:lvl3pPr>
            <a:lvl4pPr marL="0" indent="685800" algn="ctr">
              <a:spcBef>
                <a:spcPts val="0"/>
              </a:spcBef>
              <a:buSzTx/>
              <a:buNone/>
              <a:defRPr sz="4800"/>
            </a:lvl4pPr>
            <a:lvl5pPr marL="0" indent="914400" algn="ctr">
              <a:spcBef>
                <a:spcPts val="0"/>
              </a:spcBef>
              <a:buSzTx/>
              <a:buNone/>
              <a:defRPr sz="48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FFFFFF"/>
                </a:solidFill>
              </a:rPr>
              <a:t>Gövde Düzeyi Bir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FFFFFF"/>
                </a:solidFill>
              </a:rPr>
              <a:t>Gövde Düzeyi İki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FFFFFF"/>
                </a:solidFill>
              </a:rPr>
              <a:t>Gövde Düzeyi Üç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FFFFFF"/>
                </a:solidFill>
              </a:rPr>
              <a:t>Gövde Düzeyi Dört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FFFFFF"/>
                </a:solidFill>
              </a:rPr>
              <a:t>Gövde Düzeyi Beş</a:t>
            </a:r>
          </a:p>
        </p:txBody>
      </p:sp>
    </p:spTree>
  </p:cSld>
  <p:clrMapOvr>
    <a:masterClrMapping/>
  </p:clrMapOvr>
  <p:transition spd="med"/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ğraf - Yat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>
            <a:spLocks noGrp="1"/>
          </p:cNvSpPr>
          <p:nvPr>
            <p:ph type="title" hasCustomPrompt="1"/>
          </p:nvPr>
        </p:nvSpPr>
        <p:spPr>
          <a:xfrm>
            <a:off x="1778000" y="9550400"/>
            <a:ext cx="20828000" cy="21209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10000">
                <a:solidFill>
                  <a:srgbClr val="FFFFFF"/>
                </a:solidFill>
              </a:rPr>
              <a:t>Başlık Metni</a:t>
            </a:r>
          </a:p>
        </p:txBody>
      </p:sp>
      <p:sp>
        <p:nvSpPr>
          <p:cNvPr id="9" name="Shape 9"/>
          <p:cNvSpPr>
            <a:spLocks noGrp="1"/>
          </p:cNvSpPr>
          <p:nvPr>
            <p:ph type="body" idx="1" hasCustomPrompt="1"/>
          </p:nvPr>
        </p:nvSpPr>
        <p:spPr>
          <a:xfrm>
            <a:off x="1778000" y="11785600"/>
            <a:ext cx="20828000" cy="13462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800"/>
            </a:lvl1pPr>
            <a:lvl2pPr marL="0" indent="228600" algn="ctr">
              <a:spcBef>
                <a:spcPts val="0"/>
              </a:spcBef>
              <a:buSzTx/>
              <a:buNone/>
              <a:defRPr sz="4800"/>
            </a:lvl2pPr>
            <a:lvl3pPr marL="0" indent="457200" algn="ctr">
              <a:spcBef>
                <a:spcPts val="0"/>
              </a:spcBef>
              <a:buSzTx/>
              <a:buNone/>
              <a:defRPr sz="4800"/>
            </a:lvl3pPr>
            <a:lvl4pPr marL="0" indent="685800" algn="ctr">
              <a:spcBef>
                <a:spcPts val="0"/>
              </a:spcBef>
              <a:buSzTx/>
              <a:buNone/>
              <a:defRPr sz="4800"/>
            </a:lvl4pPr>
            <a:lvl5pPr marL="0" indent="914400" algn="ctr">
              <a:spcBef>
                <a:spcPts val="0"/>
              </a:spcBef>
              <a:buSzTx/>
              <a:buNone/>
              <a:defRPr sz="48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FFFFFF"/>
                </a:solidFill>
              </a:rPr>
              <a:t>Gövde Düzeyi Bir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FFFFFF"/>
                </a:solidFill>
              </a:rPr>
              <a:t>Gövde Düzeyi İki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FFFFFF"/>
                </a:solidFill>
              </a:rPr>
              <a:t>Gövde Düzeyi Üç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FFFFFF"/>
                </a:solidFill>
              </a:rPr>
              <a:t>Gövde Düzeyi Dört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FFFFFF"/>
                </a:solidFill>
              </a:rPr>
              <a:t>Gövde Düzeyi Beş</a:t>
            </a:r>
          </a:p>
        </p:txBody>
      </p:sp>
    </p:spTree>
  </p:cSld>
  <p:clrMapOvr>
    <a:masterClrMapping/>
  </p:clrMapOvr>
  <p:transition spd="med"/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aşlık - Or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 hasCustomPrompt="1"/>
          </p:nvPr>
        </p:nvSpPr>
        <p:spPr>
          <a:xfrm>
            <a:off x="1778000" y="5067300"/>
            <a:ext cx="20828000" cy="35687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10000">
                <a:solidFill>
                  <a:srgbClr val="FFFFFF"/>
                </a:solidFill>
              </a:rPr>
              <a:t>Başlık Metni</a:t>
            </a:r>
          </a:p>
        </p:txBody>
      </p:sp>
    </p:spTree>
  </p:cSld>
  <p:clrMapOvr>
    <a:masterClrMapping/>
  </p:clrMapOvr>
  <p:transition spd="med"/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ğraf - Düş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>
            <a:spLocks noGrp="1"/>
          </p:cNvSpPr>
          <p:nvPr>
            <p:ph type="title" hasCustomPrompt="1"/>
          </p:nvPr>
        </p:nvSpPr>
        <p:spPr>
          <a:xfrm>
            <a:off x="1574800" y="1854200"/>
            <a:ext cx="10858500" cy="4826000"/>
          </a:xfrm>
          <a:prstGeom prst="rect">
            <a:avLst/>
          </a:prstGeom>
        </p:spPr>
        <p:txBody>
          <a:bodyPr anchor="b"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10000">
                <a:solidFill>
                  <a:srgbClr val="FFFFFF"/>
                </a:solidFill>
              </a:rPr>
              <a:t>Başlık Metni</a:t>
            </a:r>
          </a:p>
        </p:txBody>
      </p:sp>
      <p:sp>
        <p:nvSpPr>
          <p:cNvPr id="14" name="Shape 14"/>
          <p:cNvSpPr>
            <a:spLocks noGrp="1"/>
          </p:cNvSpPr>
          <p:nvPr>
            <p:ph type="body" idx="1" hasCustomPrompt="1"/>
          </p:nvPr>
        </p:nvSpPr>
        <p:spPr>
          <a:xfrm>
            <a:off x="1574800" y="6692900"/>
            <a:ext cx="10858500" cy="5067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800"/>
            </a:lvl1pPr>
            <a:lvl2pPr marL="0" indent="228600" algn="ctr">
              <a:spcBef>
                <a:spcPts val="0"/>
              </a:spcBef>
              <a:buSzTx/>
              <a:buNone/>
              <a:defRPr sz="4800"/>
            </a:lvl2pPr>
            <a:lvl3pPr marL="0" indent="457200" algn="ctr">
              <a:spcBef>
                <a:spcPts val="0"/>
              </a:spcBef>
              <a:buSzTx/>
              <a:buNone/>
              <a:defRPr sz="4800"/>
            </a:lvl3pPr>
            <a:lvl4pPr marL="0" indent="685800" algn="ctr">
              <a:spcBef>
                <a:spcPts val="0"/>
              </a:spcBef>
              <a:buSzTx/>
              <a:buNone/>
              <a:defRPr sz="4800"/>
            </a:lvl4pPr>
            <a:lvl5pPr marL="0" indent="914400" algn="ctr">
              <a:spcBef>
                <a:spcPts val="0"/>
              </a:spcBef>
              <a:buSzTx/>
              <a:buNone/>
              <a:defRPr sz="48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FFFFFF"/>
                </a:solidFill>
              </a:rPr>
              <a:t>Gövde Düzeyi Bir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FFFFFF"/>
                </a:solidFill>
              </a:rPr>
              <a:t>Gövde Düzeyi İki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FFFFFF"/>
                </a:solidFill>
              </a:rPr>
              <a:t>Gövde Düzeyi Üç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FFFFFF"/>
                </a:solidFill>
              </a:rPr>
              <a:t>Gövde Düzeyi Dört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FFFFFF"/>
                </a:solidFill>
              </a:rPr>
              <a:t>Gövde Düzeyi Beş</a:t>
            </a:r>
          </a:p>
        </p:txBody>
      </p:sp>
    </p:spTree>
  </p:cSld>
  <p:clrMapOvr>
    <a:masterClrMapping/>
  </p:clrMapOvr>
  <p:transition spd="med"/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aşlık - Ü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10000">
                <a:solidFill>
                  <a:srgbClr val="FFFFFF"/>
                </a:solidFill>
              </a:rPr>
              <a:t>Başlık Metni</a:t>
            </a:r>
          </a:p>
        </p:txBody>
      </p:sp>
    </p:spTree>
  </p:cSld>
  <p:clrMapOvr>
    <a:masterClrMapping/>
  </p:clrMapOvr>
  <p:transition spd="med"/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aşlık ve Madde İşaretler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10000">
                <a:solidFill>
                  <a:srgbClr val="FFFFFF"/>
                </a:solidFill>
              </a:rPr>
              <a:t>Başlık Metni</a:t>
            </a:r>
          </a:p>
        </p:txBody>
      </p:sp>
      <p:sp>
        <p:nvSpPr>
          <p:cNvPr id="19" name="Shape 19"/>
          <p:cNvSpPr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Gövde Düzeyi Bir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Gövde Düzeyi İki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Gövde Düzeyi Üç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Gövde Düzeyi Dört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Gövde Düzeyi Beş</a:t>
            </a:r>
          </a:p>
        </p:txBody>
      </p:sp>
    </p:spTree>
  </p:cSld>
  <p:clrMapOvr>
    <a:masterClrMapping/>
  </p:clrMapOvr>
  <p:transition spd="med"/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aşlık, Madde İşaretleri ve Fotoğra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>
            <a:spLocks noGrp="1"/>
          </p:cNvSpPr>
          <p:nvPr>
            <p:ph type="title" hasCustomPrompt="1"/>
          </p:nvPr>
        </p:nvSpPr>
        <p:spPr>
          <a:xfrm>
            <a:off x="1778000" y="952500"/>
            <a:ext cx="20828000" cy="22860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10000">
                <a:solidFill>
                  <a:srgbClr val="FFFFFF"/>
                </a:solidFill>
              </a:rPr>
              <a:t>Başlık Metni</a:t>
            </a:r>
          </a:p>
        </p:txBody>
      </p:sp>
      <p:sp>
        <p:nvSpPr>
          <p:cNvPr id="22" name="Shape 22"/>
          <p:cNvSpPr>
            <a:spLocks noGrp="1"/>
          </p:cNvSpPr>
          <p:nvPr>
            <p:ph type="body" idx="1" hasCustomPrompt="1"/>
          </p:nvPr>
        </p:nvSpPr>
        <p:spPr>
          <a:xfrm>
            <a:off x="1778000" y="3378200"/>
            <a:ext cx="10007600" cy="9118600"/>
          </a:xfrm>
          <a:prstGeom prst="rect">
            <a:avLst/>
          </a:prstGeom>
        </p:spPr>
        <p:txBody>
          <a:bodyPr/>
          <a:lstStyle>
            <a:lvl1pPr marL="660400" indent="-660400">
              <a:spcBef>
                <a:spcPts val="3200"/>
              </a:spcBef>
              <a:buFont typeface="Gill Sans"/>
              <a:buBlip>
                <a:blip r:embed="rId2"/>
              </a:buBlip>
              <a:defRPr sz="4400"/>
            </a:lvl1pPr>
            <a:lvl2pPr marL="1320800" indent="-660400">
              <a:spcBef>
                <a:spcPts val="3200"/>
              </a:spcBef>
              <a:buFont typeface="Gill Sans"/>
              <a:buBlip>
                <a:blip r:embed="rId2"/>
              </a:buBlip>
              <a:defRPr sz="4400"/>
            </a:lvl2pPr>
            <a:lvl3pPr marL="1981200" indent="-660400">
              <a:spcBef>
                <a:spcPts val="3200"/>
              </a:spcBef>
              <a:buFont typeface="Gill Sans"/>
              <a:buBlip>
                <a:blip r:embed="rId2"/>
              </a:buBlip>
              <a:defRPr sz="4400"/>
            </a:lvl3pPr>
            <a:lvl4pPr marL="2641600" indent="-660400">
              <a:spcBef>
                <a:spcPts val="3200"/>
              </a:spcBef>
              <a:buFont typeface="Gill Sans"/>
              <a:buBlip>
                <a:blip r:embed="rId2"/>
              </a:buBlip>
              <a:defRPr sz="4400"/>
            </a:lvl4pPr>
            <a:lvl5pPr marL="3302000" indent="-660400">
              <a:spcBef>
                <a:spcPts val="3200"/>
              </a:spcBef>
              <a:buFont typeface="Gill Sans"/>
              <a:buBlip>
                <a:blip r:embed="rId2"/>
              </a:buBlip>
              <a:defRPr sz="44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FFFFFF"/>
                </a:solidFill>
              </a:rPr>
              <a:t>Gövde Düzeyi Bir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FFFFFF"/>
                </a:solidFill>
              </a:rPr>
              <a:t>Gövde Düzeyi İki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FFFFFF"/>
                </a:solidFill>
              </a:rPr>
              <a:t>Gövde Düzeyi Üç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FFFFFF"/>
                </a:solidFill>
              </a:rPr>
              <a:t>Gövde Düzeyi Dört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FFFFFF"/>
                </a:solidFill>
              </a:rPr>
              <a:t>Gövde Düzeyi Beş</a:t>
            </a:r>
          </a:p>
        </p:txBody>
      </p:sp>
    </p:spTree>
  </p:cSld>
  <p:clrMapOvr>
    <a:masterClrMapping/>
  </p:clrMapOvr>
  <p:transition spd="med"/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Madde İşaretler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>
            <a:spLocks noGrp="1"/>
          </p:cNvSpPr>
          <p:nvPr>
            <p:ph type="body" idx="1" hasCustomPrompt="1"/>
          </p:nvPr>
        </p:nvSpPr>
        <p:spPr>
          <a:xfrm>
            <a:off x="1778000" y="1498600"/>
            <a:ext cx="20828000" cy="10718800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Gövde Düzeyi Bir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Gövde Düzeyi İki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Gövde Düzeyi Üç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Gövde Düzeyi Dört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Gövde Düzeyi Beş</a:t>
            </a:r>
          </a:p>
        </p:txBody>
      </p:sp>
    </p:spTree>
  </p:cSld>
  <p:clrMapOvr>
    <a:masterClrMapping/>
  </p:clrMapOvr>
  <p:transition spd="med"/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ğraf - 3 Yukar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aşlık, Madde İşaretleri ve Fotoğra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>
            <a:spLocks noGrp="1"/>
          </p:cNvSpPr>
          <p:nvPr>
            <p:ph type="title" hasCustomPrompt="1"/>
          </p:nvPr>
        </p:nvSpPr>
        <p:spPr>
          <a:xfrm>
            <a:off x="1778000" y="952500"/>
            <a:ext cx="20828000" cy="22860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10000">
                <a:solidFill>
                  <a:srgbClr val="FFFFFF"/>
                </a:solidFill>
              </a:rPr>
              <a:t>Başlık Metni</a:t>
            </a:r>
          </a:p>
        </p:txBody>
      </p:sp>
      <p:sp>
        <p:nvSpPr>
          <p:cNvPr id="22" name="Shape 22"/>
          <p:cNvSpPr>
            <a:spLocks noGrp="1"/>
          </p:cNvSpPr>
          <p:nvPr>
            <p:ph type="body" idx="1" hasCustomPrompt="1"/>
          </p:nvPr>
        </p:nvSpPr>
        <p:spPr>
          <a:xfrm>
            <a:off x="1778000" y="3378200"/>
            <a:ext cx="10007600" cy="9118600"/>
          </a:xfrm>
          <a:prstGeom prst="rect">
            <a:avLst/>
          </a:prstGeom>
        </p:spPr>
        <p:txBody>
          <a:bodyPr/>
          <a:lstStyle>
            <a:lvl1pPr marL="660400" indent="-660400">
              <a:spcBef>
                <a:spcPts val="3200"/>
              </a:spcBef>
              <a:buFont typeface="Gill Sans"/>
              <a:buBlip>
                <a:blip r:embed="rId2"/>
              </a:buBlip>
              <a:defRPr sz="4400"/>
            </a:lvl1pPr>
            <a:lvl2pPr marL="1320800" indent="-660400">
              <a:spcBef>
                <a:spcPts val="3200"/>
              </a:spcBef>
              <a:buFont typeface="Gill Sans"/>
              <a:buBlip>
                <a:blip r:embed="rId2"/>
              </a:buBlip>
              <a:defRPr sz="4400"/>
            </a:lvl2pPr>
            <a:lvl3pPr marL="1981200" indent="-660400">
              <a:spcBef>
                <a:spcPts val="3200"/>
              </a:spcBef>
              <a:buFont typeface="Gill Sans"/>
              <a:buBlip>
                <a:blip r:embed="rId2"/>
              </a:buBlip>
              <a:defRPr sz="4400"/>
            </a:lvl3pPr>
            <a:lvl4pPr marL="2641600" indent="-660400">
              <a:spcBef>
                <a:spcPts val="3200"/>
              </a:spcBef>
              <a:buFont typeface="Gill Sans"/>
              <a:buBlip>
                <a:blip r:embed="rId2"/>
              </a:buBlip>
              <a:defRPr sz="4400"/>
            </a:lvl4pPr>
            <a:lvl5pPr marL="3302000" indent="-660400">
              <a:spcBef>
                <a:spcPts val="3200"/>
              </a:spcBef>
              <a:buFont typeface="Gill Sans"/>
              <a:buBlip>
                <a:blip r:embed="rId2"/>
              </a:buBlip>
              <a:defRPr sz="44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FFFFFF"/>
                </a:solidFill>
              </a:rPr>
              <a:t>Gövde Düzeyi Bir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FFFFFF"/>
                </a:solidFill>
              </a:rPr>
              <a:t>Gövde Düzeyi İki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FFFFFF"/>
                </a:solidFill>
              </a:rPr>
              <a:t>Gövde Düzeyi Üç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FFFFFF"/>
                </a:solidFill>
              </a:rPr>
              <a:t>Gövde Düzeyi Dört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FFFFFF"/>
                </a:solidFill>
              </a:rPr>
              <a:t>Gövde Düzeyi Beş</a:t>
            </a:r>
          </a:p>
        </p:txBody>
      </p:sp>
    </p:spTree>
  </p:cSld>
  <p:clrMapOvr>
    <a:masterClrMapping/>
  </p:clrMapOvr>
  <p:transition spd="med"/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lınt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/>
          <p:nvPr/>
        </p:nvSpPr>
        <p:spPr>
          <a:xfrm>
            <a:off x="598801" y="13341863"/>
            <a:ext cx="11177036" cy="378644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anchor="ctr">
            <a:spAutoFit/>
          </a:bodyPr>
          <a:lstStyle>
            <a:lvl1pPr algn="l">
              <a:defRPr sz="14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400">
                <a:solidFill>
                  <a:srgbClr val="FFFFFF"/>
                </a:solidFill>
              </a:rPr>
              <a:t>CHALK PRODUCTION</a:t>
            </a:r>
          </a:p>
        </p:txBody>
      </p:sp>
      <p:sp>
        <p:nvSpPr>
          <p:cNvPr id="28" name="Shape 28"/>
          <p:cNvSpPr>
            <a:spLocks noGrp="1"/>
          </p:cNvSpPr>
          <p:nvPr>
            <p:ph type="sldNum" sz="quarter" idx="2"/>
          </p:nvPr>
        </p:nvSpPr>
        <p:spPr>
          <a:xfrm>
            <a:off x="12019037" y="13341863"/>
            <a:ext cx="344164" cy="378643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>
            <a:lvl1pPr>
              <a:defRPr sz="1400"/>
            </a:lvl1pPr>
          </a:lstStyle>
          <a:p>
            <a:pPr lvl="0"/>
            <a:fld id="{86CB4B4D-7CA3-9044-876B-883B54F8677D}" type="slidenum">
              <a:rPr/>
              <a:t>‹#›</a:t>
            </a:fld>
            <a:endParaRPr/>
          </a:p>
        </p:txBody>
      </p:sp>
      <p:sp>
        <p:nvSpPr>
          <p:cNvPr id="29" name="Shape 29"/>
          <p:cNvSpPr/>
          <p:nvPr/>
        </p:nvSpPr>
        <p:spPr>
          <a:xfrm>
            <a:off x="12606402" y="13341863"/>
            <a:ext cx="11177036" cy="378644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anchor="ctr">
            <a:spAutoFit/>
          </a:bodyPr>
          <a:lstStyle>
            <a:lvl1pPr algn="r">
              <a:defRPr sz="1400" u="sng">
                <a:hlinkClick r:id="rId2"/>
              </a:defRPr>
            </a:lvl1pPr>
          </a:lstStyle>
          <a:p>
            <a:pPr lvl="0">
              <a:defRPr sz="1800" u="none">
                <a:solidFill>
                  <a:srgbClr val="000000"/>
                </a:solidFill>
              </a:defRPr>
            </a:pPr>
            <a:r>
              <a:rPr sz="1400" u="sng">
                <a:solidFill>
                  <a:srgbClr val="FFFFFF"/>
                </a:solidFill>
                <a:hlinkClick r:id="rId2"/>
              </a:rPr>
              <a:t>www.chalk.com</a:t>
            </a:r>
          </a:p>
        </p:txBody>
      </p:sp>
      <p:pic>
        <p:nvPicPr>
          <p:cNvPr id="30" name="Picture 29"/>
          <p:cNvPicPr/>
          <p:nvPr/>
        </p:nvPicPr>
        <p:blipFill>
          <a:blip r:embed="rId3"/>
          <a:stretch>
            <a:fillRect/>
          </a:stretch>
        </p:blipFill>
        <p:spPr>
          <a:xfrm>
            <a:off x="-3913" y="13336638"/>
            <a:ext cx="24390064" cy="12701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ğra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aşlık ve Altyaz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>
            <a:spLocks noGrp="1"/>
          </p:cNvSpPr>
          <p:nvPr>
            <p:ph type="title" hasCustomPrompt="1"/>
          </p:nvPr>
        </p:nvSpPr>
        <p:spPr>
          <a:xfrm>
            <a:off x="1778000" y="3657600"/>
            <a:ext cx="20828000" cy="3568700"/>
          </a:xfrm>
          <a:prstGeom prst="rect">
            <a:avLst/>
          </a:prstGeom>
        </p:spPr>
        <p:txBody>
          <a:bodyPr anchor="b"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10000">
                <a:solidFill>
                  <a:srgbClr val="FFFFFF"/>
                </a:solidFill>
              </a:rPr>
              <a:t>Başlık Metni</a:t>
            </a:r>
          </a:p>
        </p:txBody>
      </p:sp>
      <p:sp>
        <p:nvSpPr>
          <p:cNvPr id="6" name="Shape 6"/>
          <p:cNvSpPr>
            <a:spLocks noGrp="1"/>
          </p:cNvSpPr>
          <p:nvPr>
            <p:ph type="body" idx="1" hasCustomPrompt="1"/>
          </p:nvPr>
        </p:nvSpPr>
        <p:spPr>
          <a:xfrm>
            <a:off x="1778000" y="7327900"/>
            <a:ext cx="20828000" cy="1892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800"/>
            </a:lvl1pPr>
            <a:lvl2pPr marL="0" indent="228600" algn="ctr">
              <a:spcBef>
                <a:spcPts val="0"/>
              </a:spcBef>
              <a:buSzTx/>
              <a:buNone/>
              <a:defRPr sz="4800"/>
            </a:lvl2pPr>
            <a:lvl3pPr marL="0" indent="457200" algn="ctr">
              <a:spcBef>
                <a:spcPts val="0"/>
              </a:spcBef>
              <a:buSzTx/>
              <a:buNone/>
              <a:defRPr sz="4800"/>
            </a:lvl3pPr>
            <a:lvl4pPr marL="0" indent="685800" algn="ctr">
              <a:spcBef>
                <a:spcPts val="0"/>
              </a:spcBef>
              <a:buSzTx/>
              <a:buNone/>
              <a:defRPr sz="4800"/>
            </a:lvl4pPr>
            <a:lvl5pPr marL="0" indent="914400" algn="ctr">
              <a:spcBef>
                <a:spcPts val="0"/>
              </a:spcBef>
              <a:buSzTx/>
              <a:buNone/>
              <a:defRPr sz="48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FFFFFF"/>
                </a:solidFill>
              </a:rPr>
              <a:t>Gövde Düzeyi Bir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FFFFFF"/>
                </a:solidFill>
              </a:rPr>
              <a:t>Gövde Düzeyi İki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FFFFFF"/>
                </a:solidFill>
              </a:rPr>
              <a:t>Gövde Düzeyi Üç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FFFFFF"/>
                </a:solidFill>
              </a:rPr>
              <a:t>Gövde Düzeyi Dört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FFFFFF"/>
                </a:solidFill>
              </a:rPr>
              <a:t>Gövde Düzeyi Beş</a:t>
            </a:r>
          </a:p>
        </p:txBody>
      </p:sp>
    </p:spTree>
  </p:cSld>
  <p:clrMapOvr>
    <a:masterClrMapping/>
  </p:clrMapOvr>
  <p:transition spd="med"/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ğraf - Yat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>
            <a:spLocks noGrp="1"/>
          </p:cNvSpPr>
          <p:nvPr>
            <p:ph type="title" hasCustomPrompt="1"/>
          </p:nvPr>
        </p:nvSpPr>
        <p:spPr>
          <a:xfrm>
            <a:off x="1778000" y="9550400"/>
            <a:ext cx="20828000" cy="21209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10000">
                <a:solidFill>
                  <a:srgbClr val="FFFFFF"/>
                </a:solidFill>
              </a:rPr>
              <a:t>Başlık Metni</a:t>
            </a:r>
          </a:p>
        </p:txBody>
      </p:sp>
      <p:sp>
        <p:nvSpPr>
          <p:cNvPr id="9" name="Shape 9"/>
          <p:cNvSpPr>
            <a:spLocks noGrp="1"/>
          </p:cNvSpPr>
          <p:nvPr>
            <p:ph type="body" idx="1" hasCustomPrompt="1"/>
          </p:nvPr>
        </p:nvSpPr>
        <p:spPr>
          <a:xfrm>
            <a:off x="1778000" y="11785600"/>
            <a:ext cx="20828000" cy="13462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800"/>
            </a:lvl1pPr>
            <a:lvl2pPr marL="0" indent="228600" algn="ctr">
              <a:spcBef>
                <a:spcPts val="0"/>
              </a:spcBef>
              <a:buSzTx/>
              <a:buNone/>
              <a:defRPr sz="4800"/>
            </a:lvl2pPr>
            <a:lvl3pPr marL="0" indent="457200" algn="ctr">
              <a:spcBef>
                <a:spcPts val="0"/>
              </a:spcBef>
              <a:buSzTx/>
              <a:buNone/>
              <a:defRPr sz="4800"/>
            </a:lvl3pPr>
            <a:lvl4pPr marL="0" indent="685800" algn="ctr">
              <a:spcBef>
                <a:spcPts val="0"/>
              </a:spcBef>
              <a:buSzTx/>
              <a:buNone/>
              <a:defRPr sz="4800"/>
            </a:lvl4pPr>
            <a:lvl5pPr marL="0" indent="914400" algn="ctr">
              <a:spcBef>
                <a:spcPts val="0"/>
              </a:spcBef>
              <a:buSzTx/>
              <a:buNone/>
              <a:defRPr sz="48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FFFFFF"/>
                </a:solidFill>
              </a:rPr>
              <a:t>Gövde Düzeyi Bir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FFFFFF"/>
                </a:solidFill>
              </a:rPr>
              <a:t>Gövde Düzeyi İki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FFFFFF"/>
                </a:solidFill>
              </a:rPr>
              <a:t>Gövde Düzeyi Üç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FFFFFF"/>
                </a:solidFill>
              </a:rPr>
              <a:t>Gövde Düzeyi Dört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FFFFFF"/>
                </a:solidFill>
              </a:rPr>
              <a:t>Gövde Düzeyi Beş</a:t>
            </a:r>
          </a:p>
        </p:txBody>
      </p:sp>
    </p:spTree>
  </p:cSld>
  <p:clrMapOvr>
    <a:masterClrMapping/>
  </p:clrMapOvr>
  <p:transition spd="med"/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aşlık - Or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 hasCustomPrompt="1"/>
          </p:nvPr>
        </p:nvSpPr>
        <p:spPr>
          <a:xfrm>
            <a:off x="1778000" y="5067300"/>
            <a:ext cx="20828000" cy="35687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10000">
                <a:solidFill>
                  <a:srgbClr val="FFFFFF"/>
                </a:solidFill>
              </a:rPr>
              <a:t>Başlık Metni</a:t>
            </a:r>
          </a:p>
        </p:txBody>
      </p:sp>
    </p:spTree>
  </p:cSld>
  <p:clrMapOvr>
    <a:masterClrMapping/>
  </p:clrMapOvr>
  <p:transition spd="med"/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ğraf - Düş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>
            <a:spLocks noGrp="1"/>
          </p:cNvSpPr>
          <p:nvPr>
            <p:ph type="title" hasCustomPrompt="1"/>
          </p:nvPr>
        </p:nvSpPr>
        <p:spPr>
          <a:xfrm>
            <a:off x="1574800" y="1854200"/>
            <a:ext cx="10858500" cy="4826000"/>
          </a:xfrm>
          <a:prstGeom prst="rect">
            <a:avLst/>
          </a:prstGeom>
        </p:spPr>
        <p:txBody>
          <a:bodyPr anchor="b"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10000">
                <a:solidFill>
                  <a:srgbClr val="FFFFFF"/>
                </a:solidFill>
              </a:rPr>
              <a:t>Başlık Metni</a:t>
            </a:r>
          </a:p>
        </p:txBody>
      </p:sp>
      <p:sp>
        <p:nvSpPr>
          <p:cNvPr id="14" name="Shape 14"/>
          <p:cNvSpPr>
            <a:spLocks noGrp="1"/>
          </p:cNvSpPr>
          <p:nvPr>
            <p:ph type="body" idx="1" hasCustomPrompt="1"/>
          </p:nvPr>
        </p:nvSpPr>
        <p:spPr>
          <a:xfrm>
            <a:off x="1574800" y="6692900"/>
            <a:ext cx="10858500" cy="5067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800"/>
            </a:lvl1pPr>
            <a:lvl2pPr marL="0" indent="228600" algn="ctr">
              <a:spcBef>
                <a:spcPts val="0"/>
              </a:spcBef>
              <a:buSzTx/>
              <a:buNone/>
              <a:defRPr sz="4800"/>
            </a:lvl2pPr>
            <a:lvl3pPr marL="0" indent="457200" algn="ctr">
              <a:spcBef>
                <a:spcPts val="0"/>
              </a:spcBef>
              <a:buSzTx/>
              <a:buNone/>
              <a:defRPr sz="4800"/>
            </a:lvl3pPr>
            <a:lvl4pPr marL="0" indent="685800" algn="ctr">
              <a:spcBef>
                <a:spcPts val="0"/>
              </a:spcBef>
              <a:buSzTx/>
              <a:buNone/>
              <a:defRPr sz="4800"/>
            </a:lvl4pPr>
            <a:lvl5pPr marL="0" indent="914400" algn="ctr">
              <a:spcBef>
                <a:spcPts val="0"/>
              </a:spcBef>
              <a:buSzTx/>
              <a:buNone/>
              <a:defRPr sz="48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FFFFFF"/>
                </a:solidFill>
              </a:rPr>
              <a:t>Gövde Düzeyi Bir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FFFFFF"/>
                </a:solidFill>
              </a:rPr>
              <a:t>Gövde Düzeyi İki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FFFFFF"/>
                </a:solidFill>
              </a:rPr>
              <a:t>Gövde Düzeyi Üç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FFFFFF"/>
                </a:solidFill>
              </a:rPr>
              <a:t>Gövde Düzeyi Dört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FFFFFF"/>
                </a:solidFill>
              </a:rPr>
              <a:t>Gövde Düzeyi Beş</a:t>
            </a:r>
          </a:p>
        </p:txBody>
      </p:sp>
    </p:spTree>
  </p:cSld>
  <p:clrMapOvr>
    <a:masterClrMapping/>
  </p:clrMapOvr>
  <p:transition spd="med"/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aşlık - Ü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10000">
                <a:solidFill>
                  <a:srgbClr val="FFFFFF"/>
                </a:solidFill>
              </a:rPr>
              <a:t>Başlık Metni</a:t>
            </a:r>
          </a:p>
        </p:txBody>
      </p:sp>
    </p:spTree>
  </p:cSld>
  <p:clrMapOvr>
    <a:masterClrMapping/>
  </p:clrMapOvr>
  <p:transition spd="med"/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aşlık ve Madde İşaretler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10000">
                <a:solidFill>
                  <a:srgbClr val="FFFFFF"/>
                </a:solidFill>
              </a:rPr>
              <a:t>Başlık Metni</a:t>
            </a:r>
          </a:p>
        </p:txBody>
      </p:sp>
      <p:sp>
        <p:nvSpPr>
          <p:cNvPr id="19" name="Shape 19"/>
          <p:cNvSpPr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Gövde Düzeyi Bir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Gövde Düzeyi İki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Gövde Düzeyi Üç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Gövde Düzeyi Dört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Gövde Düzeyi Beş</a:t>
            </a:r>
          </a:p>
        </p:txBody>
      </p:sp>
    </p:spTree>
  </p:cSld>
  <p:clrMapOvr>
    <a:masterClrMapping/>
  </p:clrMapOvr>
  <p:transition spd="med"/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aşlık, Madde İşaretleri ve Fotoğra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>
            <a:spLocks noGrp="1"/>
          </p:cNvSpPr>
          <p:nvPr>
            <p:ph type="title" hasCustomPrompt="1"/>
          </p:nvPr>
        </p:nvSpPr>
        <p:spPr>
          <a:xfrm>
            <a:off x="1778000" y="952500"/>
            <a:ext cx="20828000" cy="22860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10000">
                <a:solidFill>
                  <a:srgbClr val="FFFFFF"/>
                </a:solidFill>
              </a:rPr>
              <a:t>Başlık Metni</a:t>
            </a:r>
          </a:p>
        </p:txBody>
      </p:sp>
      <p:sp>
        <p:nvSpPr>
          <p:cNvPr id="22" name="Shape 22"/>
          <p:cNvSpPr>
            <a:spLocks noGrp="1"/>
          </p:cNvSpPr>
          <p:nvPr>
            <p:ph type="body" idx="1" hasCustomPrompt="1"/>
          </p:nvPr>
        </p:nvSpPr>
        <p:spPr>
          <a:xfrm>
            <a:off x="1778000" y="3378200"/>
            <a:ext cx="10007600" cy="9118600"/>
          </a:xfrm>
          <a:prstGeom prst="rect">
            <a:avLst/>
          </a:prstGeom>
        </p:spPr>
        <p:txBody>
          <a:bodyPr/>
          <a:lstStyle>
            <a:lvl1pPr marL="660400" indent="-660400">
              <a:spcBef>
                <a:spcPts val="3200"/>
              </a:spcBef>
              <a:buFont typeface="Gill Sans"/>
              <a:buBlip>
                <a:blip r:embed="rId2"/>
              </a:buBlip>
              <a:defRPr sz="4400"/>
            </a:lvl1pPr>
            <a:lvl2pPr marL="1320800" indent="-660400">
              <a:spcBef>
                <a:spcPts val="3200"/>
              </a:spcBef>
              <a:buFont typeface="Gill Sans"/>
              <a:buBlip>
                <a:blip r:embed="rId2"/>
              </a:buBlip>
              <a:defRPr sz="4400"/>
            </a:lvl2pPr>
            <a:lvl3pPr marL="1981200" indent="-660400">
              <a:spcBef>
                <a:spcPts val="3200"/>
              </a:spcBef>
              <a:buFont typeface="Gill Sans"/>
              <a:buBlip>
                <a:blip r:embed="rId2"/>
              </a:buBlip>
              <a:defRPr sz="4400"/>
            </a:lvl3pPr>
            <a:lvl4pPr marL="2641600" indent="-660400">
              <a:spcBef>
                <a:spcPts val="3200"/>
              </a:spcBef>
              <a:buFont typeface="Gill Sans"/>
              <a:buBlip>
                <a:blip r:embed="rId2"/>
              </a:buBlip>
              <a:defRPr sz="4400"/>
            </a:lvl4pPr>
            <a:lvl5pPr marL="3302000" indent="-660400">
              <a:spcBef>
                <a:spcPts val="3200"/>
              </a:spcBef>
              <a:buFont typeface="Gill Sans"/>
              <a:buBlip>
                <a:blip r:embed="rId2"/>
              </a:buBlip>
              <a:defRPr sz="44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FFFFFF"/>
                </a:solidFill>
              </a:rPr>
              <a:t>Gövde Düzeyi Bir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FFFFFF"/>
                </a:solidFill>
              </a:rPr>
              <a:t>Gövde Düzeyi İki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FFFFFF"/>
                </a:solidFill>
              </a:rPr>
              <a:t>Gövde Düzeyi Üç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FFFFFF"/>
                </a:solidFill>
              </a:rPr>
              <a:t>Gövde Düzeyi Dört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FFFFFF"/>
                </a:solidFill>
              </a:rPr>
              <a:t>Gövde Düzeyi Beş</a:t>
            </a:r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ğraf - Yat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>
            <a:spLocks noGrp="1"/>
          </p:cNvSpPr>
          <p:nvPr>
            <p:ph type="title" hasCustomPrompt="1"/>
          </p:nvPr>
        </p:nvSpPr>
        <p:spPr>
          <a:xfrm>
            <a:off x="1778000" y="9550400"/>
            <a:ext cx="20828000" cy="21209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10000">
                <a:solidFill>
                  <a:srgbClr val="FFFFFF"/>
                </a:solidFill>
              </a:rPr>
              <a:t>Başlık Metni</a:t>
            </a:r>
          </a:p>
        </p:txBody>
      </p:sp>
      <p:sp>
        <p:nvSpPr>
          <p:cNvPr id="9" name="Shape 9"/>
          <p:cNvSpPr>
            <a:spLocks noGrp="1"/>
          </p:cNvSpPr>
          <p:nvPr>
            <p:ph type="body" idx="1" hasCustomPrompt="1"/>
          </p:nvPr>
        </p:nvSpPr>
        <p:spPr>
          <a:xfrm>
            <a:off x="1778000" y="11785600"/>
            <a:ext cx="20828000" cy="13462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800"/>
            </a:lvl1pPr>
            <a:lvl2pPr marL="0" indent="228600" algn="ctr">
              <a:spcBef>
                <a:spcPts val="0"/>
              </a:spcBef>
              <a:buSzTx/>
              <a:buNone/>
              <a:defRPr sz="4800"/>
            </a:lvl2pPr>
            <a:lvl3pPr marL="0" indent="457200" algn="ctr">
              <a:spcBef>
                <a:spcPts val="0"/>
              </a:spcBef>
              <a:buSzTx/>
              <a:buNone/>
              <a:defRPr sz="4800"/>
            </a:lvl3pPr>
            <a:lvl4pPr marL="0" indent="685800" algn="ctr">
              <a:spcBef>
                <a:spcPts val="0"/>
              </a:spcBef>
              <a:buSzTx/>
              <a:buNone/>
              <a:defRPr sz="4800"/>
            </a:lvl4pPr>
            <a:lvl5pPr marL="0" indent="914400" algn="ctr">
              <a:spcBef>
                <a:spcPts val="0"/>
              </a:spcBef>
              <a:buSzTx/>
              <a:buNone/>
              <a:defRPr sz="48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FFFFFF"/>
                </a:solidFill>
              </a:rPr>
              <a:t>Gövde Düzeyi Bir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FFFFFF"/>
                </a:solidFill>
              </a:rPr>
              <a:t>Gövde Düzeyi İki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FFFFFF"/>
                </a:solidFill>
              </a:rPr>
              <a:t>Gövde Düzeyi Üç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FFFFFF"/>
                </a:solidFill>
              </a:rPr>
              <a:t>Gövde Düzeyi Dört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FFFFFF"/>
                </a:solidFill>
              </a:rPr>
              <a:t>Gövde Düzeyi Beş</a:t>
            </a:r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Madde İşaretler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>
            <a:spLocks noGrp="1"/>
          </p:cNvSpPr>
          <p:nvPr>
            <p:ph type="body" idx="1" hasCustomPrompt="1"/>
          </p:nvPr>
        </p:nvSpPr>
        <p:spPr>
          <a:xfrm>
            <a:off x="1778000" y="1498600"/>
            <a:ext cx="20828000" cy="10718800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Gövde Düzeyi Bir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Gövde Düzeyi İki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Gövde Düzeyi Üç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Gövde Düzeyi Dört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Gövde Düzeyi Beş</a:t>
            </a:r>
          </a:p>
        </p:txBody>
      </p:sp>
    </p:spTree>
  </p:cSld>
  <p:clrMapOvr>
    <a:masterClrMapping/>
  </p:clrMapOvr>
  <p:transition spd="med"/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Madde İşaretler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>
            <a:spLocks noGrp="1"/>
          </p:cNvSpPr>
          <p:nvPr>
            <p:ph type="body" idx="1" hasCustomPrompt="1"/>
          </p:nvPr>
        </p:nvSpPr>
        <p:spPr>
          <a:xfrm>
            <a:off x="1778000" y="1498600"/>
            <a:ext cx="20828000" cy="10718800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Gövde Düzeyi Bir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Gövde Düzeyi İki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Gövde Düzeyi Üç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Gövde Düzeyi Dört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Gövde Düzeyi Beş</a:t>
            </a:r>
          </a:p>
        </p:txBody>
      </p:sp>
    </p:spTree>
  </p:cSld>
  <p:clrMapOvr>
    <a:masterClrMapping/>
  </p:clrMapOvr>
  <p:transition spd="med"/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ğraf - 3 Yukar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lınt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/>
          <p:nvPr/>
        </p:nvSpPr>
        <p:spPr>
          <a:xfrm>
            <a:off x="598801" y="13341863"/>
            <a:ext cx="11177036" cy="378644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anchor="ctr">
            <a:spAutoFit/>
          </a:bodyPr>
          <a:lstStyle>
            <a:lvl1pPr algn="l">
              <a:defRPr sz="14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400">
                <a:solidFill>
                  <a:srgbClr val="FFFFFF"/>
                </a:solidFill>
              </a:rPr>
              <a:t>CHALK PRODUCTION</a:t>
            </a:r>
          </a:p>
        </p:txBody>
      </p:sp>
      <p:sp>
        <p:nvSpPr>
          <p:cNvPr id="28" name="Shape 28"/>
          <p:cNvSpPr>
            <a:spLocks noGrp="1"/>
          </p:cNvSpPr>
          <p:nvPr>
            <p:ph type="sldNum" sz="quarter" idx="2"/>
          </p:nvPr>
        </p:nvSpPr>
        <p:spPr>
          <a:xfrm>
            <a:off x="12019037" y="13341863"/>
            <a:ext cx="344164" cy="378643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>
            <a:lvl1pPr>
              <a:defRPr sz="1400"/>
            </a:lvl1pPr>
          </a:lstStyle>
          <a:p>
            <a:pPr lvl="0"/>
            <a:fld id="{86CB4B4D-7CA3-9044-876B-883B54F8677D}" type="slidenum">
              <a:rPr/>
              <a:t>‹#›</a:t>
            </a:fld>
            <a:endParaRPr/>
          </a:p>
        </p:txBody>
      </p:sp>
      <p:sp>
        <p:nvSpPr>
          <p:cNvPr id="29" name="Shape 29"/>
          <p:cNvSpPr/>
          <p:nvPr/>
        </p:nvSpPr>
        <p:spPr>
          <a:xfrm>
            <a:off x="12606402" y="13341863"/>
            <a:ext cx="11177036" cy="378644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anchor="ctr">
            <a:spAutoFit/>
          </a:bodyPr>
          <a:lstStyle>
            <a:lvl1pPr algn="r">
              <a:defRPr sz="1400" u="sng">
                <a:hlinkClick r:id="rId2"/>
              </a:defRPr>
            </a:lvl1pPr>
          </a:lstStyle>
          <a:p>
            <a:pPr lvl="0">
              <a:defRPr sz="1800" u="none">
                <a:solidFill>
                  <a:srgbClr val="000000"/>
                </a:solidFill>
              </a:defRPr>
            </a:pPr>
            <a:r>
              <a:rPr sz="1400" u="sng">
                <a:solidFill>
                  <a:srgbClr val="FFFFFF"/>
                </a:solidFill>
                <a:hlinkClick r:id="rId2"/>
              </a:rPr>
              <a:t>www.chalk.com</a:t>
            </a:r>
          </a:p>
        </p:txBody>
      </p:sp>
      <p:pic>
        <p:nvPicPr>
          <p:cNvPr id="30" name="Picture 29"/>
          <p:cNvPicPr/>
          <p:nvPr/>
        </p:nvPicPr>
        <p:blipFill>
          <a:blip r:embed="rId3"/>
          <a:stretch>
            <a:fillRect/>
          </a:stretch>
        </p:blipFill>
        <p:spPr>
          <a:xfrm>
            <a:off x="-3913" y="13336638"/>
            <a:ext cx="24390064" cy="12701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ğra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aşlık ve Altyaz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>
            <a:spLocks noGrp="1"/>
          </p:cNvSpPr>
          <p:nvPr>
            <p:ph type="title" hasCustomPrompt="1"/>
          </p:nvPr>
        </p:nvSpPr>
        <p:spPr>
          <a:xfrm>
            <a:off x="1778000" y="3657600"/>
            <a:ext cx="20828000" cy="3568700"/>
          </a:xfrm>
          <a:prstGeom prst="rect">
            <a:avLst/>
          </a:prstGeom>
        </p:spPr>
        <p:txBody>
          <a:bodyPr anchor="b"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10000">
                <a:solidFill>
                  <a:srgbClr val="FFFFFF"/>
                </a:solidFill>
              </a:rPr>
              <a:t>Başlık Metni</a:t>
            </a:r>
          </a:p>
        </p:txBody>
      </p:sp>
      <p:sp>
        <p:nvSpPr>
          <p:cNvPr id="6" name="Shape 6"/>
          <p:cNvSpPr>
            <a:spLocks noGrp="1"/>
          </p:cNvSpPr>
          <p:nvPr>
            <p:ph type="body" idx="1" hasCustomPrompt="1"/>
          </p:nvPr>
        </p:nvSpPr>
        <p:spPr>
          <a:xfrm>
            <a:off x="1778000" y="7327900"/>
            <a:ext cx="20828000" cy="1892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800"/>
            </a:lvl1pPr>
            <a:lvl2pPr marL="0" indent="228600" algn="ctr">
              <a:spcBef>
                <a:spcPts val="0"/>
              </a:spcBef>
              <a:buSzTx/>
              <a:buNone/>
              <a:defRPr sz="4800"/>
            </a:lvl2pPr>
            <a:lvl3pPr marL="0" indent="457200" algn="ctr">
              <a:spcBef>
                <a:spcPts val="0"/>
              </a:spcBef>
              <a:buSzTx/>
              <a:buNone/>
              <a:defRPr sz="4800"/>
            </a:lvl3pPr>
            <a:lvl4pPr marL="0" indent="685800" algn="ctr">
              <a:spcBef>
                <a:spcPts val="0"/>
              </a:spcBef>
              <a:buSzTx/>
              <a:buNone/>
              <a:defRPr sz="4800"/>
            </a:lvl4pPr>
            <a:lvl5pPr marL="0" indent="914400" algn="ctr">
              <a:spcBef>
                <a:spcPts val="0"/>
              </a:spcBef>
              <a:buSzTx/>
              <a:buNone/>
              <a:defRPr sz="48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FFFFFF"/>
                </a:solidFill>
              </a:rPr>
              <a:t>Gövde Düzeyi Bir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FFFFFF"/>
                </a:solidFill>
              </a:rPr>
              <a:t>Gövde Düzeyi İki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FFFFFF"/>
                </a:solidFill>
              </a:rPr>
              <a:t>Gövde Düzeyi Üç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FFFFFF"/>
                </a:solidFill>
              </a:rPr>
              <a:t>Gövde Düzeyi Dört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FFFFFF"/>
                </a:solidFill>
              </a:rPr>
              <a:t>Gövde Düzeyi Beş</a:t>
            </a:r>
          </a:p>
        </p:txBody>
      </p:sp>
    </p:spTree>
  </p:cSld>
  <p:clrMapOvr>
    <a:masterClrMapping/>
  </p:clrMapOvr>
  <p:transition spd="med"/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ğraf - Yat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>
            <a:spLocks noGrp="1"/>
          </p:cNvSpPr>
          <p:nvPr>
            <p:ph type="title" hasCustomPrompt="1"/>
          </p:nvPr>
        </p:nvSpPr>
        <p:spPr>
          <a:xfrm>
            <a:off x="1778000" y="9550400"/>
            <a:ext cx="20828000" cy="21209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10000">
                <a:solidFill>
                  <a:srgbClr val="FFFFFF"/>
                </a:solidFill>
              </a:rPr>
              <a:t>Başlık Metni</a:t>
            </a:r>
          </a:p>
        </p:txBody>
      </p:sp>
      <p:sp>
        <p:nvSpPr>
          <p:cNvPr id="9" name="Shape 9"/>
          <p:cNvSpPr>
            <a:spLocks noGrp="1"/>
          </p:cNvSpPr>
          <p:nvPr>
            <p:ph type="body" idx="1" hasCustomPrompt="1"/>
          </p:nvPr>
        </p:nvSpPr>
        <p:spPr>
          <a:xfrm>
            <a:off x="1778000" y="11785600"/>
            <a:ext cx="20828000" cy="13462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800"/>
            </a:lvl1pPr>
            <a:lvl2pPr marL="0" indent="228600" algn="ctr">
              <a:spcBef>
                <a:spcPts val="0"/>
              </a:spcBef>
              <a:buSzTx/>
              <a:buNone/>
              <a:defRPr sz="4800"/>
            </a:lvl2pPr>
            <a:lvl3pPr marL="0" indent="457200" algn="ctr">
              <a:spcBef>
                <a:spcPts val="0"/>
              </a:spcBef>
              <a:buSzTx/>
              <a:buNone/>
              <a:defRPr sz="4800"/>
            </a:lvl3pPr>
            <a:lvl4pPr marL="0" indent="685800" algn="ctr">
              <a:spcBef>
                <a:spcPts val="0"/>
              </a:spcBef>
              <a:buSzTx/>
              <a:buNone/>
              <a:defRPr sz="4800"/>
            </a:lvl4pPr>
            <a:lvl5pPr marL="0" indent="914400" algn="ctr">
              <a:spcBef>
                <a:spcPts val="0"/>
              </a:spcBef>
              <a:buSzTx/>
              <a:buNone/>
              <a:defRPr sz="48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FFFFFF"/>
                </a:solidFill>
              </a:rPr>
              <a:t>Gövde Düzeyi Bir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FFFFFF"/>
                </a:solidFill>
              </a:rPr>
              <a:t>Gövde Düzeyi İki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FFFFFF"/>
                </a:solidFill>
              </a:rPr>
              <a:t>Gövde Düzeyi Üç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FFFFFF"/>
                </a:solidFill>
              </a:rPr>
              <a:t>Gövde Düzeyi Dört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FFFFFF"/>
                </a:solidFill>
              </a:rPr>
              <a:t>Gövde Düzeyi Beş</a:t>
            </a:r>
          </a:p>
        </p:txBody>
      </p:sp>
    </p:spTree>
  </p:cSld>
  <p:clrMapOvr>
    <a:masterClrMapping/>
  </p:clrMapOvr>
  <p:transition spd="med"/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aşlık - Or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 hasCustomPrompt="1"/>
          </p:nvPr>
        </p:nvSpPr>
        <p:spPr>
          <a:xfrm>
            <a:off x="1778000" y="5067300"/>
            <a:ext cx="20828000" cy="35687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10000">
                <a:solidFill>
                  <a:srgbClr val="FFFFFF"/>
                </a:solidFill>
              </a:rPr>
              <a:t>Başlık Metni</a:t>
            </a:r>
          </a:p>
        </p:txBody>
      </p:sp>
    </p:spTree>
  </p:cSld>
  <p:clrMapOvr>
    <a:masterClrMapping/>
  </p:clrMapOvr>
  <p:transition spd="med"/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ğraf - Düş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>
            <a:spLocks noGrp="1"/>
          </p:cNvSpPr>
          <p:nvPr>
            <p:ph type="title" hasCustomPrompt="1"/>
          </p:nvPr>
        </p:nvSpPr>
        <p:spPr>
          <a:xfrm>
            <a:off x="1574800" y="1854200"/>
            <a:ext cx="10858500" cy="4826000"/>
          </a:xfrm>
          <a:prstGeom prst="rect">
            <a:avLst/>
          </a:prstGeom>
        </p:spPr>
        <p:txBody>
          <a:bodyPr anchor="b"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10000">
                <a:solidFill>
                  <a:srgbClr val="FFFFFF"/>
                </a:solidFill>
              </a:rPr>
              <a:t>Başlık Metni</a:t>
            </a:r>
          </a:p>
        </p:txBody>
      </p:sp>
      <p:sp>
        <p:nvSpPr>
          <p:cNvPr id="14" name="Shape 14"/>
          <p:cNvSpPr>
            <a:spLocks noGrp="1"/>
          </p:cNvSpPr>
          <p:nvPr>
            <p:ph type="body" idx="1" hasCustomPrompt="1"/>
          </p:nvPr>
        </p:nvSpPr>
        <p:spPr>
          <a:xfrm>
            <a:off x="1574800" y="6692900"/>
            <a:ext cx="10858500" cy="5067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800"/>
            </a:lvl1pPr>
            <a:lvl2pPr marL="0" indent="228600" algn="ctr">
              <a:spcBef>
                <a:spcPts val="0"/>
              </a:spcBef>
              <a:buSzTx/>
              <a:buNone/>
              <a:defRPr sz="4800"/>
            </a:lvl2pPr>
            <a:lvl3pPr marL="0" indent="457200" algn="ctr">
              <a:spcBef>
                <a:spcPts val="0"/>
              </a:spcBef>
              <a:buSzTx/>
              <a:buNone/>
              <a:defRPr sz="4800"/>
            </a:lvl3pPr>
            <a:lvl4pPr marL="0" indent="685800" algn="ctr">
              <a:spcBef>
                <a:spcPts val="0"/>
              </a:spcBef>
              <a:buSzTx/>
              <a:buNone/>
              <a:defRPr sz="4800"/>
            </a:lvl4pPr>
            <a:lvl5pPr marL="0" indent="914400" algn="ctr">
              <a:spcBef>
                <a:spcPts val="0"/>
              </a:spcBef>
              <a:buSzTx/>
              <a:buNone/>
              <a:defRPr sz="48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FFFFFF"/>
                </a:solidFill>
              </a:rPr>
              <a:t>Gövde Düzeyi Bir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FFFFFF"/>
                </a:solidFill>
              </a:rPr>
              <a:t>Gövde Düzeyi İki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FFFFFF"/>
                </a:solidFill>
              </a:rPr>
              <a:t>Gövde Düzeyi Üç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FFFFFF"/>
                </a:solidFill>
              </a:rPr>
              <a:t>Gövde Düzeyi Dört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FFFFFF"/>
                </a:solidFill>
              </a:rPr>
              <a:t>Gövde Düzeyi Beş</a:t>
            </a:r>
          </a:p>
        </p:txBody>
      </p:sp>
    </p:spTree>
  </p:cSld>
  <p:clrMapOvr>
    <a:masterClrMapping/>
  </p:clrMapOvr>
  <p:transition spd="med"/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aşlık - Ü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10000">
                <a:solidFill>
                  <a:srgbClr val="FFFFFF"/>
                </a:solidFill>
              </a:rPr>
              <a:t>Başlık Metni</a:t>
            </a:r>
          </a:p>
        </p:txBody>
      </p:sp>
    </p:spTree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ğraf - 3 Yukar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aşlık ve Madde İşaretler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10000">
                <a:solidFill>
                  <a:srgbClr val="FFFFFF"/>
                </a:solidFill>
              </a:rPr>
              <a:t>Başlık Metni</a:t>
            </a:r>
          </a:p>
        </p:txBody>
      </p:sp>
      <p:sp>
        <p:nvSpPr>
          <p:cNvPr id="19" name="Shape 19"/>
          <p:cNvSpPr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Gövde Düzeyi Bir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Gövde Düzeyi İki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Gövde Düzeyi Üç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Gövde Düzeyi Dört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Gövde Düzeyi Beş</a:t>
            </a:r>
          </a:p>
        </p:txBody>
      </p:sp>
    </p:spTree>
  </p:cSld>
  <p:clrMapOvr>
    <a:masterClrMapping/>
  </p:clrMapOvr>
  <p:transition spd="med"/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aşlık, Madde İşaretleri ve Fotoğra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>
            <a:spLocks noGrp="1"/>
          </p:cNvSpPr>
          <p:nvPr>
            <p:ph type="title" hasCustomPrompt="1"/>
          </p:nvPr>
        </p:nvSpPr>
        <p:spPr>
          <a:xfrm>
            <a:off x="1778000" y="952500"/>
            <a:ext cx="20828000" cy="22860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10000">
                <a:solidFill>
                  <a:srgbClr val="FFFFFF"/>
                </a:solidFill>
              </a:rPr>
              <a:t>Başlık Metni</a:t>
            </a:r>
          </a:p>
        </p:txBody>
      </p:sp>
      <p:sp>
        <p:nvSpPr>
          <p:cNvPr id="22" name="Shape 22"/>
          <p:cNvSpPr>
            <a:spLocks noGrp="1"/>
          </p:cNvSpPr>
          <p:nvPr>
            <p:ph type="body" idx="1" hasCustomPrompt="1"/>
          </p:nvPr>
        </p:nvSpPr>
        <p:spPr>
          <a:xfrm>
            <a:off x="1778000" y="3378200"/>
            <a:ext cx="10007600" cy="9118600"/>
          </a:xfrm>
          <a:prstGeom prst="rect">
            <a:avLst/>
          </a:prstGeom>
        </p:spPr>
        <p:txBody>
          <a:bodyPr/>
          <a:lstStyle>
            <a:lvl1pPr marL="660400" indent="-660400">
              <a:spcBef>
                <a:spcPts val="3200"/>
              </a:spcBef>
              <a:buFont typeface="Gill Sans"/>
              <a:buBlip>
                <a:blip r:embed="rId2"/>
              </a:buBlip>
              <a:defRPr sz="4400"/>
            </a:lvl1pPr>
            <a:lvl2pPr marL="1320800" indent="-660400">
              <a:spcBef>
                <a:spcPts val="3200"/>
              </a:spcBef>
              <a:buFont typeface="Gill Sans"/>
              <a:buBlip>
                <a:blip r:embed="rId2"/>
              </a:buBlip>
              <a:defRPr sz="4400"/>
            </a:lvl2pPr>
            <a:lvl3pPr marL="1981200" indent="-660400">
              <a:spcBef>
                <a:spcPts val="3200"/>
              </a:spcBef>
              <a:buFont typeface="Gill Sans"/>
              <a:buBlip>
                <a:blip r:embed="rId2"/>
              </a:buBlip>
              <a:defRPr sz="4400"/>
            </a:lvl3pPr>
            <a:lvl4pPr marL="2641600" indent="-660400">
              <a:spcBef>
                <a:spcPts val="3200"/>
              </a:spcBef>
              <a:buFont typeface="Gill Sans"/>
              <a:buBlip>
                <a:blip r:embed="rId2"/>
              </a:buBlip>
              <a:defRPr sz="4400"/>
            </a:lvl4pPr>
            <a:lvl5pPr marL="3302000" indent="-660400">
              <a:spcBef>
                <a:spcPts val="3200"/>
              </a:spcBef>
              <a:buFont typeface="Gill Sans"/>
              <a:buBlip>
                <a:blip r:embed="rId2"/>
              </a:buBlip>
              <a:defRPr sz="44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FFFFFF"/>
                </a:solidFill>
              </a:rPr>
              <a:t>Gövde Düzeyi Bir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FFFFFF"/>
                </a:solidFill>
              </a:rPr>
              <a:t>Gövde Düzeyi İki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FFFFFF"/>
                </a:solidFill>
              </a:rPr>
              <a:t>Gövde Düzeyi Üç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FFFFFF"/>
                </a:solidFill>
              </a:rPr>
              <a:t>Gövde Düzeyi Dört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FFFFFF"/>
                </a:solidFill>
              </a:rPr>
              <a:t>Gövde Düzeyi Beş</a:t>
            </a:r>
          </a:p>
        </p:txBody>
      </p:sp>
    </p:spTree>
  </p:cSld>
  <p:clrMapOvr>
    <a:masterClrMapping/>
  </p:clrMapOvr>
  <p:transition spd="med"/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Madde İşaretler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>
            <a:spLocks noGrp="1"/>
          </p:cNvSpPr>
          <p:nvPr>
            <p:ph type="body" idx="1" hasCustomPrompt="1"/>
          </p:nvPr>
        </p:nvSpPr>
        <p:spPr>
          <a:xfrm>
            <a:off x="1778000" y="1498600"/>
            <a:ext cx="20828000" cy="10718800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Gövde Düzeyi Bir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Gövde Düzeyi İki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Gövde Düzeyi Üç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Gövde Düzeyi Dört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Gövde Düzeyi Beş</a:t>
            </a:r>
          </a:p>
        </p:txBody>
      </p:sp>
    </p:spTree>
  </p:cSld>
  <p:clrMapOvr>
    <a:masterClrMapping/>
  </p:clrMapOvr>
  <p:transition spd="med"/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ğraf - 3 Yukar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lınt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/>
          <p:nvPr/>
        </p:nvSpPr>
        <p:spPr>
          <a:xfrm>
            <a:off x="598801" y="13341863"/>
            <a:ext cx="11177036" cy="378644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anchor="ctr">
            <a:spAutoFit/>
          </a:bodyPr>
          <a:lstStyle>
            <a:lvl1pPr algn="l">
              <a:defRPr sz="14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400">
                <a:solidFill>
                  <a:srgbClr val="FFFFFF"/>
                </a:solidFill>
              </a:rPr>
              <a:t>CHALK PRODUCTION</a:t>
            </a:r>
          </a:p>
        </p:txBody>
      </p:sp>
      <p:sp>
        <p:nvSpPr>
          <p:cNvPr id="28" name="Shape 28"/>
          <p:cNvSpPr>
            <a:spLocks noGrp="1"/>
          </p:cNvSpPr>
          <p:nvPr>
            <p:ph type="sldNum" sz="quarter" idx="2"/>
          </p:nvPr>
        </p:nvSpPr>
        <p:spPr>
          <a:xfrm>
            <a:off x="12019037" y="13341863"/>
            <a:ext cx="344164" cy="378643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>
            <a:lvl1pPr>
              <a:defRPr sz="1400"/>
            </a:lvl1pPr>
          </a:lstStyle>
          <a:p>
            <a:pPr lvl="0"/>
            <a:fld id="{86CB4B4D-7CA3-9044-876B-883B54F8677D}" type="slidenum">
              <a:rPr/>
              <a:t>‹#›</a:t>
            </a:fld>
            <a:endParaRPr/>
          </a:p>
        </p:txBody>
      </p:sp>
      <p:sp>
        <p:nvSpPr>
          <p:cNvPr id="29" name="Shape 29"/>
          <p:cNvSpPr/>
          <p:nvPr/>
        </p:nvSpPr>
        <p:spPr>
          <a:xfrm>
            <a:off x="12606402" y="13341863"/>
            <a:ext cx="11177036" cy="378644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anchor="ctr">
            <a:spAutoFit/>
          </a:bodyPr>
          <a:lstStyle>
            <a:lvl1pPr algn="r">
              <a:defRPr sz="1400" u="sng">
                <a:hlinkClick r:id="rId2"/>
              </a:defRPr>
            </a:lvl1pPr>
          </a:lstStyle>
          <a:p>
            <a:pPr lvl="0">
              <a:defRPr sz="1800" u="none">
                <a:solidFill>
                  <a:srgbClr val="000000"/>
                </a:solidFill>
              </a:defRPr>
            </a:pPr>
            <a:r>
              <a:rPr sz="1400" u="sng">
                <a:solidFill>
                  <a:srgbClr val="FFFFFF"/>
                </a:solidFill>
                <a:hlinkClick r:id="rId2"/>
              </a:rPr>
              <a:t>www.chalk.com</a:t>
            </a:r>
          </a:p>
        </p:txBody>
      </p:sp>
      <p:pic>
        <p:nvPicPr>
          <p:cNvPr id="30" name="Picture 29"/>
          <p:cNvPicPr/>
          <p:nvPr/>
        </p:nvPicPr>
        <p:blipFill>
          <a:blip r:embed="rId3"/>
          <a:stretch>
            <a:fillRect/>
          </a:stretch>
        </p:blipFill>
        <p:spPr>
          <a:xfrm>
            <a:off x="-3913" y="13336638"/>
            <a:ext cx="24390064" cy="12701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ğra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aşlık ve Altyaz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>
            <a:spLocks noGrp="1"/>
          </p:cNvSpPr>
          <p:nvPr>
            <p:ph type="title" hasCustomPrompt="1"/>
          </p:nvPr>
        </p:nvSpPr>
        <p:spPr>
          <a:xfrm>
            <a:off x="1778000" y="3657600"/>
            <a:ext cx="20828000" cy="3568700"/>
          </a:xfrm>
          <a:prstGeom prst="rect">
            <a:avLst/>
          </a:prstGeom>
        </p:spPr>
        <p:txBody>
          <a:bodyPr anchor="b"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10000">
                <a:solidFill>
                  <a:srgbClr val="FFFFFF"/>
                </a:solidFill>
              </a:rPr>
              <a:t>Başlık Metni</a:t>
            </a:r>
          </a:p>
        </p:txBody>
      </p:sp>
      <p:sp>
        <p:nvSpPr>
          <p:cNvPr id="6" name="Shape 6"/>
          <p:cNvSpPr>
            <a:spLocks noGrp="1"/>
          </p:cNvSpPr>
          <p:nvPr>
            <p:ph type="body" idx="1" hasCustomPrompt="1"/>
          </p:nvPr>
        </p:nvSpPr>
        <p:spPr>
          <a:xfrm>
            <a:off x="1778000" y="7327900"/>
            <a:ext cx="20828000" cy="1892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800"/>
            </a:lvl1pPr>
            <a:lvl2pPr marL="0" indent="228600" algn="ctr">
              <a:spcBef>
                <a:spcPts val="0"/>
              </a:spcBef>
              <a:buSzTx/>
              <a:buNone/>
              <a:defRPr sz="4800"/>
            </a:lvl2pPr>
            <a:lvl3pPr marL="0" indent="457200" algn="ctr">
              <a:spcBef>
                <a:spcPts val="0"/>
              </a:spcBef>
              <a:buSzTx/>
              <a:buNone/>
              <a:defRPr sz="4800"/>
            </a:lvl3pPr>
            <a:lvl4pPr marL="0" indent="685800" algn="ctr">
              <a:spcBef>
                <a:spcPts val="0"/>
              </a:spcBef>
              <a:buSzTx/>
              <a:buNone/>
              <a:defRPr sz="4800"/>
            </a:lvl4pPr>
            <a:lvl5pPr marL="0" indent="914400" algn="ctr">
              <a:spcBef>
                <a:spcPts val="0"/>
              </a:spcBef>
              <a:buSzTx/>
              <a:buNone/>
              <a:defRPr sz="48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FFFFFF"/>
                </a:solidFill>
              </a:rPr>
              <a:t>Gövde Düzeyi Bir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FFFFFF"/>
                </a:solidFill>
              </a:rPr>
              <a:t>Gövde Düzeyi İki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FFFFFF"/>
                </a:solidFill>
              </a:rPr>
              <a:t>Gövde Düzeyi Üç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FFFFFF"/>
                </a:solidFill>
              </a:rPr>
              <a:t>Gövde Düzeyi Dört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FFFFFF"/>
                </a:solidFill>
              </a:rPr>
              <a:t>Gövde Düzeyi Beş</a:t>
            </a:r>
          </a:p>
        </p:txBody>
      </p:sp>
    </p:spTree>
  </p:cSld>
  <p:clrMapOvr>
    <a:masterClrMapping/>
  </p:clrMapOvr>
  <p:transition spd="med"/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ğraf - Yat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>
            <a:spLocks noGrp="1"/>
          </p:cNvSpPr>
          <p:nvPr>
            <p:ph type="title" hasCustomPrompt="1"/>
          </p:nvPr>
        </p:nvSpPr>
        <p:spPr>
          <a:xfrm>
            <a:off x="1778000" y="9550400"/>
            <a:ext cx="20828000" cy="21209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10000">
                <a:solidFill>
                  <a:srgbClr val="FFFFFF"/>
                </a:solidFill>
              </a:rPr>
              <a:t>Başlık Metni</a:t>
            </a:r>
          </a:p>
        </p:txBody>
      </p:sp>
      <p:sp>
        <p:nvSpPr>
          <p:cNvPr id="9" name="Shape 9"/>
          <p:cNvSpPr>
            <a:spLocks noGrp="1"/>
          </p:cNvSpPr>
          <p:nvPr>
            <p:ph type="body" idx="1" hasCustomPrompt="1"/>
          </p:nvPr>
        </p:nvSpPr>
        <p:spPr>
          <a:xfrm>
            <a:off x="1778000" y="11785600"/>
            <a:ext cx="20828000" cy="13462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800"/>
            </a:lvl1pPr>
            <a:lvl2pPr marL="0" indent="228600" algn="ctr">
              <a:spcBef>
                <a:spcPts val="0"/>
              </a:spcBef>
              <a:buSzTx/>
              <a:buNone/>
              <a:defRPr sz="4800"/>
            </a:lvl2pPr>
            <a:lvl3pPr marL="0" indent="457200" algn="ctr">
              <a:spcBef>
                <a:spcPts val="0"/>
              </a:spcBef>
              <a:buSzTx/>
              <a:buNone/>
              <a:defRPr sz="4800"/>
            </a:lvl3pPr>
            <a:lvl4pPr marL="0" indent="685800" algn="ctr">
              <a:spcBef>
                <a:spcPts val="0"/>
              </a:spcBef>
              <a:buSzTx/>
              <a:buNone/>
              <a:defRPr sz="4800"/>
            </a:lvl4pPr>
            <a:lvl5pPr marL="0" indent="914400" algn="ctr">
              <a:spcBef>
                <a:spcPts val="0"/>
              </a:spcBef>
              <a:buSzTx/>
              <a:buNone/>
              <a:defRPr sz="48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FFFFFF"/>
                </a:solidFill>
              </a:rPr>
              <a:t>Gövde Düzeyi Bir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FFFFFF"/>
                </a:solidFill>
              </a:rPr>
              <a:t>Gövde Düzeyi İki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FFFFFF"/>
                </a:solidFill>
              </a:rPr>
              <a:t>Gövde Düzeyi Üç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FFFFFF"/>
                </a:solidFill>
              </a:rPr>
              <a:t>Gövde Düzeyi Dört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FFFFFF"/>
                </a:solidFill>
              </a:rPr>
              <a:t>Gövde Düzeyi Beş</a:t>
            </a:r>
          </a:p>
        </p:txBody>
      </p:sp>
    </p:spTree>
  </p:cSld>
  <p:clrMapOvr>
    <a:masterClrMapping/>
  </p:clrMapOvr>
  <p:transition spd="med"/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aşlık - Or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 hasCustomPrompt="1"/>
          </p:nvPr>
        </p:nvSpPr>
        <p:spPr>
          <a:xfrm>
            <a:off x="1778000" y="5067300"/>
            <a:ext cx="20828000" cy="35687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10000">
                <a:solidFill>
                  <a:srgbClr val="FFFFFF"/>
                </a:solidFill>
              </a:rPr>
              <a:t>Başlık Metni</a:t>
            </a:r>
          </a:p>
        </p:txBody>
      </p:sp>
    </p:spTree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lınt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/>
          <p:nvPr/>
        </p:nvSpPr>
        <p:spPr>
          <a:xfrm>
            <a:off x="598801" y="13341863"/>
            <a:ext cx="11177036" cy="378644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anchor="ctr">
            <a:spAutoFit/>
          </a:bodyPr>
          <a:lstStyle>
            <a:lvl1pPr algn="l">
              <a:defRPr sz="14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400">
                <a:solidFill>
                  <a:srgbClr val="FFFFFF"/>
                </a:solidFill>
              </a:rPr>
              <a:t>CHALK PRODUCTION</a:t>
            </a:r>
          </a:p>
        </p:txBody>
      </p:sp>
      <p:sp>
        <p:nvSpPr>
          <p:cNvPr id="28" name="Shape 28"/>
          <p:cNvSpPr>
            <a:spLocks noGrp="1"/>
          </p:cNvSpPr>
          <p:nvPr>
            <p:ph type="sldNum" sz="quarter" idx="2"/>
          </p:nvPr>
        </p:nvSpPr>
        <p:spPr>
          <a:xfrm>
            <a:off x="12019037" y="13341863"/>
            <a:ext cx="344164" cy="378643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>
            <a:lvl1pPr>
              <a:defRPr sz="1400"/>
            </a:lvl1pPr>
          </a:lstStyle>
          <a:p>
            <a:pPr lvl="0"/>
            <a:fld id="{86CB4B4D-7CA3-9044-876B-883B54F8677D}" type="slidenum">
              <a:rPr/>
              <a:t>‹#›</a:t>
            </a:fld>
            <a:endParaRPr/>
          </a:p>
        </p:txBody>
      </p:sp>
      <p:sp>
        <p:nvSpPr>
          <p:cNvPr id="29" name="Shape 29"/>
          <p:cNvSpPr/>
          <p:nvPr/>
        </p:nvSpPr>
        <p:spPr>
          <a:xfrm>
            <a:off x="12606402" y="13341863"/>
            <a:ext cx="11177036" cy="378644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anchor="ctr">
            <a:spAutoFit/>
          </a:bodyPr>
          <a:lstStyle>
            <a:lvl1pPr algn="r">
              <a:defRPr sz="1400" u="sng">
                <a:hlinkClick r:id="rId2"/>
              </a:defRPr>
            </a:lvl1pPr>
          </a:lstStyle>
          <a:p>
            <a:pPr lvl="0">
              <a:defRPr sz="1800" u="none">
                <a:solidFill>
                  <a:srgbClr val="000000"/>
                </a:solidFill>
              </a:defRPr>
            </a:pPr>
            <a:r>
              <a:rPr sz="1400" u="sng">
                <a:solidFill>
                  <a:srgbClr val="FFFFFF"/>
                </a:solidFill>
                <a:hlinkClick r:id="rId2"/>
              </a:rPr>
              <a:t>www.chalk.com</a:t>
            </a:r>
          </a:p>
        </p:txBody>
      </p:sp>
      <p:pic>
        <p:nvPicPr>
          <p:cNvPr id="30" name="Picture 29"/>
          <p:cNvPicPr/>
          <p:nvPr/>
        </p:nvPicPr>
        <p:blipFill>
          <a:blip r:embed="rId3"/>
          <a:stretch>
            <a:fillRect/>
          </a:stretch>
        </p:blipFill>
        <p:spPr>
          <a:xfrm>
            <a:off x="-3913" y="13336638"/>
            <a:ext cx="24390064" cy="12701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ğraf - Düş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>
            <a:spLocks noGrp="1"/>
          </p:cNvSpPr>
          <p:nvPr>
            <p:ph type="title" hasCustomPrompt="1"/>
          </p:nvPr>
        </p:nvSpPr>
        <p:spPr>
          <a:xfrm>
            <a:off x="1574800" y="1854200"/>
            <a:ext cx="10858500" cy="4826000"/>
          </a:xfrm>
          <a:prstGeom prst="rect">
            <a:avLst/>
          </a:prstGeom>
        </p:spPr>
        <p:txBody>
          <a:bodyPr anchor="b"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10000">
                <a:solidFill>
                  <a:srgbClr val="FFFFFF"/>
                </a:solidFill>
              </a:rPr>
              <a:t>Başlık Metni</a:t>
            </a:r>
          </a:p>
        </p:txBody>
      </p:sp>
      <p:sp>
        <p:nvSpPr>
          <p:cNvPr id="14" name="Shape 14"/>
          <p:cNvSpPr>
            <a:spLocks noGrp="1"/>
          </p:cNvSpPr>
          <p:nvPr>
            <p:ph type="body" idx="1" hasCustomPrompt="1"/>
          </p:nvPr>
        </p:nvSpPr>
        <p:spPr>
          <a:xfrm>
            <a:off x="1574800" y="6692900"/>
            <a:ext cx="10858500" cy="5067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800"/>
            </a:lvl1pPr>
            <a:lvl2pPr marL="0" indent="228600" algn="ctr">
              <a:spcBef>
                <a:spcPts val="0"/>
              </a:spcBef>
              <a:buSzTx/>
              <a:buNone/>
              <a:defRPr sz="4800"/>
            </a:lvl2pPr>
            <a:lvl3pPr marL="0" indent="457200" algn="ctr">
              <a:spcBef>
                <a:spcPts val="0"/>
              </a:spcBef>
              <a:buSzTx/>
              <a:buNone/>
              <a:defRPr sz="4800"/>
            </a:lvl3pPr>
            <a:lvl4pPr marL="0" indent="685800" algn="ctr">
              <a:spcBef>
                <a:spcPts val="0"/>
              </a:spcBef>
              <a:buSzTx/>
              <a:buNone/>
              <a:defRPr sz="4800"/>
            </a:lvl4pPr>
            <a:lvl5pPr marL="0" indent="914400" algn="ctr">
              <a:spcBef>
                <a:spcPts val="0"/>
              </a:spcBef>
              <a:buSzTx/>
              <a:buNone/>
              <a:defRPr sz="48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FFFFFF"/>
                </a:solidFill>
              </a:rPr>
              <a:t>Gövde Düzeyi Bir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FFFFFF"/>
                </a:solidFill>
              </a:rPr>
              <a:t>Gövde Düzeyi İki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FFFFFF"/>
                </a:solidFill>
              </a:rPr>
              <a:t>Gövde Düzeyi Üç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FFFFFF"/>
                </a:solidFill>
              </a:rPr>
              <a:t>Gövde Düzeyi Dört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FFFFFF"/>
                </a:solidFill>
              </a:rPr>
              <a:t>Gövde Düzeyi Beş</a:t>
            </a:r>
          </a:p>
        </p:txBody>
      </p:sp>
    </p:spTree>
  </p:cSld>
  <p:clrMapOvr>
    <a:masterClrMapping/>
  </p:clrMapOvr>
  <p:transition spd="med"/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aşlık - Ü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10000">
                <a:solidFill>
                  <a:srgbClr val="FFFFFF"/>
                </a:solidFill>
              </a:rPr>
              <a:t>Başlık Metni</a:t>
            </a:r>
          </a:p>
        </p:txBody>
      </p:sp>
    </p:spTree>
  </p:cSld>
  <p:clrMapOvr>
    <a:masterClrMapping/>
  </p:clrMapOvr>
  <p:transition spd="med"/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aşlık ve Madde İşaretler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10000">
                <a:solidFill>
                  <a:srgbClr val="FFFFFF"/>
                </a:solidFill>
              </a:rPr>
              <a:t>Başlık Metni</a:t>
            </a:r>
          </a:p>
        </p:txBody>
      </p:sp>
      <p:sp>
        <p:nvSpPr>
          <p:cNvPr id="19" name="Shape 19"/>
          <p:cNvSpPr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Gövde Düzeyi Bir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Gövde Düzeyi İki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Gövde Düzeyi Üç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Gövde Düzeyi Dört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Gövde Düzeyi Beş</a:t>
            </a:r>
          </a:p>
        </p:txBody>
      </p:sp>
    </p:spTree>
  </p:cSld>
  <p:clrMapOvr>
    <a:masterClrMapping/>
  </p:clrMapOvr>
  <p:transition spd="med"/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aşlık, Madde İşaretleri ve Fotoğra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>
            <a:spLocks noGrp="1"/>
          </p:cNvSpPr>
          <p:nvPr>
            <p:ph type="title" hasCustomPrompt="1"/>
          </p:nvPr>
        </p:nvSpPr>
        <p:spPr>
          <a:xfrm>
            <a:off x="1778000" y="952500"/>
            <a:ext cx="20828000" cy="22860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10000">
                <a:solidFill>
                  <a:srgbClr val="FFFFFF"/>
                </a:solidFill>
              </a:rPr>
              <a:t>Başlık Metni</a:t>
            </a:r>
          </a:p>
        </p:txBody>
      </p:sp>
      <p:sp>
        <p:nvSpPr>
          <p:cNvPr id="22" name="Shape 22"/>
          <p:cNvSpPr>
            <a:spLocks noGrp="1"/>
          </p:cNvSpPr>
          <p:nvPr>
            <p:ph type="body" idx="1" hasCustomPrompt="1"/>
          </p:nvPr>
        </p:nvSpPr>
        <p:spPr>
          <a:xfrm>
            <a:off x="1778000" y="3378200"/>
            <a:ext cx="10007600" cy="9118600"/>
          </a:xfrm>
          <a:prstGeom prst="rect">
            <a:avLst/>
          </a:prstGeom>
        </p:spPr>
        <p:txBody>
          <a:bodyPr/>
          <a:lstStyle>
            <a:lvl1pPr marL="660400" indent="-660400">
              <a:spcBef>
                <a:spcPts val="3200"/>
              </a:spcBef>
              <a:buFont typeface="Gill Sans"/>
              <a:buBlip>
                <a:blip r:embed="rId2"/>
              </a:buBlip>
              <a:defRPr sz="4400"/>
            </a:lvl1pPr>
            <a:lvl2pPr marL="1320800" indent="-660400">
              <a:spcBef>
                <a:spcPts val="3200"/>
              </a:spcBef>
              <a:buFont typeface="Gill Sans"/>
              <a:buBlip>
                <a:blip r:embed="rId2"/>
              </a:buBlip>
              <a:defRPr sz="4400"/>
            </a:lvl2pPr>
            <a:lvl3pPr marL="1981200" indent="-660400">
              <a:spcBef>
                <a:spcPts val="3200"/>
              </a:spcBef>
              <a:buFont typeface="Gill Sans"/>
              <a:buBlip>
                <a:blip r:embed="rId2"/>
              </a:buBlip>
              <a:defRPr sz="4400"/>
            </a:lvl3pPr>
            <a:lvl4pPr marL="2641600" indent="-660400">
              <a:spcBef>
                <a:spcPts val="3200"/>
              </a:spcBef>
              <a:buFont typeface="Gill Sans"/>
              <a:buBlip>
                <a:blip r:embed="rId2"/>
              </a:buBlip>
              <a:defRPr sz="4400"/>
            </a:lvl4pPr>
            <a:lvl5pPr marL="3302000" indent="-660400">
              <a:spcBef>
                <a:spcPts val="3200"/>
              </a:spcBef>
              <a:buFont typeface="Gill Sans"/>
              <a:buBlip>
                <a:blip r:embed="rId2"/>
              </a:buBlip>
              <a:defRPr sz="44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FFFFFF"/>
                </a:solidFill>
              </a:rPr>
              <a:t>Gövde Düzeyi Bir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FFFFFF"/>
                </a:solidFill>
              </a:rPr>
              <a:t>Gövde Düzeyi İki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FFFFFF"/>
                </a:solidFill>
              </a:rPr>
              <a:t>Gövde Düzeyi Üç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FFFFFF"/>
                </a:solidFill>
              </a:rPr>
              <a:t>Gövde Düzeyi Dört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FFFFFF"/>
                </a:solidFill>
              </a:rPr>
              <a:t>Gövde Düzeyi Beş</a:t>
            </a:r>
          </a:p>
        </p:txBody>
      </p:sp>
    </p:spTree>
  </p:cSld>
  <p:clrMapOvr>
    <a:masterClrMapping/>
  </p:clrMapOvr>
  <p:transition spd="med"/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Madde İşaretler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>
            <a:spLocks noGrp="1"/>
          </p:cNvSpPr>
          <p:nvPr>
            <p:ph type="body" idx="1" hasCustomPrompt="1"/>
          </p:nvPr>
        </p:nvSpPr>
        <p:spPr>
          <a:xfrm>
            <a:off x="1778000" y="1498600"/>
            <a:ext cx="20828000" cy="10718800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Gövde Düzeyi Bir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Gövde Düzeyi İki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Gövde Düzeyi Üç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Gövde Düzeyi Dört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Gövde Düzeyi Beş</a:t>
            </a:r>
          </a:p>
        </p:txBody>
      </p:sp>
    </p:spTree>
  </p:cSld>
  <p:clrMapOvr>
    <a:masterClrMapping/>
  </p:clrMapOvr>
  <p:transition spd="med"/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ğraf - 3 Yukar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lınt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/>
          <p:nvPr/>
        </p:nvSpPr>
        <p:spPr>
          <a:xfrm>
            <a:off x="598801" y="13341863"/>
            <a:ext cx="11177036" cy="378644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anchor="ctr">
            <a:spAutoFit/>
          </a:bodyPr>
          <a:lstStyle>
            <a:lvl1pPr algn="l">
              <a:defRPr sz="14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400">
                <a:solidFill>
                  <a:srgbClr val="FFFFFF"/>
                </a:solidFill>
              </a:rPr>
              <a:t>CHALK PRODUCTION</a:t>
            </a:r>
          </a:p>
        </p:txBody>
      </p:sp>
      <p:sp>
        <p:nvSpPr>
          <p:cNvPr id="28" name="Shape 28"/>
          <p:cNvSpPr>
            <a:spLocks noGrp="1"/>
          </p:cNvSpPr>
          <p:nvPr>
            <p:ph type="sldNum" sz="quarter" idx="2"/>
          </p:nvPr>
        </p:nvSpPr>
        <p:spPr>
          <a:xfrm>
            <a:off x="12019037" y="13341863"/>
            <a:ext cx="344164" cy="378643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>
            <a:lvl1pPr>
              <a:defRPr sz="1400"/>
            </a:lvl1pPr>
          </a:lstStyle>
          <a:p>
            <a:pPr lvl="0"/>
            <a:fld id="{86CB4B4D-7CA3-9044-876B-883B54F8677D}" type="slidenum">
              <a:rPr/>
              <a:t>‹#›</a:t>
            </a:fld>
            <a:endParaRPr/>
          </a:p>
        </p:txBody>
      </p:sp>
      <p:sp>
        <p:nvSpPr>
          <p:cNvPr id="29" name="Shape 29"/>
          <p:cNvSpPr/>
          <p:nvPr/>
        </p:nvSpPr>
        <p:spPr>
          <a:xfrm>
            <a:off x="12606402" y="13341863"/>
            <a:ext cx="11177036" cy="378644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anchor="ctr">
            <a:spAutoFit/>
          </a:bodyPr>
          <a:lstStyle>
            <a:lvl1pPr algn="r">
              <a:defRPr sz="1400" u="sng">
                <a:hlinkClick r:id="rId2"/>
              </a:defRPr>
            </a:lvl1pPr>
          </a:lstStyle>
          <a:p>
            <a:pPr lvl="0">
              <a:defRPr sz="1800" u="none">
                <a:solidFill>
                  <a:srgbClr val="000000"/>
                </a:solidFill>
              </a:defRPr>
            </a:pPr>
            <a:r>
              <a:rPr sz="1400" u="sng">
                <a:solidFill>
                  <a:srgbClr val="FFFFFF"/>
                </a:solidFill>
                <a:hlinkClick r:id="rId2"/>
              </a:rPr>
              <a:t>www.chalk.com</a:t>
            </a:r>
          </a:p>
        </p:txBody>
      </p:sp>
      <p:pic>
        <p:nvPicPr>
          <p:cNvPr id="30" name="Picture 29"/>
          <p:cNvPicPr/>
          <p:nvPr/>
        </p:nvPicPr>
        <p:blipFill>
          <a:blip r:embed="rId3"/>
          <a:stretch>
            <a:fillRect/>
          </a:stretch>
        </p:blipFill>
        <p:spPr>
          <a:xfrm>
            <a:off x="-3913" y="13336638"/>
            <a:ext cx="24390064" cy="12701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ğra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aşlık ve Altyaz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>
            <a:spLocks noGrp="1"/>
          </p:cNvSpPr>
          <p:nvPr>
            <p:ph type="title" hasCustomPrompt="1"/>
          </p:nvPr>
        </p:nvSpPr>
        <p:spPr>
          <a:xfrm>
            <a:off x="1778000" y="3657600"/>
            <a:ext cx="20828000" cy="3568700"/>
          </a:xfrm>
          <a:prstGeom prst="rect">
            <a:avLst/>
          </a:prstGeom>
        </p:spPr>
        <p:txBody>
          <a:bodyPr anchor="b"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10000">
                <a:solidFill>
                  <a:srgbClr val="FFFFFF"/>
                </a:solidFill>
              </a:rPr>
              <a:t>Başlık Metni</a:t>
            </a:r>
          </a:p>
        </p:txBody>
      </p:sp>
      <p:sp>
        <p:nvSpPr>
          <p:cNvPr id="6" name="Shape 6"/>
          <p:cNvSpPr>
            <a:spLocks noGrp="1"/>
          </p:cNvSpPr>
          <p:nvPr>
            <p:ph type="body" idx="1" hasCustomPrompt="1"/>
          </p:nvPr>
        </p:nvSpPr>
        <p:spPr>
          <a:xfrm>
            <a:off x="1778000" y="7327900"/>
            <a:ext cx="20828000" cy="1892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800"/>
            </a:lvl1pPr>
            <a:lvl2pPr marL="0" indent="228600" algn="ctr">
              <a:spcBef>
                <a:spcPts val="0"/>
              </a:spcBef>
              <a:buSzTx/>
              <a:buNone/>
              <a:defRPr sz="4800"/>
            </a:lvl2pPr>
            <a:lvl3pPr marL="0" indent="457200" algn="ctr">
              <a:spcBef>
                <a:spcPts val="0"/>
              </a:spcBef>
              <a:buSzTx/>
              <a:buNone/>
              <a:defRPr sz="4800"/>
            </a:lvl3pPr>
            <a:lvl4pPr marL="0" indent="685800" algn="ctr">
              <a:spcBef>
                <a:spcPts val="0"/>
              </a:spcBef>
              <a:buSzTx/>
              <a:buNone/>
              <a:defRPr sz="4800"/>
            </a:lvl4pPr>
            <a:lvl5pPr marL="0" indent="914400" algn="ctr">
              <a:spcBef>
                <a:spcPts val="0"/>
              </a:spcBef>
              <a:buSzTx/>
              <a:buNone/>
              <a:defRPr sz="48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FFFFFF"/>
                </a:solidFill>
              </a:rPr>
              <a:t>Gövde Düzeyi Bir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FFFFFF"/>
                </a:solidFill>
              </a:rPr>
              <a:t>Gövde Düzeyi İki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FFFFFF"/>
                </a:solidFill>
              </a:rPr>
              <a:t>Gövde Düzeyi Üç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FFFFFF"/>
                </a:solidFill>
              </a:rPr>
              <a:t>Gövde Düzeyi Dört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FFFFFF"/>
                </a:solidFill>
              </a:rPr>
              <a:t>Gövde Düzeyi Beş</a:t>
            </a:r>
          </a:p>
        </p:txBody>
      </p:sp>
    </p:spTree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ğra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ğraf - Yat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>
            <a:spLocks noGrp="1"/>
          </p:cNvSpPr>
          <p:nvPr>
            <p:ph type="title" hasCustomPrompt="1"/>
          </p:nvPr>
        </p:nvSpPr>
        <p:spPr>
          <a:xfrm>
            <a:off x="1778000" y="9550400"/>
            <a:ext cx="20828000" cy="21209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10000">
                <a:solidFill>
                  <a:srgbClr val="FFFFFF"/>
                </a:solidFill>
              </a:rPr>
              <a:t>Başlık Metni</a:t>
            </a:r>
          </a:p>
        </p:txBody>
      </p:sp>
      <p:sp>
        <p:nvSpPr>
          <p:cNvPr id="9" name="Shape 9"/>
          <p:cNvSpPr>
            <a:spLocks noGrp="1"/>
          </p:cNvSpPr>
          <p:nvPr>
            <p:ph type="body" idx="1" hasCustomPrompt="1"/>
          </p:nvPr>
        </p:nvSpPr>
        <p:spPr>
          <a:xfrm>
            <a:off x="1778000" y="11785600"/>
            <a:ext cx="20828000" cy="13462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800"/>
            </a:lvl1pPr>
            <a:lvl2pPr marL="0" indent="228600" algn="ctr">
              <a:spcBef>
                <a:spcPts val="0"/>
              </a:spcBef>
              <a:buSzTx/>
              <a:buNone/>
              <a:defRPr sz="4800"/>
            </a:lvl2pPr>
            <a:lvl3pPr marL="0" indent="457200" algn="ctr">
              <a:spcBef>
                <a:spcPts val="0"/>
              </a:spcBef>
              <a:buSzTx/>
              <a:buNone/>
              <a:defRPr sz="4800"/>
            </a:lvl3pPr>
            <a:lvl4pPr marL="0" indent="685800" algn="ctr">
              <a:spcBef>
                <a:spcPts val="0"/>
              </a:spcBef>
              <a:buSzTx/>
              <a:buNone/>
              <a:defRPr sz="4800"/>
            </a:lvl4pPr>
            <a:lvl5pPr marL="0" indent="914400" algn="ctr">
              <a:spcBef>
                <a:spcPts val="0"/>
              </a:spcBef>
              <a:buSzTx/>
              <a:buNone/>
              <a:defRPr sz="48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FFFFFF"/>
                </a:solidFill>
              </a:rPr>
              <a:t>Gövde Düzeyi Bir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FFFFFF"/>
                </a:solidFill>
              </a:rPr>
              <a:t>Gövde Düzeyi İki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FFFFFF"/>
                </a:solidFill>
              </a:rPr>
              <a:t>Gövde Düzeyi Üç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FFFFFF"/>
                </a:solidFill>
              </a:rPr>
              <a:t>Gövde Düzeyi Dört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FFFFFF"/>
                </a:solidFill>
              </a:rPr>
              <a:t>Gövde Düzeyi Beş</a:t>
            </a:r>
          </a:p>
        </p:txBody>
      </p:sp>
    </p:spTree>
  </p:cSld>
  <p:clrMapOvr>
    <a:masterClrMapping/>
  </p:clrMapOvr>
  <p:transition spd="med"/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aşlık - Or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 hasCustomPrompt="1"/>
          </p:nvPr>
        </p:nvSpPr>
        <p:spPr>
          <a:xfrm>
            <a:off x="1778000" y="5067300"/>
            <a:ext cx="20828000" cy="35687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10000">
                <a:solidFill>
                  <a:srgbClr val="FFFFFF"/>
                </a:solidFill>
              </a:rPr>
              <a:t>Başlık Metni</a:t>
            </a:r>
          </a:p>
        </p:txBody>
      </p:sp>
    </p:spTree>
  </p:cSld>
  <p:clrMapOvr>
    <a:masterClrMapping/>
  </p:clrMapOvr>
  <p:transition spd="med"/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ğraf - Düş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>
            <a:spLocks noGrp="1"/>
          </p:cNvSpPr>
          <p:nvPr>
            <p:ph type="title" hasCustomPrompt="1"/>
          </p:nvPr>
        </p:nvSpPr>
        <p:spPr>
          <a:xfrm>
            <a:off x="1574800" y="1854200"/>
            <a:ext cx="10858500" cy="4826000"/>
          </a:xfrm>
          <a:prstGeom prst="rect">
            <a:avLst/>
          </a:prstGeom>
        </p:spPr>
        <p:txBody>
          <a:bodyPr anchor="b"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10000">
                <a:solidFill>
                  <a:srgbClr val="FFFFFF"/>
                </a:solidFill>
              </a:rPr>
              <a:t>Başlık Metni</a:t>
            </a:r>
          </a:p>
        </p:txBody>
      </p:sp>
      <p:sp>
        <p:nvSpPr>
          <p:cNvPr id="14" name="Shape 14"/>
          <p:cNvSpPr>
            <a:spLocks noGrp="1"/>
          </p:cNvSpPr>
          <p:nvPr>
            <p:ph type="body" idx="1" hasCustomPrompt="1"/>
          </p:nvPr>
        </p:nvSpPr>
        <p:spPr>
          <a:xfrm>
            <a:off x="1574800" y="6692900"/>
            <a:ext cx="10858500" cy="5067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800"/>
            </a:lvl1pPr>
            <a:lvl2pPr marL="0" indent="228600" algn="ctr">
              <a:spcBef>
                <a:spcPts val="0"/>
              </a:spcBef>
              <a:buSzTx/>
              <a:buNone/>
              <a:defRPr sz="4800"/>
            </a:lvl2pPr>
            <a:lvl3pPr marL="0" indent="457200" algn="ctr">
              <a:spcBef>
                <a:spcPts val="0"/>
              </a:spcBef>
              <a:buSzTx/>
              <a:buNone/>
              <a:defRPr sz="4800"/>
            </a:lvl3pPr>
            <a:lvl4pPr marL="0" indent="685800" algn="ctr">
              <a:spcBef>
                <a:spcPts val="0"/>
              </a:spcBef>
              <a:buSzTx/>
              <a:buNone/>
              <a:defRPr sz="4800"/>
            </a:lvl4pPr>
            <a:lvl5pPr marL="0" indent="914400" algn="ctr">
              <a:spcBef>
                <a:spcPts val="0"/>
              </a:spcBef>
              <a:buSzTx/>
              <a:buNone/>
              <a:defRPr sz="48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FFFFFF"/>
                </a:solidFill>
              </a:rPr>
              <a:t>Gövde Düzeyi Bir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FFFFFF"/>
                </a:solidFill>
              </a:rPr>
              <a:t>Gövde Düzeyi İki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FFFFFF"/>
                </a:solidFill>
              </a:rPr>
              <a:t>Gövde Düzeyi Üç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FFFFFF"/>
                </a:solidFill>
              </a:rPr>
              <a:t>Gövde Düzeyi Dört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FFFFFF"/>
                </a:solidFill>
              </a:rPr>
              <a:t>Gövde Düzeyi Beş</a:t>
            </a:r>
          </a:p>
        </p:txBody>
      </p:sp>
    </p:spTree>
  </p:cSld>
  <p:clrMapOvr>
    <a:masterClrMapping/>
  </p:clrMapOvr>
  <p:transition spd="med"/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aşlık - Ü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10000">
                <a:solidFill>
                  <a:srgbClr val="FFFFFF"/>
                </a:solidFill>
              </a:rPr>
              <a:t>Başlık Metni</a:t>
            </a:r>
          </a:p>
        </p:txBody>
      </p:sp>
    </p:spTree>
  </p:cSld>
  <p:clrMapOvr>
    <a:masterClrMapping/>
  </p:clrMapOvr>
  <p:transition spd="med"/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aşlık ve Madde İşaretler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10000">
                <a:solidFill>
                  <a:srgbClr val="FFFFFF"/>
                </a:solidFill>
              </a:rPr>
              <a:t>Başlık Metni</a:t>
            </a:r>
          </a:p>
        </p:txBody>
      </p:sp>
      <p:sp>
        <p:nvSpPr>
          <p:cNvPr id="19" name="Shape 19"/>
          <p:cNvSpPr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Gövde Düzeyi Bir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Gövde Düzeyi İki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Gövde Düzeyi Üç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Gövde Düzeyi Dört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Gövde Düzeyi Beş</a:t>
            </a:r>
          </a:p>
        </p:txBody>
      </p:sp>
    </p:spTree>
  </p:cSld>
  <p:clrMapOvr>
    <a:masterClrMapping/>
  </p:clrMapOvr>
  <p:transition spd="med"/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aşlık, Madde İşaretleri ve Fotoğra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>
            <a:spLocks noGrp="1"/>
          </p:cNvSpPr>
          <p:nvPr>
            <p:ph type="title" hasCustomPrompt="1"/>
          </p:nvPr>
        </p:nvSpPr>
        <p:spPr>
          <a:xfrm>
            <a:off x="1778000" y="952500"/>
            <a:ext cx="20828000" cy="22860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10000">
                <a:solidFill>
                  <a:srgbClr val="FFFFFF"/>
                </a:solidFill>
              </a:rPr>
              <a:t>Başlık Metni</a:t>
            </a:r>
          </a:p>
        </p:txBody>
      </p:sp>
      <p:sp>
        <p:nvSpPr>
          <p:cNvPr id="22" name="Shape 22"/>
          <p:cNvSpPr>
            <a:spLocks noGrp="1"/>
          </p:cNvSpPr>
          <p:nvPr>
            <p:ph type="body" idx="1" hasCustomPrompt="1"/>
          </p:nvPr>
        </p:nvSpPr>
        <p:spPr>
          <a:xfrm>
            <a:off x="1778000" y="3378200"/>
            <a:ext cx="10007600" cy="9118600"/>
          </a:xfrm>
          <a:prstGeom prst="rect">
            <a:avLst/>
          </a:prstGeom>
        </p:spPr>
        <p:txBody>
          <a:bodyPr/>
          <a:lstStyle>
            <a:lvl1pPr marL="660400" indent="-660400">
              <a:spcBef>
                <a:spcPts val="3200"/>
              </a:spcBef>
              <a:buFont typeface="Gill Sans"/>
              <a:buBlip>
                <a:blip r:embed="rId2"/>
              </a:buBlip>
              <a:defRPr sz="4400"/>
            </a:lvl1pPr>
            <a:lvl2pPr marL="1320800" indent="-660400">
              <a:spcBef>
                <a:spcPts val="3200"/>
              </a:spcBef>
              <a:buFont typeface="Gill Sans"/>
              <a:buBlip>
                <a:blip r:embed="rId2"/>
              </a:buBlip>
              <a:defRPr sz="4400"/>
            </a:lvl2pPr>
            <a:lvl3pPr marL="1981200" indent="-660400">
              <a:spcBef>
                <a:spcPts val="3200"/>
              </a:spcBef>
              <a:buFont typeface="Gill Sans"/>
              <a:buBlip>
                <a:blip r:embed="rId2"/>
              </a:buBlip>
              <a:defRPr sz="4400"/>
            </a:lvl3pPr>
            <a:lvl4pPr marL="2641600" indent="-660400">
              <a:spcBef>
                <a:spcPts val="3200"/>
              </a:spcBef>
              <a:buFont typeface="Gill Sans"/>
              <a:buBlip>
                <a:blip r:embed="rId2"/>
              </a:buBlip>
              <a:defRPr sz="4400"/>
            </a:lvl4pPr>
            <a:lvl5pPr marL="3302000" indent="-660400">
              <a:spcBef>
                <a:spcPts val="3200"/>
              </a:spcBef>
              <a:buFont typeface="Gill Sans"/>
              <a:buBlip>
                <a:blip r:embed="rId2"/>
              </a:buBlip>
              <a:defRPr sz="44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FFFFFF"/>
                </a:solidFill>
              </a:rPr>
              <a:t>Gövde Düzeyi Bir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FFFFFF"/>
                </a:solidFill>
              </a:rPr>
              <a:t>Gövde Düzeyi İki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FFFFFF"/>
                </a:solidFill>
              </a:rPr>
              <a:t>Gövde Düzeyi Üç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FFFFFF"/>
                </a:solidFill>
              </a:rPr>
              <a:t>Gövde Düzeyi Dört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FFFFFF"/>
                </a:solidFill>
              </a:rPr>
              <a:t>Gövde Düzeyi Beş</a:t>
            </a:r>
          </a:p>
        </p:txBody>
      </p:sp>
    </p:spTree>
  </p:cSld>
  <p:clrMapOvr>
    <a:masterClrMapping/>
  </p:clrMapOvr>
  <p:transition spd="med"/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Madde İşaretler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>
            <a:spLocks noGrp="1"/>
          </p:cNvSpPr>
          <p:nvPr>
            <p:ph type="body" idx="1" hasCustomPrompt="1"/>
          </p:nvPr>
        </p:nvSpPr>
        <p:spPr>
          <a:xfrm>
            <a:off x="1778000" y="1498600"/>
            <a:ext cx="20828000" cy="10718800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Gövde Düzeyi Bir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Gövde Düzeyi İki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Gövde Düzeyi Üç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Gövde Düzeyi Dört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Gövde Düzeyi Beş</a:t>
            </a:r>
          </a:p>
        </p:txBody>
      </p:sp>
    </p:spTree>
  </p:cSld>
  <p:clrMapOvr>
    <a:masterClrMapping/>
  </p:clrMapOvr>
  <p:transition spd="med"/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ğraf - 3 Yukar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lınt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/>
          <p:nvPr/>
        </p:nvSpPr>
        <p:spPr>
          <a:xfrm>
            <a:off x="598801" y="13341863"/>
            <a:ext cx="11177036" cy="378644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anchor="ctr">
            <a:spAutoFit/>
          </a:bodyPr>
          <a:lstStyle>
            <a:lvl1pPr algn="l">
              <a:defRPr sz="14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400">
                <a:solidFill>
                  <a:srgbClr val="FFFFFF"/>
                </a:solidFill>
              </a:rPr>
              <a:t>CHALK PRODUCTION</a:t>
            </a:r>
          </a:p>
        </p:txBody>
      </p:sp>
      <p:sp>
        <p:nvSpPr>
          <p:cNvPr id="28" name="Shape 28"/>
          <p:cNvSpPr>
            <a:spLocks noGrp="1"/>
          </p:cNvSpPr>
          <p:nvPr>
            <p:ph type="sldNum" sz="quarter" idx="2"/>
          </p:nvPr>
        </p:nvSpPr>
        <p:spPr>
          <a:xfrm>
            <a:off x="12019037" y="13341863"/>
            <a:ext cx="344164" cy="378643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>
            <a:lvl1pPr>
              <a:defRPr sz="1400"/>
            </a:lvl1pPr>
          </a:lstStyle>
          <a:p>
            <a:pPr lvl="0"/>
            <a:fld id="{86CB4B4D-7CA3-9044-876B-883B54F8677D}" type="slidenum">
              <a:rPr/>
              <a:t>‹#›</a:t>
            </a:fld>
            <a:endParaRPr/>
          </a:p>
        </p:txBody>
      </p:sp>
      <p:sp>
        <p:nvSpPr>
          <p:cNvPr id="29" name="Shape 29"/>
          <p:cNvSpPr/>
          <p:nvPr/>
        </p:nvSpPr>
        <p:spPr>
          <a:xfrm>
            <a:off x="12606402" y="13341863"/>
            <a:ext cx="11177036" cy="378644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anchor="ctr">
            <a:spAutoFit/>
          </a:bodyPr>
          <a:lstStyle>
            <a:lvl1pPr algn="r">
              <a:defRPr sz="1400" u="sng">
                <a:hlinkClick r:id="rId2"/>
              </a:defRPr>
            </a:lvl1pPr>
          </a:lstStyle>
          <a:p>
            <a:pPr lvl="0">
              <a:defRPr sz="1800" u="none">
                <a:solidFill>
                  <a:srgbClr val="000000"/>
                </a:solidFill>
              </a:defRPr>
            </a:pPr>
            <a:r>
              <a:rPr sz="1400" u="sng">
                <a:solidFill>
                  <a:srgbClr val="FFFFFF"/>
                </a:solidFill>
                <a:hlinkClick r:id="rId2"/>
              </a:rPr>
              <a:t>www.chalk.com</a:t>
            </a:r>
          </a:p>
        </p:txBody>
      </p:sp>
      <p:pic>
        <p:nvPicPr>
          <p:cNvPr id="30" name="Picture 29"/>
          <p:cNvPicPr/>
          <p:nvPr/>
        </p:nvPicPr>
        <p:blipFill>
          <a:blip r:embed="rId3"/>
          <a:stretch>
            <a:fillRect/>
          </a:stretch>
        </p:blipFill>
        <p:spPr>
          <a:xfrm>
            <a:off x="-3913" y="13336638"/>
            <a:ext cx="24390064" cy="12701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ğra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aşlık ve Altyaz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>
            <a:spLocks noGrp="1"/>
          </p:cNvSpPr>
          <p:nvPr>
            <p:ph type="title" hasCustomPrompt="1"/>
          </p:nvPr>
        </p:nvSpPr>
        <p:spPr>
          <a:xfrm>
            <a:off x="1778000" y="3657600"/>
            <a:ext cx="20828000" cy="3568700"/>
          </a:xfrm>
          <a:prstGeom prst="rect">
            <a:avLst/>
          </a:prstGeom>
        </p:spPr>
        <p:txBody>
          <a:bodyPr anchor="b"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10000">
                <a:solidFill>
                  <a:srgbClr val="FFFFFF"/>
                </a:solidFill>
              </a:rPr>
              <a:t>Başlık Metni</a:t>
            </a:r>
          </a:p>
        </p:txBody>
      </p:sp>
      <p:sp>
        <p:nvSpPr>
          <p:cNvPr id="6" name="Shape 6"/>
          <p:cNvSpPr>
            <a:spLocks noGrp="1"/>
          </p:cNvSpPr>
          <p:nvPr>
            <p:ph type="body" idx="1" hasCustomPrompt="1"/>
          </p:nvPr>
        </p:nvSpPr>
        <p:spPr>
          <a:xfrm>
            <a:off x="1778000" y="7327900"/>
            <a:ext cx="20828000" cy="1892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800"/>
            </a:lvl1pPr>
            <a:lvl2pPr marL="0" indent="228600" algn="ctr">
              <a:spcBef>
                <a:spcPts val="0"/>
              </a:spcBef>
              <a:buSzTx/>
              <a:buNone/>
              <a:defRPr sz="4800"/>
            </a:lvl2pPr>
            <a:lvl3pPr marL="0" indent="457200" algn="ctr">
              <a:spcBef>
                <a:spcPts val="0"/>
              </a:spcBef>
              <a:buSzTx/>
              <a:buNone/>
              <a:defRPr sz="4800"/>
            </a:lvl3pPr>
            <a:lvl4pPr marL="0" indent="685800" algn="ctr">
              <a:spcBef>
                <a:spcPts val="0"/>
              </a:spcBef>
              <a:buSzTx/>
              <a:buNone/>
              <a:defRPr sz="4800"/>
            </a:lvl4pPr>
            <a:lvl5pPr marL="0" indent="914400" algn="ctr">
              <a:spcBef>
                <a:spcPts val="0"/>
              </a:spcBef>
              <a:buSzTx/>
              <a:buNone/>
              <a:defRPr sz="48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FFFFFF"/>
                </a:solidFill>
              </a:rPr>
              <a:t>Gövde Düzeyi Bir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FFFFFF"/>
                </a:solidFill>
              </a:rPr>
              <a:t>Gövde Düzeyi İki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FFFFFF"/>
                </a:solidFill>
              </a:rPr>
              <a:t>Gövde Düzeyi Üç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FFFFFF"/>
                </a:solidFill>
              </a:rPr>
              <a:t>Gövde Düzeyi Dört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FFFFFF"/>
                </a:solidFill>
              </a:rPr>
              <a:t>Gövde Düzeyi Beş</a:t>
            </a:r>
          </a:p>
        </p:txBody>
      </p:sp>
    </p:spTree>
  </p:cSld>
  <p:clrMapOvr>
    <a:masterClrMapping/>
  </p:clrMapOvr>
  <p:transition spd="med"/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ğraf - Yat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>
            <a:spLocks noGrp="1"/>
          </p:cNvSpPr>
          <p:nvPr>
            <p:ph type="title" hasCustomPrompt="1"/>
          </p:nvPr>
        </p:nvSpPr>
        <p:spPr>
          <a:xfrm>
            <a:off x="1778000" y="9550400"/>
            <a:ext cx="20828000" cy="21209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10000">
                <a:solidFill>
                  <a:srgbClr val="FFFFFF"/>
                </a:solidFill>
              </a:rPr>
              <a:t>Başlık Metni</a:t>
            </a:r>
          </a:p>
        </p:txBody>
      </p:sp>
      <p:sp>
        <p:nvSpPr>
          <p:cNvPr id="9" name="Shape 9"/>
          <p:cNvSpPr>
            <a:spLocks noGrp="1"/>
          </p:cNvSpPr>
          <p:nvPr>
            <p:ph type="body" idx="1" hasCustomPrompt="1"/>
          </p:nvPr>
        </p:nvSpPr>
        <p:spPr>
          <a:xfrm>
            <a:off x="1778000" y="11785600"/>
            <a:ext cx="20828000" cy="13462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800"/>
            </a:lvl1pPr>
            <a:lvl2pPr marL="0" indent="228600" algn="ctr">
              <a:spcBef>
                <a:spcPts val="0"/>
              </a:spcBef>
              <a:buSzTx/>
              <a:buNone/>
              <a:defRPr sz="4800"/>
            </a:lvl2pPr>
            <a:lvl3pPr marL="0" indent="457200" algn="ctr">
              <a:spcBef>
                <a:spcPts val="0"/>
              </a:spcBef>
              <a:buSzTx/>
              <a:buNone/>
              <a:defRPr sz="4800"/>
            </a:lvl3pPr>
            <a:lvl4pPr marL="0" indent="685800" algn="ctr">
              <a:spcBef>
                <a:spcPts val="0"/>
              </a:spcBef>
              <a:buSzTx/>
              <a:buNone/>
              <a:defRPr sz="4800"/>
            </a:lvl4pPr>
            <a:lvl5pPr marL="0" indent="914400" algn="ctr">
              <a:spcBef>
                <a:spcPts val="0"/>
              </a:spcBef>
              <a:buSzTx/>
              <a:buNone/>
              <a:defRPr sz="48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FFFFFF"/>
                </a:solidFill>
              </a:rPr>
              <a:t>Gövde Düzeyi Bir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FFFFFF"/>
                </a:solidFill>
              </a:rPr>
              <a:t>Gövde Düzeyi İki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FFFFFF"/>
                </a:solidFill>
              </a:rPr>
              <a:t>Gövde Düzeyi Üç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FFFFFF"/>
                </a:solidFill>
              </a:rPr>
              <a:t>Gövde Düzeyi Dört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FFFFFF"/>
                </a:solidFill>
              </a:rPr>
              <a:t>Gövde Düzeyi Beş</a:t>
            </a:r>
          </a:p>
        </p:txBody>
      </p:sp>
    </p:spTree>
  </p:cSld>
  <p:clrMapOvr>
    <a:masterClrMapping/>
  </p:clrMapOvr>
  <p:transition spd="med"/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aşlık - Or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 hasCustomPrompt="1"/>
          </p:nvPr>
        </p:nvSpPr>
        <p:spPr>
          <a:xfrm>
            <a:off x="1778000" y="5067300"/>
            <a:ext cx="20828000" cy="35687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10000">
                <a:solidFill>
                  <a:srgbClr val="FFFFFF"/>
                </a:solidFill>
              </a:rPr>
              <a:t>Başlık Metni</a:t>
            </a:r>
          </a:p>
        </p:txBody>
      </p:sp>
    </p:spTree>
  </p:cSld>
  <p:clrMapOvr>
    <a:masterClrMapping/>
  </p:clrMapOvr>
  <p:transition spd="med"/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ğraf - Düş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>
            <a:spLocks noGrp="1"/>
          </p:cNvSpPr>
          <p:nvPr>
            <p:ph type="title" hasCustomPrompt="1"/>
          </p:nvPr>
        </p:nvSpPr>
        <p:spPr>
          <a:xfrm>
            <a:off x="1574800" y="1854200"/>
            <a:ext cx="10858500" cy="4826000"/>
          </a:xfrm>
          <a:prstGeom prst="rect">
            <a:avLst/>
          </a:prstGeom>
        </p:spPr>
        <p:txBody>
          <a:bodyPr anchor="b"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10000">
                <a:solidFill>
                  <a:srgbClr val="FFFFFF"/>
                </a:solidFill>
              </a:rPr>
              <a:t>Başlık Metni</a:t>
            </a:r>
          </a:p>
        </p:txBody>
      </p:sp>
      <p:sp>
        <p:nvSpPr>
          <p:cNvPr id="14" name="Shape 14"/>
          <p:cNvSpPr>
            <a:spLocks noGrp="1"/>
          </p:cNvSpPr>
          <p:nvPr>
            <p:ph type="body" idx="1" hasCustomPrompt="1"/>
          </p:nvPr>
        </p:nvSpPr>
        <p:spPr>
          <a:xfrm>
            <a:off x="1574800" y="6692900"/>
            <a:ext cx="10858500" cy="5067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800"/>
            </a:lvl1pPr>
            <a:lvl2pPr marL="0" indent="228600" algn="ctr">
              <a:spcBef>
                <a:spcPts val="0"/>
              </a:spcBef>
              <a:buSzTx/>
              <a:buNone/>
              <a:defRPr sz="4800"/>
            </a:lvl2pPr>
            <a:lvl3pPr marL="0" indent="457200" algn="ctr">
              <a:spcBef>
                <a:spcPts val="0"/>
              </a:spcBef>
              <a:buSzTx/>
              <a:buNone/>
              <a:defRPr sz="4800"/>
            </a:lvl3pPr>
            <a:lvl4pPr marL="0" indent="685800" algn="ctr">
              <a:spcBef>
                <a:spcPts val="0"/>
              </a:spcBef>
              <a:buSzTx/>
              <a:buNone/>
              <a:defRPr sz="4800"/>
            </a:lvl4pPr>
            <a:lvl5pPr marL="0" indent="914400" algn="ctr">
              <a:spcBef>
                <a:spcPts val="0"/>
              </a:spcBef>
              <a:buSzTx/>
              <a:buNone/>
              <a:defRPr sz="48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FFFFFF"/>
                </a:solidFill>
              </a:rPr>
              <a:t>Gövde Düzeyi Bir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FFFFFF"/>
                </a:solidFill>
              </a:rPr>
              <a:t>Gövde Düzeyi İki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FFFFFF"/>
                </a:solidFill>
              </a:rPr>
              <a:t>Gövde Düzeyi Üç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FFFFFF"/>
                </a:solidFill>
              </a:rPr>
              <a:t>Gövde Düzeyi Dört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FFFFFF"/>
                </a:solidFill>
              </a:rPr>
              <a:t>Gövde Düzeyi Beş</a:t>
            </a:r>
          </a:p>
        </p:txBody>
      </p:sp>
    </p:spTree>
  </p:cSld>
  <p:clrMapOvr>
    <a:masterClrMapping/>
  </p:clrMapOvr>
  <p:transition spd="med"/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aşlık - Ü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10000">
                <a:solidFill>
                  <a:srgbClr val="FFFFFF"/>
                </a:solidFill>
              </a:rPr>
              <a:t>Başlık Metni</a:t>
            </a:r>
          </a:p>
        </p:txBody>
      </p:sp>
    </p:spTree>
  </p:cSld>
  <p:clrMapOvr>
    <a:masterClrMapping/>
  </p:clrMapOvr>
  <p:transition spd="med"/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aşlık ve Madde İşaretler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10000">
                <a:solidFill>
                  <a:srgbClr val="FFFFFF"/>
                </a:solidFill>
              </a:rPr>
              <a:t>Başlık Metni</a:t>
            </a:r>
          </a:p>
        </p:txBody>
      </p:sp>
      <p:sp>
        <p:nvSpPr>
          <p:cNvPr id="19" name="Shape 19"/>
          <p:cNvSpPr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Gövde Düzeyi Bir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Gövde Düzeyi İki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Gövde Düzeyi Üç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Gövde Düzeyi Dört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Gövde Düzeyi Beş</a:t>
            </a:r>
          </a:p>
        </p:txBody>
      </p:sp>
    </p:spTree>
  </p:cSld>
  <p:clrMapOvr>
    <a:masterClrMapping/>
  </p:clrMapOvr>
  <p:transition spd="med"/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aşlık, Madde İşaretleri ve Fotoğra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>
            <a:spLocks noGrp="1"/>
          </p:cNvSpPr>
          <p:nvPr>
            <p:ph type="title" hasCustomPrompt="1"/>
          </p:nvPr>
        </p:nvSpPr>
        <p:spPr>
          <a:xfrm>
            <a:off x="1778000" y="952500"/>
            <a:ext cx="20828000" cy="22860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10000">
                <a:solidFill>
                  <a:srgbClr val="FFFFFF"/>
                </a:solidFill>
              </a:rPr>
              <a:t>Başlık Metni</a:t>
            </a:r>
          </a:p>
        </p:txBody>
      </p:sp>
      <p:sp>
        <p:nvSpPr>
          <p:cNvPr id="22" name="Shape 22"/>
          <p:cNvSpPr>
            <a:spLocks noGrp="1"/>
          </p:cNvSpPr>
          <p:nvPr>
            <p:ph type="body" idx="1" hasCustomPrompt="1"/>
          </p:nvPr>
        </p:nvSpPr>
        <p:spPr>
          <a:xfrm>
            <a:off x="1778000" y="3378200"/>
            <a:ext cx="10007600" cy="9118600"/>
          </a:xfrm>
          <a:prstGeom prst="rect">
            <a:avLst/>
          </a:prstGeom>
        </p:spPr>
        <p:txBody>
          <a:bodyPr/>
          <a:lstStyle>
            <a:lvl1pPr marL="660400" indent="-660400">
              <a:spcBef>
                <a:spcPts val="3200"/>
              </a:spcBef>
              <a:buFont typeface="Gill Sans"/>
              <a:buBlip>
                <a:blip r:embed="rId2"/>
              </a:buBlip>
              <a:defRPr sz="4400"/>
            </a:lvl1pPr>
            <a:lvl2pPr marL="1320800" indent="-660400">
              <a:spcBef>
                <a:spcPts val="3200"/>
              </a:spcBef>
              <a:buFont typeface="Gill Sans"/>
              <a:buBlip>
                <a:blip r:embed="rId2"/>
              </a:buBlip>
              <a:defRPr sz="4400"/>
            </a:lvl2pPr>
            <a:lvl3pPr marL="1981200" indent="-660400">
              <a:spcBef>
                <a:spcPts val="3200"/>
              </a:spcBef>
              <a:buFont typeface="Gill Sans"/>
              <a:buBlip>
                <a:blip r:embed="rId2"/>
              </a:buBlip>
              <a:defRPr sz="4400"/>
            </a:lvl3pPr>
            <a:lvl4pPr marL="2641600" indent="-660400">
              <a:spcBef>
                <a:spcPts val="3200"/>
              </a:spcBef>
              <a:buFont typeface="Gill Sans"/>
              <a:buBlip>
                <a:blip r:embed="rId2"/>
              </a:buBlip>
              <a:defRPr sz="4400"/>
            </a:lvl4pPr>
            <a:lvl5pPr marL="3302000" indent="-660400">
              <a:spcBef>
                <a:spcPts val="3200"/>
              </a:spcBef>
              <a:buFont typeface="Gill Sans"/>
              <a:buBlip>
                <a:blip r:embed="rId2"/>
              </a:buBlip>
              <a:defRPr sz="44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FFFFFF"/>
                </a:solidFill>
              </a:rPr>
              <a:t>Gövde Düzeyi Bir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FFFFFF"/>
                </a:solidFill>
              </a:rPr>
              <a:t>Gövde Düzeyi İki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FFFFFF"/>
                </a:solidFill>
              </a:rPr>
              <a:t>Gövde Düzeyi Üç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FFFFFF"/>
                </a:solidFill>
              </a:rPr>
              <a:t>Gövde Düzeyi Dört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FFFFFF"/>
                </a:solidFill>
              </a:rPr>
              <a:t>Gövde Düzeyi Beş</a:t>
            </a:r>
          </a:p>
        </p:txBody>
      </p:sp>
    </p:spTree>
  </p:cSld>
  <p:clrMapOvr>
    <a:masterClrMapping/>
  </p:clrMapOvr>
  <p:transition spd="med"/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Madde İşaretler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>
            <a:spLocks noGrp="1"/>
          </p:cNvSpPr>
          <p:nvPr>
            <p:ph type="body" idx="1" hasCustomPrompt="1"/>
          </p:nvPr>
        </p:nvSpPr>
        <p:spPr>
          <a:xfrm>
            <a:off x="1778000" y="1498600"/>
            <a:ext cx="20828000" cy="10718800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Gövde Düzeyi Bir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Gövde Düzeyi İki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Gövde Düzeyi Üç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Gövde Düzeyi Dört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Gövde Düzeyi Beş</a:t>
            </a:r>
          </a:p>
        </p:txBody>
      </p:sp>
    </p:spTree>
  </p:cSld>
  <p:clrMapOvr>
    <a:masterClrMapping/>
  </p:clrMapOvr>
  <p:transition spd="med"/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ğraf - 3 Yukar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aşlık ve Altyaz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>
            <a:spLocks noGrp="1"/>
          </p:cNvSpPr>
          <p:nvPr>
            <p:ph type="title" hasCustomPrompt="1"/>
          </p:nvPr>
        </p:nvSpPr>
        <p:spPr>
          <a:xfrm>
            <a:off x="1778000" y="3657600"/>
            <a:ext cx="20828000" cy="3568700"/>
          </a:xfrm>
          <a:prstGeom prst="rect">
            <a:avLst/>
          </a:prstGeom>
        </p:spPr>
        <p:txBody>
          <a:bodyPr anchor="b"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10000">
                <a:solidFill>
                  <a:srgbClr val="FFFFFF"/>
                </a:solidFill>
              </a:rPr>
              <a:t>Başlık Metni</a:t>
            </a:r>
          </a:p>
        </p:txBody>
      </p:sp>
      <p:sp>
        <p:nvSpPr>
          <p:cNvPr id="6" name="Shape 6"/>
          <p:cNvSpPr>
            <a:spLocks noGrp="1"/>
          </p:cNvSpPr>
          <p:nvPr>
            <p:ph type="body" idx="1" hasCustomPrompt="1"/>
          </p:nvPr>
        </p:nvSpPr>
        <p:spPr>
          <a:xfrm>
            <a:off x="1778000" y="7327900"/>
            <a:ext cx="20828000" cy="1892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800"/>
            </a:lvl1pPr>
            <a:lvl2pPr marL="0" indent="228600" algn="ctr">
              <a:spcBef>
                <a:spcPts val="0"/>
              </a:spcBef>
              <a:buSzTx/>
              <a:buNone/>
              <a:defRPr sz="4800"/>
            </a:lvl2pPr>
            <a:lvl3pPr marL="0" indent="457200" algn="ctr">
              <a:spcBef>
                <a:spcPts val="0"/>
              </a:spcBef>
              <a:buSzTx/>
              <a:buNone/>
              <a:defRPr sz="4800"/>
            </a:lvl3pPr>
            <a:lvl4pPr marL="0" indent="685800" algn="ctr">
              <a:spcBef>
                <a:spcPts val="0"/>
              </a:spcBef>
              <a:buSzTx/>
              <a:buNone/>
              <a:defRPr sz="4800"/>
            </a:lvl4pPr>
            <a:lvl5pPr marL="0" indent="914400" algn="ctr">
              <a:spcBef>
                <a:spcPts val="0"/>
              </a:spcBef>
              <a:buSzTx/>
              <a:buNone/>
              <a:defRPr sz="48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FFFFFF"/>
                </a:solidFill>
              </a:rPr>
              <a:t>Gövde Düzeyi Bir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FFFFFF"/>
                </a:solidFill>
              </a:rPr>
              <a:t>Gövde Düzeyi İki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FFFFFF"/>
                </a:solidFill>
              </a:rPr>
              <a:t>Gövde Düzeyi Üç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FFFFFF"/>
                </a:solidFill>
              </a:rPr>
              <a:t>Gövde Düzeyi Dört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FFFFFF"/>
                </a:solidFill>
              </a:rPr>
              <a:t>Gövde Düzeyi Beş</a:t>
            </a:r>
          </a:p>
        </p:txBody>
      </p:sp>
    </p:spTree>
  </p:cSld>
  <p:clrMapOvr>
    <a:masterClrMapping/>
  </p:clrMapOvr>
  <p:transition spd="med"/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lınt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/>
          <p:nvPr/>
        </p:nvSpPr>
        <p:spPr>
          <a:xfrm>
            <a:off x="598801" y="13341863"/>
            <a:ext cx="11177036" cy="378644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anchor="ctr">
            <a:spAutoFit/>
          </a:bodyPr>
          <a:lstStyle>
            <a:lvl1pPr algn="l">
              <a:defRPr sz="14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400">
                <a:solidFill>
                  <a:srgbClr val="FFFFFF"/>
                </a:solidFill>
              </a:rPr>
              <a:t>CHALK PRODUCTION</a:t>
            </a:r>
          </a:p>
        </p:txBody>
      </p:sp>
      <p:sp>
        <p:nvSpPr>
          <p:cNvPr id="28" name="Shape 28"/>
          <p:cNvSpPr>
            <a:spLocks noGrp="1"/>
          </p:cNvSpPr>
          <p:nvPr>
            <p:ph type="sldNum" sz="quarter" idx="2"/>
          </p:nvPr>
        </p:nvSpPr>
        <p:spPr>
          <a:xfrm>
            <a:off x="12019037" y="13341863"/>
            <a:ext cx="344164" cy="378643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>
            <a:lvl1pPr>
              <a:defRPr sz="1400"/>
            </a:lvl1pPr>
          </a:lstStyle>
          <a:p>
            <a:pPr lvl="0"/>
            <a:fld id="{86CB4B4D-7CA3-9044-876B-883B54F8677D}" type="slidenum">
              <a:rPr/>
              <a:t>‹#›</a:t>
            </a:fld>
            <a:endParaRPr/>
          </a:p>
        </p:txBody>
      </p:sp>
      <p:sp>
        <p:nvSpPr>
          <p:cNvPr id="29" name="Shape 29"/>
          <p:cNvSpPr/>
          <p:nvPr/>
        </p:nvSpPr>
        <p:spPr>
          <a:xfrm>
            <a:off x="12606402" y="13341863"/>
            <a:ext cx="11177036" cy="378644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anchor="ctr">
            <a:spAutoFit/>
          </a:bodyPr>
          <a:lstStyle>
            <a:lvl1pPr algn="r">
              <a:defRPr sz="1400" u="sng">
                <a:hlinkClick r:id="rId2"/>
              </a:defRPr>
            </a:lvl1pPr>
          </a:lstStyle>
          <a:p>
            <a:pPr lvl="0">
              <a:defRPr sz="1800" u="none">
                <a:solidFill>
                  <a:srgbClr val="000000"/>
                </a:solidFill>
              </a:defRPr>
            </a:pPr>
            <a:r>
              <a:rPr sz="1400" u="sng">
                <a:solidFill>
                  <a:srgbClr val="FFFFFF"/>
                </a:solidFill>
                <a:hlinkClick r:id="rId2"/>
              </a:rPr>
              <a:t>www.chalk.com</a:t>
            </a:r>
          </a:p>
        </p:txBody>
      </p:sp>
      <p:pic>
        <p:nvPicPr>
          <p:cNvPr id="30" name="Picture 29"/>
          <p:cNvPicPr/>
          <p:nvPr/>
        </p:nvPicPr>
        <p:blipFill>
          <a:blip r:embed="rId3"/>
          <a:stretch>
            <a:fillRect/>
          </a:stretch>
        </p:blipFill>
        <p:spPr>
          <a:xfrm>
            <a:off x="-3913" y="13336638"/>
            <a:ext cx="24390064" cy="12701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ğra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aşlık ve Altyaz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>
            <a:spLocks noGrp="1"/>
          </p:cNvSpPr>
          <p:nvPr>
            <p:ph type="title" hasCustomPrompt="1"/>
          </p:nvPr>
        </p:nvSpPr>
        <p:spPr>
          <a:xfrm>
            <a:off x="1778000" y="3657600"/>
            <a:ext cx="20828000" cy="3568700"/>
          </a:xfrm>
          <a:prstGeom prst="rect">
            <a:avLst/>
          </a:prstGeom>
        </p:spPr>
        <p:txBody>
          <a:bodyPr anchor="b"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10000">
                <a:solidFill>
                  <a:srgbClr val="FFFFFF"/>
                </a:solidFill>
              </a:rPr>
              <a:t>Başlık Metni</a:t>
            </a:r>
          </a:p>
        </p:txBody>
      </p:sp>
      <p:sp>
        <p:nvSpPr>
          <p:cNvPr id="6" name="Shape 6"/>
          <p:cNvSpPr>
            <a:spLocks noGrp="1"/>
          </p:cNvSpPr>
          <p:nvPr>
            <p:ph type="body" idx="1" hasCustomPrompt="1"/>
          </p:nvPr>
        </p:nvSpPr>
        <p:spPr>
          <a:xfrm>
            <a:off x="1778000" y="7327900"/>
            <a:ext cx="20828000" cy="1892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800"/>
            </a:lvl1pPr>
            <a:lvl2pPr marL="0" indent="228600" algn="ctr">
              <a:spcBef>
                <a:spcPts val="0"/>
              </a:spcBef>
              <a:buSzTx/>
              <a:buNone/>
              <a:defRPr sz="4800"/>
            </a:lvl2pPr>
            <a:lvl3pPr marL="0" indent="457200" algn="ctr">
              <a:spcBef>
                <a:spcPts val="0"/>
              </a:spcBef>
              <a:buSzTx/>
              <a:buNone/>
              <a:defRPr sz="4800"/>
            </a:lvl3pPr>
            <a:lvl4pPr marL="0" indent="685800" algn="ctr">
              <a:spcBef>
                <a:spcPts val="0"/>
              </a:spcBef>
              <a:buSzTx/>
              <a:buNone/>
              <a:defRPr sz="4800"/>
            </a:lvl4pPr>
            <a:lvl5pPr marL="0" indent="914400" algn="ctr">
              <a:spcBef>
                <a:spcPts val="0"/>
              </a:spcBef>
              <a:buSzTx/>
              <a:buNone/>
              <a:defRPr sz="48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FFFFFF"/>
                </a:solidFill>
              </a:rPr>
              <a:t>Gövde Düzeyi Bir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FFFFFF"/>
                </a:solidFill>
              </a:rPr>
              <a:t>Gövde Düzeyi İki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FFFFFF"/>
                </a:solidFill>
              </a:rPr>
              <a:t>Gövde Düzeyi Üç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FFFFFF"/>
                </a:solidFill>
              </a:rPr>
              <a:t>Gövde Düzeyi Dört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FFFFFF"/>
                </a:solidFill>
              </a:rPr>
              <a:t>Gövde Düzeyi Beş</a:t>
            </a:r>
          </a:p>
        </p:txBody>
      </p:sp>
    </p:spTree>
  </p:cSld>
  <p:clrMapOvr>
    <a:masterClrMapping/>
  </p:clrMapOvr>
  <p:transition spd="med"/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ğraf - Yat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>
            <a:spLocks noGrp="1"/>
          </p:cNvSpPr>
          <p:nvPr>
            <p:ph type="title" hasCustomPrompt="1"/>
          </p:nvPr>
        </p:nvSpPr>
        <p:spPr>
          <a:xfrm>
            <a:off x="1778000" y="9550400"/>
            <a:ext cx="20828000" cy="21209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10000">
                <a:solidFill>
                  <a:srgbClr val="FFFFFF"/>
                </a:solidFill>
              </a:rPr>
              <a:t>Başlık Metni</a:t>
            </a:r>
          </a:p>
        </p:txBody>
      </p:sp>
      <p:sp>
        <p:nvSpPr>
          <p:cNvPr id="9" name="Shape 9"/>
          <p:cNvSpPr>
            <a:spLocks noGrp="1"/>
          </p:cNvSpPr>
          <p:nvPr>
            <p:ph type="body" idx="1" hasCustomPrompt="1"/>
          </p:nvPr>
        </p:nvSpPr>
        <p:spPr>
          <a:xfrm>
            <a:off x="1778000" y="11785600"/>
            <a:ext cx="20828000" cy="13462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800"/>
            </a:lvl1pPr>
            <a:lvl2pPr marL="0" indent="228600" algn="ctr">
              <a:spcBef>
                <a:spcPts val="0"/>
              </a:spcBef>
              <a:buSzTx/>
              <a:buNone/>
              <a:defRPr sz="4800"/>
            </a:lvl2pPr>
            <a:lvl3pPr marL="0" indent="457200" algn="ctr">
              <a:spcBef>
                <a:spcPts val="0"/>
              </a:spcBef>
              <a:buSzTx/>
              <a:buNone/>
              <a:defRPr sz="4800"/>
            </a:lvl3pPr>
            <a:lvl4pPr marL="0" indent="685800" algn="ctr">
              <a:spcBef>
                <a:spcPts val="0"/>
              </a:spcBef>
              <a:buSzTx/>
              <a:buNone/>
              <a:defRPr sz="4800"/>
            </a:lvl4pPr>
            <a:lvl5pPr marL="0" indent="914400" algn="ctr">
              <a:spcBef>
                <a:spcPts val="0"/>
              </a:spcBef>
              <a:buSzTx/>
              <a:buNone/>
              <a:defRPr sz="48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FFFFFF"/>
                </a:solidFill>
              </a:rPr>
              <a:t>Gövde Düzeyi Bir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FFFFFF"/>
                </a:solidFill>
              </a:rPr>
              <a:t>Gövde Düzeyi İki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FFFFFF"/>
                </a:solidFill>
              </a:rPr>
              <a:t>Gövde Düzeyi Üç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FFFFFF"/>
                </a:solidFill>
              </a:rPr>
              <a:t>Gövde Düzeyi Dört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FFFFFF"/>
                </a:solidFill>
              </a:rPr>
              <a:t>Gövde Düzeyi Beş</a:t>
            </a:r>
          </a:p>
        </p:txBody>
      </p:sp>
    </p:spTree>
  </p:cSld>
  <p:clrMapOvr>
    <a:masterClrMapping/>
  </p:clrMapOvr>
  <p:transition spd="med"/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aşlık - Or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 hasCustomPrompt="1"/>
          </p:nvPr>
        </p:nvSpPr>
        <p:spPr>
          <a:xfrm>
            <a:off x="1778000" y="5067300"/>
            <a:ext cx="20828000" cy="35687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10000">
                <a:solidFill>
                  <a:srgbClr val="FFFFFF"/>
                </a:solidFill>
              </a:rPr>
              <a:t>Başlık Metni</a:t>
            </a:r>
          </a:p>
        </p:txBody>
      </p:sp>
    </p:spTree>
  </p:cSld>
  <p:clrMapOvr>
    <a:masterClrMapping/>
  </p:clrMapOvr>
  <p:transition spd="med"/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ğraf - Düş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>
            <a:spLocks noGrp="1"/>
          </p:cNvSpPr>
          <p:nvPr>
            <p:ph type="title" hasCustomPrompt="1"/>
          </p:nvPr>
        </p:nvSpPr>
        <p:spPr>
          <a:xfrm>
            <a:off x="1574800" y="1854200"/>
            <a:ext cx="10858500" cy="4826000"/>
          </a:xfrm>
          <a:prstGeom prst="rect">
            <a:avLst/>
          </a:prstGeom>
        </p:spPr>
        <p:txBody>
          <a:bodyPr anchor="b"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10000">
                <a:solidFill>
                  <a:srgbClr val="FFFFFF"/>
                </a:solidFill>
              </a:rPr>
              <a:t>Başlık Metni</a:t>
            </a:r>
          </a:p>
        </p:txBody>
      </p:sp>
      <p:sp>
        <p:nvSpPr>
          <p:cNvPr id="14" name="Shape 14"/>
          <p:cNvSpPr>
            <a:spLocks noGrp="1"/>
          </p:cNvSpPr>
          <p:nvPr>
            <p:ph type="body" idx="1" hasCustomPrompt="1"/>
          </p:nvPr>
        </p:nvSpPr>
        <p:spPr>
          <a:xfrm>
            <a:off x="1574800" y="6692900"/>
            <a:ext cx="10858500" cy="5067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800"/>
            </a:lvl1pPr>
            <a:lvl2pPr marL="0" indent="228600" algn="ctr">
              <a:spcBef>
                <a:spcPts val="0"/>
              </a:spcBef>
              <a:buSzTx/>
              <a:buNone/>
              <a:defRPr sz="4800"/>
            </a:lvl2pPr>
            <a:lvl3pPr marL="0" indent="457200" algn="ctr">
              <a:spcBef>
                <a:spcPts val="0"/>
              </a:spcBef>
              <a:buSzTx/>
              <a:buNone/>
              <a:defRPr sz="4800"/>
            </a:lvl3pPr>
            <a:lvl4pPr marL="0" indent="685800" algn="ctr">
              <a:spcBef>
                <a:spcPts val="0"/>
              </a:spcBef>
              <a:buSzTx/>
              <a:buNone/>
              <a:defRPr sz="4800"/>
            </a:lvl4pPr>
            <a:lvl5pPr marL="0" indent="914400" algn="ctr">
              <a:spcBef>
                <a:spcPts val="0"/>
              </a:spcBef>
              <a:buSzTx/>
              <a:buNone/>
              <a:defRPr sz="48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FFFFFF"/>
                </a:solidFill>
              </a:rPr>
              <a:t>Gövde Düzeyi Bir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FFFFFF"/>
                </a:solidFill>
              </a:rPr>
              <a:t>Gövde Düzeyi İki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FFFFFF"/>
                </a:solidFill>
              </a:rPr>
              <a:t>Gövde Düzeyi Üç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FFFFFF"/>
                </a:solidFill>
              </a:rPr>
              <a:t>Gövde Düzeyi Dört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FFFFFF"/>
                </a:solidFill>
              </a:rPr>
              <a:t>Gövde Düzeyi Beş</a:t>
            </a:r>
          </a:p>
        </p:txBody>
      </p:sp>
    </p:spTree>
  </p:cSld>
  <p:clrMapOvr>
    <a:masterClrMapping/>
  </p:clrMapOvr>
  <p:transition spd="med"/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aşlık - Ü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10000">
                <a:solidFill>
                  <a:srgbClr val="FFFFFF"/>
                </a:solidFill>
              </a:rPr>
              <a:t>Başlık Metni</a:t>
            </a:r>
          </a:p>
        </p:txBody>
      </p:sp>
    </p:spTree>
  </p:cSld>
  <p:clrMapOvr>
    <a:masterClrMapping/>
  </p:clrMapOvr>
  <p:transition spd="med"/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aşlık ve Madde İşaretler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10000">
                <a:solidFill>
                  <a:srgbClr val="FFFFFF"/>
                </a:solidFill>
              </a:rPr>
              <a:t>Başlık Metni</a:t>
            </a:r>
          </a:p>
        </p:txBody>
      </p:sp>
      <p:sp>
        <p:nvSpPr>
          <p:cNvPr id="19" name="Shape 19"/>
          <p:cNvSpPr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Gövde Düzeyi Bir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Gövde Düzeyi İki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Gövde Düzeyi Üç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Gövde Düzeyi Dört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Gövde Düzeyi Beş</a:t>
            </a:r>
          </a:p>
        </p:txBody>
      </p:sp>
    </p:spTree>
  </p:cSld>
  <p:clrMapOvr>
    <a:masterClrMapping/>
  </p:clrMapOvr>
  <p:transition spd="med"/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aşlık, Madde İşaretleri ve Fotoğra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>
            <a:spLocks noGrp="1"/>
          </p:cNvSpPr>
          <p:nvPr>
            <p:ph type="title" hasCustomPrompt="1"/>
          </p:nvPr>
        </p:nvSpPr>
        <p:spPr>
          <a:xfrm>
            <a:off x="1778000" y="952500"/>
            <a:ext cx="20828000" cy="22860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10000">
                <a:solidFill>
                  <a:srgbClr val="FFFFFF"/>
                </a:solidFill>
              </a:rPr>
              <a:t>Başlık Metni</a:t>
            </a:r>
          </a:p>
        </p:txBody>
      </p:sp>
      <p:sp>
        <p:nvSpPr>
          <p:cNvPr id="22" name="Shape 22"/>
          <p:cNvSpPr>
            <a:spLocks noGrp="1"/>
          </p:cNvSpPr>
          <p:nvPr>
            <p:ph type="body" idx="1" hasCustomPrompt="1"/>
          </p:nvPr>
        </p:nvSpPr>
        <p:spPr>
          <a:xfrm>
            <a:off x="1778000" y="3378200"/>
            <a:ext cx="10007600" cy="9118600"/>
          </a:xfrm>
          <a:prstGeom prst="rect">
            <a:avLst/>
          </a:prstGeom>
        </p:spPr>
        <p:txBody>
          <a:bodyPr/>
          <a:lstStyle>
            <a:lvl1pPr marL="660400" indent="-660400">
              <a:spcBef>
                <a:spcPts val="3200"/>
              </a:spcBef>
              <a:buFont typeface="Gill Sans"/>
              <a:buBlip>
                <a:blip r:embed="rId2"/>
              </a:buBlip>
              <a:defRPr sz="4400"/>
            </a:lvl1pPr>
            <a:lvl2pPr marL="1320800" indent="-660400">
              <a:spcBef>
                <a:spcPts val="3200"/>
              </a:spcBef>
              <a:buFont typeface="Gill Sans"/>
              <a:buBlip>
                <a:blip r:embed="rId2"/>
              </a:buBlip>
              <a:defRPr sz="4400"/>
            </a:lvl2pPr>
            <a:lvl3pPr marL="1981200" indent="-660400">
              <a:spcBef>
                <a:spcPts val="3200"/>
              </a:spcBef>
              <a:buFont typeface="Gill Sans"/>
              <a:buBlip>
                <a:blip r:embed="rId2"/>
              </a:buBlip>
              <a:defRPr sz="4400"/>
            </a:lvl3pPr>
            <a:lvl4pPr marL="2641600" indent="-660400">
              <a:spcBef>
                <a:spcPts val="3200"/>
              </a:spcBef>
              <a:buFont typeface="Gill Sans"/>
              <a:buBlip>
                <a:blip r:embed="rId2"/>
              </a:buBlip>
              <a:defRPr sz="4400"/>
            </a:lvl4pPr>
            <a:lvl5pPr marL="3302000" indent="-660400">
              <a:spcBef>
                <a:spcPts val="3200"/>
              </a:spcBef>
              <a:buFont typeface="Gill Sans"/>
              <a:buBlip>
                <a:blip r:embed="rId2"/>
              </a:buBlip>
              <a:defRPr sz="44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FFFFFF"/>
                </a:solidFill>
              </a:rPr>
              <a:t>Gövde Düzeyi Bir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FFFFFF"/>
                </a:solidFill>
              </a:rPr>
              <a:t>Gövde Düzeyi İki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FFFFFF"/>
                </a:solidFill>
              </a:rPr>
              <a:t>Gövde Düzeyi Üç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FFFFFF"/>
                </a:solidFill>
              </a:rPr>
              <a:t>Gövde Düzeyi Dört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FFFFFF"/>
                </a:solidFill>
              </a:rPr>
              <a:t>Gövde Düzeyi Beş</a:t>
            </a:r>
          </a:p>
        </p:txBody>
      </p:sp>
    </p:spTree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ğraf - Yat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>
            <a:spLocks noGrp="1"/>
          </p:cNvSpPr>
          <p:nvPr>
            <p:ph type="title" hasCustomPrompt="1"/>
          </p:nvPr>
        </p:nvSpPr>
        <p:spPr>
          <a:xfrm>
            <a:off x="1778000" y="9550400"/>
            <a:ext cx="20828000" cy="21209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10000">
                <a:solidFill>
                  <a:srgbClr val="FFFFFF"/>
                </a:solidFill>
              </a:rPr>
              <a:t>Başlık Metni</a:t>
            </a:r>
          </a:p>
        </p:txBody>
      </p:sp>
      <p:sp>
        <p:nvSpPr>
          <p:cNvPr id="9" name="Shape 9"/>
          <p:cNvSpPr>
            <a:spLocks noGrp="1"/>
          </p:cNvSpPr>
          <p:nvPr>
            <p:ph type="body" idx="1" hasCustomPrompt="1"/>
          </p:nvPr>
        </p:nvSpPr>
        <p:spPr>
          <a:xfrm>
            <a:off x="1778000" y="11785600"/>
            <a:ext cx="20828000" cy="13462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800"/>
            </a:lvl1pPr>
            <a:lvl2pPr marL="0" indent="228600" algn="ctr">
              <a:spcBef>
                <a:spcPts val="0"/>
              </a:spcBef>
              <a:buSzTx/>
              <a:buNone/>
              <a:defRPr sz="4800"/>
            </a:lvl2pPr>
            <a:lvl3pPr marL="0" indent="457200" algn="ctr">
              <a:spcBef>
                <a:spcPts val="0"/>
              </a:spcBef>
              <a:buSzTx/>
              <a:buNone/>
              <a:defRPr sz="4800"/>
            </a:lvl3pPr>
            <a:lvl4pPr marL="0" indent="685800" algn="ctr">
              <a:spcBef>
                <a:spcPts val="0"/>
              </a:spcBef>
              <a:buSzTx/>
              <a:buNone/>
              <a:defRPr sz="4800"/>
            </a:lvl4pPr>
            <a:lvl5pPr marL="0" indent="914400" algn="ctr">
              <a:spcBef>
                <a:spcPts val="0"/>
              </a:spcBef>
              <a:buSzTx/>
              <a:buNone/>
              <a:defRPr sz="48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FFFFFF"/>
                </a:solidFill>
              </a:rPr>
              <a:t>Gövde Düzeyi Bir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FFFFFF"/>
                </a:solidFill>
              </a:rPr>
              <a:t>Gövde Düzeyi İki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FFFFFF"/>
                </a:solidFill>
              </a:rPr>
              <a:t>Gövde Düzeyi Üç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FFFFFF"/>
                </a:solidFill>
              </a:rPr>
              <a:t>Gövde Düzeyi Dört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FFFFFF"/>
                </a:solidFill>
              </a:rPr>
              <a:t>Gövde Düzeyi Beş</a:t>
            </a:r>
          </a:p>
        </p:txBody>
      </p:sp>
    </p:spTree>
  </p:cSld>
  <p:clrMapOvr>
    <a:masterClrMapping/>
  </p:clrMapOvr>
  <p:transition spd="med"/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Madde İşaretler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>
            <a:spLocks noGrp="1"/>
          </p:cNvSpPr>
          <p:nvPr>
            <p:ph type="body" idx="1" hasCustomPrompt="1"/>
          </p:nvPr>
        </p:nvSpPr>
        <p:spPr>
          <a:xfrm>
            <a:off x="1778000" y="1498600"/>
            <a:ext cx="20828000" cy="10718800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Gövde Düzeyi Bir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Gövde Düzeyi İki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Gövde Düzeyi Üç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Gövde Düzeyi Dört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Gövde Düzeyi Beş</a:t>
            </a:r>
          </a:p>
        </p:txBody>
      </p:sp>
    </p:spTree>
  </p:cSld>
  <p:clrMapOvr>
    <a:masterClrMapping/>
  </p:clrMapOvr>
  <p:transition spd="med"/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ğraf - 3 Yukar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lınt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/>
          <p:nvPr/>
        </p:nvSpPr>
        <p:spPr>
          <a:xfrm>
            <a:off x="598801" y="13341863"/>
            <a:ext cx="11177036" cy="378644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anchor="ctr">
            <a:spAutoFit/>
          </a:bodyPr>
          <a:lstStyle>
            <a:lvl1pPr algn="l">
              <a:defRPr sz="14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400">
                <a:solidFill>
                  <a:srgbClr val="FFFFFF"/>
                </a:solidFill>
              </a:rPr>
              <a:t>CHALK PRODUCTION</a:t>
            </a:r>
          </a:p>
        </p:txBody>
      </p:sp>
      <p:sp>
        <p:nvSpPr>
          <p:cNvPr id="28" name="Shape 28"/>
          <p:cNvSpPr>
            <a:spLocks noGrp="1"/>
          </p:cNvSpPr>
          <p:nvPr>
            <p:ph type="sldNum" sz="quarter" idx="2"/>
          </p:nvPr>
        </p:nvSpPr>
        <p:spPr>
          <a:xfrm>
            <a:off x="12019037" y="13341863"/>
            <a:ext cx="344164" cy="378643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>
            <a:lvl1pPr>
              <a:defRPr sz="1400"/>
            </a:lvl1pPr>
          </a:lstStyle>
          <a:p>
            <a:pPr lvl="0"/>
            <a:fld id="{86CB4B4D-7CA3-9044-876B-883B54F8677D}" type="slidenum">
              <a:rPr/>
              <a:t>‹#›</a:t>
            </a:fld>
            <a:endParaRPr/>
          </a:p>
        </p:txBody>
      </p:sp>
      <p:sp>
        <p:nvSpPr>
          <p:cNvPr id="29" name="Shape 29"/>
          <p:cNvSpPr/>
          <p:nvPr/>
        </p:nvSpPr>
        <p:spPr>
          <a:xfrm>
            <a:off x="12606402" y="13341863"/>
            <a:ext cx="11177036" cy="378644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anchor="ctr">
            <a:spAutoFit/>
          </a:bodyPr>
          <a:lstStyle>
            <a:lvl1pPr algn="r">
              <a:defRPr sz="1400" u="sng">
                <a:hlinkClick r:id="rId2"/>
              </a:defRPr>
            </a:lvl1pPr>
          </a:lstStyle>
          <a:p>
            <a:pPr lvl="0">
              <a:defRPr sz="1800" u="none">
                <a:solidFill>
                  <a:srgbClr val="000000"/>
                </a:solidFill>
              </a:defRPr>
            </a:pPr>
            <a:r>
              <a:rPr sz="1400" u="sng">
                <a:solidFill>
                  <a:srgbClr val="FFFFFF"/>
                </a:solidFill>
                <a:hlinkClick r:id="rId2"/>
              </a:rPr>
              <a:t>www.chalk.com</a:t>
            </a:r>
          </a:p>
        </p:txBody>
      </p:sp>
      <p:pic>
        <p:nvPicPr>
          <p:cNvPr id="30" name="Picture 29"/>
          <p:cNvPicPr/>
          <p:nvPr/>
        </p:nvPicPr>
        <p:blipFill>
          <a:blip r:embed="rId3"/>
          <a:stretch>
            <a:fillRect/>
          </a:stretch>
        </p:blipFill>
        <p:spPr>
          <a:xfrm>
            <a:off x="-3913" y="13336638"/>
            <a:ext cx="24390064" cy="12701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ğra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aşlık ve Altyaz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>
            <a:spLocks noGrp="1"/>
          </p:cNvSpPr>
          <p:nvPr>
            <p:ph type="title" hasCustomPrompt="1"/>
          </p:nvPr>
        </p:nvSpPr>
        <p:spPr>
          <a:xfrm>
            <a:off x="1778000" y="3657600"/>
            <a:ext cx="20828000" cy="3568700"/>
          </a:xfrm>
          <a:prstGeom prst="rect">
            <a:avLst/>
          </a:prstGeom>
        </p:spPr>
        <p:txBody>
          <a:bodyPr anchor="b"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10000">
                <a:solidFill>
                  <a:srgbClr val="FFFFFF"/>
                </a:solidFill>
              </a:rPr>
              <a:t>Başlık Metni</a:t>
            </a:r>
          </a:p>
        </p:txBody>
      </p:sp>
      <p:sp>
        <p:nvSpPr>
          <p:cNvPr id="6" name="Shape 6"/>
          <p:cNvSpPr>
            <a:spLocks noGrp="1"/>
          </p:cNvSpPr>
          <p:nvPr>
            <p:ph type="body" idx="1" hasCustomPrompt="1"/>
          </p:nvPr>
        </p:nvSpPr>
        <p:spPr>
          <a:xfrm>
            <a:off x="1778000" y="7327900"/>
            <a:ext cx="20828000" cy="1892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800"/>
            </a:lvl1pPr>
            <a:lvl2pPr marL="0" indent="228600" algn="ctr">
              <a:spcBef>
                <a:spcPts val="0"/>
              </a:spcBef>
              <a:buSzTx/>
              <a:buNone/>
              <a:defRPr sz="4800"/>
            </a:lvl2pPr>
            <a:lvl3pPr marL="0" indent="457200" algn="ctr">
              <a:spcBef>
                <a:spcPts val="0"/>
              </a:spcBef>
              <a:buSzTx/>
              <a:buNone/>
              <a:defRPr sz="4800"/>
            </a:lvl3pPr>
            <a:lvl4pPr marL="0" indent="685800" algn="ctr">
              <a:spcBef>
                <a:spcPts val="0"/>
              </a:spcBef>
              <a:buSzTx/>
              <a:buNone/>
              <a:defRPr sz="4800"/>
            </a:lvl4pPr>
            <a:lvl5pPr marL="0" indent="914400" algn="ctr">
              <a:spcBef>
                <a:spcPts val="0"/>
              </a:spcBef>
              <a:buSzTx/>
              <a:buNone/>
              <a:defRPr sz="48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FFFFFF"/>
                </a:solidFill>
              </a:rPr>
              <a:t>Gövde Düzeyi Bir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FFFFFF"/>
                </a:solidFill>
              </a:rPr>
              <a:t>Gövde Düzeyi İki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FFFFFF"/>
                </a:solidFill>
              </a:rPr>
              <a:t>Gövde Düzeyi Üç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FFFFFF"/>
                </a:solidFill>
              </a:rPr>
              <a:t>Gövde Düzeyi Dört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FFFFFF"/>
                </a:solidFill>
              </a:rPr>
              <a:t>Gövde Düzeyi Beş</a:t>
            </a:r>
          </a:p>
        </p:txBody>
      </p:sp>
    </p:spTree>
  </p:cSld>
  <p:clrMapOvr>
    <a:masterClrMapping/>
  </p:clrMapOvr>
  <p:transition spd="med"/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ğraf - Yat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>
            <a:spLocks noGrp="1"/>
          </p:cNvSpPr>
          <p:nvPr>
            <p:ph type="title" hasCustomPrompt="1"/>
          </p:nvPr>
        </p:nvSpPr>
        <p:spPr>
          <a:xfrm>
            <a:off x="1778000" y="9550400"/>
            <a:ext cx="20828000" cy="21209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10000">
                <a:solidFill>
                  <a:srgbClr val="FFFFFF"/>
                </a:solidFill>
              </a:rPr>
              <a:t>Başlık Metni</a:t>
            </a:r>
          </a:p>
        </p:txBody>
      </p:sp>
      <p:sp>
        <p:nvSpPr>
          <p:cNvPr id="9" name="Shape 9"/>
          <p:cNvSpPr>
            <a:spLocks noGrp="1"/>
          </p:cNvSpPr>
          <p:nvPr>
            <p:ph type="body" idx="1" hasCustomPrompt="1"/>
          </p:nvPr>
        </p:nvSpPr>
        <p:spPr>
          <a:xfrm>
            <a:off x="1778000" y="11785600"/>
            <a:ext cx="20828000" cy="13462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800"/>
            </a:lvl1pPr>
            <a:lvl2pPr marL="0" indent="228600" algn="ctr">
              <a:spcBef>
                <a:spcPts val="0"/>
              </a:spcBef>
              <a:buSzTx/>
              <a:buNone/>
              <a:defRPr sz="4800"/>
            </a:lvl2pPr>
            <a:lvl3pPr marL="0" indent="457200" algn="ctr">
              <a:spcBef>
                <a:spcPts val="0"/>
              </a:spcBef>
              <a:buSzTx/>
              <a:buNone/>
              <a:defRPr sz="4800"/>
            </a:lvl3pPr>
            <a:lvl4pPr marL="0" indent="685800" algn="ctr">
              <a:spcBef>
                <a:spcPts val="0"/>
              </a:spcBef>
              <a:buSzTx/>
              <a:buNone/>
              <a:defRPr sz="4800"/>
            </a:lvl4pPr>
            <a:lvl5pPr marL="0" indent="914400" algn="ctr">
              <a:spcBef>
                <a:spcPts val="0"/>
              </a:spcBef>
              <a:buSzTx/>
              <a:buNone/>
              <a:defRPr sz="48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FFFFFF"/>
                </a:solidFill>
              </a:rPr>
              <a:t>Gövde Düzeyi Bir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FFFFFF"/>
                </a:solidFill>
              </a:rPr>
              <a:t>Gövde Düzeyi İki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FFFFFF"/>
                </a:solidFill>
              </a:rPr>
              <a:t>Gövde Düzeyi Üç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FFFFFF"/>
                </a:solidFill>
              </a:rPr>
              <a:t>Gövde Düzeyi Dört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FFFFFF"/>
                </a:solidFill>
              </a:rPr>
              <a:t>Gövde Düzeyi Beş</a:t>
            </a:r>
          </a:p>
        </p:txBody>
      </p:sp>
    </p:spTree>
  </p:cSld>
  <p:clrMapOvr>
    <a:masterClrMapping/>
  </p:clrMapOvr>
  <p:transition spd="med"/>
</p:sldLayout>
</file>

<file path=ppt/slideLayouts/slideLayout26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aşlık - Or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 hasCustomPrompt="1"/>
          </p:nvPr>
        </p:nvSpPr>
        <p:spPr>
          <a:xfrm>
            <a:off x="1778000" y="5067300"/>
            <a:ext cx="20828000" cy="35687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10000">
                <a:solidFill>
                  <a:srgbClr val="FFFFFF"/>
                </a:solidFill>
              </a:rPr>
              <a:t>Başlık Metni</a:t>
            </a:r>
          </a:p>
        </p:txBody>
      </p:sp>
    </p:spTree>
  </p:cSld>
  <p:clrMapOvr>
    <a:masterClrMapping/>
  </p:clrMapOvr>
  <p:transition spd="med"/>
</p:sldLayout>
</file>

<file path=ppt/slideLayouts/slideLayout26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ğraf - Düş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>
            <a:spLocks noGrp="1"/>
          </p:cNvSpPr>
          <p:nvPr>
            <p:ph type="title" hasCustomPrompt="1"/>
          </p:nvPr>
        </p:nvSpPr>
        <p:spPr>
          <a:xfrm>
            <a:off x="1574800" y="1854200"/>
            <a:ext cx="10858500" cy="4826000"/>
          </a:xfrm>
          <a:prstGeom prst="rect">
            <a:avLst/>
          </a:prstGeom>
        </p:spPr>
        <p:txBody>
          <a:bodyPr anchor="b"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10000">
                <a:solidFill>
                  <a:srgbClr val="FFFFFF"/>
                </a:solidFill>
              </a:rPr>
              <a:t>Başlık Metni</a:t>
            </a:r>
          </a:p>
        </p:txBody>
      </p:sp>
      <p:sp>
        <p:nvSpPr>
          <p:cNvPr id="14" name="Shape 14"/>
          <p:cNvSpPr>
            <a:spLocks noGrp="1"/>
          </p:cNvSpPr>
          <p:nvPr>
            <p:ph type="body" idx="1" hasCustomPrompt="1"/>
          </p:nvPr>
        </p:nvSpPr>
        <p:spPr>
          <a:xfrm>
            <a:off x="1574800" y="6692900"/>
            <a:ext cx="10858500" cy="5067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800"/>
            </a:lvl1pPr>
            <a:lvl2pPr marL="0" indent="228600" algn="ctr">
              <a:spcBef>
                <a:spcPts val="0"/>
              </a:spcBef>
              <a:buSzTx/>
              <a:buNone/>
              <a:defRPr sz="4800"/>
            </a:lvl2pPr>
            <a:lvl3pPr marL="0" indent="457200" algn="ctr">
              <a:spcBef>
                <a:spcPts val="0"/>
              </a:spcBef>
              <a:buSzTx/>
              <a:buNone/>
              <a:defRPr sz="4800"/>
            </a:lvl3pPr>
            <a:lvl4pPr marL="0" indent="685800" algn="ctr">
              <a:spcBef>
                <a:spcPts val="0"/>
              </a:spcBef>
              <a:buSzTx/>
              <a:buNone/>
              <a:defRPr sz="4800"/>
            </a:lvl4pPr>
            <a:lvl5pPr marL="0" indent="914400" algn="ctr">
              <a:spcBef>
                <a:spcPts val="0"/>
              </a:spcBef>
              <a:buSzTx/>
              <a:buNone/>
              <a:defRPr sz="48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FFFFFF"/>
                </a:solidFill>
              </a:rPr>
              <a:t>Gövde Düzeyi Bir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FFFFFF"/>
                </a:solidFill>
              </a:rPr>
              <a:t>Gövde Düzeyi İki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FFFFFF"/>
                </a:solidFill>
              </a:rPr>
              <a:t>Gövde Düzeyi Üç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FFFFFF"/>
                </a:solidFill>
              </a:rPr>
              <a:t>Gövde Düzeyi Dört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FFFFFF"/>
                </a:solidFill>
              </a:rPr>
              <a:t>Gövde Düzeyi Beş</a:t>
            </a:r>
          </a:p>
        </p:txBody>
      </p:sp>
    </p:spTree>
  </p:cSld>
  <p:clrMapOvr>
    <a:masterClrMapping/>
  </p:clrMapOvr>
  <p:transition spd="med"/>
</p:sldLayout>
</file>

<file path=ppt/slideLayouts/slideLayout26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aşlık - Ü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10000">
                <a:solidFill>
                  <a:srgbClr val="FFFFFF"/>
                </a:solidFill>
              </a:rPr>
              <a:t>Başlık Metni</a:t>
            </a:r>
          </a:p>
        </p:txBody>
      </p:sp>
    </p:spTree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aşlık - Or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 hasCustomPrompt="1"/>
          </p:nvPr>
        </p:nvSpPr>
        <p:spPr>
          <a:xfrm>
            <a:off x="1778000" y="5067300"/>
            <a:ext cx="20828000" cy="35687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10000">
                <a:solidFill>
                  <a:srgbClr val="FFFFFF"/>
                </a:solidFill>
              </a:rPr>
              <a:t>Başlık Metni</a:t>
            </a:r>
          </a:p>
        </p:txBody>
      </p:sp>
    </p:spTree>
  </p:cSld>
  <p:clrMapOvr>
    <a:masterClrMapping/>
  </p:clrMapOvr>
  <p:transition spd="med"/>
</p:sldLayout>
</file>

<file path=ppt/slideLayouts/slideLayout27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aşlık ve Madde İşaretler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10000">
                <a:solidFill>
                  <a:srgbClr val="FFFFFF"/>
                </a:solidFill>
              </a:rPr>
              <a:t>Başlık Metni</a:t>
            </a:r>
          </a:p>
        </p:txBody>
      </p:sp>
      <p:sp>
        <p:nvSpPr>
          <p:cNvPr id="19" name="Shape 19"/>
          <p:cNvSpPr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Gövde Düzeyi Bir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Gövde Düzeyi İki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Gövde Düzeyi Üç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Gövde Düzeyi Dört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Gövde Düzeyi Beş</a:t>
            </a:r>
          </a:p>
        </p:txBody>
      </p:sp>
    </p:spTree>
  </p:cSld>
  <p:clrMapOvr>
    <a:masterClrMapping/>
  </p:clrMapOvr>
  <p:transition spd="med"/>
</p:sldLayout>
</file>

<file path=ppt/slideLayouts/slideLayout27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aşlık, Madde İşaretleri ve Fotoğra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>
            <a:spLocks noGrp="1"/>
          </p:cNvSpPr>
          <p:nvPr>
            <p:ph type="title" hasCustomPrompt="1"/>
          </p:nvPr>
        </p:nvSpPr>
        <p:spPr>
          <a:xfrm>
            <a:off x="1778000" y="952500"/>
            <a:ext cx="20828000" cy="22860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10000">
                <a:solidFill>
                  <a:srgbClr val="FFFFFF"/>
                </a:solidFill>
              </a:rPr>
              <a:t>Başlık Metni</a:t>
            </a:r>
          </a:p>
        </p:txBody>
      </p:sp>
      <p:sp>
        <p:nvSpPr>
          <p:cNvPr id="22" name="Shape 22"/>
          <p:cNvSpPr>
            <a:spLocks noGrp="1"/>
          </p:cNvSpPr>
          <p:nvPr>
            <p:ph type="body" idx="1" hasCustomPrompt="1"/>
          </p:nvPr>
        </p:nvSpPr>
        <p:spPr>
          <a:xfrm>
            <a:off x="1778000" y="3378200"/>
            <a:ext cx="10007600" cy="9118600"/>
          </a:xfrm>
          <a:prstGeom prst="rect">
            <a:avLst/>
          </a:prstGeom>
        </p:spPr>
        <p:txBody>
          <a:bodyPr/>
          <a:lstStyle>
            <a:lvl1pPr marL="660400" indent="-660400">
              <a:spcBef>
                <a:spcPts val="3200"/>
              </a:spcBef>
              <a:buFont typeface="Gill Sans"/>
              <a:buBlip>
                <a:blip r:embed="rId2"/>
              </a:buBlip>
              <a:defRPr sz="4400"/>
            </a:lvl1pPr>
            <a:lvl2pPr marL="1320800" indent="-660400">
              <a:spcBef>
                <a:spcPts val="3200"/>
              </a:spcBef>
              <a:buFont typeface="Gill Sans"/>
              <a:buBlip>
                <a:blip r:embed="rId2"/>
              </a:buBlip>
              <a:defRPr sz="4400"/>
            </a:lvl2pPr>
            <a:lvl3pPr marL="1981200" indent="-660400">
              <a:spcBef>
                <a:spcPts val="3200"/>
              </a:spcBef>
              <a:buFont typeface="Gill Sans"/>
              <a:buBlip>
                <a:blip r:embed="rId2"/>
              </a:buBlip>
              <a:defRPr sz="4400"/>
            </a:lvl3pPr>
            <a:lvl4pPr marL="2641600" indent="-660400">
              <a:spcBef>
                <a:spcPts val="3200"/>
              </a:spcBef>
              <a:buFont typeface="Gill Sans"/>
              <a:buBlip>
                <a:blip r:embed="rId2"/>
              </a:buBlip>
              <a:defRPr sz="4400"/>
            </a:lvl4pPr>
            <a:lvl5pPr marL="3302000" indent="-660400">
              <a:spcBef>
                <a:spcPts val="3200"/>
              </a:spcBef>
              <a:buFont typeface="Gill Sans"/>
              <a:buBlip>
                <a:blip r:embed="rId2"/>
              </a:buBlip>
              <a:defRPr sz="44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FFFFFF"/>
                </a:solidFill>
              </a:rPr>
              <a:t>Gövde Düzeyi Bir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FFFFFF"/>
                </a:solidFill>
              </a:rPr>
              <a:t>Gövde Düzeyi İki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FFFFFF"/>
                </a:solidFill>
              </a:rPr>
              <a:t>Gövde Düzeyi Üç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FFFFFF"/>
                </a:solidFill>
              </a:rPr>
              <a:t>Gövde Düzeyi Dört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FFFFFF"/>
                </a:solidFill>
              </a:rPr>
              <a:t>Gövde Düzeyi Beş</a:t>
            </a:r>
          </a:p>
        </p:txBody>
      </p:sp>
    </p:spTree>
  </p:cSld>
  <p:clrMapOvr>
    <a:masterClrMapping/>
  </p:clrMapOvr>
  <p:transition spd="med"/>
</p:sldLayout>
</file>

<file path=ppt/slideLayouts/slideLayout27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Madde İşaretler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>
            <a:spLocks noGrp="1"/>
          </p:cNvSpPr>
          <p:nvPr>
            <p:ph type="body" idx="1" hasCustomPrompt="1"/>
          </p:nvPr>
        </p:nvSpPr>
        <p:spPr>
          <a:xfrm>
            <a:off x="1778000" y="1498600"/>
            <a:ext cx="20828000" cy="10718800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Gövde Düzeyi Bir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Gövde Düzeyi İki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Gövde Düzeyi Üç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Gövde Düzeyi Dört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Gövde Düzeyi Beş</a:t>
            </a:r>
          </a:p>
        </p:txBody>
      </p:sp>
    </p:spTree>
  </p:cSld>
  <p:clrMapOvr>
    <a:masterClrMapping/>
  </p:clrMapOvr>
  <p:transition spd="med"/>
</p:sldLayout>
</file>

<file path=ppt/slideLayouts/slideLayout27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ğraf - 3 Yukar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27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lınt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/>
          <p:nvPr/>
        </p:nvSpPr>
        <p:spPr>
          <a:xfrm>
            <a:off x="598801" y="13341863"/>
            <a:ext cx="11177036" cy="378644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anchor="ctr">
            <a:spAutoFit/>
          </a:bodyPr>
          <a:lstStyle>
            <a:lvl1pPr algn="l">
              <a:defRPr sz="14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400">
                <a:solidFill>
                  <a:srgbClr val="FFFFFF"/>
                </a:solidFill>
              </a:rPr>
              <a:t>CHALK PRODUCTION</a:t>
            </a:r>
          </a:p>
        </p:txBody>
      </p:sp>
      <p:sp>
        <p:nvSpPr>
          <p:cNvPr id="28" name="Shape 28"/>
          <p:cNvSpPr>
            <a:spLocks noGrp="1"/>
          </p:cNvSpPr>
          <p:nvPr>
            <p:ph type="sldNum" sz="quarter" idx="2"/>
          </p:nvPr>
        </p:nvSpPr>
        <p:spPr>
          <a:xfrm>
            <a:off x="12019037" y="13341863"/>
            <a:ext cx="344164" cy="378643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>
            <a:lvl1pPr>
              <a:defRPr sz="1400"/>
            </a:lvl1pPr>
          </a:lstStyle>
          <a:p>
            <a:pPr lvl="0"/>
            <a:fld id="{86CB4B4D-7CA3-9044-876B-883B54F8677D}" type="slidenum">
              <a:rPr/>
              <a:t>‹#›</a:t>
            </a:fld>
            <a:endParaRPr/>
          </a:p>
        </p:txBody>
      </p:sp>
      <p:sp>
        <p:nvSpPr>
          <p:cNvPr id="29" name="Shape 29"/>
          <p:cNvSpPr/>
          <p:nvPr/>
        </p:nvSpPr>
        <p:spPr>
          <a:xfrm>
            <a:off x="12606402" y="13341863"/>
            <a:ext cx="11177036" cy="378644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anchor="ctr">
            <a:spAutoFit/>
          </a:bodyPr>
          <a:lstStyle>
            <a:lvl1pPr algn="r">
              <a:defRPr sz="1400" u="sng">
                <a:hlinkClick r:id="rId2"/>
              </a:defRPr>
            </a:lvl1pPr>
          </a:lstStyle>
          <a:p>
            <a:pPr lvl="0">
              <a:defRPr sz="1800" u="none">
                <a:solidFill>
                  <a:srgbClr val="000000"/>
                </a:solidFill>
              </a:defRPr>
            </a:pPr>
            <a:r>
              <a:rPr sz="1400" u="sng">
                <a:solidFill>
                  <a:srgbClr val="FFFFFF"/>
                </a:solidFill>
                <a:hlinkClick r:id="rId2"/>
              </a:rPr>
              <a:t>www.chalk.com</a:t>
            </a:r>
          </a:p>
        </p:txBody>
      </p:sp>
      <p:pic>
        <p:nvPicPr>
          <p:cNvPr id="30" name="Picture 29"/>
          <p:cNvPicPr/>
          <p:nvPr/>
        </p:nvPicPr>
        <p:blipFill>
          <a:blip r:embed="rId3"/>
          <a:stretch>
            <a:fillRect/>
          </a:stretch>
        </p:blipFill>
        <p:spPr>
          <a:xfrm>
            <a:off x="-3913" y="13336638"/>
            <a:ext cx="24390064" cy="12701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27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ğra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27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27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aşlık ve Altyaz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>
            <a:spLocks noGrp="1"/>
          </p:cNvSpPr>
          <p:nvPr>
            <p:ph type="title" hasCustomPrompt="1"/>
          </p:nvPr>
        </p:nvSpPr>
        <p:spPr>
          <a:xfrm>
            <a:off x="1778000" y="3657600"/>
            <a:ext cx="20828000" cy="3568700"/>
          </a:xfrm>
          <a:prstGeom prst="rect">
            <a:avLst/>
          </a:prstGeom>
        </p:spPr>
        <p:txBody>
          <a:bodyPr anchor="b"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10000">
                <a:solidFill>
                  <a:srgbClr val="FFFFFF"/>
                </a:solidFill>
              </a:rPr>
              <a:t>Başlık Metni</a:t>
            </a:r>
          </a:p>
        </p:txBody>
      </p:sp>
      <p:sp>
        <p:nvSpPr>
          <p:cNvPr id="6" name="Shape 6"/>
          <p:cNvSpPr>
            <a:spLocks noGrp="1"/>
          </p:cNvSpPr>
          <p:nvPr>
            <p:ph type="body" idx="1" hasCustomPrompt="1"/>
          </p:nvPr>
        </p:nvSpPr>
        <p:spPr>
          <a:xfrm>
            <a:off x="1778000" y="7327900"/>
            <a:ext cx="20828000" cy="1892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800"/>
            </a:lvl1pPr>
            <a:lvl2pPr marL="0" indent="228600" algn="ctr">
              <a:spcBef>
                <a:spcPts val="0"/>
              </a:spcBef>
              <a:buSzTx/>
              <a:buNone/>
              <a:defRPr sz="4800"/>
            </a:lvl2pPr>
            <a:lvl3pPr marL="0" indent="457200" algn="ctr">
              <a:spcBef>
                <a:spcPts val="0"/>
              </a:spcBef>
              <a:buSzTx/>
              <a:buNone/>
              <a:defRPr sz="4800"/>
            </a:lvl3pPr>
            <a:lvl4pPr marL="0" indent="685800" algn="ctr">
              <a:spcBef>
                <a:spcPts val="0"/>
              </a:spcBef>
              <a:buSzTx/>
              <a:buNone/>
              <a:defRPr sz="4800"/>
            </a:lvl4pPr>
            <a:lvl5pPr marL="0" indent="914400" algn="ctr">
              <a:spcBef>
                <a:spcPts val="0"/>
              </a:spcBef>
              <a:buSzTx/>
              <a:buNone/>
              <a:defRPr sz="48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FFFFFF"/>
                </a:solidFill>
              </a:rPr>
              <a:t>Gövde Düzeyi Bir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FFFFFF"/>
                </a:solidFill>
              </a:rPr>
              <a:t>Gövde Düzeyi İki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FFFFFF"/>
                </a:solidFill>
              </a:rPr>
              <a:t>Gövde Düzeyi Üç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FFFFFF"/>
                </a:solidFill>
              </a:rPr>
              <a:t>Gövde Düzeyi Dört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FFFFFF"/>
                </a:solidFill>
              </a:rPr>
              <a:t>Gövde Düzeyi Beş</a:t>
            </a:r>
          </a:p>
        </p:txBody>
      </p:sp>
    </p:spTree>
  </p:cSld>
  <p:clrMapOvr>
    <a:masterClrMapping/>
  </p:clrMapOvr>
  <p:transition spd="med"/>
</p:sldLayout>
</file>

<file path=ppt/slideLayouts/slideLayout27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ğraf - Yat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>
            <a:spLocks noGrp="1"/>
          </p:cNvSpPr>
          <p:nvPr>
            <p:ph type="title" hasCustomPrompt="1"/>
          </p:nvPr>
        </p:nvSpPr>
        <p:spPr>
          <a:xfrm>
            <a:off x="1778000" y="9550400"/>
            <a:ext cx="20828000" cy="21209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10000">
                <a:solidFill>
                  <a:srgbClr val="FFFFFF"/>
                </a:solidFill>
              </a:rPr>
              <a:t>Başlık Metni</a:t>
            </a:r>
          </a:p>
        </p:txBody>
      </p:sp>
      <p:sp>
        <p:nvSpPr>
          <p:cNvPr id="9" name="Shape 9"/>
          <p:cNvSpPr>
            <a:spLocks noGrp="1"/>
          </p:cNvSpPr>
          <p:nvPr>
            <p:ph type="body" idx="1" hasCustomPrompt="1"/>
          </p:nvPr>
        </p:nvSpPr>
        <p:spPr>
          <a:xfrm>
            <a:off x="1778000" y="11785600"/>
            <a:ext cx="20828000" cy="13462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800"/>
            </a:lvl1pPr>
            <a:lvl2pPr marL="0" indent="228600" algn="ctr">
              <a:spcBef>
                <a:spcPts val="0"/>
              </a:spcBef>
              <a:buSzTx/>
              <a:buNone/>
              <a:defRPr sz="4800"/>
            </a:lvl2pPr>
            <a:lvl3pPr marL="0" indent="457200" algn="ctr">
              <a:spcBef>
                <a:spcPts val="0"/>
              </a:spcBef>
              <a:buSzTx/>
              <a:buNone/>
              <a:defRPr sz="4800"/>
            </a:lvl3pPr>
            <a:lvl4pPr marL="0" indent="685800" algn="ctr">
              <a:spcBef>
                <a:spcPts val="0"/>
              </a:spcBef>
              <a:buSzTx/>
              <a:buNone/>
              <a:defRPr sz="4800"/>
            </a:lvl4pPr>
            <a:lvl5pPr marL="0" indent="914400" algn="ctr">
              <a:spcBef>
                <a:spcPts val="0"/>
              </a:spcBef>
              <a:buSzTx/>
              <a:buNone/>
              <a:defRPr sz="48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FFFFFF"/>
                </a:solidFill>
              </a:rPr>
              <a:t>Gövde Düzeyi Bir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FFFFFF"/>
                </a:solidFill>
              </a:rPr>
              <a:t>Gövde Düzeyi İki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FFFFFF"/>
                </a:solidFill>
              </a:rPr>
              <a:t>Gövde Düzeyi Üç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FFFFFF"/>
                </a:solidFill>
              </a:rPr>
              <a:t>Gövde Düzeyi Dört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FFFFFF"/>
                </a:solidFill>
              </a:rPr>
              <a:t>Gövde Düzeyi Beş</a:t>
            </a:r>
          </a:p>
        </p:txBody>
      </p:sp>
    </p:spTree>
  </p:cSld>
  <p:clrMapOvr>
    <a:masterClrMapping/>
  </p:clrMapOvr>
  <p:transition spd="med"/>
</p:sldLayout>
</file>

<file path=ppt/slideLayouts/slideLayout27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aşlık - Or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 hasCustomPrompt="1"/>
          </p:nvPr>
        </p:nvSpPr>
        <p:spPr>
          <a:xfrm>
            <a:off x="1778000" y="5067300"/>
            <a:ext cx="20828000" cy="35687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10000">
                <a:solidFill>
                  <a:srgbClr val="FFFFFF"/>
                </a:solidFill>
              </a:rPr>
              <a:t>Başlık Metni</a:t>
            </a:r>
          </a:p>
        </p:txBody>
      </p:sp>
    </p:spTree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ğraf - Düş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>
            <a:spLocks noGrp="1"/>
          </p:cNvSpPr>
          <p:nvPr>
            <p:ph type="title" hasCustomPrompt="1"/>
          </p:nvPr>
        </p:nvSpPr>
        <p:spPr>
          <a:xfrm>
            <a:off x="1574800" y="1854200"/>
            <a:ext cx="10858500" cy="4826000"/>
          </a:xfrm>
          <a:prstGeom prst="rect">
            <a:avLst/>
          </a:prstGeom>
        </p:spPr>
        <p:txBody>
          <a:bodyPr anchor="b"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10000">
                <a:solidFill>
                  <a:srgbClr val="FFFFFF"/>
                </a:solidFill>
              </a:rPr>
              <a:t>Başlık Metni</a:t>
            </a:r>
          </a:p>
        </p:txBody>
      </p:sp>
      <p:sp>
        <p:nvSpPr>
          <p:cNvPr id="14" name="Shape 14"/>
          <p:cNvSpPr>
            <a:spLocks noGrp="1"/>
          </p:cNvSpPr>
          <p:nvPr>
            <p:ph type="body" idx="1" hasCustomPrompt="1"/>
          </p:nvPr>
        </p:nvSpPr>
        <p:spPr>
          <a:xfrm>
            <a:off x="1574800" y="6692900"/>
            <a:ext cx="10858500" cy="5067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800"/>
            </a:lvl1pPr>
            <a:lvl2pPr marL="0" indent="228600" algn="ctr">
              <a:spcBef>
                <a:spcPts val="0"/>
              </a:spcBef>
              <a:buSzTx/>
              <a:buNone/>
              <a:defRPr sz="4800"/>
            </a:lvl2pPr>
            <a:lvl3pPr marL="0" indent="457200" algn="ctr">
              <a:spcBef>
                <a:spcPts val="0"/>
              </a:spcBef>
              <a:buSzTx/>
              <a:buNone/>
              <a:defRPr sz="4800"/>
            </a:lvl3pPr>
            <a:lvl4pPr marL="0" indent="685800" algn="ctr">
              <a:spcBef>
                <a:spcPts val="0"/>
              </a:spcBef>
              <a:buSzTx/>
              <a:buNone/>
              <a:defRPr sz="4800"/>
            </a:lvl4pPr>
            <a:lvl5pPr marL="0" indent="914400" algn="ctr">
              <a:spcBef>
                <a:spcPts val="0"/>
              </a:spcBef>
              <a:buSzTx/>
              <a:buNone/>
              <a:defRPr sz="48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FFFFFF"/>
                </a:solidFill>
              </a:rPr>
              <a:t>Gövde Düzeyi Bir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FFFFFF"/>
                </a:solidFill>
              </a:rPr>
              <a:t>Gövde Düzeyi İki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FFFFFF"/>
                </a:solidFill>
              </a:rPr>
              <a:t>Gövde Düzeyi Üç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FFFFFF"/>
                </a:solidFill>
              </a:rPr>
              <a:t>Gövde Düzeyi Dört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FFFFFF"/>
                </a:solidFill>
              </a:rPr>
              <a:t>Gövde Düzeyi Beş</a:t>
            </a:r>
          </a:p>
        </p:txBody>
      </p:sp>
    </p:spTree>
  </p:cSld>
  <p:clrMapOvr>
    <a:masterClrMapping/>
  </p:clrMapOvr>
  <p:transition spd="med"/>
</p:sldLayout>
</file>

<file path=ppt/slideLayouts/slideLayout28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ğraf - Düş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>
            <a:spLocks noGrp="1"/>
          </p:cNvSpPr>
          <p:nvPr>
            <p:ph type="title" hasCustomPrompt="1"/>
          </p:nvPr>
        </p:nvSpPr>
        <p:spPr>
          <a:xfrm>
            <a:off x="1574800" y="1854200"/>
            <a:ext cx="10858500" cy="4826000"/>
          </a:xfrm>
          <a:prstGeom prst="rect">
            <a:avLst/>
          </a:prstGeom>
        </p:spPr>
        <p:txBody>
          <a:bodyPr anchor="b"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10000">
                <a:solidFill>
                  <a:srgbClr val="FFFFFF"/>
                </a:solidFill>
              </a:rPr>
              <a:t>Başlık Metni</a:t>
            </a:r>
          </a:p>
        </p:txBody>
      </p:sp>
      <p:sp>
        <p:nvSpPr>
          <p:cNvPr id="14" name="Shape 14"/>
          <p:cNvSpPr>
            <a:spLocks noGrp="1"/>
          </p:cNvSpPr>
          <p:nvPr>
            <p:ph type="body" idx="1" hasCustomPrompt="1"/>
          </p:nvPr>
        </p:nvSpPr>
        <p:spPr>
          <a:xfrm>
            <a:off x="1574800" y="6692900"/>
            <a:ext cx="10858500" cy="5067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800"/>
            </a:lvl1pPr>
            <a:lvl2pPr marL="0" indent="228600" algn="ctr">
              <a:spcBef>
                <a:spcPts val="0"/>
              </a:spcBef>
              <a:buSzTx/>
              <a:buNone/>
              <a:defRPr sz="4800"/>
            </a:lvl2pPr>
            <a:lvl3pPr marL="0" indent="457200" algn="ctr">
              <a:spcBef>
                <a:spcPts val="0"/>
              </a:spcBef>
              <a:buSzTx/>
              <a:buNone/>
              <a:defRPr sz="4800"/>
            </a:lvl3pPr>
            <a:lvl4pPr marL="0" indent="685800" algn="ctr">
              <a:spcBef>
                <a:spcPts val="0"/>
              </a:spcBef>
              <a:buSzTx/>
              <a:buNone/>
              <a:defRPr sz="4800"/>
            </a:lvl4pPr>
            <a:lvl5pPr marL="0" indent="914400" algn="ctr">
              <a:spcBef>
                <a:spcPts val="0"/>
              </a:spcBef>
              <a:buSzTx/>
              <a:buNone/>
              <a:defRPr sz="48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FFFFFF"/>
                </a:solidFill>
              </a:rPr>
              <a:t>Gövde Düzeyi Bir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FFFFFF"/>
                </a:solidFill>
              </a:rPr>
              <a:t>Gövde Düzeyi İki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FFFFFF"/>
                </a:solidFill>
              </a:rPr>
              <a:t>Gövde Düzeyi Üç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FFFFFF"/>
                </a:solidFill>
              </a:rPr>
              <a:t>Gövde Düzeyi Dört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FFFFFF"/>
                </a:solidFill>
              </a:rPr>
              <a:t>Gövde Düzeyi Beş</a:t>
            </a:r>
          </a:p>
        </p:txBody>
      </p:sp>
    </p:spTree>
  </p:cSld>
  <p:clrMapOvr>
    <a:masterClrMapping/>
  </p:clrMapOvr>
  <p:transition spd="med"/>
</p:sldLayout>
</file>

<file path=ppt/slideLayouts/slideLayout28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aşlık - Ü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10000">
                <a:solidFill>
                  <a:srgbClr val="FFFFFF"/>
                </a:solidFill>
              </a:rPr>
              <a:t>Başlık Metni</a:t>
            </a:r>
          </a:p>
        </p:txBody>
      </p:sp>
    </p:spTree>
  </p:cSld>
  <p:clrMapOvr>
    <a:masterClrMapping/>
  </p:clrMapOvr>
  <p:transition spd="med"/>
</p:sldLayout>
</file>

<file path=ppt/slideLayouts/slideLayout28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aşlık ve Madde İşaretler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10000">
                <a:solidFill>
                  <a:srgbClr val="FFFFFF"/>
                </a:solidFill>
              </a:rPr>
              <a:t>Başlık Metni</a:t>
            </a:r>
          </a:p>
        </p:txBody>
      </p:sp>
      <p:sp>
        <p:nvSpPr>
          <p:cNvPr id="19" name="Shape 19"/>
          <p:cNvSpPr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Gövde Düzeyi Bir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Gövde Düzeyi İki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Gövde Düzeyi Üç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Gövde Düzeyi Dört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Gövde Düzeyi Beş</a:t>
            </a:r>
          </a:p>
        </p:txBody>
      </p:sp>
    </p:spTree>
  </p:cSld>
  <p:clrMapOvr>
    <a:masterClrMapping/>
  </p:clrMapOvr>
  <p:transition spd="med"/>
</p:sldLayout>
</file>

<file path=ppt/slideLayouts/slideLayout28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aşlık, Madde İşaretleri ve Fotoğra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>
            <a:spLocks noGrp="1"/>
          </p:cNvSpPr>
          <p:nvPr>
            <p:ph type="title" hasCustomPrompt="1"/>
          </p:nvPr>
        </p:nvSpPr>
        <p:spPr>
          <a:xfrm>
            <a:off x="1778000" y="952500"/>
            <a:ext cx="20828000" cy="22860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10000">
                <a:solidFill>
                  <a:srgbClr val="FFFFFF"/>
                </a:solidFill>
              </a:rPr>
              <a:t>Başlık Metni</a:t>
            </a:r>
          </a:p>
        </p:txBody>
      </p:sp>
      <p:sp>
        <p:nvSpPr>
          <p:cNvPr id="22" name="Shape 22"/>
          <p:cNvSpPr>
            <a:spLocks noGrp="1"/>
          </p:cNvSpPr>
          <p:nvPr>
            <p:ph type="body" idx="1" hasCustomPrompt="1"/>
          </p:nvPr>
        </p:nvSpPr>
        <p:spPr>
          <a:xfrm>
            <a:off x="1778000" y="3378200"/>
            <a:ext cx="10007600" cy="9118600"/>
          </a:xfrm>
          <a:prstGeom prst="rect">
            <a:avLst/>
          </a:prstGeom>
        </p:spPr>
        <p:txBody>
          <a:bodyPr/>
          <a:lstStyle>
            <a:lvl1pPr marL="660400" indent="-660400">
              <a:spcBef>
                <a:spcPts val="3200"/>
              </a:spcBef>
              <a:buFont typeface="Gill Sans"/>
              <a:buBlip>
                <a:blip r:embed="rId2"/>
              </a:buBlip>
              <a:defRPr sz="4400"/>
            </a:lvl1pPr>
            <a:lvl2pPr marL="1320800" indent="-660400">
              <a:spcBef>
                <a:spcPts val="3200"/>
              </a:spcBef>
              <a:buFont typeface="Gill Sans"/>
              <a:buBlip>
                <a:blip r:embed="rId2"/>
              </a:buBlip>
              <a:defRPr sz="4400"/>
            </a:lvl2pPr>
            <a:lvl3pPr marL="1981200" indent="-660400">
              <a:spcBef>
                <a:spcPts val="3200"/>
              </a:spcBef>
              <a:buFont typeface="Gill Sans"/>
              <a:buBlip>
                <a:blip r:embed="rId2"/>
              </a:buBlip>
              <a:defRPr sz="4400"/>
            </a:lvl3pPr>
            <a:lvl4pPr marL="2641600" indent="-660400">
              <a:spcBef>
                <a:spcPts val="3200"/>
              </a:spcBef>
              <a:buFont typeface="Gill Sans"/>
              <a:buBlip>
                <a:blip r:embed="rId2"/>
              </a:buBlip>
              <a:defRPr sz="4400"/>
            </a:lvl4pPr>
            <a:lvl5pPr marL="3302000" indent="-660400">
              <a:spcBef>
                <a:spcPts val="3200"/>
              </a:spcBef>
              <a:buFont typeface="Gill Sans"/>
              <a:buBlip>
                <a:blip r:embed="rId2"/>
              </a:buBlip>
              <a:defRPr sz="44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FFFFFF"/>
                </a:solidFill>
              </a:rPr>
              <a:t>Gövde Düzeyi Bir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FFFFFF"/>
                </a:solidFill>
              </a:rPr>
              <a:t>Gövde Düzeyi İki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FFFFFF"/>
                </a:solidFill>
              </a:rPr>
              <a:t>Gövde Düzeyi Üç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FFFFFF"/>
                </a:solidFill>
              </a:rPr>
              <a:t>Gövde Düzeyi Dört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FFFFFF"/>
                </a:solidFill>
              </a:rPr>
              <a:t>Gövde Düzeyi Beş</a:t>
            </a:r>
          </a:p>
        </p:txBody>
      </p:sp>
    </p:spTree>
  </p:cSld>
  <p:clrMapOvr>
    <a:masterClrMapping/>
  </p:clrMapOvr>
  <p:transition spd="med"/>
</p:sldLayout>
</file>

<file path=ppt/slideLayouts/slideLayout28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Madde İşaretler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>
            <a:spLocks noGrp="1"/>
          </p:cNvSpPr>
          <p:nvPr>
            <p:ph type="body" idx="1" hasCustomPrompt="1"/>
          </p:nvPr>
        </p:nvSpPr>
        <p:spPr>
          <a:xfrm>
            <a:off x="1778000" y="1498600"/>
            <a:ext cx="20828000" cy="10718800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Gövde Düzeyi Bir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Gövde Düzeyi İki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Gövde Düzeyi Üç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Gövde Düzeyi Dört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Gövde Düzeyi Beş</a:t>
            </a:r>
          </a:p>
        </p:txBody>
      </p:sp>
    </p:spTree>
  </p:cSld>
  <p:clrMapOvr>
    <a:masterClrMapping/>
  </p:clrMapOvr>
  <p:transition spd="med"/>
</p:sldLayout>
</file>

<file path=ppt/slideLayouts/slideLayout28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ğraf - 3 Yukar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28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lınt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/>
          <p:nvPr/>
        </p:nvSpPr>
        <p:spPr>
          <a:xfrm>
            <a:off x="598801" y="13341863"/>
            <a:ext cx="11177036" cy="378644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anchor="ctr">
            <a:spAutoFit/>
          </a:bodyPr>
          <a:lstStyle>
            <a:lvl1pPr algn="l">
              <a:defRPr sz="14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400">
                <a:solidFill>
                  <a:srgbClr val="FFFFFF"/>
                </a:solidFill>
              </a:rPr>
              <a:t>CHALK PRODUCTION</a:t>
            </a:r>
          </a:p>
        </p:txBody>
      </p:sp>
      <p:sp>
        <p:nvSpPr>
          <p:cNvPr id="28" name="Shape 28"/>
          <p:cNvSpPr>
            <a:spLocks noGrp="1"/>
          </p:cNvSpPr>
          <p:nvPr>
            <p:ph type="sldNum" sz="quarter" idx="2"/>
          </p:nvPr>
        </p:nvSpPr>
        <p:spPr>
          <a:xfrm>
            <a:off x="12019037" y="13341863"/>
            <a:ext cx="344164" cy="378643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>
            <a:lvl1pPr>
              <a:defRPr sz="1400"/>
            </a:lvl1pPr>
          </a:lstStyle>
          <a:p>
            <a:pPr lvl="0"/>
            <a:fld id="{86CB4B4D-7CA3-9044-876B-883B54F8677D}" type="slidenum">
              <a:rPr/>
              <a:t>‹#›</a:t>
            </a:fld>
            <a:endParaRPr/>
          </a:p>
        </p:txBody>
      </p:sp>
      <p:sp>
        <p:nvSpPr>
          <p:cNvPr id="29" name="Shape 29"/>
          <p:cNvSpPr/>
          <p:nvPr/>
        </p:nvSpPr>
        <p:spPr>
          <a:xfrm>
            <a:off x="12606402" y="13341863"/>
            <a:ext cx="11177036" cy="378644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anchor="ctr">
            <a:spAutoFit/>
          </a:bodyPr>
          <a:lstStyle>
            <a:lvl1pPr algn="r">
              <a:defRPr sz="1400" u="sng">
                <a:hlinkClick r:id="rId2"/>
              </a:defRPr>
            </a:lvl1pPr>
          </a:lstStyle>
          <a:p>
            <a:pPr lvl="0">
              <a:defRPr sz="1800" u="none">
                <a:solidFill>
                  <a:srgbClr val="000000"/>
                </a:solidFill>
              </a:defRPr>
            </a:pPr>
            <a:r>
              <a:rPr sz="1400" u="sng">
                <a:solidFill>
                  <a:srgbClr val="FFFFFF"/>
                </a:solidFill>
                <a:hlinkClick r:id="rId2"/>
              </a:rPr>
              <a:t>www.chalk.com</a:t>
            </a:r>
          </a:p>
        </p:txBody>
      </p:sp>
      <p:pic>
        <p:nvPicPr>
          <p:cNvPr id="30" name="Picture 29"/>
          <p:cNvPicPr/>
          <p:nvPr/>
        </p:nvPicPr>
        <p:blipFill>
          <a:blip r:embed="rId3"/>
          <a:stretch>
            <a:fillRect/>
          </a:stretch>
        </p:blipFill>
        <p:spPr>
          <a:xfrm>
            <a:off x="-3913" y="13336638"/>
            <a:ext cx="24390064" cy="12701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28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ğra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28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aşlık - Ü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10000">
                <a:solidFill>
                  <a:srgbClr val="FFFFFF"/>
                </a:solidFill>
              </a:rPr>
              <a:t>Başlık Metni</a:t>
            </a:r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aşlık - Or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 hasCustomPrompt="1"/>
          </p:nvPr>
        </p:nvSpPr>
        <p:spPr>
          <a:xfrm>
            <a:off x="1778000" y="5067300"/>
            <a:ext cx="20828000" cy="35687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10000">
                <a:solidFill>
                  <a:srgbClr val="FFFFFF"/>
                </a:solidFill>
              </a:rPr>
              <a:t>Başlık Metni</a:t>
            </a:r>
          </a:p>
        </p:txBody>
      </p:sp>
    </p:spTree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aşlık ve Madde İşaretler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10000">
                <a:solidFill>
                  <a:srgbClr val="FFFFFF"/>
                </a:solidFill>
              </a:rPr>
              <a:t>Başlık Metni</a:t>
            </a:r>
          </a:p>
        </p:txBody>
      </p:sp>
      <p:sp>
        <p:nvSpPr>
          <p:cNvPr id="19" name="Shape 19"/>
          <p:cNvSpPr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Gövde Düzeyi Bir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Gövde Düzeyi İki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Gövde Düzeyi Üç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Gövde Düzeyi Dört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Gövde Düzeyi Beş</a:t>
            </a:r>
          </a:p>
        </p:txBody>
      </p:sp>
    </p:spTree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aşlık, Madde İşaretleri ve Fotoğra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>
            <a:spLocks noGrp="1"/>
          </p:cNvSpPr>
          <p:nvPr>
            <p:ph type="title" hasCustomPrompt="1"/>
          </p:nvPr>
        </p:nvSpPr>
        <p:spPr>
          <a:xfrm>
            <a:off x="1778000" y="952500"/>
            <a:ext cx="20828000" cy="22860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10000">
                <a:solidFill>
                  <a:srgbClr val="FFFFFF"/>
                </a:solidFill>
              </a:rPr>
              <a:t>Başlık Metni</a:t>
            </a:r>
          </a:p>
        </p:txBody>
      </p:sp>
      <p:sp>
        <p:nvSpPr>
          <p:cNvPr id="22" name="Shape 22"/>
          <p:cNvSpPr>
            <a:spLocks noGrp="1"/>
          </p:cNvSpPr>
          <p:nvPr>
            <p:ph type="body" idx="1" hasCustomPrompt="1"/>
          </p:nvPr>
        </p:nvSpPr>
        <p:spPr>
          <a:xfrm>
            <a:off x="1778000" y="3378200"/>
            <a:ext cx="10007600" cy="9118600"/>
          </a:xfrm>
          <a:prstGeom prst="rect">
            <a:avLst/>
          </a:prstGeom>
        </p:spPr>
        <p:txBody>
          <a:bodyPr/>
          <a:lstStyle>
            <a:lvl1pPr marL="660400" indent="-660400">
              <a:spcBef>
                <a:spcPts val="3200"/>
              </a:spcBef>
              <a:buFont typeface="Gill Sans"/>
              <a:buBlip>
                <a:blip r:embed="rId2"/>
              </a:buBlip>
              <a:defRPr sz="4400"/>
            </a:lvl1pPr>
            <a:lvl2pPr marL="1320800" indent="-660400">
              <a:spcBef>
                <a:spcPts val="3200"/>
              </a:spcBef>
              <a:buFont typeface="Gill Sans"/>
              <a:buBlip>
                <a:blip r:embed="rId2"/>
              </a:buBlip>
              <a:defRPr sz="4400"/>
            </a:lvl2pPr>
            <a:lvl3pPr marL="1981200" indent="-660400">
              <a:spcBef>
                <a:spcPts val="3200"/>
              </a:spcBef>
              <a:buFont typeface="Gill Sans"/>
              <a:buBlip>
                <a:blip r:embed="rId2"/>
              </a:buBlip>
              <a:defRPr sz="4400"/>
            </a:lvl3pPr>
            <a:lvl4pPr marL="2641600" indent="-660400">
              <a:spcBef>
                <a:spcPts val="3200"/>
              </a:spcBef>
              <a:buFont typeface="Gill Sans"/>
              <a:buBlip>
                <a:blip r:embed="rId2"/>
              </a:buBlip>
              <a:defRPr sz="4400"/>
            </a:lvl4pPr>
            <a:lvl5pPr marL="3302000" indent="-660400">
              <a:spcBef>
                <a:spcPts val="3200"/>
              </a:spcBef>
              <a:buFont typeface="Gill Sans"/>
              <a:buBlip>
                <a:blip r:embed="rId2"/>
              </a:buBlip>
              <a:defRPr sz="44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FFFFFF"/>
                </a:solidFill>
              </a:rPr>
              <a:t>Gövde Düzeyi Bir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FFFFFF"/>
                </a:solidFill>
              </a:rPr>
              <a:t>Gövde Düzeyi İki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FFFFFF"/>
                </a:solidFill>
              </a:rPr>
              <a:t>Gövde Düzeyi Üç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FFFFFF"/>
                </a:solidFill>
              </a:rPr>
              <a:t>Gövde Düzeyi Dört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FFFFFF"/>
                </a:solidFill>
              </a:rPr>
              <a:t>Gövde Düzeyi Beş</a:t>
            </a:r>
          </a:p>
        </p:txBody>
      </p:sp>
    </p:spTree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Madde İşaretler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>
            <a:spLocks noGrp="1"/>
          </p:cNvSpPr>
          <p:nvPr>
            <p:ph type="body" idx="1" hasCustomPrompt="1"/>
          </p:nvPr>
        </p:nvSpPr>
        <p:spPr>
          <a:xfrm>
            <a:off x="1778000" y="1498600"/>
            <a:ext cx="20828000" cy="10718800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Gövde Düzeyi Bir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Gövde Düzeyi İki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Gövde Düzeyi Üç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Gövde Düzeyi Dört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Gövde Düzeyi Beş</a:t>
            </a:r>
          </a:p>
        </p:txBody>
      </p:sp>
    </p:spTree>
  </p:cSld>
  <p:clrMapOvr>
    <a:masterClrMapping/>
  </p:clrMapOvr>
  <p:transition spd="med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ğraf - 3 Yukar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lınt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/>
          <p:nvPr/>
        </p:nvSpPr>
        <p:spPr>
          <a:xfrm>
            <a:off x="598801" y="13341863"/>
            <a:ext cx="11177036" cy="378644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anchor="ctr">
            <a:spAutoFit/>
          </a:bodyPr>
          <a:lstStyle>
            <a:lvl1pPr algn="l">
              <a:defRPr sz="14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400">
                <a:solidFill>
                  <a:srgbClr val="FFFFFF"/>
                </a:solidFill>
              </a:rPr>
              <a:t>CHALK PRODUCTION</a:t>
            </a:r>
          </a:p>
        </p:txBody>
      </p:sp>
      <p:sp>
        <p:nvSpPr>
          <p:cNvPr id="28" name="Shape 28"/>
          <p:cNvSpPr>
            <a:spLocks noGrp="1"/>
          </p:cNvSpPr>
          <p:nvPr>
            <p:ph type="sldNum" sz="quarter" idx="2"/>
          </p:nvPr>
        </p:nvSpPr>
        <p:spPr>
          <a:xfrm>
            <a:off x="12019037" y="13341863"/>
            <a:ext cx="344164" cy="378643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>
            <a:lvl1pPr>
              <a:defRPr sz="1400"/>
            </a:lvl1pPr>
          </a:lstStyle>
          <a:p>
            <a:pPr lvl="0"/>
            <a:fld id="{86CB4B4D-7CA3-9044-876B-883B54F8677D}" type="slidenum">
              <a:rPr/>
              <a:t>‹#›</a:t>
            </a:fld>
            <a:endParaRPr/>
          </a:p>
        </p:txBody>
      </p:sp>
      <p:sp>
        <p:nvSpPr>
          <p:cNvPr id="29" name="Shape 29"/>
          <p:cNvSpPr/>
          <p:nvPr/>
        </p:nvSpPr>
        <p:spPr>
          <a:xfrm>
            <a:off x="12606402" y="13341863"/>
            <a:ext cx="11177036" cy="378644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anchor="ctr">
            <a:spAutoFit/>
          </a:bodyPr>
          <a:lstStyle>
            <a:lvl1pPr algn="r">
              <a:defRPr sz="1400" u="sng">
                <a:hlinkClick r:id="rId2"/>
              </a:defRPr>
            </a:lvl1pPr>
          </a:lstStyle>
          <a:p>
            <a:pPr lvl="0">
              <a:defRPr sz="1800" u="none">
                <a:solidFill>
                  <a:srgbClr val="000000"/>
                </a:solidFill>
              </a:defRPr>
            </a:pPr>
            <a:r>
              <a:rPr sz="1400" u="sng">
                <a:solidFill>
                  <a:srgbClr val="FFFFFF"/>
                </a:solidFill>
                <a:hlinkClick r:id="rId2"/>
              </a:rPr>
              <a:t>www.chalk.com</a:t>
            </a:r>
          </a:p>
        </p:txBody>
      </p:sp>
      <p:pic>
        <p:nvPicPr>
          <p:cNvPr id="30" name="Picture 29"/>
          <p:cNvPicPr/>
          <p:nvPr/>
        </p:nvPicPr>
        <p:blipFill>
          <a:blip r:embed="rId3"/>
          <a:stretch>
            <a:fillRect/>
          </a:stretch>
        </p:blipFill>
        <p:spPr>
          <a:xfrm>
            <a:off x="-3913" y="13336638"/>
            <a:ext cx="24390064" cy="12701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ğra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aşlık ve Altyaz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>
            <a:spLocks noGrp="1"/>
          </p:cNvSpPr>
          <p:nvPr>
            <p:ph type="title" hasCustomPrompt="1"/>
          </p:nvPr>
        </p:nvSpPr>
        <p:spPr>
          <a:xfrm>
            <a:off x="1778000" y="3657600"/>
            <a:ext cx="20828000" cy="3568700"/>
          </a:xfrm>
          <a:prstGeom prst="rect">
            <a:avLst/>
          </a:prstGeom>
        </p:spPr>
        <p:txBody>
          <a:bodyPr anchor="b"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10000">
                <a:solidFill>
                  <a:srgbClr val="FFFFFF"/>
                </a:solidFill>
              </a:rPr>
              <a:t>Başlık Metni</a:t>
            </a:r>
          </a:p>
        </p:txBody>
      </p:sp>
      <p:sp>
        <p:nvSpPr>
          <p:cNvPr id="6" name="Shape 6"/>
          <p:cNvSpPr>
            <a:spLocks noGrp="1"/>
          </p:cNvSpPr>
          <p:nvPr>
            <p:ph type="body" idx="1" hasCustomPrompt="1"/>
          </p:nvPr>
        </p:nvSpPr>
        <p:spPr>
          <a:xfrm>
            <a:off x="1778000" y="7327900"/>
            <a:ext cx="20828000" cy="1892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800"/>
            </a:lvl1pPr>
            <a:lvl2pPr marL="0" indent="228600" algn="ctr">
              <a:spcBef>
                <a:spcPts val="0"/>
              </a:spcBef>
              <a:buSzTx/>
              <a:buNone/>
              <a:defRPr sz="4800"/>
            </a:lvl2pPr>
            <a:lvl3pPr marL="0" indent="457200" algn="ctr">
              <a:spcBef>
                <a:spcPts val="0"/>
              </a:spcBef>
              <a:buSzTx/>
              <a:buNone/>
              <a:defRPr sz="4800"/>
            </a:lvl3pPr>
            <a:lvl4pPr marL="0" indent="685800" algn="ctr">
              <a:spcBef>
                <a:spcPts val="0"/>
              </a:spcBef>
              <a:buSzTx/>
              <a:buNone/>
              <a:defRPr sz="4800"/>
            </a:lvl4pPr>
            <a:lvl5pPr marL="0" indent="914400" algn="ctr">
              <a:spcBef>
                <a:spcPts val="0"/>
              </a:spcBef>
              <a:buSzTx/>
              <a:buNone/>
              <a:defRPr sz="48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FFFFFF"/>
                </a:solidFill>
              </a:rPr>
              <a:t>Gövde Düzeyi Bir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FFFFFF"/>
                </a:solidFill>
              </a:rPr>
              <a:t>Gövde Düzeyi İki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FFFFFF"/>
                </a:solidFill>
              </a:rPr>
              <a:t>Gövde Düzeyi Üç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FFFFFF"/>
                </a:solidFill>
              </a:rPr>
              <a:t>Gövde Düzeyi Dört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FFFFFF"/>
                </a:solidFill>
              </a:rPr>
              <a:t>Gövde Düzeyi Beş</a:t>
            </a:r>
          </a:p>
        </p:txBody>
      </p:sp>
    </p:spTree>
  </p:cSld>
  <p:clrMapOvr>
    <a:masterClrMapping/>
  </p:clrMapOvr>
  <p:transition spd="med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ğraf - Yat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>
            <a:spLocks noGrp="1"/>
          </p:cNvSpPr>
          <p:nvPr>
            <p:ph type="title" hasCustomPrompt="1"/>
          </p:nvPr>
        </p:nvSpPr>
        <p:spPr>
          <a:xfrm>
            <a:off x="1778000" y="9550400"/>
            <a:ext cx="20828000" cy="21209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10000">
                <a:solidFill>
                  <a:srgbClr val="FFFFFF"/>
                </a:solidFill>
              </a:rPr>
              <a:t>Başlık Metni</a:t>
            </a:r>
          </a:p>
        </p:txBody>
      </p:sp>
      <p:sp>
        <p:nvSpPr>
          <p:cNvPr id="9" name="Shape 9"/>
          <p:cNvSpPr>
            <a:spLocks noGrp="1"/>
          </p:cNvSpPr>
          <p:nvPr>
            <p:ph type="body" idx="1" hasCustomPrompt="1"/>
          </p:nvPr>
        </p:nvSpPr>
        <p:spPr>
          <a:xfrm>
            <a:off x="1778000" y="11785600"/>
            <a:ext cx="20828000" cy="13462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800"/>
            </a:lvl1pPr>
            <a:lvl2pPr marL="0" indent="228600" algn="ctr">
              <a:spcBef>
                <a:spcPts val="0"/>
              </a:spcBef>
              <a:buSzTx/>
              <a:buNone/>
              <a:defRPr sz="4800"/>
            </a:lvl2pPr>
            <a:lvl3pPr marL="0" indent="457200" algn="ctr">
              <a:spcBef>
                <a:spcPts val="0"/>
              </a:spcBef>
              <a:buSzTx/>
              <a:buNone/>
              <a:defRPr sz="4800"/>
            </a:lvl3pPr>
            <a:lvl4pPr marL="0" indent="685800" algn="ctr">
              <a:spcBef>
                <a:spcPts val="0"/>
              </a:spcBef>
              <a:buSzTx/>
              <a:buNone/>
              <a:defRPr sz="4800"/>
            </a:lvl4pPr>
            <a:lvl5pPr marL="0" indent="914400" algn="ctr">
              <a:spcBef>
                <a:spcPts val="0"/>
              </a:spcBef>
              <a:buSzTx/>
              <a:buNone/>
              <a:defRPr sz="48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FFFFFF"/>
                </a:solidFill>
              </a:rPr>
              <a:t>Gövde Düzeyi Bir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FFFFFF"/>
                </a:solidFill>
              </a:rPr>
              <a:t>Gövde Düzeyi İki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FFFFFF"/>
                </a:solidFill>
              </a:rPr>
              <a:t>Gövde Düzeyi Üç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FFFFFF"/>
                </a:solidFill>
              </a:rPr>
              <a:t>Gövde Düzeyi Dört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FFFFFF"/>
                </a:solidFill>
              </a:rPr>
              <a:t>Gövde Düzeyi Beş</a:t>
            </a:r>
          </a:p>
        </p:txBody>
      </p:sp>
    </p:spTree>
  </p:cSld>
  <p:clrMapOvr>
    <a:masterClrMapping/>
  </p:clrMapOvr>
  <p:transition spd="med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aşlık - Or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 hasCustomPrompt="1"/>
          </p:nvPr>
        </p:nvSpPr>
        <p:spPr>
          <a:xfrm>
            <a:off x="1778000" y="5067300"/>
            <a:ext cx="20828000" cy="35687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10000">
                <a:solidFill>
                  <a:srgbClr val="FFFFFF"/>
                </a:solidFill>
              </a:rPr>
              <a:t>Başlık Metni</a:t>
            </a:r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ğraf - Düş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>
            <a:spLocks noGrp="1"/>
          </p:cNvSpPr>
          <p:nvPr>
            <p:ph type="title" hasCustomPrompt="1"/>
          </p:nvPr>
        </p:nvSpPr>
        <p:spPr>
          <a:xfrm>
            <a:off x="1574800" y="1854200"/>
            <a:ext cx="10858500" cy="4826000"/>
          </a:xfrm>
          <a:prstGeom prst="rect">
            <a:avLst/>
          </a:prstGeom>
        </p:spPr>
        <p:txBody>
          <a:bodyPr anchor="b"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10000">
                <a:solidFill>
                  <a:srgbClr val="FFFFFF"/>
                </a:solidFill>
              </a:rPr>
              <a:t>Başlık Metni</a:t>
            </a:r>
          </a:p>
        </p:txBody>
      </p:sp>
      <p:sp>
        <p:nvSpPr>
          <p:cNvPr id="14" name="Shape 14"/>
          <p:cNvSpPr>
            <a:spLocks noGrp="1"/>
          </p:cNvSpPr>
          <p:nvPr>
            <p:ph type="body" idx="1" hasCustomPrompt="1"/>
          </p:nvPr>
        </p:nvSpPr>
        <p:spPr>
          <a:xfrm>
            <a:off x="1574800" y="6692900"/>
            <a:ext cx="10858500" cy="5067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800"/>
            </a:lvl1pPr>
            <a:lvl2pPr marL="0" indent="228600" algn="ctr">
              <a:spcBef>
                <a:spcPts val="0"/>
              </a:spcBef>
              <a:buSzTx/>
              <a:buNone/>
              <a:defRPr sz="4800"/>
            </a:lvl2pPr>
            <a:lvl3pPr marL="0" indent="457200" algn="ctr">
              <a:spcBef>
                <a:spcPts val="0"/>
              </a:spcBef>
              <a:buSzTx/>
              <a:buNone/>
              <a:defRPr sz="4800"/>
            </a:lvl3pPr>
            <a:lvl4pPr marL="0" indent="685800" algn="ctr">
              <a:spcBef>
                <a:spcPts val="0"/>
              </a:spcBef>
              <a:buSzTx/>
              <a:buNone/>
              <a:defRPr sz="4800"/>
            </a:lvl4pPr>
            <a:lvl5pPr marL="0" indent="914400" algn="ctr">
              <a:spcBef>
                <a:spcPts val="0"/>
              </a:spcBef>
              <a:buSzTx/>
              <a:buNone/>
              <a:defRPr sz="48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FFFFFF"/>
                </a:solidFill>
              </a:rPr>
              <a:t>Gövde Düzeyi Bir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FFFFFF"/>
                </a:solidFill>
              </a:rPr>
              <a:t>Gövde Düzeyi İki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FFFFFF"/>
                </a:solidFill>
              </a:rPr>
              <a:t>Gövde Düzeyi Üç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FFFFFF"/>
                </a:solidFill>
              </a:rPr>
              <a:t>Gövde Düzeyi Dört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FFFFFF"/>
                </a:solidFill>
              </a:rPr>
              <a:t>Gövde Düzeyi Beş</a:t>
            </a:r>
          </a:p>
        </p:txBody>
      </p:sp>
    </p:spTree>
  </p:cSld>
  <p:clrMapOvr>
    <a:masterClrMapping/>
  </p:clrMapOvr>
  <p:transition spd="med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ğraf - Düş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>
            <a:spLocks noGrp="1"/>
          </p:cNvSpPr>
          <p:nvPr>
            <p:ph type="title" hasCustomPrompt="1"/>
          </p:nvPr>
        </p:nvSpPr>
        <p:spPr>
          <a:xfrm>
            <a:off x="1574800" y="1854200"/>
            <a:ext cx="10858500" cy="4826000"/>
          </a:xfrm>
          <a:prstGeom prst="rect">
            <a:avLst/>
          </a:prstGeom>
        </p:spPr>
        <p:txBody>
          <a:bodyPr anchor="b"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10000">
                <a:solidFill>
                  <a:srgbClr val="FFFFFF"/>
                </a:solidFill>
              </a:rPr>
              <a:t>Başlık Metni</a:t>
            </a:r>
          </a:p>
        </p:txBody>
      </p:sp>
      <p:sp>
        <p:nvSpPr>
          <p:cNvPr id="14" name="Shape 14"/>
          <p:cNvSpPr>
            <a:spLocks noGrp="1"/>
          </p:cNvSpPr>
          <p:nvPr>
            <p:ph type="body" idx="1" hasCustomPrompt="1"/>
          </p:nvPr>
        </p:nvSpPr>
        <p:spPr>
          <a:xfrm>
            <a:off x="1574800" y="6692900"/>
            <a:ext cx="10858500" cy="5067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800"/>
            </a:lvl1pPr>
            <a:lvl2pPr marL="0" indent="228600" algn="ctr">
              <a:spcBef>
                <a:spcPts val="0"/>
              </a:spcBef>
              <a:buSzTx/>
              <a:buNone/>
              <a:defRPr sz="4800"/>
            </a:lvl2pPr>
            <a:lvl3pPr marL="0" indent="457200" algn="ctr">
              <a:spcBef>
                <a:spcPts val="0"/>
              </a:spcBef>
              <a:buSzTx/>
              <a:buNone/>
              <a:defRPr sz="4800"/>
            </a:lvl3pPr>
            <a:lvl4pPr marL="0" indent="685800" algn="ctr">
              <a:spcBef>
                <a:spcPts val="0"/>
              </a:spcBef>
              <a:buSzTx/>
              <a:buNone/>
              <a:defRPr sz="4800"/>
            </a:lvl4pPr>
            <a:lvl5pPr marL="0" indent="914400" algn="ctr">
              <a:spcBef>
                <a:spcPts val="0"/>
              </a:spcBef>
              <a:buSzTx/>
              <a:buNone/>
              <a:defRPr sz="48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FFFFFF"/>
                </a:solidFill>
              </a:rPr>
              <a:t>Gövde Düzeyi Bir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FFFFFF"/>
                </a:solidFill>
              </a:rPr>
              <a:t>Gövde Düzeyi İki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FFFFFF"/>
                </a:solidFill>
              </a:rPr>
              <a:t>Gövde Düzeyi Üç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FFFFFF"/>
                </a:solidFill>
              </a:rPr>
              <a:t>Gövde Düzeyi Dört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FFFFFF"/>
                </a:solidFill>
              </a:rPr>
              <a:t>Gövde Düzeyi Beş</a:t>
            </a:r>
          </a:p>
        </p:txBody>
      </p:sp>
    </p:spTree>
  </p:cSld>
  <p:clrMapOvr>
    <a:masterClrMapping/>
  </p:clrMapOvr>
  <p:transition spd="med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aşlık - Ü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10000">
                <a:solidFill>
                  <a:srgbClr val="FFFFFF"/>
                </a:solidFill>
              </a:rPr>
              <a:t>Başlık Metni</a:t>
            </a:r>
          </a:p>
        </p:txBody>
      </p:sp>
    </p:spTree>
  </p:cSld>
  <p:clrMapOvr>
    <a:masterClrMapping/>
  </p:clrMapOvr>
  <p:transition spd="med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aşlık ve Madde İşaretler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10000">
                <a:solidFill>
                  <a:srgbClr val="FFFFFF"/>
                </a:solidFill>
              </a:rPr>
              <a:t>Başlık Metni</a:t>
            </a:r>
          </a:p>
        </p:txBody>
      </p:sp>
      <p:sp>
        <p:nvSpPr>
          <p:cNvPr id="19" name="Shape 19"/>
          <p:cNvSpPr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Gövde Düzeyi Bir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Gövde Düzeyi İki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Gövde Düzeyi Üç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Gövde Düzeyi Dört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Gövde Düzeyi Beş</a:t>
            </a:r>
          </a:p>
        </p:txBody>
      </p:sp>
    </p:spTree>
  </p:cSld>
  <p:clrMapOvr>
    <a:masterClrMapping/>
  </p:clrMapOvr>
  <p:transition spd="med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aşlık, Madde İşaretleri ve Fotoğra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>
            <a:spLocks noGrp="1"/>
          </p:cNvSpPr>
          <p:nvPr>
            <p:ph type="title" hasCustomPrompt="1"/>
          </p:nvPr>
        </p:nvSpPr>
        <p:spPr>
          <a:xfrm>
            <a:off x="1778000" y="952500"/>
            <a:ext cx="20828000" cy="22860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10000">
                <a:solidFill>
                  <a:srgbClr val="FFFFFF"/>
                </a:solidFill>
              </a:rPr>
              <a:t>Başlık Metni</a:t>
            </a:r>
          </a:p>
        </p:txBody>
      </p:sp>
      <p:sp>
        <p:nvSpPr>
          <p:cNvPr id="22" name="Shape 22"/>
          <p:cNvSpPr>
            <a:spLocks noGrp="1"/>
          </p:cNvSpPr>
          <p:nvPr>
            <p:ph type="body" idx="1" hasCustomPrompt="1"/>
          </p:nvPr>
        </p:nvSpPr>
        <p:spPr>
          <a:xfrm>
            <a:off x="1778000" y="3378200"/>
            <a:ext cx="10007600" cy="9118600"/>
          </a:xfrm>
          <a:prstGeom prst="rect">
            <a:avLst/>
          </a:prstGeom>
        </p:spPr>
        <p:txBody>
          <a:bodyPr/>
          <a:lstStyle>
            <a:lvl1pPr marL="660400" indent="-660400">
              <a:spcBef>
                <a:spcPts val="3200"/>
              </a:spcBef>
              <a:buFont typeface="Gill Sans"/>
              <a:buBlip>
                <a:blip r:embed="rId2"/>
              </a:buBlip>
              <a:defRPr sz="4400"/>
            </a:lvl1pPr>
            <a:lvl2pPr marL="1320800" indent="-660400">
              <a:spcBef>
                <a:spcPts val="3200"/>
              </a:spcBef>
              <a:buFont typeface="Gill Sans"/>
              <a:buBlip>
                <a:blip r:embed="rId2"/>
              </a:buBlip>
              <a:defRPr sz="4400"/>
            </a:lvl2pPr>
            <a:lvl3pPr marL="1981200" indent="-660400">
              <a:spcBef>
                <a:spcPts val="3200"/>
              </a:spcBef>
              <a:buFont typeface="Gill Sans"/>
              <a:buBlip>
                <a:blip r:embed="rId2"/>
              </a:buBlip>
              <a:defRPr sz="4400"/>
            </a:lvl3pPr>
            <a:lvl4pPr marL="2641600" indent="-660400">
              <a:spcBef>
                <a:spcPts val="3200"/>
              </a:spcBef>
              <a:buFont typeface="Gill Sans"/>
              <a:buBlip>
                <a:blip r:embed="rId2"/>
              </a:buBlip>
              <a:defRPr sz="4400"/>
            </a:lvl4pPr>
            <a:lvl5pPr marL="3302000" indent="-660400">
              <a:spcBef>
                <a:spcPts val="3200"/>
              </a:spcBef>
              <a:buFont typeface="Gill Sans"/>
              <a:buBlip>
                <a:blip r:embed="rId2"/>
              </a:buBlip>
              <a:defRPr sz="44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FFFFFF"/>
                </a:solidFill>
              </a:rPr>
              <a:t>Gövde Düzeyi Bir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FFFFFF"/>
                </a:solidFill>
              </a:rPr>
              <a:t>Gövde Düzeyi İki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FFFFFF"/>
                </a:solidFill>
              </a:rPr>
              <a:t>Gövde Düzeyi Üç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FFFFFF"/>
                </a:solidFill>
              </a:rPr>
              <a:t>Gövde Düzeyi Dört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FFFFFF"/>
                </a:solidFill>
              </a:rPr>
              <a:t>Gövde Düzeyi Beş</a:t>
            </a:r>
          </a:p>
        </p:txBody>
      </p:sp>
    </p:spTree>
  </p:cSld>
  <p:clrMapOvr>
    <a:masterClrMapping/>
  </p:clrMapOvr>
  <p:transition spd="med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Madde İşaretler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>
            <a:spLocks noGrp="1"/>
          </p:cNvSpPr>
          <p:nvPr>
            <p:ph type="body" idx="1" hasCustomPrompt="1"/>
          </p:nvPr>
        </p:nvSpPr>
        <p:spPr>
          <a:xfrm>
            <a:off x="1778000" y="1498600"/>
            <a:ext cx="20828000" cy="10718800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Gövde Düzeyi Bir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Gövde Düzeyi İki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Gövde Düzeyi Üç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Gövde Düzeyi Dört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Gövde Düzeyi Beş</a:t>
            </a:r>
          </a:p>
        </p:txBody>
      </p:sp>
    </p:spTree>
  </p:cSld>
  <p:clrMapOvr>
    <a:masterClrMapping/>
  </p:clrMapOvr>
  <p:transition spd="med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ğraf - 3 Yukar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lınt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/>
          <p:nvPr/>
        </p:nvSpPr>
        <p:spPr>
          <a:xfrm>
            <a:off x="598801" y="13341863"/>
            <a:ext cx="11177036" cy="378644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anchor="ctr">
            <a:spAutoFit/>
          </a:bodyPr>
          <a:lstStyle>
            <a:lvl1pPr algn="l">
              <a:defRPr sz="14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400">
                <a:solidFill>
                  <a:srgbClr val="FFFFFF"/>
                </a:solidFill>
              </a:rPr>
              <a:t>CHALK PRODUCTION</a:t>
            </a:r>
          </a:p>
        </p:txBody>
      </p:sp>
      <p:sp>
        <p:nvSpPr>
          <p:cNvPr id="28" name="Shape 28"/>
          <p:cNvSpPr>
            <a:spLocks noGrp="1"/>
          </p:cNvSpPr>
          <p:nvPr>
            <p:ph type="sldNum" sz="quarter" idx="2"/>
          </p:nvPr>
        </p:nvSpPr>
        <p:spPr>
          <a:xfrm>
            <a:off x="12019037" y="13341863"/>
            <a:ext cx="344164" cy="378643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>
            <a:lvl1pPr>
              <a:defRPr sz="1400"/>
            </a:lvl1pPr>
          </a:lstStyle>
          <a:p>
            <a:pPr lvl="0"/>
            <a:fld id="{86CB4B4D-7CA3-9044-876B-883B54F8677D}" type="slidenum">
              <a:rPr/>
              <a:t>‹#›</a:t>
            </a:fld>
            <a:endParaRPr/>
          </a:p>
        </p:txBody>
      </p:sp>
      <p:sp>
        <p:nvSpPr>
          <p:cNvPr id="29" name="Shape 29"/>
          <p:cNvSpPr/>
          <p:nvPr/>
        </p:nvSpPr>
        <p:spPr>
          <a:xfrm>
            <a:off x="12606402" y="13341863"/>
            <a:ext cx="11177036" cy="378644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anchor="ctr">
            <a:spAutoFit/>
          </a:bodyPr>
          <a:lstStyle>
            <a:lvl1pPr algn="r">
              <a:defRPr sz="1400" u="sng">
                <a:hlinkClick r:id="rId2"/>
              </a:defRPr>
            </a:lvl1pPr>
          </a:lstStyle>
          <a:p>
            <a:pPr lvl="0">
              <a:defRPr sz="1800" u="none">
                <a:solidFill>
                  <a:srgbClr val="000000"/>
                </a:solidFill>
              </a:defRPr>
            </a:pPr>
            <a:r>
              <a:rPr sz="1400" u="sng">
                <a:solidFill>
                  <a:srgbClr val="FFFFFF"/>
                </a:solidFill>
                <a:hlinkClick r:id="rId2"/>
              </a:rPr>
              <a:t>www.chalk.com</a:t>
            </a:r>
          </a:p>
        </p:txBody>
      </p:sp>
      <p:pic>
        <p:nvPicPr>
          <p:cNvPr id="30" name="Picture 29"/>
          <p:cNvPicPr/>
          <p:nvPr/>
        </p:nvPicPr>
        <p:blipFill>
          <a:blip r:embed="rId3"/>
          <a:stretch>
            <a:fillRect/>
          </a:stretch>
        </p:blipFill>
        <p:spPr>
          <a:xfrm>
            <a:off x="-3913" y="13336638"/>
            <a:ext cx="24390064" cy="12701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ğra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aşlık ve Altyaz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>
            <a:spLocks noGrp="1"/>
          </p:cNvSpPr>
          <p:nvPr>
            <p:ph type="title" hasCustomPrompt="1"/>
          </p:nvPr>
        </p:nvSpPr>
        <p:spPr>
          <a:xfrm>
            <a:off x="1778000" y="3657600"/>
            <a:ext cx="20828000" cy="3568700"/>
          </a:xfrm>
          <a:prstGeom prst="rect">
            <a:avLst/>
          </a:prstGeom>
        </p:spPr>
        <p:txBody>
          <a:bodyPr anchor="b"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10000">
                <a:solidFill>
                  <a:srgbClr val="FFFFFF"/>
                </a:solidFill>
              </a:rPr>
              <a:t>Başlık Metni</a:t>
            </a:r>
          </a:p>
        </p:txBody>
      </p:sp>
      <p:sp>
        <p:nvSpPr>
          <p:cNvPr id="6" name="Shape 6"/>
          <p:cNvSpPr>
            <a:spLocks noGrp="1"/>
          </p:cNvSpPr>
          <p:nvPr>
            <p:ph type="body" idx="1" hasCustomPrompt="1"/>
          </p:nvPr>
        </p:nvSpPr>
        <p:spPr>
          <a:xfrm>
            <a:off x="1778000" y="7327900"/>
            <a:ext cx="20828000" cy="1892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800"/>
            </a:lvl1pPr>
            <a:lvl2pPr marL="0" indent="228600" algn="ctr">
              <a:spcBef>
                <a:spcPts val="0"/>
              </a:spcBef>
              <a:buSzTx/>
              <a:buNone/>
              <a:defRPr sz="4800"/>
            </a:lvl2pPr>
            <a:lvl3pPr marL="0" indent="457200" algn="ctr">
              <a:spcBef>
                <a:spcPts val="0"/>
              </a:spcBef>
              <a:buSzTx/>
              <a:buNone/>
              <a:defRPr sz="4800"/>
            </a:lvl3pPr>
            <a:lvl4pPr marL="0" indent="685800" algn="ctr">
              <a:spcBef>
                <a:spcPts val="0"/>
              </a:spcBef>
              <a:buSzTx/>
              <a:buNone/>
              <a:defRPr sz="4800"/>
            </a:lvl4pPr>
            <a:lvl5pPr marL="0" indent="914400" algn="ctr">
              <a:spcBef>
                <a:spcPts val="0"/>
              </a:spcBef>
              <a:buSzTx/>
              <a:buNone/>
              <a:defRPr sz="48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FFFFFF"/>
                </a:solidFill>
              </a:rPr>
              <a:t>Gövde Düzeyi Bir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FFFFFF"/>
                </a:solidFill>
              </a:rPr>
              <a:t>Gövde Düzeyi İki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FFFFFF"/>
                </a:solidFill>
              </a:rPr>
              <a:t>Gövde Düzeyi Üç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FFFFFF"/>
                </a:solidFill>
              </a:rPr>
              <a:t>Gövde Düzeyi Dört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FFFFFF"/>
                </a:solidFill>
              </a:rPr>
              <a:t>Gövde Düzeyi Beş</a:t>
            </a:r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aşlık - Ü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10000">
                <a:solidFill>
                  <a:srgbClr val="FFFFFF"/>
                </a:solidFill>
              </a:rPr>
              <a:t>Başlık Metni</a:t>
            </a:r>
          </a:p>
        </p:txBody>
      </p:sp>
    </p:spTree>
  </p:cSld>
  <p:clrMapOvr>
    <a:masterClrMapping/>
  </p:clrMapOvr>
  <p:transition spd="med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ğraf - Yat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>
            <a:spLocks noGrp="1"/>
          </p:cNvSpPr>
          <p:nvPr>
            <p:ph type="title" hasCustomPrompt="1"/>
          </p:nvPr>
        </p:nvSpPr>
        <p:spPr>
          <a:xfrm>
            <a:off x="1778000" y="9550400"/>
            <a:ext cx="20828000" cy="21209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10000">
                <a:solidFill>
                  <a:srgbClr val="FFFFFF"/>
                </a:solidFill>
              </a:rPr>
              <a:t>Başlık Metni</a:t>
            </a:r>
          </a:p>
        </p:txBody>
      </p:sp>
      <p:sp>
        <p:nvSpPr>
          <p:cNvPr id="9" name="Shape 9"/>
          <p:cNvSpPr>
            <a:spLocks noGrp="1"/>
          </p:cNvSpPr>
          <p:nvPr>
            <p:ph type="body" idx="1" hasCustomPrompt="1"/>
          </p:nvPr>
        </p:nvSpPr>
        <p:spPr>
          <a:xfrm>
            <a:off x="1778000" y="11785600"/>
            <a:ext cx="20828000" cy="13462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800"/>
            </a:lvl1pPr>
            <a:lvl2pPr marL="0" indent="228600" algn="ctr">
              <a:spcBef>
                <a:spcPts val="0"/>
              </a:spcBef>
              <a:buSzTx/>
              <a:buNone/>
              <a:defRPr sz="4800"/>
            </a:lvl2pPr>
            <a:lvl3pPr marL="0" indent="457200" algn="ctr">
              <a:spcBef>
                <a:spcPts val="0"/>
              </a:spcBef>
              <a:buSzTx/>
              <a:buNone/>
              <a:defRPr sz="4800"/>
            </a:lvl3pPr>
            <a:lvl4pPr marL="0" indent="685800" algn="ctr">
              <a:spcBef>
                <a:spcPts val="0"/>
              </a:spcBef>
              <a:buSzTx/>
              <a:buNone/>
              <a:defRPr sz="4800"/>
            </a:lvl4pPr>
            <a:lvl5pPr marL="0" indent="914400" algn="ctr">
              <a:spcBef>
                <a:spcPts val="0"/>
              </a:spcBef>
              <a:buSzTx/>
              <a:buNone/>
              <a:defRPr sz="48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FFFFFF"/>
                </a:solidFill>
              </a:rPr>
              <a:t>Gövde Düzeyi Bir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FFFFFF"/>
                </a:solidFill>
              </a:rPr>
              <a:t>Gövde Düzeyi İki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FFFFFF"/>
                </a:solidFill>
              </a:rPr>
              <a:t>Gövde Düzeyi Üç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FFFFFF"/>
                </a:solidFill>
              </a:rPr>
              <a:t>Gövde Düzeyi Dört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FFFFFF"/>
                </a:solidFill>
              </a:rPr>
              <a:t>Gövde Düzeyi Beş</a:t>
            </a:r>
          </a:p>
        </p:txBody>
      </p:sp>
    </p:spTree>
  </p:cSld>
  <p:clrMapOvr>
    <a:masterClrMapping/>
  </p:clrMapOvr>
  <p:transition spd="med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aşlık - Or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 hasCustomPrompt="1"/>
          </p:nvPr>
        </p:nvSpPr>
        <p:spPr>
          <a:xfrm>
            <a:off x="1778000" y="5067300"/>
            <a:ext cx="20828000" cy="35687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10000">
                <a:solidFill>
                  <a:srgbClr val="FFFFFF"/>
                </a:solidFill>
              </a:rPr>
              <a:t>Başlık Metni</a:t>
            </a:r>
          </a:p>
        </p:txBody>
      </p:sp>
    </p:spTree>
  </p:cSld>
  <p:clrMapOvr>
    <a:masterClrMapping/>
  </p:clrMapOvr>
  <p:transition spd="med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ğraf - Düş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>
            <a:spLocks noGrp="1"/>
          </p:cNvSpPr>
          <p:nvPr>
            <p:ph type="title" hasCustomPrompt="1"/>
          </p:nvPr>
        </p:nvSpPr>
        <p:spPr>
          <a:xfrm>
            <a:off x="1574800" y="1854200"/>
            <a:ext cx="10858500" cy="4826000"/>
          </a:xfrm>
          <a:prstGeom prst="rect">
            <a:avLst/>
          </a:prstGeom>
        </p:spPr>
        <p:txBody>
          <a:bodyPr anchor="b"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10000">
                <a:solidFill>
                  <a:srgbClr val="FFFFFF"/>
                </a:solidFill>
              </a:rPr>
              <a:t>Başlık Metni</a:t>
            </a:r>
          </a:p>
        </p:txBody>
      </p:sp>
      <p:sp>
        <p:nvSpPr>
          <p:cNvPr id="14" name="Shape 14"/>
          <p:cNvSpPr>
            <a:spLocks noGrp="1"/>
          </p:cNvSpPr>
          <p:nvPr>
            <p:ph type="body" idx="1" hasCustomPrompt="1"/>
          </p:nvPr>
        </p:nvSpPr>
        <p:spPr>
          <a:xfrm>
            <a:off x="1574800" y="6692900"/>
            <a:ext cx="10858500" cy="5067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800"/>
            </a:lvl1pPr>
            <a:lvl2pPr marL="0" indent="228600" algn="ctr">
              <a:spcBef>
                <a:spcPts val="0"/>
              </a:spcBef>
              <a:buSzTx/>
              <a:buNone/>
              <a:defRPr sz="4800"/>
            </a:lvl2pPr>
            <a:lvl3pPr marL="0" indent="457200" algn="ctr">
              <a:spcBef>
                <a:spcPts val="0"/>
              </a:spcBef>
              <a:buSzTx/>
              <a:buNone/>
              <a:defRPr sz="4800"/>
            </a:lvl3pPr>
            <a:lvl4pPr marL="0" indent="685800" algn="ctr">
              <a:spcBef>
                <a:spcPts val="0"/>
              </a:spcBef>
              <a:buSzTx/>
              <a:buNone/>
              <a:defRPr sz="4800"/>
            </a:lvl4pPr>
            <a:lvl5pPr marL="0" indent="914400" algn="ctr">
              <a:spcBef>
                <a:spcPts val="0"/>
              </a:spcBef>
              <a:buSzTx/>
              <a:buNone/>
              <a:defRPr sz="48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FFFFFF"/>
                </a:solidFill>
              </a:rPr>
              <a:t>Gövde Düzeyi Bir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FFFFFF"/>
                </a:solidFill>
              </a:rPr>
              <a:t>Gövde Düzeyi İki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FFFFFF"/>
                </a:solidFill>
              </a:rPr>
              <a:t>Gövde Düzeyi Üç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FFFFFF"/>
                </a:solidFill>
              </a:rPr>
              <a:t>Gövde Düzeyi Dört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FFFFFF"/>
                </a:solidFill>
              </a:rPr>
              <a:t>Gövde Düzeyi Beş</a:t>
            </a:r>
          </a:p>
        </p:txBody>
      </p:sp>
    </p:spTree>
  </p:cSld>
  <p:clrMapOvr>
    <a:masterClrMapping/>
  </p:clrMapOvr>
  <p:transition spd="med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aşlık - Ü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10000">
                <a:solidFill>
                  <a:srgbClr val="FFFFFF"/>
                </a:solidFill>
              </a:rPr>
              <a:t>Başlık Metni</a:t>
            </a:r>
          </a:p>
        </p:txBody>
      </p:sp>
    </p:spTree>
  </p:cSld>
  <p:clrMapOvr>
    <a:masterClrMapping/>
  </p:clrMapOvr>
  <p:transition spd="med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aşlık ve Madde İşaretler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10000">
                <a:solidFill>
                  <a:srgbClr val="FFFFFF"/>
                </a:solidFill>
              </a:rPr>
              <a:t>Başlık Metni</a:t>
            </a:r>
          </a:p>
        </p:txBody>
      </p:sp>
      <p:sp>
        <p:nvSpPr>
          <p:cNvPr id="19" name="Shape 19"/>
          <p:cNvSpPr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Gövde Düzeyi Bir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Gövde Düzeyi İki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Gövde Düzeyi Üç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Gövde Düzeyi Dört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Gövde Düzeyi Beş</a:t>
            </a:r>
          </a:p>
        </p:txBody>
      </p:sp>
    </p:spTree>
  </p:cSld>
  <p:clrMapOvr>
    <a:masterClrMapping/>
  </p:clrMapOvr>
  <p:transition spd="med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aşlık, Madde İşaretleri ve Fotoğra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>
            <a:spLocks noGrp="1"/>
          </p:cNvSpPr>
          <p:nvPr>
            <p:ph type="title" hasCustomPrompt="1"/>
          </p:nvPr>
        </p:nvSpPr>
        <p:spPr>
          <a:xfrm>
            <a:off x="1778000" y="952500"/>
            <a:ext cx="20828000" cy="22860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10000">
                <a:solidFill>
                  <a:srgbClr val="FFFFFF"/>
                </a:solidFill>
              </a:rPr>
              <a:t>Başlık Metni</a:t>
            </a:r>
          </a:p>
        </p:txBody>
      </p:sp>
      <p:sp>
        <p:nvSpPr>
          <p:cNvPr id="22" name="Shape 22"/>
          <p:cNvSpPr>
            <a:spLocks noGrp="1"/>
          </p:cNvSpPr>
          <p:nvPr>
            <p:ph type="body" idx="1" hasCustomPrompt="1"/>
          </p:nvPr>
        </p:nvSpPr>
        <p:spPr>
          <a:xfrm>
            <a:off x="1778000" y="3378200"/>
            <a:ext cx="10007600" cy="9118600"/>
          </a:xfrm>
          <a:prstGeom prst="rect">
            <a:avLst/>
          </a:prstGeom>
        </p:spPr>
        <p:txBody>
          <a:bodyPr/>
          <a:lstStyle>
            <a:lvl1pPr marL="660400" indent="-660400">
              <a:spcBef>
                <a:spcPts val="3200"/>
              </a:spcBef>
              <a:buFont typeface="Gill Sans"/>
              <a:buBlip>
                <a:blip r:embed="rId2"/>
              </a:buBlip>
              <a:defRPr sz="4400"/>
            </a:lvl1pPr>
            <a:lvl2pPr marL="1320800" indent="-660400">
              <a:spcBef>
                <a:spcPts val="3200"/>
              </a:spcBef>
              <a:buFont typeface="Gill Sans"/>
              <a:buBlip>
                <a:blip r:embed="rId2"/>
              </a:buBlip>
              <a:defRPr sz="4400"/>
            </a:lvl2pPr>
            <a:lvl3pPr marL="1981200" indent="-660400">
              <a:spcBef>
                <a:spcPts val="3200"/>
              </a:spcBef>
              <a:buFont typeface="Gill Sans"/>
              <a:buBlip>
                <a:blip r:embed="rId2"/>
              </a:buBlip>
              <a:defRPr sz="4400"/>
            </a:lvl3pPr>
            <a:lvl4pPr marL="2641600" indent="-660400">
              <a:spcBef>
                <a:spcPts val="3200"/>
              </a:spcBef>
              <a:buFont typeface="Gill Sans"/>
              <a:buBlip>
                <a:blip r:embed="rId2"/>
              </a:buBlip>
              <a:defRPr sz="4400"/>
            </a:lvl4pPr>
            <a:lvl5pPr marL="3302000" indent="-660400">
              <a:spcBef>
                <a:spcPts val="3200"/>
              </a:spcBef>
              <a:buFont typeface="Gill Sans"/>
              <a:buBlip>
                <a:blip r:embed="rId2"/>
              </a:buBlip>
              <a:defRPr sz="44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FFFFFF"/>
                </a:solidFill>
              </a:rPr>
              <a:t>Gövde Düzeyi Bir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FFFFFF"/>
                </a:solidFill>
              </a:rPr>
              <a:t>Gövde Düzeyi İki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FFFFFF"/>
                </a:solidFill>
              </a:rPr>
              <a:t>Gövde Düzeyi Üç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FFFFFF"/>
                </a:solidFill>
              </a:rPr>
              <a:t>Gövde Düzeyi Dört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FFFFFF"/>
                </a:solidFill>
              </a:rPr>
              <a:t>Gövde Düzeyi Beş</a:t>
            </a:r>
          </a:p>
        </p:txBody>
      </p:sp>
    </p:spTree>
  </p:cSld>
  <p:clrMapOvr>
    <a:masterClrMapping/>
  </p:clrMapOvr>
  <p:transition spd="med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Madde İşaretler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>
            <a:spLocks noGrp="1"/>
          </p:cNvSpPr>
          <p:nvPr>
            <p:ph type="body" idx="1" hasCustomPrompt="1"/>
          </p:nvPr>
        </p:nvSpPr>
        <p:spPr>
          <a:xfrm>
            <a:off x="1778000" y="1498600"/>
            <a:ext cx="20828000" cy="10718800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Gövde Düzeyi Bir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Gövde Düzeyi İki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Gövde Düzeyi Üç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Gövde Düzeyi Dört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Gövde Düzeyi Beş</a:t>
            </a:r>
          </a:p>
        </p:txBody>
      </p:sp>
    </p:spTree>
  </p:cSld>
  <p:clrMapOvr>
    <a:masterClrMapping/>
  </p:clrMapOvr>
  <p:transition spd="med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ğraf - 3 Yukar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lınt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/>
          <p:nvPr/>
        </p:nvSpPr>
        <p:spPr>
          <a:xfrm>
            <a:off x="598801" y="13341863"/>
            <a:ext cx="11177036" cy="378644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anchor="ctr">
            <a:spAutoFit/>
          </a:bodyPr>
          <a:lstStyle>
            <a:lvl1pPr algn="l">
              <a:defRPr sz="14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400">
                <a:solidFill>
                  <a:srgbClr val="FFFFFF"/>
                </a:solidFill>
              </a:rPr>
              <a:t>CHALK PRODUCTION</a:t>
            </a:r>
          </a:p>
        </p:txBody>
      </p:sp>
      <p:sp>
        <p:nvSpPr>
          <p:cNvPr id="28" name="Shape 28"/>
          <p:cNvSpPr>
            <a:spLocks noGrp="1"/>
          </p:cNvSpPr>
          <p:nvPr>
            <p:ph type="sldNum" sz="quarter" idx="2"/>
          </p:nvPr>
        </p:nvSpPr>
        <p:spPr>
          <a:xfrm>
            <a:off x="12019037" y="13341863"/>
            <a:ext cx="344164" cy="378643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>
            <a:lvl1pPr>
              <a:defRPr sz="1400"/>
            </a:lvl1pPr>
          </a:lstStyle>
          <a:p>
            <a:pPr lvl="0"/>
            <a:fld id="{86CB4B4D-7CA3-9044-876B-883B54F8677D}" type="slidenum">
              <a:rPr/>
              <a:t>‹#›</a:t>
            </a:fld>
            <a:endParaRPr/>
          </a:p>
        </p:txBody>
      </p:sp>
      <p:sp>
        <p:nvSpPr>
          <p:cNvPr id="29" name="Shape 29"/>
          <p:cNvSpPr/>
          <p:nvPr/>
        </p:nvSpPr>
        <p:spPr>
          <a:xfrm>
            <a:off x="12606402" y="13341863"/>
            <a:ext cx="11177036" cy="378644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anchor="ctr">
            <a:spAutoFit/>
          </a:bodyPr>
          <a:lstStyle>
            <a:lvl1pPr algn="r">
              <a:defRPr sz="1400" u="sng">
                <a:hlinkClick r:id="rId2"/>
              </a:defRPr>
            </a:lvl1pPr>
          </a:lstStyle>
          <a:p>
            <a:pPr lvl="0">
              <a:defRPr sz="1800" u="none">
                <a:solidFill>
                  <a:srgbClr val="000000"/>
                </a:solidFill>
              </a:defRPr>
            </a:pPr>
            <a:r>
              <a:rPr sz="1400" u="sng">
                <a:solidFill>
                  <a:srgbClr val="FFFFFF"/>
                </a:solidFill>
                <a:hlinkClick r:id="rId2"/>
              </a:rPr>
              <a:t>www.chalk.com</a:t>
            </a:r>
          </a:p>
        </p:txBody>
      </p:sp>
      <p:pic>
        <p:nvPicPr>
          <p:cNvPr id="30" name="Picture 29"/>
          <p:cNvPicPr/>
          <p:nvPr/>
        </p:nvPicPr>
        <p:blipFill>
          <a:blip r:embed="rId3"/>
          <a:stretch>
            <a:fillRect/>
          </a:stretch>
        </p:blipFill>
        <p:spPr>
          <a:xfrm>
            <a:off x="-3913" y="13336638"/>
            <a:ext cx="24390064" cy="12701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ğra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aşlık ve Madde İşaretler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10000">
                <a:solidFill>
                  <a:srgbClr val="FFFFFF"/>
                </a:solidFill>
              </a:rPr>
              <a:t>Başlık Metni</a:t>
            </a:r>
          </a:p>
        </p:txBody>
      </p:sp>
      <p:sp>
        <p:nvSpPr>
          <p:cNvPr id="19" name="Shape 19"/>
          <p:cNvSpPr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Gövde Düzeyi Bir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Gövde Düzeyi İki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Gövde Düzeyi Üç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Gövde Düzeyi Dört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Gövde Düzeyi Beş</a:t>
            </a:r>
          </a:p>
        </p:txBody>
      </p:sp>
    </p:spTree>
  </p:cSld>
  <p:clrMapOvr>
    <a:masterClrMapping/>
  </p:clrMapOvr>
  <p:transition spd="med"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aşlık ve Altyaz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>
            <a:spLocks noGrp="1"/>
          </p:cNvSpPr>
          <p:nvPr>
            <p:ph type="title" hasCustomPrompt="1"/>
          </p:nvPr>
        </p:nvSpPr>
        <p:spPr>
          <a:xfrm>
            <a:off x="1778000" y="3657600"/>
            <a:ext cx="20828000" cy="3568700"/>
          </a:xfrm>
          <a:prstGeom prst="rect">
            <a:avLst/>
          </a:prstGeom>
        </p:spPr>
        <p:txBody>
          <a:bodyPr anchor="b"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10000">
                <a:solidFill>
                  <a:srgbClr val="FFFFFF"/>
                </a:solidFill>
              </a:rPr>
              <a:t>Başlık Metni</a:t>
            </a:r>
          </a:p>
        </p:txBody>
      </p:sp>
      <p:sp>
        <p:nvSpPr>
          <p:cNvPr id="6" name="Shape 6"/>
          <p:cNvSpPr>
            <a:spLocks noGrp="1"/>
          </p:cNvSpPr>
          <p:nvPr>
            <p:ph type="body" idx="1" hasCustomPrompt="1"/>
          </p:nvPr>
        </p:nvSpPr>
        <p:spPr>
          <a:xfrm>
            <a:off x="1778000" y="7327900"/>
            <a:ext cx="20828000" cy="1892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800"/>
            </a:lvl1pPr>
            <a:lvl2pPr marL="0" indent="228600" algn="ctr">
              <a:spcBef>
                <a:spcPts val="0"/>
              </a:spcBef>
              <a:buSzTx/>
              <a:buNone/>
              <a:defRPr sz="4800"/>
            </a:lvl2pPr>
            <a:lvl3pPr marL="0" indent="457200" algn="ctr">
              <a:spcBef>
                <a:spcPts val="0"/>
              </a:spcBef>
              <a:buSzTx/>
              <a:buNone/>
              <a:defRPr sz="4800"/>
            </a:lvl3pPr>
            <a:lvl4pPr marL="0" indent="685800" algn="ctr">
              <a:spcBef>
                <a:spcPts val="0"/>
              </a:spcBef>
              <a:buSzTx/>
              <a:buNone/>
              <a:defRPr sz="4800"/>
            </a:lvl4pPr>
            <a:lvl5pPr marL="0" indent="914400" algn="ctr">
              <a:spcBef>
                <a:spcPts val="0"/>
              </a:spcBef>
              <a:buSzTx/>
              <a:buNone/>
              <a:defRPr sz="48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FFFFFF"/>
                </a:solidFill>
              </a:rPr>
              <a:t>Gövde Düzeyi Bir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FFFFFF"/>
                </a:solidFill>
              </a:rPr>
              <a:t>Gövde Düzeyi İki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FFFFFF"/>
                </a:solidFill>
              </a:rPr>
              <a:t>Gövde Düzeyi Üç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FFFFFF"/>
                </a:solidFill>
              </a:rPr>
              <a:t>Gövde Düzeyi Dört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FFFFFF"/>
                </a:solidFill>
              </a:rPr>
              <a:t>Gövde Düzeyi Beş</a:t>
            </a:r>
          </a:p>
        </p:txBody>
      </p:sp>
    </p:spTree>
  </p:cSld>
  <p:clrMapOvr>
    <a:masterClrMapping/>
  </p:clrMapOvr>
  <p:transition spd="med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ğraf - Yat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>
            <a:spLocks noGrp="1"/>
          </p:cNvSpPr>
          <p:nvPr>
            <p:ph type="title" hasCustomPrompt="1"/>
          </p:nvPr>
        </p:nvSpPr>
        <p:spPr>
          <a:xfrm>
            <a:off x="1778000" y="9550400"/>
            <a:ext cx="20828000" cy="21209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10000">
                <a:solidFill>
                  <a:srgbClr val="FFFFFF"/>
                </a:solidFill>
              </a:rPr>
              <a:t>Başlık Metni</a:t>
            </a:r>
          </a:p>
        </p:txBody>
      </p:sp>
      <p:sp>
        <p:nvSpPr>
          <p:cNvPr id="9" name="Shape 9"/>
          <p:cNvSpPr>
            <a:spLocks noGrp="1"/>
          </p:cNvSpPr>
          <p:nvPr>
            <p:ph type="body" idx="1" hasCustomPrompt="1"/>
          </p:nvPr>
        </p:nvSpPr>
        <p:spPr>
          <a:xfrm>
            <a:off x="1778000" y="11785600"/>
            <a:ext cx="20828000" cy="13462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800"/>
            </a:lvl1pPr>
            <a:lvl2pPr marL="0" indent="228600" algn="ctr">
              <a:spcBef>
                <a:spcPts val="0"/>
              </a:spcBef>
              <a:buSzTx/>
              <a:buNone/>
              <a:defRPr sz="4800"/>
            </a:lvl2pPr>
            <a:lvl3pPr marL="0" indent="457200" algn="ctr">
              <a:spcBef>
                <a:spcPts val="0"/>
              </a:spcBef>
              <a:buSzTx/>
              <a:buNone/>
              <a:defRPr sz="4800"/>
            </a:lvl3pPr>
            <a:lvl4pPr marL="0" indent="685800" algn="ctr">
              <a:spcBef>
                <a:spcPts val="0"/>
              </a:spcBef>
              <a:buSzTx/>
              <a:buNone/>
              <a:defRPr sz="4800"/>
            </a:lvl4pPr>
            <a:lvl5pPr marL="0" indent="914400" algn="ctr">
              <a:spcBef>
                <a:spcPts val="0"/>
              </a:spcBef>
              <a:buSzTx/>
              <a:buNone/>
              <a:defRPr sz="48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FFFFFF"/>
                </a:solidFill>
              </a:rPr>
              <a:t>Gövde Düzeyi Bir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FFFFFF"/>
                </a:solidFill>
              </a:rPr>
              <a:t>Gövde Düzeyi İki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FFFFFF"/>
                </a:solidFill>
              </a:rPr>
              <a:t>Gövde Düzeyi Üç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FFFFFF"/>
                </a:solidFill>
              </a:rPr>
              <a:t>Gövde Düzeyi Dört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FFFFFF"/>
                </a:solidFill>
              </a:rPr>
              <a:t>Gövde Düzeyi Beş</a:t>
            </a:r>
          </a:p>
        </p:txBody>
      </p:sp>
    </p:spTree>
  </p:cSld>
  <p:clrMapOvr>
    <a:masterClrMapping/>
  </p:clrMapOvr>
  <p:transition spd="med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aşlık - Or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 hasCustomPrompt="1"/>
          </p:nvPr>
        </p:nvSpPr>
        <p:spPr>
          <a:xfrm>
            <a:off x="1778000" y="5067300"/>
            <a:ext cx="20828000" cy="35687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10000">
                <a:solidFill>
                  <a:srgbClr val="FFFFFF"/>
                </a:solidFill>
              </a:rPr>
              <a:t>Başlık Metni</a:t>
            </a:r>
          </a:p>
        </p:txBody>
      </p:sp>
    </p:spTree>
  </p:cSld>
  <p:clrMapOvr>
    <a:masterClrMapping/>
  </p:clrMapOvr>
  <p:transition spd="med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ğraf - Düş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>
            <a:spLocks noGrp="1"/>
          </p:cNvSpPr>
          <p:nvPr>
            <p:ph type="title" hasCustomPrompt="1"/>
          </p:nvPr>
        </p:nvSpPr>
        <p:spPr>
          <a:xfrm>
            <a:off x="1574800" y="1854200"/>
            <a:ext cx="10858500" cy="4826000"/>
          </a:xfrm>
          <a:prstGeom prst="rect">
            <a:avLst/>
          </a:prstGeom>
        </p:spPr>
        <p:txBody>
          <a:bodyPr anchor="b"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10000">
                <a:solidFill>
                  <a:srgbClr val="FFFFFF"/>
                </a:solidFill>
              </a:rPr>
              <a:t>Başlık Metni</a:t>
            </a:r>
          </a:p>
        </p:txBody>
      </p:sp>
      <p:sp>
        <p:nvSpPr>
          <p:cNvPr id="14" name="Shape 14"/>
          <p:cNvSpPr>
            <a:spLocks noGrp="1"/>
          </p:cNvSpPr>
          <p:nvPr>
            <p:ph type="body" idx="1" hasCustomPrompt="1"/>
          </p:nvPr>
        </p:nvSpPr>
        <p:spPr>
          <a:xfrm>
            <a:off x="1574800" y="6692900"/>
            <a:ext cx="10858500" cy="5067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800"/>
            </a:lvl1pPr>
            <a:lvl2pPr marL="0" indent="228600" algn="ctr">
              <a:spcBef>
                <a:spcPts val="0"/>
              </a:spcBef>
              <a:buSzTx/>
              <a:buNone/>
              <a:defRPr sz="4800"/>
            </a:lvl2pPr>
            <a:lvl3pPr marL="0" indent="457200" algn="ctr">
              <a:spcBef>
                <a:spcPts val="0"/>
              </a:spcBef>
              <a:buSzTx/>
              <a:buNone/>
              <a:defRPr sz="4800"/>
            </a:lvl3pPr>
            <a:lvl4pPr marL="0" indent="685800" algn="ctr">
              <a:spcBef>
                <a:spcPts val="0"/>
              </a:spcBef>
              <a:buSzTx/>
              <a:buNone/>
              <a:defRPr sz="4800"/>
            </a:lvl4pPr>
            <a:lvl5pPr marL="0" indent="914400" algn="ctr">
              <a:spcBef>
                <a:spcPts val="0"/>
              </a:spcBef>
              <a:buSzTx/>
              <a:buNone/>
              <a:defRPr sz="48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FFFFFF"/>
                </a:solidFill>
              </a:rPr>
              <a:t>Gövde Düzeyi Bir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FFFFFF"/>
                </a:solidFill>
              </a:rPr>
              <a:t>Gövde Düzeyi İki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FFFFFF"/>
                </a:solidFill>
              </a:rPr>
              <a:t>Gövde Düzeyi Üç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FFFFFF"/>
                </a:solidFill>
              </a:rPr>
              <a:t>Gövde Düzeyi Dört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FFFFFF"/>
                </a:solidFill>
              </a:rPr>
              <a:t>Gövde Düzeyi Beş</a:t>
            </a:r>
          </a:p>
        </p:txBody>
      </p:sp>
    </p:spTree>
  </p:cSld>
  <p:clrMapOvr>
    <a:masterClrMapping/>
  </p:clrMapOvr>
  <p:transition spd="med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aşlık - Ü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10000">
                <a:solidFill>
                  <a:srgbClr val="FFFFFF"/>
                </a:solidFill>
              </a:rPr>
              <a:t>Başlık Metni</a:t>
            </a:r>
          </a:p>
        </p:txBody>
      </p:sp>
    </p:spTree>
  </p:cSld>
  <p:clrMapOvr>
    <a:masterClrMapping/>
  </p:clrMapOvr>
  <p:transition spd="med"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aşlık ve Madde İşaretler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10000">
                <a:solidFill>
                  <a:srgbClr val="FFFFFF"/>
                </a:solidFill>
              </a:rPr>
              <a:t>Başlık Metni</a:t>
            </a:r>
          </a:p>
        </p:txBody>
      </p:sp>
      <p:sp>
        <p:nvSpPr>
          <p:cNvPr id="19" name="Shape 19"/>
          <p:cNvSpPr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Gövde Düzeyi Bir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Gövde Düzeyi İki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Gövde Düzeyi Üç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Gövde Düzeyi Dört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Gövde Düzeyi Beş</a:t>
            </a:r>
          </a:p>
        </p:txBody>
      </p:sp>
    </p:spTree>
  </p:cSld>
  <p:clrMapOvr>
    <a:masterClrMapping/>
  </p:clrMapOvr>
  <p:transition spd="med"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aşlık, Madde İşaretleri ve Fotoğra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>
            <a:spLocks noGrp="1"/>
          </p:cNvSpPr>
          <p:nvPr>
            <p:ph type="title" hasCustomPrompt="1"/>
          </p:nvPr>
        </p:nvSpPr>
        <p:spPr>
          <a:xfrm>
            <a:off x="1778000" y="952500"/>
            <a:ext cx="20828000" cy="22860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10000">
                <a:solidFill>
                  <a:srgbClr val="FFFFFF"/>
                </a:solidFill>
              </a:rPr>
              <a:t>Başlık Metni</a:t>
            </a:r>
          </a:p>
        </p:txBody>
      </p:sp>
      <p:sp>
        <p:nvSpPr>
          <p:cNvPr id="22" name="Shape 22"/>
          <p:cNvSpPr>
            <a:spLocks noGrp="1"/>
          </p:cNvSpPr>
          <p:nvPr>
            <p:ph type="body" idx="1" hasCustomPrompt="1"/>
          </p:nvPr>
        </p:nvSpPr>
        <p:spPr>
          <a:xfrm>
            <a:off x="1778000" y="3378200"/>
            <a:ext cx="10007600" cy="9118600"/>
          </a:xfrm>
          <a:prstGeom prst="rect">
            <a:avLst/>
          </a:prstGeom>
        </p:spPr>
        <p:txBody>
          <a:bodyPr/>
          <a:lstStyle>
            <a:lvl1pPr marL="660400" indent="-660400">
              <a:spcBef>
                <a:spcPts val="3200"/>
              </a:spcBef>
              <a:buFont typeface="Gill Sans"/>
              <a:buBlip>
                <a:blip r:embed="rId2"/>
              </a:buBlip>
              <a:defRPr sz="4400"/>
            </a:lvl1pPr>
            <a:lvl2pPr marL="1320800" indent="-660400">
              <a:spcBef>
                <a:spcPts val="3200"/>
              </a:spcBef>
              <a:buFont typeface="Gill Sans"/>
              <a:buBlip>
                <a:blip r:embed="rId2"/>
              </a:buBlip>
              <a:defRPr sz="4400"/>
            </a:lvl2pPr>
            <a:lvl3pPr marL="1981200" indent="-660400">
              <a:spcBef>
                <a:spcPts val="3200"/>
              </a:spcBef>
              <a:buFont typeface="Gill Sans"/>
              <a:buBlip>
                <a:blip r:embed="rId2"/>
              </a:buBlip>
              <a:defRPr sz="4400"/>
            </a:lvl3pPr>
            <a:lvl4pPr marL="2641600" indent="-660400">
              <a:spcBef>
                <a:spcPts val="3200"/>
              </a:spcBef>
              <a:buFont typeface="Gill Sans"/>
              <a:buBlip>
                <a:blip r:embed="rId2"/>
              </a:buBlip>
              <a:defRPr sz="4400"/>
            </a:lvl4pPr>
            <a:lvl5pPr marL="3302000" indent="-660400">
              <a:spcBef>
                <a:spcPts val="3200"/>
              </a:spcBef>
              <a:buFont typeface="Gill Sans"/>
              <a:buBlip>
                <a:blip r:embed="rId2"/>
              </a:buBlip>
              <a:defRPr sz="44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FFFFFF"/>
                </a:solidFill>
              </a:rPr>
              <a:t>Gövde Düzeyi Bir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FFFFFF"/>
                </a:solidFill>
              </a:rPr>
              <a:t>Gövde Düzeyi İki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FFFFFF"/>
                </a:solidFill>
              </a:rPr>
              <a:t>Gövde Düzeyi Üç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FFFFFF"/>
                </a:solidFill>
              </a:rPr>
              <a:t>Gövde Düzeyi Dört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FFFFFF"/>
                </a:solidFill>
              </a:rPr>
              <a:t>Gövde Düzeyi Beş</a:t>
            </a:r>
          </a:p>
        </p:txBody>
      </p:sp>
    </p:spTree>
  </p:cSld>
  <p:clrMapOvr>
    <a:masterClrMapping/>
  </p:clrMapOvr>
  <p:transition spd="med"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Madde İşaretler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>
            <a:spLocks noGrp="1"/>
          </p:cNvSpPr>
          <p:nvPr>
            <p:ph type="body" idx="1" hasCustomPrompt="1"/>
          </p:nvPr>
        </p:nvSpPr>
        <p:spPr>
          <a:xfrm>
            <a:off x="1778000" y="1498600"/>
            <a:ext cx="20828000" cy="10718800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Gövde Düzeyi Bir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Gövde Düzeyi İki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Gövde Düzeyi Üç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Gövde Düzeyi Dört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Gövde Düzeyi Beş</a:t>
            </a:r>
          </a:p>
        </p:txBody>
      </p:sp>
    </p:spTree>
  </p:cSld>
  <p:clrMapOvr>
    <a:masterClrMapping/>
  </p:clrMapOvr>
  <p:transition spd="med"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ğraf - 3 Yukar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aşlık, Madde İşaretleri ve Fotoğra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>
            <a:spLocks noGrp="1"/>
          </p:cNvSpPr>
          <p:nvPr>
            <p:ph type="title" hasCustomPrompt="1"/>
          </p:nvPr>
        </p:nvSpPr>
        <p:spPr>
          <a:xfrm>
            <a:off x="1778000" y="952500"/>
            <a:ext cx="20828000" cy="22860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10000">
                <a:solidFill>
                  <a:srgbClr val="FFFFFF"/>
                </a:solidFill>
              </a:rPr>
              <a:t>Başlık Metni</a:t>
            </a:r>
          </a:p>
        </p:txBody>
      </p:sp>
      <p:sp>
        <p:nvSpPr>
          <p:cNvPr id="22" name="Shape 22"/>
          <p:cNvSpPr>
            <a:spLocks noGrp="1"/>
          </p:cNvSpPr>
          <p:nvPr>
            <p:ph type="body" idx="1" hasCustomPrompt="1"/>
          </p:nvPr>
        </p:nvSpPr>
        <p:spPr>
          <a:xfrm>
            <a:off x="1778000" y="3378200"/>
            <a:ext cx="10007600" cy="9118600"/>
          </a:xfrm>
          <a:prstGeom prst="rect">
            <a:avLst/>
          </a:prstGeom>
        </p:spPr>
        <p:txBody>
          <a:bodyPr/>
          <a:lstStyle>
            <a:lvl1pPr marL="660400" indent="-660400">
              <a:spcBef>
                <a:spcPts val="3200"/>
              </a:spcBef>
              <a:buFont typeface="Gill Sans"/>
              <a:buBlip>
                <a:blip r:embed="rId2"/>
              </a:buBlip>
              <a:defRPr sz="4400"/>
            </a:lvl1pPr>
            <a:lvl2pPr marL="1320800" indent="-660400">
              <a:spcBef>
                <a:spcPts val="3200"/>
              </a:spcBef>
              <a:buFont typeface="Gill Sans"/>
              <a:buBlip>
                <a:blip r:embed="rId2"/>
              </a:buBlip>
              <a:defRPr sz="4400"/>
            </a:lvl2pPr>
            <a:lvl3pPr marL="1981200" indent="-660400">
              <a:spcBef>
                <a:spcPts val="3200"/>
              </a:spcBef>
              <a:buFont typeface="Gill Sans"/>
              <a:buBlip>
                <a:blip r:embed="rId2"/>
              </a:buBlip>
              <a:defRPr sz="4400"/>
            </a:lvl3pPr>
            <a:lvl4pPr marL="2641600" indent="-660400">
              <a:spcBef>
                <a:spcPts val="3200"/>
              </a:spcBef>
              <a:buFont typeface="Gill Sans"/>
              <a:buBlip>
                <a:blip r:embed="rId2"/>
              </a:buBlip>
              <a:defRPr sz="4400"/>
            </a:lvl4pPr>
            <a:lvl5pPr marL="3302000" indent="-660400">
              <a:spcBef>
                <a:spcPts val="3200"/>
              </a:spcBef>
              <a:buFont typeface="Gill Sans"/>
              <a:buBlip>
                <a:blip r:embed="rId2"/>
              </a:buBlip>
              <a:defRPr sz="44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FFFFFF"/>
                </a:solidFill>
              </a:rPr>
              <a:t>Gövde Düzeyi Bir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FFFFFF"/>
                </a:solidFill>
              </a:rPr>
              <a:t>Gövde Düzeyi İki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FFFFFF"/>
                </a:solidFill>
              </a:rPr>
              <a:t>Gövde Düzeyi Üç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FFFFFF"/>
                </a:solidFill>
              </a:rPr>
              <a:t>Gövde Düzeyi Dört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FFFFFF"/>
                </a:solidFill>
              </a:rPr>
              <a:t>Gövde Düzeyi Beş</a:t>
            </a:r>
          </a:p>
        </p:txBody>
      </p:sp>
    </p:spTree>
  </p:cSld>
  <p:clrMapOvr>
    <a:masterClrMapping/>
  </p:clrMapOvr>
  <p:transition spd="med"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lınt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/>
          <p:nvPr/>
        </p:nvSpPr>
        <p:spPr>
          <a:xfrm>
            <a:off x="598801" y="13341863"/>
            <a:ext cx="11177036" cy="378644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anchor="ctr">
            <a:spAutoFit/>
          </a:bodyPr>
          <a:lstStyle>
            <a:lvl1pPr algn="l">
              <a:defRPr sz="14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400">
                <a:solidFill>
                  <a:srgbClr val="FFFFFF"/>
                </a:solidFill>
              </a:rPr>
              <a:t>CHALK PRODUCTION</a:t>
            </a:r>
          </a:p>
        </p:txBody>
      </p:sp>
      <p:sp>
        <p:nvSpPr>
          <p:cNvPr id="28" name="Shape 28"/>
          <p:cNvSpPr>
            <a:spLocks noGrp="1"/>
          </p:cNvSpPr>
          <p:nvPr>
            <p:ph type="sldNum" sz="quarter" idx="2"/>
          </p:nvPr>
        </p:nvSpPr>
        <p:spPr>
          <a:xfrm>
            <a:off x="12019037" y="13341863"/>
            <a:ext cx="344164" cy="378643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>
            <a:lvl1pPr>
              <a:defRPr sz="1400"/>
            </a:lvl1pPr>
          </a:lstStyle>
          <a:p>
            <a:pPr lvl="0"/>
            <a:fld id="{86CB4B4D-7CA3-9044-876B-883B54F8677D}" type="slidenum">
              <a:rPr/>
              <a:t>‹#›</a:t>
            </a:fld>
            <a:endParaRPr/>
          </a:p>
        </p:txBody>
      </p:sp>
      <p:sp>
        <p:nvSpPr>
          <p:cNvPr id="29" name="Shape 29"/>
          <p:cNvSpPr/>
          <p:nvPr/>
        </p:nvSpPr>
        <p:spPr>
          <a:xfrm>
            <a:off x="12606402" y="13341863"/>
            <a:ext cx="11177036" cy="378644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anchor="ctr">
            <a:spAutoFit/>
          </a:bodyPr>
          <a:lstStyle>
            <a:lvl1pPr algn="r">
              <a:defRPr sz="1400" u="sng">
                <a:hlinkClick r:id="rId2"/>
              </a:defRPr>
            </a:lvl1pPr>
          </a:lstStyle>
          <a:p>
            <a:pPr lvl="0">
              <a:defRPr sz="1800" u="none">
                <a:solidFill>
                  <a:srgbClr val="000000"/>
                </a:solidFill>
              </a:defRPr>
            </a:pPr>
            <a:r>
              <a:rPr sz="1400" u="sng">
                <a:solidFill>
                  <a:srgbClr val="FFFFFF"/>
                </a:solidFill>
                <a:hlinkClick r:id="rId2"/>
              </a:rPr>
              <a:t>www.chalk.com</a:t>
            </a:r>
          </a:p>
        </p:txBody>
      </p:sp>
      <p:pic>
        <p:nvPicPr>
          <p:cNvPr id="30" name="Picture 29"/>
          <p:cNvPicPr/>
          <p:nvPr/>
        </p:nvPicPr>
        <p:blipFill>
          <a:blip r:embed="rId3"/>
          <a:stretch>
            <a:fillRect/>
          </a:stretch>
        </p:blipFill>
        <p:spPr>
          <a:xfrm>
            <a:off x="-3913" y="13336638"/>
            <a:ext cx="24390064" cy="12701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ğra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aşlık ve Altyaz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>
            <a:spLocks noGrp="1"/>
          </p:cNvSpPr>
          <p:nvPr>
            <p:ph type="title" hasCustomPrompt="1"/>
          </p:nvPr>
        </p:nvSpPr>
        <p:spPr>
          <a:xfrm>
            <a:off x="1778000" y="3657600"/>
            <a:ext cx="20828000" cy="3568700"/>
          </a:xfrm>
          <a:prstGeom prst="rect">
            <a:avLst/>
          </a:prstGeom>
        </p:spPr>
        <p:txBody>
          <a:bodyPr anchor="b"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10000">
                <a:solidFill>
                  <a:srgbClr val="FFFFFF"/>
                </a:solidFill>
              </a:rPr>
              <a:t>Başlık Metni</a:t>
            </a:r>
          </a:p>
        </p:txBody>
      </p:sp>
      <p:sp>
        <p:nvSpPr>
          <p:cNvPr id="6" name="Shape 6"/>
          <p:cNvSpPr>
            <a:spLocks noGrp="1"/>
          </p:cNvSpPr>
          <p:nvPr>
            <p:ph type="body" idx="1" hasCustomPrompt="1"/>
          </p:nvPr>
        </p:nvSpPr>
        <p:spPr>
          <a:xfrm>
            <a:off x="1778000" y="7327900"/>
            <a:ext cx="20828000" cy="1892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800"/>
            </a:lvl1pPr>
            <a:lvl2pPr marL="0" indent="228600" algn="ctr">
              <a:spcBef>
                <a:spcPts val="0"/>
              </a:spcBef>
              <a:buSzTx/>
              <a:buNone/>
              <a:defRPr sz="4800"/>
            </a:lvl2pPr>
            <a:lvl3pPr marL="0" indent="457200" algn="ctr">
              <a:spcBef>
                <a:spcPts val="0"/>
              </a:spcBef>
              <a:buSzTx/>
              <a:buNone/>
              <a:defRPr sz="4800"/>
            </a:lvl3pPr>
            <a:lvl4pPr marL="0" indent="685800" algn="ctr">
              <a:spcBef>
                <a:spcPts val="0"/>
              </a:spcBef>
              <a:buSzTx/>
              <a:buNone/>
              <a:defRPr sz="4800"/>
            </a:lvl4pPr>
            <a:lvl5pPr marL="0" indent="914400" algn="ctr">
              <a:spcBef>
                <a:spcPts val="0"/>
              </a:spcBef>
              <a:buSzTx/>
              <a:buNone/>
              <a:defRPr sz="48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FFFFFF"/>
                </a:solidFill>
              </a:rPr>
              <a:t>Gövde Düzeyi Bir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FFFFFF"/>
                </a:solidFill>
              </a:rPr>
              <a:t>Gövde Düzeyi İki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FFFFFF"/>
                </a:solidFill>
              </a:rPr>
              <a:t>Gövde Düzeyi Üç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FFFFFF"/>
                </a:solidFill>
              </a:rPr>
              <a:t>Gövde Düzeyi Dört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FFFFFF"/>
                </a:solidFill>
              </a:rPr>
              <a:t>Gövde Düzeyi Beş</a:t>
            </a:r>
          </a:p>
        </p:txBody>
      </p:sp>
    </p:spTree>
  </p:cSld>
  <p:clrMapOvr>
    <a:masterClrMapping/>
  </p:clrMapOvr>
  <p:transition spd="med"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ğraf - Yat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>
            <a:spLocks noGrp="1"/>
          </p:cNvSpPr>
          <p:nvPr>
            <p:ph type="title" hasCustomPrompt="1"/>
          </p:nvPr>
        </p:nvSpPr>
        <p:spPr>
          <a:xfrm>
            <a:off x="1778000" y="9550400"/>
            <a:ext cx="20828000" cy="21209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10000">
                <a:solidFill>
                  <a:srgbClr val="FFFFFF"/>
                </a:solidFill>
              </a:rPr>
              <a:t>Başlık Metni</a:t>
            </a:r>
          </a:p>
        </p:txBody>
      </p:sp>
      <p:sp>
        <p:nvSpPr>
          <p:cNvPr id="9" name="Shape 9"/>
          <p:cNvSpPr>
            <a:spLocks noGrp="1"/>
          </p:cNvSpPr>
          <p:nvPr>
            <p:ph type="body" idx="1" hasCustomPrompt="1"/>
          </p:nvPr>
        </p:nvSpPr>
        <p:spPr>
          <a:xfrm>
            <a:off x="1778000" y="11785600"/>
            <a:ext cx="20828000" cy="13462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800"/>
            </a:lvl1pPr>
            <a:lvl2pPr marL="0" indent="228600" algn="ctr">
              <a:spcBef>
                <a:spcPts val="0"/>
              </a:spcBef>
              <a:buSzTx/>
              <a:buNone/>
              <a:defRPr sz="4800"/>
            </a:lvl2pPr>
            <a:lvl3pPr marL="0" indent="457200" algn="ctr">
              <a:spcBef>
                <a:spcPts val="0"/>
              </a:spcBef>
              <a:buSzTx/>
              <a:buNone/>
              <a:defRPr sz="4800"/>
            </a:lvl3pPr>
            <a:lvl4pPr marL="0" indent="685800" algn="ctr">
              <a:spcBef>
                <a:spcPts val="0"/>
              </a:spcBef>
              <a:buSzTx/>
              <a:buNone/>
              <a:defRPr sz="4800"/>
            </a:lvl4pPr>
            <a:lvl5pPr marL="0" indent="914400" algn="ctr">
              <a:spcBef>
                <a:spcPts val="0"/>
              </a:spcBef>
              <a:buSzTx/>
              <a:buNone/>
              <a:defRPr sz="48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FFFFFF"/>
                </a:solidFill>
              </a:rPr>
              <a:t>Gövde Düzeyi Bir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FFFFFF"/>
                </a:solidFill>
              </a:rPr>
              <a:t>Gövde Düzeyi İki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FFFFFF"/>
                </a:solidFill>
              </a:rPr>
              <a:t>Gövde Düzeyi Üç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FFFFFF"/>
                </a:solidFill>
              </a:rPr>
              <a:t>Gövde Düzeyi Dört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FFFFFF"/>
                </a:solidFill>
              </a:rPr>
              <a:t>Gövde Düzeyi Beş</a:t>
            </a:r>
          </a:p>
        </p:txBody>
      </p:sp>
    </p:spTree>
  </p:cSld>
  <p:clrMapOvr>
    <a:masterClrMapping/>
  </p:clrMapOvr>
  <p:transition spd="med"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aşlık - Or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 hasCustomPrompt="1"/>
          </p:nvPr>
        </p:nvSpPr>
        <p:spPr>
          <a:xfrm>
            <a:off x="1778000" y="5067300"/>
            <a:ext cx="20828000" cy="35687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10000">
                <a:solidFill>
                  <a:srgbClr val="FFFFFF"/>
                </a:solidFill>
              </a:rPr>
              <a:t>Başlık Metni</a:t>
            </a:r>
          </a:p>
        </p:txBody>
      </p:sp>
    </p:spTree>
  </p:cSld>
  <p:clrMapOvr>
    <a:masterClrMapping/>
  </p:clrMapOvr>
  <p:transition spd="med"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ğraf - Düş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>
            <a:spLocks noGrp="1"/>
          </p:cNvSpPr>
          <p:nvPr>
            <p:ph type="title" hasCustomPrompt="1"/>
          </p:nvPr>
        </p:nvSpPr>
        <p:spPr>
          <a:xfrm>
            <a:off x="1574800" y="1854200"/>
            <a:ext cx="10858500" cy="4826000"/>
          </a:xfrm>
          <a:prstGeom prst="rect">
            <a:avLst/>
          </a:prstGeom>
        </p:spPr>
        <p:txBody>
          <a:bodyPr anchor="b"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10000">
                <a:solidFill>
                  <a:srgbClr val="FFFFFF"/>
                </a:solidFill>
              </a:rPr>
              <a:t>Başlık Metni</a:t>
            </a:r>
          </a:p>
        </p:txBody>
      </p:sp>
      <p:sp>
        <p:nvSpPr>
          <p:cNvPr id="14" name="Shape 14"/>
          <p:cNvSpPr>
            <a:spLocks noGrp="1"/>
          </p:cNvSpPr>
          <p:nvPr>
            <p:ph type="body" idx="1" hasCustomPrompt="1"/>
          </p:nvPr>
        </p:nvSpPr>
        <p:spPr>
          <a:xfrm>
            <a:off x="1574800" y="6692900"/>
            <a:ext cx="10858500" cy="5067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800"/>
            </a:lvl1pPr>
            <a:lvl2pPr marL="0" indent="228600" algn="ctr">
              <a:spcBef>
                <a:spcPts val="0"/>
              </a:spcBef>
              <a:buSzTx/>
              <a:buNone/>
              <a:defRPr sz="4800"/>
            </a:lvl2pPr>
            <a:lvl3pPr marL="0" indent="457200" algn="ctr">
              <a:spcBef>
                <a:spcPts val="0"/>
              </a:spcBef>
              <a:buSzTx/>
              <a:buNone/>
              <a:defRPr sz="4800"/>
            </a:lvl3pPr>
            <a:lvl4pPr marL="0" indent="685800" algn="ctr">
              <a:spcBef>
                <a:spcPts val="0"/>
              </a:spcBef>
              <a:buSzTx/>
              <a:buNone/>
              <a:defRPr sz="4800"/>
            </a:lvl4pPr>
            <a:lvl5pPr marL="0" indent="914400" algn="ctr">
              <a:spcBef>
                <a:spcPts val="0"/>
              </a:spcBef>
              <a:buSzTx/>
              <a:buNone/>
              <a:defRPr sz="48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FFFFFF"/>
                </a:solidFill>
              </a:rPr>
              <a:t>Gövde Düzeyi Bir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FFFFFF"/>
                </a:solidFill>
              </a:rPr>
              <a:t>Gövde Düzeyi İki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FFFFFF"/>
                </a:solidFill>
              </a:rPr>
              <a:t>Gövde Düzeyi Üç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FFFFFF"/>
                </a:solidFill>
              </a:rPr>
              <a:t>Gövde Düzeyi Dört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FFFFFF"/>
                </a:solidFill>
              </a:rPr>
              <a:t>Gövde Düzeyi Beş</a:t>
            </a:r>
          </a:p>
        </p:txBody>
      </p:sp>
    </p:spTree>
  </p:cSld>
  <p:clrMapOvr>
    <a:masterClrMapping/>
  </p:clrMapOvr>
  <p:transition spd="med"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aşlık - Ü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10000">
                <a:solidFill>
                  <a:srgbClr val="FFFFFF"/>
                </a:solidFill>
              </a:rPr>
              <a:t>Başlık Metni</a:t>
            </a:r>
          </a:p>
        </p:txBody>
      </p:sp>
    </p:spTree>
  </p:cSld>
  <p:clrMapOvr>
    <a:masterClrMapping/>
  </p:clrMapOvr>
  <p:transition spd="med"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aşlık ve Madde İşaretler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10000">
                <a:solidFill>
                  <a:srgbClr val="FFFFFF"/>
                </a:solidFill>
              </a:rPr>
              <a:t>Başlık Metni</a:t>
            </a:r>
          </a:p>
        </p:txBody>
      </p:sp>
      <p:sp>
        <p:nvSpPr>
          <p:cNvPr id="19" name="Shape 19"/>
          <p:cNvSpPr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Gövde Düzeyi Bir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Gövde Düzeyi İki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Gövde Düzeyi Üç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Gövde Düzeyi Dört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Gövde Düzeyi Beş</a:t>
            </a:r>
          </a:p>
        </p:txBody>
      </p:sp>
    </p:spTree>
  </p:cSld>
  <p:clrMapOvr>
    <a:masterClrMapping/>
  </p:clrMapOvr>
  <p:transition spd="med"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aşlık, Madde İşaretleri ve Fotoğra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>
            <a:spLocks noGrp="1"/>
          </p:cNvSpPr>
          <p:nvPr>
            <p:ph type="title" hasCustomPrompt="1"/>
          </p:nvPr>
        </p:nvSpPr>
        <p:spPr>
          <a:xfrm>
            <a:off x="1778000" y="952500"/>
            <a:ext cx="20828000" cy="22860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10000">
                <a:solidFill>
                  <a:srgbClr val="FFFFFF"/>
                </a:solidFill>
              </a:rPr>
              <a:t>Başlık Metni</a:t>
            </a:r>
          </a:p>
        </p:txBody>
      </p:sp>
      <p:sp>
        <p:nvSpPr>
          <p:cNvPr id="22" name="Shape 22"/>
          <p:cNvSpPr>
            <a:spLocks noGrp="1"/>
          </p:cNvSpPr>
          <p:nvPr>
            <p:ph type="body" idx="1" hasCustomPrompt="1"/>
          </p:nvPr>
        </p:nvSpPr>
        <p:spPr>
          <a:xfrm>
            <a:off x="1778000" y="3378200"/>
            <a:ext cx="10007600" cy="9118600"/>
          </a:xfrm>
          <a:prstGeom prst="rect">
            <a:avLst/>
          </a:prstGeom>
        </p:spPr>
        <p:txBody>
          <a:bodyPr/>
          <a:lstStyle>
            <a:lvl1pPr marL="660400" indent="-660400">
              <a:spcBef>
                <a:spcPts val="3200"/>
              </a:spcBef>
              <a:buFont typeface="Gill Sans"/>
              <a:buBlip>
                <a:blip r:embed="rId2"/>
              </a:buBlip>
              <a:defRPr sz="4400"/>
            </a:lvl1pPr>
            <a:lvl2pPr marL="1320800" indent="-660400">
              <a:spcBef>
                <a:spcPts val="3200"/>
              </a:spcBef>
              <a:buFont typeface="Gill Sans"/>
              <a:buBlip>
                <a:blip r:embed="rId2"/>
              </a:buBlip>
              <a:defRPr sz="4400"/>
            </a:lvl2pPr>
            <a:lvl3pPr marL="1981200" indent="-660400">
              <a:spcBef>
                <a:spcPts val="3200"/>
              </a:spcBef>
              <a:buFont typeface="Gill Sans"/>
              <a:buBlip>
                <a:blip r:embed="rId2"/>
              </a:buBlip>
              <a:defRPr sz="4400"/>
            </a:lvl3pPr>
            <a:lvl4pPr marL="2641600" indent="-660400">
              <a:spcBef>
                <a:spcPts val="3200"/>
              </a:spcBef>
              <a:buFont typeface="Gill Sans"/>
              <a:buBlip>
                <a:blip r:embed="rId2"/>
              </a:buBlip>
              <a:defRPr sz="4400"/>
            </a:lvl4pPr>
            <a:lvl5pPr marL="3302000" indent="-660400">
              <a:spcBef>
                <a:spcPts val="3200"/>
              </a:spcBef>
              <a:buFont typeface="Gill Sans"/>
              <a:buBlip>
                <a:blip r:embed="rId2"/>
              </a:buBlip>
              <a:defRPr sz="44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FFFFFF"/>
                </a:solidFill>
              </a:rPr>
              <a:t>Gövde Düzeyi Bir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FFFFFF"/>
                </a:solidFill>
              </a:rPr>
              <a:t>Gövde Düzeyi İki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FFFFFF"/>
                </a:solidFill>
              </a:rPr>
              <a:t>Gövde Düzeyi Üç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FFFFFF"/>
                </a:solidFill>
              </a:rPr>
              <a:t>Gövde Düzeyi Dört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FFFFFF"/>
                </a:solidFill>
              </a:rPr>
              <a:t>Gövde Düzeyi Beş</a:t>
            </a:r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Madde İşaretler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>
            <a:spLocks noGrp="1"/>
          </p:cNvSpPr>
          <p:nvPr>
            <p:ph type="body" idx="1" hasCustomPrompt="1"/>
          </p:nvPr>
        </p:nvSpPr>
        <p:spPr>
          <a:xfrm>
            <a:off x="1778000" y="1498600"/>
            <a:ext cx="20828000" cy="10718800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Gövde Düzeyi Bir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Gövde Düzeyi İki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Gövde Düzeyi Üç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Gövde Düzeyi Dört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Gövde Düzeyi Beş</a:t>
            </a:r>
          </a:p>
        </p:txBody>
      </p:sp>
    </p:spTree>
  </p:cSld>
  <p:clrMapOvr>
    <a:masterClrMapping/>
  </p:clrMapOvr>
  <p:transition spd="med"/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Madde İşaretler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>
            <a:spLocks noGrp="1"/>
          </p:cNvSpPr>
          <p:nvPr>
            <p:ph type="body" idx="1" hasCustomPrompt="1"/>
          </p:nvPr>
        </p:nvSpPr>
        <p:spPr>
          <a:xfrm>
            <a:off x="1778000" y="1498600"/>
            <a:ext cx="20828000" cy="10718800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Gövde Düzeyi Bir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Gövde Düzeyi İki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Gövde Düzeyi Üç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Gövde Düzeyi Dört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Gövde Düzeyi Beş</a:t>
            </a:r>
          </a:p>
        </p:txBody>
      </p:sp>
    </p:spTree>
  </p:cSld>
  <p:clrMapOvr>
    <a:masterClrMapping/>
  </p:clrMapOvr>
  <p:transition spd="med"/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ğraf - 3 Yukar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lınt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/>
          <p:nvPr/>
        </p:nvSpPr>
        <p:spPr>
          <a:xfrm>
            <a:off x="598801" y="13341863"/>
            <a:ext cx="11177036" cy="378644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anchor="ctr">
            <a:spAutoFit/>
          </a:bodyPr>
          <a:lstStyle>
            <a:lvl1pPr algn="l">
              <a:defRPr sz="14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400">
                <a:solidFill>
                  <a:srgbClr val="FFFFFF"/>
                </a:solidFill>
              </a:rPr>
              <a:t>CHALK PRODUCTION</a:t>
            </a:r>
          </a:p>
        </p:txBody>
      </p:sp>
      <p:sp>
        <p:nvSpPr>
          <p:cNvPr id="28" name="Shape 28"/>
          <p:cNvSpPr>
            <a:spLocks noGrp="1"/>
          </p:cNvSpPr>
          <p:nvPr>
            <p:ph type="sldNum" sz="quarter" idx="2"/>
          </p:nvPr>
        </p:nvSpPr>
        <p:spPr>
          <a:xfrm>
            <a:off x="12019037" y="13341863"/>
            <a:ext cx="344164" cy="378643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>
            <a:lvl1pPr>
              <a:defRPr sz="1400"/>
            </a:lvl1pPr>
          </a:lstStyle>
          <a:p>
            <a:pPr lvl="0"/>
            <a:fld id="{86CB4B4D-7CA3-9044-876B-883B54F8677D}" type="slidenum">
              <a:rPr/>
              <a:t>‹#›</a:t>
            </a:fld>
            <a:endParaRPr/>
          </a:p>
        </p:txBody>
      </p:sp>
      <p:sp>
        <p:nvSpPr>
          <p:cNvPr id="29" name="Shape 29"/>
          <p:cNvSpPr/>
          <p:nvPr/>
        </p:nvSpPr>
        <p:spPr>
          <a:xfrm>
            <a:off x="12606402" y="13341863"/>
            <a:ext cx="11177036" cy="378644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anchor="ctr">
            <a:spAutoFit/>
          </a:bodyPr>
          <a:lstStyle>
            <a:lvl1pPr algn="r">
              <a:defRPr sz="1400" u="sng">
                <a:hlinkClick r:id="rId2"/>
              </a:defRPr>
            </a:lvl1pPr>
          </a:lstStyle>
          <a:p>
            <a:pPr lvl="0">
              <a:defRPr sz="1800" u="none">
                <a:solidFill>
                  <a:srgbClr val="000000"/>
                </a:solidFill>
              </a:defRPr>
            </a:pPr>
            <a:r>
              <a:rPr sz="1400" u="sng">
                <a:solidFill>
                  <a:srgbClr val="FFFFFF"/>
                </a:solidFill>
                <a:hlinkClick r:id="rId2"/>
              </a:rPr>
              <a:t>www.chalk.com</a:t>
            </a:r>
          </a:p>
        </p:txBody>
      </p:sp>
      <p:pic>
        <p:nvPicPr>
          <p:cNvPr id="30" name="Picture 29"/>
          <p:cNvPicPr/>
          <p:nvPr/>
        </p:nvPicPr>
        <p:blipFill>
          <a:blip r:embed="rId3"/>
          <a:stretch>
            <a:fillRect/>
          </a:stretch>
        </p:blipFill>
        <p:spPr>
          <a:xfrm>
            <a:off x="-3913" y="13336638"/>
            <a:ext cx="24390064" cy="12701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ğra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aşlık ve Altyaz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>
            <a:spLocks noGrp="1"/>
          </p:cNvSpPr>
          <p:nvPr>
            <p:ph type="title" hasCustomPrompt="1"/>
          </p:nvPr>
        </p:nvSpPr>
        <p:spPr>
          <a:xfrm>
            <a:off x="1778000" y="3657600"/>
            <a:ext cx="20828000" cy="3568700"/>
          </a:xfrm>
          <a:prstGeom prst="rect">
            <a:avLst/>
          </a:prstGeom>
        </p:spPr>
        <p:txBody>
          <a:bodyPr anchor="b"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10000">
                <a:solidFill>
                  <a:srgbClr val="FFFFFF"/>
                </a:solidFill>
              </a:rPr>
              <a:t>Başlık Metni</a:t>
            </a:r>
          </a:p>
        </p:txBody>
      </p:sp>
      <p:sp>
        <p:nvSpPr>
          <p:cNvPr id="6" name="Shape 6"/>
          <p:cNvSpPr>
            <a:spLocks noGrp="1"/>
          </p:cNvSpPr>
          <p:nvPr>
            <p:ph type="body" idx="1" hasCustomPrompt="1"/>
          </p:nvPr>
        </p:nvSpPr>
        <p:spPr>
          <a:xfrm>
            <a:off x="1778000" y="7327900"/>
            <a:ext cx="20828000" cy="1892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800"/>
            </a:lvl1pPr>
            <a:lvl2pPr marL="0" indent="228600" algn="ctr">
              <a:spcBef>
                <a:spcPts val="0"/>
              </a:spcBef>
              <a:buSzTx/>
              <a:buNone/>
              <a:defRPr sz="4800"/>
            </a:lvl2pPr>
            <a:lvl3pPr marL="0" indent="457200" algn="ctr">
              <a:spcBef>
                <a:spcPts val="0"/>
              </a:spcBef>
              <a:buSzTx/>
              <a:buNone/>
              <a:defRPr sz="4800"/>
            </a:lvl3pPr>
            <a:lvl4pPr marL="0" indent="685800" algn="ctr">
              <a:spcBef>
                <a:spcPts val="0"/>
              </a:spcBef>
              <a:buSzTx/>
              <a:buNone/>
              <a:defRPr sz="4800"/>
            </a:lvl4pPr>
            <a:lvl5pPr marL="0" indent="914400" algn="ctr">
              <a:spcBef>
                <a:spcPts val="0"/>
              </a:spcBef>
              <a:buSzTx/>
              <a:buNone/>
              <a:defRPr sz="48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FFFFFF"/>
                </a:solidFill>
              </a:rPr>
              <a:t>Gövde Düzeyi Bir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FFFFFF"/>
                </a:solidFill>
              </a:rPr>
              <a:t>Gövde Düzeyi İki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FFFFFF"/>
                </a:solidFill>
              </a:rPr>
              <a:t>Gövde Düzeyi Üç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FFFFFF"/>
                </a:solidFill>
              </a:rPr>
              <a:t>Gövde Düzeyi Dört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FFFFFF"/>
                </a:solidFill>
              </a:rPr>
              <a:t>Gövde Düzeyi Beş</a:t>
            </a:r>
          </a:p>
        </p:txBody>
      </p:sp>
    </p:spTree>
  </p:cSld>
  <p:clrMapOvr>
    <a:masterClrMapping/>
  </p:clrMapOvr>
  <p:transition spd="med"/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ğraf - Yat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>
            <a:spLocks noGrp="1"/>
          </p:cNvSpPr>
          <p:nvPr>
            <p:ph type="title" hasCustomPrompt="1"/>
          </p:nvPr>
        </p:nvSpPr>
        <p:spPr>
          <a:xfrm>
            <a:off x="1778000" y="9550400"/>
            <a:ext cx="20828000" cy="21209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10000">
                <a:solidFill>
                  <a:srgbClr val="FFFFFF"/>
                </a:solidFill>
              </a:rPr>
              <a:t>Başlık Metni</a:t>
            </a:r>
          </a:p>
        </p:txBody>
      </p:sp>
      <p:sp>
        <p:nvSpPr>
          <p:cNvPr id="9" name="Shape 9"/>
          <p:cNvSpPr>
            <a:spLocks noGrp="1"/>
          </p:cNvSpPr>
          <p:nvPr>
            <p:ph type="body" idx="1" hasCustomPrompt="1"/>
          </p:nvPr>
        </p:nvSpPr>
        <p:spPr>
          <a:xfrm>
            <a:off x="1778000" y="11785600"/>
            <a:ext cx="20828000" cy="13462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800"/>
            </a:lvl1pPr>
            <a:lvl2pPr marL="0" indent="228600" algn="ctr">
              <a:spcBef>
                <a:spcPts val="0"/>
              </a:spcBef>
              <a:buSzTx/>
              <a:buNone/>
              <a:defRPr sz="4800"/>
            </a:lvl2pPr>
            <a:lvl3pPr marL="0" indent="457200" algn="ctr">
              <a:spcBef>
                <a:spcPts val="0"/>
              </a:spcBef>
              <a:buSzTx/>
              <a:buNone/>
              <a:defRPr sz="4800"/>
            </a:lvl3pPr>
            <a:lvl4pPr marL="0" indent="685800" algn="ctr">
              <a:spcBef>
                <a:spcPts val="0"/>
              </a:spcBef>
              <a:buSzTx/>
              <a:buNone/>
              <a:defRPr sz="4800"/>
            </a:lvl4pPr>
            <a:lvl5pPr marL="0" indent="914400" algn="ctr">
              <a:spcBef>
                <a:spcPts val="0"/>
              </a:spcBef>
              <a:buSzTx/>
              <a:buNone/>
              <a:defRPr sz="48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FFFFFF"/>
                </a:solidFill>
              </a:rPr>
              <a:t>Gövde Düzeyi Bir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FFFFFF"/>
                </a:solidFill>
              </a:rPr>
              <a:t>Gövde Düzeyi İki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FFFFFF"/>
                </a:solidFill>
              </a:rPr>
              <a:t>Gövde Düzeyi Üç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FFFFFF"/>
                </a:solidFill>
              </a:rPr>
              <a:t>Gövde Düzeyi Dört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FFFFFF"/>
                </a:solidFill>
              </a:rPr>
              <a:t>Gövde Düzeyi Beş</a:t>
            </a:r>
          </a:p>
        </p:txBody>
      </p:sp>
    </p:spTree>
  </p:cSld>
  <p:clrMapOvr>
    <a:masterClrMapping/>
  </p:clrMapOvr>
  <p:transition spd="med"/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aşlık - Or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 hasCustomPrompt="1"/>
          </p:nvPr>
        </p:nvSpPr>
        <p:spPr>
          <a:xfrm>
            <a:off x="1778000" y="5067300"/>
            <a:ext cx="20828000" cy="35687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10000">
                <a:solidFill>
                  <a:srgbClr val="FFFFFF"/>
                </a:solidFill>
              </a:rPr>
              <a:t>Başlık Metni</a:t>
            </a:r>
          </a:p>
        </p:txBody>
      </p:sp>
    </p:spTree>
  </p:cSld>
  <p:clrMapOvr>
    <a:masterClrMapping/>
  </p:clrMapOvr>
  <p:transition spd="med"/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ğraf - Düş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>
            <a:spLocks noGrp="1"/>
          </p:cNvSpPr>
          <p:nvPr>
            <p:ph type="title" hasCustomPrompt="1"/>
          </p:nvPr>
        </p:nvSpPr>
        <p:spPr>
          <a:xfrm>
            <a:off x="1574800" y="1854200"/>
            <a:ext cx="10858500" cy="4826000"/>
          </a:xfrm>
          <a:prstGeom prst="rect">
            <a:avLst/>
          </a:prstGeom>
        </p:spPr>
        <p:txBody>
          <a:bodyPr anchor="b"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10000">
                <a:solidFill>
                  <a:srgbClr val="FFFFFF"/>
                </a:solidFill>
              </a:rPr>
              <a:t>Başlık Metni</a:t>
            </a:r>
          </a:p>
        </p:txBody>
      </p:sp>
      <p:sp>
        <p:nvSpPr>
          <p:cNvPr id="14" name="Shape 14"/>
          <p:cNvSpPr>
            <a:spLocks noGrp="1"/>
          </p:cNvSpPr>
          <p:nvPr>
            <p:ph type="body" idx="1" hasCustomPrompt="1"/>
          </p:nvPr>
        </p:nvSpPr>
        <p:spPr>
          <a:xfrm>
            <a:off x="1574800" y="6692900"/>
            <a:ext cx="10858500" cy="5067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800"/>
            </a:lvl1pPr>
            <a:lvl2pPr marL="0" indent="228600" algn="ctr">
              <a:spcBef>
                <a:spcPts val="0"/>
              </a:spcBef>
              <a:buSzTx/>
              <a:buNone/>
              <a:defRPr sz="4800"/>
            </a:lvl2pPr>
            <a:lvl3pPr marL="0" indent="457200" algn="ctr">
              <a:spcBef>
                <a:spcPts val="0"/>
              </a:spcBef>
              <a:buSzTx/>
              <a:buNone/>
              <a:defRPr sz="4800"/>
            </a:lvl3pPr>
            <a:lvl4pPr marL="0" indent="685800" algn="ctr">
              <a:spcBef>
                <a:spcPts val="0"/>
              </a:spcBef>
              <a:buSzTx/>
              <a:buNone/>
              <a:defRPr sz="4800"/>
            </a:lvl4pPr>
            <a:lvl5pPr marL="0" indent="914400" algn="ctr">
              <a:spcBef>
                <a:spcPts val="0"/>
              </a:spcBef>
              <a:buSzTx/>
              <a:buNone/>
              <a:defRPr sz="48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FFFFFF"/>
                </a:solidFill>
              </a:rPr>
              <a:t>Gövde Düzeyi Bir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FFFFFF"/>
                </a:solidFill>
              </a:rPr>
              <a:t>Gövde Düzeyi İki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FFFFFF"/>
                </a:solidFill>
              </a:rPr>
              <a:t>Gövde Düzeyi Üç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FFFFFF"/>
                </a:solidFill>
              </a:rPr>
              <a:t>Gövde Düzeyi Dört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FFFFFF"/>
                </a:solidFill>
              </a:rPr>
              <a:t>Gövde Düzeyi Beş</a:t>
            </a:r>
          </a:p>
        </p:txBody>
      </p:sp>
    </p:spTree>
  </p:cSld>
  <p:clrMapOvr>
    <a:masterClrMapping/>
  </p:clrMapOvr>
  <p:transition spd="med"/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aşlık - Ü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10000">
                <a:solidFill>
                  <a:srgbClr val="FFFFFF"/>
                </a:solidFill>
              </a:rPr>
              <a:t>Başlık Metni</a:t>
            </a:r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ğraf - 3 Yukar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aşlık ve Madde İşaretler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10000">
                <a:solidFill>
                  <a:srgbClr val="FFFFFF"/>
                </a:solidFill>
              </a:rPr>
              <a:t>Başlık Metni</a:t>
            </a:r>
          </a:p>
        </p:txBody>
      </p:sp>
      <p:sp>
        <p:nvSpPr>
          <p:cNvPr id="19" name="Shape 19"/>
          <p:cNvSpPr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Gövde Düzeyi Bir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Gövde Düzeyi İki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Gövde Düzeyi Üç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Gövde Düzeyi Dört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Gövde Düzeyi Beş</a:t>
            </a:r>
          </a:p>
        </p:txBody>
      </p:sp>
    </p:spTree>
  </p:cSld>
  <p:clrMapOvr>
    <a:masterClrMapping/>
  </p:clrMapOvr>
  <p:transition spd="med"/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aşlık, Madde İşaretleri ve Fotoğra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>
            <a:spLocks noGrp="1"/>
          </p:cNvSpPr>
          <p:nvPr>
            <p:ph type="title" hasCustomPrompt="1"/>
          </p:nvPr>
        </p:nvSpPr>
        <p:spPr>
          <a:xfrm>
            <a:off x="1778000" y="952500"/>
            <a:ext cx="20828000" cy="22860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10000">
                <a:solidFill>
                  <a:srgbClr val="FFFFFF"/>
                </a:solidFill>
              </a:rPr>
              <a:t>Başlık Metni</a:t>
            </a:r>
          </a:p>
        </p:txBody>
      </p:sp>
      <p:sp>
        <p:nvSpPr>
          <p:cNvPr id="22" name="Shape 22"/>
          <p:cNvSpPr>
            <a:spLocks noGrp="1"/>
          </p:cNvSpPr>
          <p:nvPr>
            <p:ph type="body" idx="1" hasCustomPrompt="1"/>
          </p:nvPr>
        </p:nvSpPr>
        <p:spPr>
          <a:xfrm>
            <a:off x="1778000" y="3378200"/>
            <a:ext cx="10007600" cy="9118600"/>
          </a:xfrm>
          <a:prstGeom prst="rect">
            <a:avLst/>
          </a:prstGeom>
        </p:spPr>
        <p:txBody>
          <a:bodyPr/>
          <a:lstStyle>
            <a:lvl1pPr marL="660400" indent="-660400">
              <a:spcBef>
                <a:spcPts val="3200"/>
              </a:spcBef>
              <a:buFont typeface="Gill Sans"/>
              <a:buBlip>
                <a:blip r:embed="rId2"/>
              </a:buBlip>
              <a:defRPr sz="4400"/>
            </a:lvl1pPr>
            <a:lvl2pPr marL="1320800" indent="-660400">
              <a:spcBef>
                <a:spcPts val="3200"/>
              </a:spcBef>
              <a:buFont typeface="Gill Sans"/>
              <a:buBlip>
                <a:blip r:embed="rId2"/>
              </a:buBlip>
              <a:defRPr sz="4400"/>
            </a:lvl2pPr>
            <a:lvl3pPr marL="1981200" indent="-660400">
              <a:spcBef>
                <a:spcPts val="3200"/>
              </a:spcBef>
              <a:buFont typeface="Gill Sans"/>
              <a:buBlip>
                <a:blip r:embed="rId2"/>
              </a:buBlip>
              <a:defRPr sz="4400"/>
            </a:lvl3pPr>
            <a:lvl4pPr marL="2641600" indent="-660400">
              <a:spcBef>
                <a:spcPts val="3200"/>
              </a:spcBef>
              <a:buFont typeface="Gill Sans"/>
              <a:buBlip>
                <a:blip r:embed="rId2"/>
              </a:buBlip>
              <a:defRPr sz="4400"/>
            </a:lvl4pPr>
            <a:lvl5pPr marL="3302000" indent="-660400">
              <a:spcBef>
                <a:spcPts val="3200"/>
              </a:spcBef>
              <a:buFont typeface="Gill Sans"/>
              <a:buBlip>
                <a:blip r:embed="rId2"/>
              </a:buBlip>
              <a:defRPr sz="44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FFFFFF"/>
                </a:solidFill>
              </a:rPr>
              <a:t>Gövde Düzeyi Bir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FFFFFF"/>
                </a:solidFill>
              </a:rPr>
              <a:t>Gövde Düzeyi İki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FFFFFF"/>
                </a:solidFill>
              </a:rPr>
              <a:t>Gövde Düzeyi Üç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FFFFFF"/>
                </a:solidFill>
              </a:rPr>
              <a:t>Gövde Düzeyi Dört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FFFFFF"/>
                </a:solidFill>
              </a:rPr>
              <a:t>Gövde Düzeyi Beş</a:t>
            </a:r>
          </a:p>
        </p:txBody>
      </p:sp>
    </p:spTree>
  </p:cSld>
  <p:clrMapOvr>
    <a:masterClrMapping/>
  </p:clrMapOvr>
  <p:transition spd="med"/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Madde İşaretler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>
            <a:spLocks noGrp="1"/>
          </p:cNvSpPr>
          <p:nvPr>
            <p:ph type="body" idx="1" hasCustomPrompt="1"/>
          </p:nvPr>
        </p:nvSpPr>
        <p:spPr>
          <a:xfrm>
            <a:off x="1778000" y="1498600"/>
            <a:ext cx="20828000" cy="10718800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Gövde Düzeyi Bir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Gövde Düzeyi İki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Gövde Düzeyi Üç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Gövde Düzeyi Dört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Gövde Düzeyi Beş</a:t>
            </a:r>
          </a:p>
        </p:txBody>
      </p:sp>
    </p:spTree>
  </p:cSld>
  <p:clrMapOvr>
    <a:masterClrMapping/>
  </p:clrMapOvr>
  <p:transition spd="med"/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ğraf - 3 Yukar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lınt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/>
          <p:nvPr/>
        </p:nvSpPr>
        <p:spPr>
          <a:xfrm>
            <a:off x="598801" y="13341863"/>
            <a:ext cx="11177036" cy="378644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anchor="ctr">
            <a:spAutoFit/>
          </a:bodyPr>
          <a:lstStyle>
            <a:lvl1pPr algn="l">
              <a:defRPr sz="14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400">
                <a:solidFill>
                  <a:srgbClr val="FFFFFF"/>
                </a:solidFill>
              </a:rPr>
              <a:t>CHALK PRODUCTION</a:t>
            </a:r>
          </a:p>
        </p:txBody>
      </p:sp>
      <p:sp>
        <p:nvSpPr>
          <p:cNvPr id="28" name="Shape 28"/>
          <p:cNvSpPr>
            <a:spLocks noGrp="1"/>
          </p:cNvSpPr>
          <p:nvPr>
            <p:ph type="sldNum" sz="quarter" idx="2"/>
          </p:nvPr>
        </p:nvSpPr>
        <p:spPr>
          <a:xfrm>
            <a:off x="12019037" y="13341863"/>
            <a:ext cx="344164" cy="378643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>
            <a:lvl1pPr>
              <a:defRPr sz="1400"/>
            </a:lvl1pPr>
          </a:lstStyle>
          <a:p>
            <a:pPr lvl="0"/>
            <a:fld id="{86CB4B4D-7CA3-9044-876B-883B54F8677D}" type="slidenum">
              <a:rPr/>
              <a:t>‹#›</a:t>
            </a:fld>
            <a:endParaRPr/>
          </a:p>
        </p:txBody>
      </p:sp>
      <p:sp>
        <p:nvSpPr>
          <p:cNvPr id="29" name="Shape 29"/>
          <p:cNvSpPr/>
          <p:nvPr/>
        </p:nvSpPr>
        <p:spPr>
          <a:xfrm>
            <a:off x="12606402" y="13341863"/>
            <a:ext cx="11177036" cy="378644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anchor="ctr">
            <a:spAutoFit/>
          </a:bodyPr>
          <a:lstStyle>
            <a:lvl1pPr algn="r">
              <a:defRPr sz="1400" u="sng">
                <a:hlinkClick r:id="rId2"/>
              </a:defRPr>
            </a:lvl1pPr>
          </a:lstStyle>
          <a:p>
            <a:pPr lvl="0">
              <a:defRPr sz="1800" u="none">
                <a:solidFill>
                  <a:srgbClr val="000000"/>
                </a:solidFill>
              </a:defRPr>
            </a:pPr>
            <a:r>
              <a:rPr sz="1400" u="sng">
                <a:solidFill>
                  <a:srgbClr val="FFFFFF"/>
                </a:solidFill>
                <a:hlinkClick r:id="rId2"/>
              </a:rPr>
              <a:t>www.chalk.com</a:t>
            </a:r>
          </a:p>
        </p:txBody>
      </p:sp>
      <p:pic>
        <p:nvPicPr>
          <p:cNvPr id="30" name="Picture 29"/>
          <p:cNvPicPr/>
          <p:nvPr/>
        </p:nvPicPr>
        <p:blipFill>
          <a:blip r:embed="rId3"/>
          <a:stretch>
            <a:fillRect/>
          </a:stretch>
        </p:blipFill>
        <p:spPr>
          <a:xfrm>
            <a:off x="-3913" y="13336638"/>
            <a:ext cx="24390064" cy="12701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ğra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aşlık ve Altyaz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>
            <a:spLocks noGrp="1"/>
          </p:cNvSpPr>
          <p:nvPr>
            <p:ph type="title" hasCustomPrompt="1"/>
          </p:nvPr>
        </p:nvSpPr>
        <p:spPr>
          <a:xfrm>
            <a:off x="1778000" y="3657600"/>
            <a:ext cx="20828000" cy="3568700"/>
          </a:xfrm>
          <a:prstGeom prst="rect">
            <a:avLst/>
          </a:prstGeom>
        </p:spPr>
        <p:txBody>
          <a:bodyPr anchor="b"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10000">
                <a:solidFill>
                  <a:srgbClr val="FFFFFF"/>
                </a:solidFill>
              </a:rPr>
              <a:t>Başlık Metni</a:t>
            </a:r>
          </a:p>
        </p:txBody>
      </p:sp>
      <p:sp>
        <p:nvSpPr>
          <p:cNvPr id="6" name="Shape 6"/>
          <p:cNvSpPr>
            <a:spLocks noGrp="1"/>
          </p:cNvSpPr>
          <p:nvPr>
            <p:ph type="body" idx="1" hasCustomPrompt="1"/>
          </p:nvPr>
        </p:nvSpPr>
        <p:spPr>
          <a:xfrm>
            <a:off x="1778000" y="7327900"/>
            <a:ext cx="20828000" cy="1892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800"/>
            </a:lvl1pPr>
            <a:lvl2pPr marL="0" indent="228600" algn="ctr">
              <a:spcBef>
                <a:spcPts val="0"/>
              </a:spcBef>
              <a:buSzTx/>
              <a:buNone/>
              <a:defRPr sz="4800"/>
            </a:lvl2pPr>
            <a:lvl3pPr marL="0" indent="457200" algn="ctr">
              <a:spcBef>
                <a:spcPts val="0"/>
              </a:spcBef>
              <a:buSzTx/>
              <a:buNone/>
              <a:defRPr sz="4800"/>
            </a:lvl3pPr>
            <a:lvl4pPr marL="0" indent="685800" algn="ctr">
              <a:spcBef>
                <a:spcPts val="0"/>
              </a:spcBef>
              <a:buSzTx/>
              <a:buNone/>
              <a:defRPr sz="4800"/>
            </a:lvl4pPr>
            <a:lvl5pPr marL="0" indent="914400" algn="ctr">
              <a:spcBef>
                <a:spcPts val="0"/>
              </a:spcBef>
              <a:buSzTx/>
              <a:buNone/>
              <a:defRPr sz="48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FFFFFF"/>
                </a:solidFill>
              </a:rPr>
              <a:t>Gövde Düzeyi Bir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FFFFFF"/>
                </a:solidFill>
              </a:rPr>
              <a:t>Gövde Düzeyi İki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FFFFFF"/>
                </a:solidFill>
              </a:rPr>
              <a:t>Gövde Düzeyi Üç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FFFFFF"/>
                </a:solidFill>
              </a:rPr>
              <a:t>Gövde Düzeyi Dört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FFFFFF"/>
                </a:solidFill>
              </a:rPr>
              <a:t>Gövde Düzeyi Beş</a:t>
            </a:r>
          </a:p>
        </p:txBody>
      </p:sp>
    </p:spTree>
  </p:cSld>
  <p:clrMapOvr>
    <a:masterClrMapping/>
  </p:clrMapOvr>
  <p:transition spd="med"/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ğraf - Yat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>
            <a:spLocks noGrp="1"/>
          </p:cNvSpPr>
          <p:nvPr>
            <p:ph type="title" hasCustomPrompt="1"/>
          </p:nvPr>
        </p:nvSpPr>
        <p:spPr>
          <a:xfrm>
            <a:off x="1778000" y="9550400"/>
            <a:ext cx="20828000" cy="21209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10000">
                <a:solidFill>
                  <a:srgbClr val="FFFFFF"/>
                </a:solidFill>
              </a:rPr>
              <a:t>Başlık Metni</a:t>
            </a:r>
          </a:p>
        </p:txBody>
      </p:sp>
      <p:sp>
        <p:nvSpPr>
          <p:cNvPr id="9" name="Shape 9"/>
          <p:cNvSpPr>
            <a:spLocks noGrp="1"/>
          </p:cNvSpPr>
          <p:nvPr>
            <p:ph type="body" idx="1" hasCustomPrompt="1"/>
          </p:nvPr>
        </p:nvSpPr>
        <p:spPr>
          <a:xfrm>
            <a:off x="1778000" y="11785600"/>
            <a:ext cx="20828000" cy="13462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800"/>
            </a:lvl1pPr>
            <a:lvl2pPr marL="0" indent="228600" algn="ctr">
              <a:spcBef>
                <a:spcPts val="0"/>
              </a:spcBef>
              <a:buSzTx/>
              <a:buNone/>
              <a:defRPr sz="4800"/>
            </a:lvl2pPr>
            <a:lvl3pPr marL="0" indent="457200" algn="ctr">
              <a:spcBef>
                <a:spcPts val="0"/>
              </a:spcBef>
              <a:buSzTx/>
              <a:buNone/>
              <a:defRPr sz="4800"/>
            </a:lvl3pPr>
            <a:lvl4pPr marL="0" indent="685800" algn="ctr">
              <a:spcBef>
                <a:spcPts val="0"/>
              </a:spcBef>
              <a:buSzTx/>
              <a:buNone/>
              <a:defRPr sz="4800"/>
            </a:lvl4pPr>
            <a:lvl5pPr marL="0" indent="914400" algn="ctr">
              <a:spcBef>
                <a:spcPts val="0"/>
              </a:spcBef>
              <a:buSzTx/>
              <a:buNone/>
              <a:defRPr sz="48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FFFFFF"/>
                </a:solidFill>
              </a:rPr>
              <a:t>Gövde Düzeyi Bir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FFFFFF"/>
                </a:solidFill>
              </a:rPr>
              <a:t>Gövde Düzeyi İki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FFFFFF"/>
                </a:solidFill>
              </a:rPr>
              <a:t>Gövde Düzeyi Üç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FFFFFF"/>
                </a:solidFill>
              </a:rPr>
              <a:t>Gövde Düzeyi Dört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FFFFFF"/>
                </a:solidFill>
              </a:rPr>
              <a:t>Gövde Düzeyi Beş</a:t>
            </a:r>
          </a:p>
        </p:txBody>
      </p:sp>
    </p:spTree>
  </p:cSld>
  <p:clrMapOvr>
    <a:masterClrMapping/>
  </p:clrMapOvr>
  <p:transition spd="med"/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aşlık - Or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 hasCustomPrompt="1"/>
          </p:nvPr>
        </p:nvSpPr>
        <p:spPr>
          <a:xfrm>
            <a:off x="1778000" y="5067300"/>
            <a:ext cx="20828000" cy="35687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10000">
                <a:solidFill>
                  <a:srgbClr val="FFFFFF"/>
                </a:solidFill>
              </a:rPr>
              <a:t>Başlık Metni</a:t>
            </a:r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6.xml"/><Relationship Id="rId13" Type="http://schemas.openxmlformats.org/officeDocument/2006/relationships/theme" Target="../theme/theme10.xml"/><Relationship Id="rId3" Type="http://schemas.openxmlformats.org/officeDocument/2006/relationships/slideLayout" Target="../slideLayouts/slideLayout111.xml"/><Relationship Id="rId7" Type="http://schemas.openxmlformats.org/officeDocument/2006/relationships/slideLayout" Target="../slideLayouts/slideLayout115.xml"/><Relationship Id="rId12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10.xml"/><Relationship Id="rId1" Type="http://schemas.openxmlformats.org/officeDocument/2006/relationships/slideLayout" Target="../slideLayouts/slideLayout109.xml"/><Relationship Id="rId6" Type="http://schemas.openxmlformats.org/officeDocument/2006/relationships/slideLayout" Target="../slideLayouts/slideLayout114.xml"/><Relationship Id="rId11" Type="http://schemas.openxmlformats.org/officeDocument/2006/relationships/slideLayout" Target="../slideLayouts/slideLayout119.xml"/><Relationship Id="rId5" Type="http://schemas.openxmlformats.org/officeDocument/2006/relationships/slideLayout" Target="../slideLayouts/slideLayout113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18.xml"/><Relationship Id="rId4" Type="http://schemas.openxmlformats.org/officeDocument/2006/relationships/slideLayout" Target="../slideLayouts/slideLayout112.xml"/><Relationship Id="rId9" Type="http://schemas.openxmlformats.org/officeDocument/2006/relationships/slideLayout" Target="../slideLayouts/slideLayout117.xml"/><Relationship Id="rId14" Type="http://schemas.openxmlformats.org/officeDocument/2006/relationships/image" Target="../media/image2.jpeg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8.xml"/><Relationship Id="rId13" Type="http://schemas.openxmlformats.org/officeDocument/2006/relationships/theme" Target="../theme/theme11.xml"/><Relationship Id="rId3" Type="http://schemas.openxmlformats.org/officeDocument/2006/relationships/slideLayout" Target="../slideLayouts/slideLayout123.xml"/><Relationship Id="rId7" Type="http://schemas.openxmlformats.org/officeDocument/2006/relationships/slideLayout" Target="../slideLayouts/slideLayout127.xml"/><Relationship Id="rId12" Type="http://schemas.openxmlformats.org/officeDocument/2006/relationships/slideLayout" Target="../slideLayouts/slideLayout132.xml"/><Relationship Id="rId2" Type="http://schemas.openxmlformats.org/officeDocument/2006/relationships/slideLayout" Target="../slideLayouts/slideLayout122.xml"/><Relationship Id="rId1" Type="http://schemas.openxmlformats.org/officeDocument/2006/relationships/slideLayout" Target="../slideLayouts/slideLayout121.xml"/><Relationship Id="rId6" Type="http://schemas.openxmlformats.org/officeDocument/2006/relationships/slideLayout" Target="../slideLayouts/slideLayout126.xml"/><Relationship Id="rId11" Type="http://schemas.openxmlformats.org/officeDocument/2006/relationships/slideLayout" Target="../slideLayouts/slideLayout131.xml"/><Relationship Id="rId5" Type="http://schemas.openxmlformats.org/officeDocument/2006/relationships/slideLayout" Target="../slideLayouts/slideLayout12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30.xml"/><Relationship Id="rId4" Type="http://schemas.openxmlformats.org/officeDocument/2006/relationships/slideLayout" Target="../slideLayouts/slideLayout124.xml"/><Relationship Id="rId9" Type="http://schemas.openxmlformats.org/officeDocument/2006/relationships/slideLayout" Target="../slideLayouts/slideLayout129.xml"/><Relationship Id="rId14" Type="http://schemas.openxmlformats.org/officeDocument/2006/relationships/image" Target="../media/image2.jpeg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0.xml"/><Relationship Id="rId13" Type="http://schemas.openxmlformats.org/officeDocument/2006/relationships/theme" Target="../theme/theme12.xml"/><Relationship Id="rId3" Type="http://schemas.openxmlformats.org/officeDocument/2006/relationships/slideLayout" Target="../slideLayouts/slideLayout135.xml"/><Relationship Id="rId7" Type="http://schemas.openxmlformats.org/officeDocument/2006/relationships/slideLayout" Target="../slideLayouts/slideLayout139.xml"/><Relationship Id="rId12" Type="http://schemas.openxmlformats.org/officeDocument/2006/relationships/slideLayout" Target="../slideLayouts/slideLayout144.xml"/><Relationship Id="rId2" Type="http://schemas.openxmlformats.org/officeDocument/2006/relationships/slideLayout" Target="../slideLayouts/slideLayout134.xml"/><Relationship Id="rId1" Type="http://schemas.openxmlformats.org/officeDocument/2006/relationships/slideLayout" Target="../slideLayouts/slideLayout133.xml"/><Relationship Id="rId6" Type="http://schemas.openxmlformats.org/officeDocument/2006/relationships/slideLayout" Target="../slideLayouts/slideLayout138.xml"/><Relationship Id="rId11" Type="http://schemas.openxmlformats.org/officeDocument/2006/relationships/slideLayout" Target="../slideLayouts/slideLayout143.xml"/><Relationship Id="rId5" Type="http://schemas.openxmlformats.org/officeDocument/2006/relationships/slideLayout" Target="../slideLayouts/slideLayout137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42.xml"/><Relationship Id="rId4" Type="http://schemas.openxmlformats.org/officeDocument/2006/relationships/slideLayout" Target="../slideLayouts/slideLayout136.xml"/><Relationship Id="rId9" Type="http://schemas.openxmlformats.org/officeDocument/2006/relationships/slideLayout" Target="../slideLayouts/slideLayout141.xml"/><Relationship Id="rId14" Type="http://schemas.openxmlformats.org/officeDocument/2006/relationships/image" Target="../media/image2.jpeg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2.xml"/><Relationship Id="rId13" Type="http://schemas.openxmlformats.org/officeDocument/2006/relationships/theme" Target="../theme/theme13.xml"/><Relationship Id="rId3" Type="http://schemas.openxmlformats.org/officeDocument/2006/relationships/slideLayout" Target="../slideLayouts/slideLayout147.xml"/><Relationship Id="rId7" Type="http://schemas.openxmlformats.org/officeDocument/2006/relationships/slideLayout" Target="../slideLayouts/slideLayout151.xml"/><Relationship Id="rId12" Type="http://schemas.openxmlformats.org/officeDocument/2006/relationships/slideLayout" Target="../slideLayouts/slideLayout156.xml"/><Relationship Id="rId2" Type="http://schemas.openxmlformats.org/officeDocument/2006/relationships/slideLayout" Target="../slideLayouts/slideLayout146.xml"/><Relationship Id="rId1" Type="http://schemas.openxmlformats.org/officeDocument/2006/relationships/slideLayout" Target="../slideLayouts/slideLayout145.xml"/><Relationship Id="rId6" Type="http://schemas.openxmlformats.org/officeDocument/2006/relationships/slideLayout" Target="../slideLayouts/slideLayout150.xml"/><Relationship Id="rId11" Type="http://schemas.openxmlformats.org/officeDocument/2006/relationships/slideLayout" Target="../slideLayouts/slideLayout155.xml"/><Relationship Id="rId5" Type="http://schemas.openxmlformats.org/officeDocument/2006/relationships/slideLayout" Target="../slideLayouts/slideLayout149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54.xml"/><Relationship Id="rId4" Type="http://schemas.openxmlformats.org/officeDocument/2006/relationships/slideLayout" Target="../slideLayouts/slideLayout148.xml"/><Relationship Id="rId9" Type="http://schemas.openxmlformats.org/officeDocument/2006/relationships/slideLayout" Target="../slideLayouts/slideLayout153.xml"/><Relationship Id="rId14" Type="http://schemas.openxmlformats.org/officeDocument/2006/relationships/image" Target="../media/image2.jpeg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4.xml"/><Relationship Id="rId13" Type="http://schemas.openxmlformats.org/officeDocument/2006/relationships/theme" Target="../theme/theme14.xml"/><Relationship Id="rId3" Type="http://schemas.openxmlformats.org/officeDocument/2006/relationships/slideLayout" Target="../slideLayouts/slideLayout159.xml"/><Relationship Id="rId7" Type="http://schemas.openxmlformats.org/officeDocument/2006/relationships/slideLayout" Target="../slideLayouts/slideLayout163.xml"/><Relationship Id="rId12" Type="http://schemas.openxmlformats.org/officeDocument/2006/relationships/slideLayout" Target="../slideLayouts/slideLayout168.xml"/><Relationship Id="rId2" Type="http://schemas.openxmlformats.org/officeDocument/2006/relationships/slideLayout" Target="../slideLayouts/slideLayout158.xml"/><Relationship Id="rId1" Type="http://schemas.openxmlformats.org/officeDocument/2006/relationships/slideLayout" Target="../slideLayouts/slideLayout157.xml"/><Relationship Id="rId6" Type="http://schemas.openxmlformats.org/officeDocument/2006/relationships/slideLayout" Target="../slideLayouts/slideLayout162.xml"/><Relationship Id="rId11" Type="http://schemas.openxmlformats.org/officeDocument/2006/relationships/slideLayout" Target="../slideLayouts/slideLayout167.xml"/><Relationship Id="rId5" Type="http://schemas.openxmlformats.org/officeDocument/2006/relationships/slideLayout" Target="../slideLayouts/slideLayout161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66.xml"/><Relationship Id="rId4" Type="http://schemas.openxmlformats.org/officeDocument/2006/relationships/slideLayout" Target="../slideLayouts/slideLayout160.xml"/><Relationship Id="rId9" Type="http://schemas.openxmlformats.org/officeDocument/2006/relationships/slideLayout" Target="../slideLayouts/slideLayout165.xml"/><Relationship Id="rId14" Type="http://schemas.openxmlformats.org/officeDocument/2006/relationships/image" Target="../media/image2.jpeg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6.xml"/><Relationship Id="rId13" Type="http://schemas.openxmlformats.org/officeDocument/2006/relationships/theme" Target="../theme/theme15.xml"/><Relationship Id="rId3" Type="http://schemas.openxmlformats.org/officeDocument/2006/relationships/slideLayout" Target="../slideLayouts/slideLayout171.xml"/><Relationship Id="rId7" Type="http://schemas.openxmlformats.org/officeDocument/2006/relationships/slideLayout" Target="../slideLayouts/slideLayout175.xml"/><Relationship Id="rId12" Type="http://schemas.openxmlformats.org/officeDocument/2006/relationships/slideLayout" Target="../slideLayouts/slideLayout180.xml"/><Relationship Id="rId2" Type="http://schemas.openxmlformats.org/officeDocument/2006/relationships/slideLayout" Target="../slideLayouts/slideLayout170.xml"/><Relationship Id="rId1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4.xml"/><Relationship Id="rId11" Type="http://schemas.openxmlformats.org/officeDocument/2006/relationships/slideLayout" Target="../slideLayouts/slideLayout179.xml"/><Relationship Id="rId5" Type="http://schemas.openxmlformats.org/officeDocument/2006/relationships/slideLayout" Target="../slideLayouts/slideLayout173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78.xml"/><Relationship Id="rId4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7.xml"/><Relationship Id="rId14" Type="http://schemas.openxmlformats.org/officeDocument/2006/relationships/image" Target="../media/image2.jpeg"/></Relationships>
</file>

<file path=ppt/slideMasters/_rels/slideMaster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8.xml"/><Relationship Id="rId13" Type="http://schemas.openxmlformats.org/officeDocument/2006/relationships/theme" Target="../theme/theme16.xml"/><Relationship Id="rId3" Type="http://schemas.openxmlformats.org/officeDocument/2006/relationships/slideLayout" Target="../slideLayouts/slideLayout183.xml"/><Relationship Id="rId7" Type="http://schemas.openxmlformats.org/officeDocument/2006/relationships/slideLayout" Target="../slideLayouts/slideLayout187.xml"/><Relationship Id="rId12" Type="http://schemas.openxmlformats.org/officeDocument/2006/relationships/slideLayout" Target="../slideLayouts/slideLayout192.xml"/><Relationship Id="rId2" Type="http://schemas.openxmlformats.org/officeDocument/2006/relationships/slideLayout" Target="../slideLayouts/slideLayout182.xml"/><Relationship Id="rId1" Type="http://schemas.openxmlformats.org/officeDocument/2006/relationships/slideLayout" Target="../slideLayouts/slideLayout181.xml"/><Relationship Id="rId6" Type="http://schemas.openxmlformats.org/officeDocument/2006/relationships/slideLayout" Target="../slideLayouts/slideLayout186.xml"/><Relationship Id="rId11" Type="http://schemas.openxmlformats.org/officeDocument/2006/relationships/slideLayout" Target="../slideLayouts/slideLayout191.xml"/><Relationship Id="rId5" Type="http://schemas.openxmlformats.org/officeDocument/2006/relationships/slideLayout" Target="../slideLayouts/slideLayout18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90.xml"/><Relationship Id="rId4" Type="http://schemas.openxmlformats.org/officeDocument/2006/relationships/slideLayout" Target="../slideLayouts/slideLayout184.xml"/><Relationship Id="rId9" Type="http://schemas.openxmlformats.org/officeDocument/2006/relationships/slideLayout" Target="../slideLayouts/slideLayout189.xml"/><Relationship Id="rId14" Type="http://schemas.openxmlformats.org/officeDocument/2006/relationships/image" Target="../media/image2.jpeg"/></Relationships>
</file>

<file path=ppt/slideMasters/_rels/slideMaster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0.xml"/><Relationship Id="rId13" Type="http://schemas.openxmlformats.org/officeDocument/2006/relationships/theme" Target="../theme/theme17.xml"/><Relationship Id="rId3" Type="http://schemas.openxmlformats.org/officeDocument/2006/relationships/slideLayout" Target="../slideLayouts/slideLayout195.xml"/><Relationship Id="rId7" Type="http://schemas.openxmlformats.org/officeDocument/2006/relationships/slideLayout" Target="../slideLayouts/slideLayout199.xml"/><Relationship Id="rId12" Type="http://schemas.openxmlformats.org/officeDocument/2006/relationships/slideLayout" Target="../slideLayouts/slideLayout204.xml"/><Relationship Id="rId2" Type="http://schemas.openxmlformats.org/officeDocument/2006/relationships/slideLayout" Target="../slideLayouts/slideLayout194.xml"/><Relationship Id="rId1" Type="http://schemas.openxmlformats.org/officeDocument/2006/relationships/slideLayout" Target="../slideLayouts/slideLayout193.xml"/><Relationship Id="rId6" Type="http://schemas.openxmlformats.org/officeDocument/2006/relationships/slideLayout" Target="../slideLayouts/slideLayout198.xml"/><Relationship Id="rId11" Type="http://schemas.openxmlformats.org/officeDocument/2006/relationships/slideLayout" Target="../slideLayouts/slideLayout203.xml"/><Relationship Id="rId5" Type="http://schemas.openxmlformats.org/officeDocument/2006/relationships/slideLayout" Target="../slideLayouts/slideLayout197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202.xml"/><Relationship Id="rId4" Type="http://schemas.openxmlformats.org/officeDocument/2006/relationships/slideLayout" Target="../slideLayouts/slideLayout196.xml"/><Relationship Id="rId9" Type="http://schemas.openxmlformats.org/officeDocument/2006/relationships/slideLayout" Target="../slideLayouts/slideLayout201.xml"/><Relationship Id="rId14" Type="http://schemas.openxmlformats.org/officeDocument/2006/relationships/image" Target="../media/image2.jpeg"/></Relationships>
</file>

<file path=ppt/slideMasters/_rels/slideMaster1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2.xml"/><Relationship Id="rId13" Type="http://schemas.openxmlformats.org/officeDocument/2006/relationships/theme" Target="../theme/theme18.xml"/><Relationship Id="rId3" Type="http://schemas.openxmlformats.org/officeDocument/2006/relationships/slideLayout" Target="../slideLayouts/slideLayout207.xml"/><Relationship Id="rId7" Type="http://schemas.openxmlformats.org/officeDocument/2006/relationships/slideLayout" Target="../slideLayouts/slideLayout211.xml"/><Relationship Id="rId12" Type="http://schemas.openxmlformats.org/officeDocument/2006/relationships/slideLayout" Target="../slideLayouts/slideLayout216.xml"/><Relationship Id="rId2" Type="http://schemas.openxmlformats.org/officeDocument/2006/relationships/slideLayout" Target="../slideLayouts/slideLayout206.xml"/><Relationship Id="rId1" Type="http://schemas.openxmlformats.org/officeDocument/2006/relationships/slideLayout" Target="../slideLayouts/slideLayout205.xml"/><Relationship Id="rId6" Type="http://schemas.openxmlformats.org/officeDocument/2006/relationships/slideLayout" Target="../slideLayouts/slideLayout210.xml"/><Relationship Id="rId11" Type="http://schemas.openxmlformats.org/officeDocument/2006/relationships/slideLayout" Target="../slideLayouts/slideLayout215.xml"/><Relationship Id="rId5" Type="http://schemas.openxmlformats.org/officeDocument/2006/relationships/slideLayout" Target="../slideLayouts/slideLayout209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214.xml"/><Relationship Id="rId4" Type="http://schemas.openxmlformats.org/officeDocument/2006/relationships/slideLayout" Target="../slideLayouts/slideLayout208.xml"/><Relationship Id="rId9" Type="http://schemas.openxmlformats.org/officeDocument/2006/relationships/slideLayout" Target="../slideLayouts/slideLayout213.xml"/><Relationship Id="rId14" Type="http://schemas.openxmlformats.org/officeDocument/2006/relationships/image" Target="../media/image2.jpeg"/></Relationships>
</file>

<file path=ppt/slideMasters/_rels/slideMaster1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4.xml"/><Relationship Id="rId13" Type="http://schemas.openxmlformats.org/officeDocument/2006/relationships/theme" Target="../theme/theme19.xml"/><Relationship Id="rId3" Type="http://schemas.openxmlformats.org/officeDocument/2006/relationships/slideLayout" Target="../slideLayouts/slideLayout219.xml"/><Relationship Id="rId7" Type="http://schemas.openxmlformats.org/officeDocument/2006/relationships/slideLayout" Target="../slideLayouts/slideLayout223.xml"/><Relationship Id="rId12" Type="http://schemas.openxmlformats.org/officeDocument/2006/relationships/slideLayout" Target="../slideLayouts/slideLayout228.xml"/><Relationship Id="rId2" Type="http://schemas.openxmlformats.org/officeDocument/2006/relationships/slideLayout" Target="../slideLayouts/slideLayout218.xml"/><Relationship Id="rId1" Type="http://schemas.openxmlformats.org/officeDocument/2006/relationships/slideLayout" Target="../slideLayouts/slideLayout217.xml"/><Relationship Id="rId6" Type="http://schemas.openxmlformats.org/officeDocument/2006/relationships/slideLayout" Target="../slideLayouts/slideLayout222.xml"/><Relationship Id="rId11" Type="http://schemas.openxmlformats.org/officeDocument/2006/relationships/slideLayout" Target="../slideLayouts/slideLayout227.xml"/><Relationship Id="rId5" Type="http://schemas.openxmlformats.org/officeDocument/2006/relationships/slideLayout" Target="../slideLayouts/slideLayout221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226.xml"/><Relationship Id="rId4" Type="http://schemas.openxmlformats.org/officeDocument/2006/relationships/slideLayout" Target="../slideLayouts/slideLayout220.xml"/><Relationship Id="rId9" Type="http://schemas.openxmlformats.org/officeDocument/2006/relationships/slideLayout" Target="../slideLayouts/slideLayout225.xml"/><Relationship Id="rId14" Type="http://schemas.openxmlformats.org/officeDocument/2006/relationships/image" Target="../media/image2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2.jpeg"/></Relationships>
</file>

<file path=ppt/slideMasters/_rels/slideMaster2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6.xml"/><Relationship Id="rId13" Type="http://schemas.openxmlformats.org/officeDocument/2006/relationships/theme" Target="../theme/theme20.xml"/><Relationship Id="rId3" Type="http://schemas.openxmlformats.org/officeDocument/2006/relationships/slideLayout" Target="../slideLayouts/slideLayout231.xml"/><Relationship Id="rId7" Type="http://schemas.openxmlformats.org/officeDocument/2006/relationships/slideLayout" Target="../slideLayouts/slideLayout235.xml"/><Relationship Id="rId12" Type="http://schemas.openxmlformats.org/officeDocument/2006/relationships/slideLayout" Target="../slideLayouts/slideLayout240.xml"/><Relationship Id="rId2" Type="http://schemas.openxmlformats.org/officeDocument/2006/relationships/slideLayout" Target="../slideLayouts/slideLayout230.xml"/><Relationship Id="rId1" Type="http://schemas.openxmlformats.org/officeDocument/2006/relationships/slideLayout" Target="../slideLayouts/slideLayout229.xml"/><Relationship Id="rId6" Type="http://schemas.openxmlformats.org/officeDocument/2006/relationships/slideLayout" Target="../slideLayouts/slideLayout234.xml"/><Relationship Id="rId11" Type="http://schemas.openxmlformats.org/officeDocument/2006/relationships/slideLayout" Target="../slideLayouts/slideLayout239.xml"/><Relationship Id="rId5" Type="http://schemas.openxmlformats.org/officeDocument/2006/relationships/slideLayout" Target="../slideLayouts/slideLayout233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238.xml"/><Relationship Id="rId4" Type="http://schemas.openxmlformats.org/officeDocument/2006/relationships/slideLayout" Target="../slideLayouts/slideLayout232.xml"/><Relationship Id="rId9" Type="http://schemas.openxmlformats.org/officeDocument/2006/relationships/slideLayout" Target="../slideLayouts/slideLayout237.xml"/><Relationship Id="rId14" Type="http://schemas.openxmlformats.org/officeDocument/2006/relationships/image" Target="../media/image2.jpeg"/></Relationships>
</file>

<file path=ppt/slideMasters/_rels/slideMaster2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8.xml"/><Relationship Id="rId13" Type="http://schemas.openxmlformats.org/officeDocument/2006/relationships/theme" Target="../theme/theme21.xml"/><Relationship Id="rId3" Type="http://schemas.openxmlformats.org/officeDocument/2006/relationships/slideLayout" Target="../slideLayouts/slideLayout243.xml"/><Relationship Id="rId7" Type="http://schemas.openxmlformats.org/officeDocument/2006/relationships/slideLayout" Target="../slideLayouts/slideLayout247.xml"/><Relationship Id="rId12" Type="http://schemas.openxmlformats.org/officeDocument/2006/relationships/slideLayout" Target="../slideLayouts/slideLayout252.xml"/><Relationship Id="rId2" Type="http://schemas.openxmlformats.org/officeDocument/2006/relationships/slideLayout" Target="../slideLayouts/slideLayout242.xml"/><Relationship Id="rId1" Type="http://schemas.openxmlformats.org/officeDocument/2006/relationships/slideLayout" Target="../slideLayouts/slideLayout241.xml"/><Relationship Id="rId6" Type="http://schemas.openxmlformats.org/officeDocument/2006/relationships/slideLayout" Target="../slideLayouts/slideLayout246.xml"/><Relationship Id="rId11" Type="http://schemas.openxmlformats.org/officeDocument/2006/relationships/slideLayout" Target="../slideLayouts/slideLayout251.xml"/><Relationship Id="rId5" Type="http://schemas.openxmlformats.org/officeDocument/2006/relationships/slideLayout" Target="../slideLayouts/slideLayout24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250.xml"/><Relationship Id="rId4" Type="http://schemas.openxmlformats.org/officeDocument/2006/relationships/slideLayout" Target="../slideLayouts/slideLayout244.xml"/><Relationship Id="rId9" Type="http://schemas.openxmlformats.org/officeDocument/2006/relationships/slideLayout" Target="../slideLayouts/slideLayout249.xml"/><Relationship Id="rId14" Type="http://schemas.openxmlformats.org/officeDocument/2006/relationships/image" Target="../media/image2.jpeg"/></Relationships>
</file>

<file path=ppt/slideMasters/_rels/slideMaster2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0.xml"/><Relationship Id="rId13" Type="http://schemas.openxmlformats.org/officeDocument/2006/relationships/theme" Target="../theme/theme22.xml"/><Relationship Id="rId3" Type="http://schemas.openxmlformats.org/officeDocument/2006/relationships/slideLayout" Target="../slideLayouts/slideLayout255.xml"/><Relationship Id="rId7" Type="http://schemas.openxmlformats.org/officeDocument/2006/relationships/slideLayout" Target="../slideLayouts/slideLayout259.xml"/><Relationship Id="rId12" Type="http://schemas.openxmlformats.org/officeDocument/2006/relationships/slideLayout" Target="../slideLayouts/slideLayout264.xml"/><Relationship Id="rId2" Type="http://schemas.openxmlformats.org/officeDocument/2006/relationships/slideLayout" Target="../slideLayouts/slideLayout254.xml"/><Relationship Id="rId1" Type="http://schemas.openxmlformats.org/officeDocument/2006/relationships/slideLayout" Target="../slideLayouts/slideLayout253.xml"/><Relationship Id="rId6" Type="http://schemas.openxmlformats.org/officeDocument/2006/relationships/slideLayout" Target="../slideLayouts/slideLayout258.xml"/><Relationship Id="rId11" Type="http://schemas.openxmlformats.org/officeDocument/2006/relationships/slideLayout" Target="../slideLayouts/slideLayout263.xml"/><Relationship Id="rId5" Type="http://schemas.openxmlformats.org/officeDocument/2006/relationships/slideLayout" Target="../slideLayouts/slideLayout257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262.xml"/><Relationship Id="rId4" Type="http://schemas.openxmlformats.org/officeDocument/2006/relationships/slideLayout" Target="../slideLayouts/slideLayout256.xml"/><Relationship Id="rId9" Type="http://schemas.openxmlformats.org/officeDocument/2006/relationships/slideLayout" Target="../slideLayouts/slideLayout261.xml"/><Relationship Id="rId14" Type="http://schemas.openxmlformats.org/officeDocument/2006/relationships/image" Target="../media/image2.jpeg"/></Relationships>
</file>

<file path=ppt/slideMasters/_rels/slideMaster2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2.xml"/><Relationship Id="rId13" Type="http://schemas.openxmlformats.org/officeDocument/2006/relationships/theme" Target="../theme/theme23.xml"/><Relationship Id="rId3" Type="http://schemas.openxmlformats.org/officeDocument/2006/relationships/slideLayout" Target="../slideLayouts/slideLayout267.xml"/><Relationship Id="rId7" Type="http://schemas.openxmlformats.org/officeDocument/2006/relationships/slideLayout" Target="../slideLayouts/slideLayout271.xml"/><Relationship Id="rId12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66.xml"/><Relationship Id="rId1" Type="http://schemas.openxmlformats.org/officeDocument/2006/relationships/slideLayout" Target="../slideLayouts/slideLayout265.xml"/><Relationship Id="rId6" Type="http://schemas.openxmlformats.org/officeDocument/2006/relationships/slideLayout" Target="../slideLayouts/slideLayout270.xml"/><Relationship Id="rId11" Type="http://schemas.openxmlformats.org/officeDocument/2006/relationships/slideLayout" Target="../slideLayouts/slideLayout275.xml"/><Relationship Id="rId5" Type="http://schemas.openxmlformats.org/officeDocument/2006/relationships/slideLayout" Target="../slideLayouts/slideLayout269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274.xml"/><Relationship Id="rId4" Type="http://schemas.openxmlformats.org/officeDocument/2006/relationships/slideLayout" Target="../slideLayouts/slideLayout268.xml"/><Relationship Id="rId9" Type="http://schemas.openxmlformats.org/officeDocument/2006/relationships/slideLayout" Target="../slideLayouts/slideLayout273.xml"/><Relationship Id="rId14" Type="http://schemas.openxmlformats.org/officeDocument/2006/relationships/image" Target="../media/image2.jpeg"/></Relationships>
</file>

<file path=ppt/slideMasters/_rels/slideMaster2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4.xml"/><Relationship Id="rId13" Type="http://schemas.openxmlformats.org/officeDocument/2006/relationships/theme" Target="../theme/theme24.xml"/><Relationship Id="rId3" Type="http://schemas.openxmlformats.org/officeDocument/2006/relationships/slideLayout" Target="../slideLayouts/slideLayout279.xml"/><Relationship Id="rId7" Type="http://schemas.openxmlformats.org/officeDocument/2006/relationships/slideLayout" Target="../slideLayouts/slideLayout283.xml"/><Relationship Id="rId12" Type="http://schemas.openxmlformats.org/officeDocument/2006/relationships/slideLayout" Target="../slideLayouts/slideLayout288.xml"/><Relationship Id="rId2" Type="http://schemas.openxmlformats.org/officeDocument/2006/relationships/slideLayout" Target="../slideLayouts/slideLayout278.xml"/><Relationship Id="rId1" Type="http://schemas.openxmlformats.org/officeDocument/2006/relationships/slideLayout" Target="../slideLayouts/slideLayout277.xml"/><Relationship Id="rId6" Type="http://schemas.openxmlformats.org/officeDocument/2006/relationships/slideLayout" Target="../slideLayouts/slideLayout282.xml"/><Relationship Id="rId11" Type="http://schemas.openxmlformats.org/officeDocument/2006/relationships/slideLayout" Target="../slideLayouts/slideLayout287.xml"/><Relationship Id="rId5" Type="http://schemas.openxmlformats.org/officeDocument/2006/relationships/slideLayout" Target="../slideLayouts/slideLayout281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286.xml"/><Relationship Id="rId4" Type="http://schemas.openxmlformats.org/officeDocument/2006/relationships/slideLayout" Target="../slideLayouts/slideLayout280.xml"/><Relationship Id="rId9" Type="http://schemas.openxmlformats.org/officeDocument/2006/relationships/slideLayout" Target="../slideLayouts/slideLayout285.xml"/><Relationship Id="rId14" Type="http://schemas.openxmlformats.org/officeDocument/2006/relationships/image" Target="../media/image2.jpe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image" Target="../media/image2.jpe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14" Type="http://schemas.openxmlformats.org/officeDocument/2006/relationships/image" Target="../media/image2.jpe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0.xml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Relationship Id="rId14" Type="http://schemas.openxmlformats.org/officeDocument/2006/relationships/image" Target="../media/image2.jpe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8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7.xml"/><Relationship Id="rId12" Type="http://schemas.openxmlformats.org/officeDocument/2006/relationships/slideLayout" Target="../slideLayouts/slideLayout72.xml"/><Relationship Id="rId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6.xml"/><Relationship Id="rId11" Type="http://schemas.openxmlformats.org/officeDocument/2006/relationships/slideLayout" Target="../slideLayouts/slideLayout71.xml"/><Relationship Id="rId5" Type="http://schemas.openxmlformats.org/officeDocument/2006/relationships/slideLayout" Target="../slideLayouts/slideLayout6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70.xml"/><Relationship Id="rId4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9.xml"/><Relationship Id="rId14" Type="http://schemas.openxmlformats.org/officeDocument/2006/relationships/image" Target="../media/image2.jpeg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/><Relationship Id="rId13" Type="http://schemas.openxmlformats.org/officeDocument/2006/relationships/theme" Target="../theme/theme7.xml"/><Relationship Id="rId3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9.xml"/><Relationship Id="rId12" Type="http://schemas.openxmlformats.org/officeDocument/2006/relationships/slideLayout" Target="../slideLayouts/slideLayout84.xml"/><Relationship Id="rId2" Type="http://schemas.openxmlformats.org/officeDocument/2006/relationships/slideLayout" Target="../slideLayouts/slideLayout74.xml"/><Relationship Id="rId1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8.xml"/><Relationship Id="rId11" Type="http://schemas.openxmlformats.org/officeDocument/2006/relationships/slideLayout" Target="../slideLayouts/slideLayout83.xml"/><Relationship Id="rId5" Type="http://schemas.openxmlformats.org/officeDocument/2006/relationships/slideLayout" Target="../slideLayouts/slideLayout77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82.xml"/><Relationship Id="rId4" Type="http://schemas.openxmlformats.org/officeDocument/2006/relationships/slideLayout" Target="../slideLayouts/slideLayout76.xml"/><Relationship Id="rId9" Type="http://schemas.openxmlformats.org/officeDocument/2006/relationships/slideLayout" Target="../slideLayouts/slideLayout81.xml"/><Relationship Id="rId14" Type="http://schemas.openxmlformats.org/officeDocument/2006/relationships/image" Target="../media/image2.jpeg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2.xml"/><Relationship Id="rId13" Type="http://schemas.openxmlformats.org/officeDocument/2006/relationships/theme" Target="../theme/theme8.xml"/><Relationship Id="rId3" Type="http://schemas.openxmlformats.org/officeDocument/2006/relationships/slideLayout" Target="../slideLayouts/slideLayout87.xml"/><Relationship Id="rId7" Type="http://schemas.openxmlformats.org/officeDocument/2006/relationships/slideLayout" Target="../slideLayouts/slideLayout91.xml"/><Relationship Id="rId12" Type="http://schemas.openxmlformats.org/officeDocument/2006/relationships/slideLayout" Target="../slideLayouts/slideLayout96.xml"/><Relationship Id="rId2" Type="http://schemas.openxmlformats.org/officeDocument/2006/relationships/slideLayout" Target="../slideLayouts/slideLayout86.xml"/><Relationship Id="rId1" Type="http://schemas.openxmlformats.org/officeDocument/2006/relationships/slideLayout" Target="../slideLayouts/slideLayout85.xml"/><Relationship Id="rId6" Type="http://schemas.openxmlformats.org/officeDocument/2006/relationships/slideLayout" Target="../slideLayouts/slideLayout90.xml"/><Relationship Id="rId11" Type="http://schemas.openxmlformats.org/officeDocument/2006/relationships/slideLayout" Target="../slideLayouts/slideLayout95.xml"/><Relationship Id="rId5" Type="http://schemas.openxmlformats.org/officeDocument/2006/relationships/slideLayout" Target="../slideLayouts/slideLayout89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94.xml"/><Relationship Id="rId4" Type="http://schemas.openxmlformats.org/officeDocument/2006/relationships/slideLayout" Target="../slideLayouts/slideLayout88.xml"/><Relationship Id="rId9" Type="http://schemas.openxmlformats.org/officeDocument/2006/relationships/slideLayout" Target="../slideLayouts/slideLayout93.xml"/><Relationship Id="rId14" Type="http://schemas.openxmlformats.org/officeDocument/2006/relationships/image" Target="../media/image2.jpeg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4.xml"/><Relationship Id="rId13" Type="http://schemas.openxmlformats.org/officeDocument/2006/relationships/theme" Target="../theme/theme9.xml"/><Relationship Id="rId3" Type="http://schemas.openxmlformats.org/officeDocument/2006/relationships/slideLayout" Target="../slideLayouts/slideLayout99.xml"/><Relationship Id="rId7" Type="http://schemas.openxmlformats.org/officeDocument/2006/relationships/slideLayout" Target="../slideLayouts/slideLayout103.xml"/><Relationship Id="rId12" Type="http://schemas.openxmlformats.org/officeDocument/2006/relationships/slideLayout" Target="../slideLayouts/slideLayout108.xml"/><Relationship Id="rId2" Type="http://schemas.openxmlformats.org/officeDocument/2006/relationships/slideLayout" Target="../slideLayouts/slideLayout98.xml"/><Relationship Id="rId1" Type="http://schemas.openxmlformats.org/officeDocument/2006/relationships/slideLayout" Target="../slideLayouts/slideLayout97.xml"/><Relationship Id="rId6" Type="http://schemas.openxmlformats.org/officeDocument/2006/relationships/slideLayout" Target="../slideLayouts/slideLayout102.xml"/><Relationship Id="rId11" Type="http://schemas.openxmlformats.org/officeDocument/2006/relationships/slideLayout" Target="../slideLayouts/slideLayout107.xml"/><Relationship Id="rId5" Type="http://schemas.openxmlformats.org/officeDocument/2006/relationships/slideLayout" Target="../slideLayouts/slideLayout101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6.xml"/><Relationship Id="rId4" Type="http://schemas.openxmlformats.org/officeDocument/2006/relationships/slideLayout" Target="../slideLayouts/slideLayout100.xml"/><Relationship Id="rId9" Type="http://schemas.openxmlformats.org/officeDocument/2006/relationships/slideLayout" Target="../slideLayouts/slideLayout105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1778000" y="355600"/>
            <a:ext cx="20828000" cy="34925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anchor="ctr"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10000">
                <a:solidFill>
                  <a:srgbClr val="FFFFFF"/>
                </a:solidFill>
              </a:rPr>
              <a:t>Başlık Metni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1778000" y="3898900"/>
            <a:ext cx="20828000" cy="80391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anchor="ctr">
            <a:normAutofit/>
          </a:bodyPr>
          <a:lstStyle>
            <a:lvl1pPr>
              <a:buBlip>
                <a:blip r:embed="rId15"/>
              </a:buBlip>
            </a:lvl1pPr>
            <a:lvl2pPr>
              <a:buBlip>
                <a:blip r:embed="rId15"/>
              </a:buBlip>
            </a:lvl2pPr>
            <a:lvl3pPr>
              <a:buBlip>
                <a:blip r:embed="rId15"/>
              </a:buBlip>
            </a:lvl3pPr>
            <a:lvl4pPr>
              <a:buBlip>
                <a:blip r:embed="rId15"/>
              </a:buBlip>
            </a:lvl4pPr>
            <a:lvl5pPr>
              <a:buBlip>
                <a:blip r:embed="rId15"/>
              </a:buBlip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Gövde Düzeyi Bir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Gövde Düzeyi İki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Gövde Düzeyi Üç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Gövde Düzeyi Dört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Gövde Düzeyi Beş</a:t>
            </a: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algn="ctr" defTabSz="647700">
        <a:defRPr sz="10000">
          <a:solidFill>
            <a:srgbClr val="FFFFFF"/>
          </a:solidFill>
          <a:latin typeface="+mn-lt"/>
          <a:ea typeface="+mn-ea"/>
          <a:cs typeface="+mn-cs"/>
          <a:sym typeface="Chalkduster"/>
        </a:defRPr>
      </a:lvl1pPr>
      <a:lvl2pPr indent="228600" algn="ctr" defTabSz="647700">
        <a:defRPr sz="10000">
          <a:solidFill>
            <a:srgbClr val="FFFFFF"/>
          </a:solidFill>
          <a:latin typeface="+mn-lt"/>
          <a:ea typeface="+mn-ea"/>
          <a:cs typeface="+mn-cs"/>
          <a:sym typeface="Chalkduster"/>
        </a:defRPr>
      </a:lvl2pPr>
      <a:lvl3pPr indent="457200" algn="ctr" defTabSz="647700">
        <a:defRPr sz="10000">
          <a:solidFill>
            <a:srgbClr val="FFFFFF"/>
          </a:solidFill>
          <a:latin typeface="+mn-lt"/>
          <a:ea typeface="+mn-ea"/>
          <a:cs typeface="+mn-cs"/>
          <a:sym typeface="Chalkduster"/>
        </a:defRPr>
      </a:lvl3pPr>
      <a:lvl4pPr indent="685800" algn="ctr" defTabSz="647700">
        <a:defRPr sz="10000">
          <a:solidFill>
            <a:srgbClr val="FFFFFF"/>
          </a:solidFill>
          <a:latin typeface="+mn-lt"/>
          <a:ea typeface="+mn-ea"/>
          <a:cs typeface="+mn-cs"/>
          <a:sym typeface="Chalkduster"/>
        </a:defRPr>
      </a:lvl4pPr>
      <a:lvl5pPr indent="914400" algn="ctr" defTabSz="647700">
        <a:defRPr sz="10000">
          <a:solidFill>
            <a:srgbClr val="FFFFFF"/>
          </a:solidFill>
          <a:latin typeface="+mn-lt"/>
          <a:ea typeface="+mn-ea"/>
          <a:cs typeface="+mn-cs"/>
          <a:sym typeface="Chalkduster"/>
        </a:defRPr>
      </a:lvl5pPr>
      <a:lvl6pPr indent="1143000" algn="ctr" defTabSz="647700">
        <a:defRPr sz="10000">
          <a:solidFill>
            <a:srgbClr val="FFFFFF"/>
          </a:solidFill>
          <a:latin typeface="+mn-lt"/>
          <a:ea typeface="+mn-ea"/>
          <a:cs typeface="+mn-cs"/>
          <a:sym typeface="Chalkduster"/>
        </a:defRPr>
      </a:lvl6pPr>
      <a:lvl7pPr indent="1371600" algn="ctr" defTabSz="647700">
        <a:defRPr sz="10000">
          <a:solidFill>
            <a:srgbClr val="FFFFFF"/>
          </a:solidFill>
          <a:latin typeface="+mn-lt"/>
          <a:ea typeface="+mn-ea"/>
          <a:cs typeface="+mn-cs"/>
          <a:sym typeface="Chalkduster"/>
        </a:defRPr>
      </a:lvl7pPr>
      <a:lvl8pPr indent="1600200" algn="ctr" defTabSz="647700">
        <a:defRPr sz="10000">
          <a:solidFill>
            <a:srgbClr val="FFFFFF"/>
          </a:solidFill>
          <a:latin typeface="+mn-lt"/>
          <a:ea typeface="+mn-ea"/>
          <a:cs typeface="+mn-cs"/>
          <a:sym typeface="Chalkduster"/>
        </a:defRPr>
      </a:lvl8pPr>
      <a:lvl9pPr indent="1828800" algn="ctr" defTabSz="647700">
        <a:defRPr sz="10000">
          <a:solidFill>
            <a:srgbClr val="FFFFFF"/>
          </a:solidFill>
          <a:latin typeface="+mn-lt"/>
          <a:ea typeface="+mn-ea"/>
          <a:cs typeface="+mn-cs"/>
          <a:sym typeface="Chalkduster"/>
        </a:defRPr>
      </a:lvl9pPr>
    </p:titleStyle>
    <p:bodyStyle>
      <a:lvl1pPr marL="762000" indent="-762000" defTabSz="647700">
        <a:spcBef>
          <a:spcPts val="5100"/>
        </a:spcBef>
        <a:buSzPct val="43000"/>
        <a:buBlip>
          <a:blip r:embed="rId15"/>
        </a:buBlip>
        <a:defRPr sz="5000">
          <a:solidFill>
            <a:srgbClr val="FFFFFF"/>
          </a:solidFill>
          <a:latin typeface="+mn-lt"/>
          <a:ea typeface="+mn-ea"/>
          <a:cs typeface="+mn-cs"/>
          <a:sym typeface="Chalkduster"/>
        </a:defRPr>
      </a:lvl1pPr>
      <a:lvl2pPr marL="1524000" indent="-762000" defTabSz="647700">
        <a:spcBef>
          <a:spcPts val="5100"/>
        </a:spcBef>
        <a:buSzPct val="43000"/>
        <a:buBlip>
          <a:blip r:embed="rId15"/>
        </a:buBlip>
        <a:defRPr sz="5000">
          <a:solidFill>
            <a:srgbClr val="FFFFFF"/>
          </a:solidFill>
          <a:latin typeface="+mn-lt"/>
          <a:ea typeface="+mn-ea"/>
          <a:cs typeface="+mn-cs"/>
          <a:sym typeface="Chalkduster"/>
        </a:defRPr>
      </a:lvl2pPr>
      <a:lvl3pPr marL="2286000" indent="-762000" defTabSz="647700">
        <a:spcBef>
          <a:spcPts val="5100"/>
        </a:spcBef>
        <a:buSzPct val="43000"/>
        <a:buBlip>
          <a:blip r:embed="rId15"/>
        </a:buBlip>
        <a:defRPr sz="5000">
          <a:solidFill>
            <a:srgbClr val="FFFFFF"/>
          </a:solidFill>
          <a:latin typeface="+mn-lt"/>
          <a:ea typeface="+mn-ea"/>
          <a:cs typeface="+mn-cs"/>
          <a:sym typeface="Chalkduster"/>
        </a:defRPr>
      </a:lvl3pPr>
      <a:lvl4pPr marL="3048000" indent="-762000" defTabSz="647700">
        <a:spcBef>
          <a:spcPts val="5100"/>
        </a:spcBef>
        <a:buSzPct val="43000"/>
        <a:buBlip>
          <a:blip r:embed="rId15"/>
        </a:buBlip>
        <a:defRPr sz="5000">
          <a:solidFill>
            <a:srgbClr val="FFFFFF"/>
          </a:solidFill>
          <a:latin typeface="+mn-lt"/>
          <a:ea typeface="+mn-ea"/>
          <a:cs typeface="+mn-cs"/>
          <a:sym typeface="Chalkduster"/>
        </a:defRPr>
      </a:lvl4pPr>
      <a:lvl5pPr marL="3810000" indent="-762000" defTabSz="647700">
        <a:spcBef>
          <a:spcPts val="5100"/>
        </a:spcBef>
        <a:buSzPct val="43000"/>
        <a:buBlip>
          <a:blip r:embed="rId15"/>
        </a:buBlip>
        <a:defRPr sz="5000">
          <a:solidFill>
            <a:srgbClr val="FFFFFF"/>
          </a:solidFill>
          <a:latin typeface="+mn-lt"/>
          <a:ea typeface="+mn-ea"/>
          <a:cs typeface="+mn-cs"/>
          <a:sym typeface="Chalkduster"/>
        </a:defRPr>
      </a:lvl5pPr>
      <a:lvl6pPr marL="4572000" indent="-762000" defTabSz="647700">
        <a:spcBef>
          <a:spcPts val="5100"/>
        </a:spcBef>
        <a:buSzPct val="43000"/>
        <a:buBlip>
          <a:blip r:embed="rId15"/>
        </a:buBlip>
        <a:defRPr sz="5000">
          <a:solidFill>
            <a:srgbClr val="FFFFFF"/>
          </a:solidFill>
          <a:latin typeface="+mn-lt"/>
          <a:ea typeface="+mn-ea"/>
          <a:cs typeface="+mn-cs"/>
          <a:sym typeface="Chalkduster"/>
        </a:defRPr>
      </a:lvl6pPr>
      <a:lvl7pPr marL="5334000" indent="-762000" defTabSz="647700">
        <a:spcBef>
          <a:spcPts val="5100"/>
        </a:spcBef>
        <a:buSzPct val="43000"/>
        <a:buBlip>
          <a:blip r:embed="rId15"/>
        </a:buBlip>
        <a:defRPr sz="5000">
          <a:solidFill>
            <a:srgbClr val="FFFFFF"/>
          </a:solidFill>
          <a:latin typeface="+mn-lt"/>
          <a:ea typeface="+mn-ea"/>
          <a:cs typeface="+mn-cs"/>
          <a:sym typeface="Chalkduster"/>
        </a:defRPr>
      </a:lvl7pPr>
      <a:lvl8pPr marL="6096000" indent="-762000" defTabSz="647700">
        <a:spcBef>
          <a:spcPts val="5100"/>
        </a:spcBef>
        <a:buSzPct val="43000"/>
        <a:buBlip>
          <a:blip r:embed="rId15"/>
        </a:buBlip>
        <a:defRPr sz="5000">
          <a:solidFill>
            <a:srgbClr val="FFFFFF"/>
          </a:solidFill>
          <a:latin typeface="+mn-lt"/>
          <a:ea typeface="+mn-ea"/>
          <a:cs typeface="+mn-cs"/>
          <a:sym typeface="Chalkduster"/>
        </a:defRPr>
      </a:lvl8pPr>
      <a:lvl9pPr marL="6858000" indent="-762000" defTabSz="647700">
        <a:spcBef>
          <a:spcPts val="5100"/>
        </a:spcBef>
        <a:buSzPct val="43000"/>
        <a:buBlip>
          <a:blip r:embed="rId15"/>
        </a:buBlip>
        <a:defRPr sz="5000">
          <a:solidFill>
            <a:srgbClr val="FFFFFF"/>
          </a:solidFill>
          <a:latin typeface="+mn-lt"/>
          <a:ea typeface="+mn-ea"/>
          <a:cs typeface="+mn-cs"/>
          <a:sym typeface="Chalkduster"/>
        </a:defRPr>
      </a:lvl9pPr>
    </p:bodyStyle>
    <p:otherStyle>
      <a:lvl1pPr algn="ctr" defTabSz="647700">
        <a:defRPr sz="2400">
          <a:solidFill>
            <a:schemeClr val="tx1"/>
          </a:solidFill>
          <a:latin typeface="+mn-lt"/>
          <a:ea typeface="+mn-ea"/>
          <a:cs typeface="+mn-cs"/>
          <a:sym typeface="Chalkduster"/>
        </a:defRPr>
      </a:lvl1pPr>
      <a:lvl2pPr indent="228600" algn="ctr" defTabSz="647700">
        <a:defRPr sz="2400">
          <a:solidFill>
            <a:schemeClr val="tx1"/>
          </a:solidFill>
          <a:latin typeface="+mn-lt"/>
          <a:ea typeface="+mn-ea"/>
          <a:cs typeface="+mn-cs"/>
          <a:sym typeface="Chalkduster"/>
        </a:defRPr>
      </a:lvl2pPr>
      <a:lvl3pPr indent="457200" algn="ctr" defTabSz="647700">
        <a:defRPr sz="2400">
          <a:solidFill>
            <a:schemeClr val="tx1"/>
          </a:solidFill>
          <a:latin typeface="+mn-lt"/>
          <a:ea typeface="+mn-ea"/>
          <a:cs typeface="+mn-cs"/>
          <a:sym typeface="Chalkduster"/>
        </a:defRPr>
      </a:lvl3pPr>
      <a:lvl4pPr indent="685800" algn="ctr" defTabSz="647700">
        <a:defRPr sz="2400">
          <a:solidFill>
            <a:schemeClr val="tx1"/>
          </a:solidFill>
          <a:latin typeface="+mn-lt"/>
          <a:ea typeface="+mn-ea"/>
          <a:cs typeface="+mn-cs"/>
          <a:sym typeface="Chalkduster"/>
        </a:defRPr>
      </a:lvl4pPr>
      <a:lvl5pPr indent="914400" algn="ctr" defTabSz="647700">
        <a:defRPr sz="2400">
          <a:solidFill>
            <a:schemeClr val="tx1"/>
          </a:solidFill>
          <a:latin typeface="+mn-lt"/>
          <a:ea typeface="+mn-ea"/>
          <a:cs typeface="+mn-cs"/>
          <a:sym typeface="Chalkduster"/>
        </a:defRPr>
      </a:lvl5pPr>
      <a:lvl6pPr indent="1143000" algn="ctr" defTabSz="647700">
        <a:defRPr sz="2400">
          <a:solidFill>
            <a:schemeClr val="tx1"/>
          </a:solidFill>
          <a:latin typeface="+mn-lt"/>
          <a:ea typeface="+mn-ea"/>
          <a:cs typeface="+mn-cs"/>
          <a:sym typeface="Chalkduster"/>
        </a:defRPr>
      </a:lvl6pPr>
      <a:lvl7pPr indent="1371600" algn="ctr" defTabSz="647700">
        <a:defRPr sz="2400">
          <a:solidFill>
            <a:schemeClr val="tx1"/>
          </a:solidFill>
          <a:latin typeface="+mn-lt"/>
          <a:ea typeface="+mn-ea"/>
          <a:cs typeface="+mn-cs"/>
          <a:sym typeface="Chalkduster"/>
        </a:defRPr>
      </a:lvl7pPr>
      <a:lvl8pPr indent="1600200" algn="ctr" defTabSz="647700">
        <a:defRPr sz="2400">
          <a:solidFill>
            <a:schemeClr val="tx1"/>
          </a:solidFill>
          <a:latin typeface="+mn-lt"/>
          <a:ea typeface="+mn-ea"/>
          <a:cs typeface="+mn-cs"/>
          <a:sym typeface="Chalkduster"/>
        </a:defRPr>
      </a:lvl8pPr>
      <a:lvl9pPr indent="1828800" algn="ctr" defTabSz="647700">
        <a:defRPr sz="2400">
          <a:solidFill>
            <a:schemeClr val="tx1"/>
          </a:solidFill>
          <a:latin typeface="+mn-lt"/>
          <a:ea typeface="+mn-ea"/>
          <a:cs typeface="+mn-cs"/>
          <a:sym typeface="Chalkduster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1778000" y="355600"/>
            <a:ext cx="20828000" cy="34925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anchor="ctr"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10000">
                <a:solidFill>
                  <a:srgbClr val="FFFFFF"/>
                </a:solidFill>
              </a:rPr>
              <a:t>Başlık Metni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1778000" y="3898900"/>
            <a:ext cx="20828000" cy="80391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anchor="ctr">
            <a:normAutofit/>
          </a:bodyPr>
          <a:lstStyle>
            <a:lvl1pPr>
              <a:buBlip>
                <a:blip r:embed="rId15"/>
              </a:buBlip>
            </a:lvl1pPr>
            <a:lvl2pPr>
              <a:buBlip>
                <a:blip r:embed="rId15"/>
              </a:buBlip>
            </a:lvl2pPr>
            <a:lvl3pPr>
              <a:buBlip>
                <a:blip r:embed="rId15"/>
              </a:buBlip>
            </a:lvl3pPr>
            <a:lvl4pPr>
              <a:buBlip>
                <a:blip r:embed="rId15"/>
              </a:buBlip>
            </a:lvl4pPr>
            <a:lvl5pPr>
              <a:buBlip>
                <a:blip r:embed="rId15"/>
              </a:buBlip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Gövde Düzeyi Bir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Gövde Düzeyi İki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Gövde Düzeyi Üç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Gövde Düzeyi Dört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Gövde Düzeyi Beş</a:t>
            </a: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766" r:id="rId1"/>
    <p:sldLayoutId id="2147483767" r:id="rId2"/>
    <p:sldLayoutId id="2147483768" r:id="rId3"/>
    <p:sldLayoutId id="2147483769" r:id="rId4"/>
    <p:sldLayoutId id="2147483770" r:id="rId5"/>
    <p:sldLayoutId id="2147483771" r:id="rId6"/>
    <p:sldLayoutId id="2147483772" r:id="rId7"/>
    <p:sldLayoutId id="2147483773" r:id="rId8"/>
    <p:sldLayoutId id="2147483774" r:id="rId9"/>
    <p:sldLayoutId id="2147483775" r:id="rId10"/>
    <p:sldLayoutId id="2147483776" r:id="rId11"/>
    <p:sldLayoutId id="2147483777" r:id="rId12"/>
  </p:sldLayoutIdLst>
  <p:transition spd="med"/>
  <p:txStyles>
    <p:titleStyle>
      <a:lvl1pPr algn="ctr" defTabSz="647700">
        <a:defRPr sz="10000">
          <a:solidFill>
            <a:srgbClr val="FFFFFF"/>
          </a:solidFill>
          <a:latin typeface="+mn-lt"/>
          <a:ea typeface="+mn-ea"/>
          <a:cs typeface="+mn-cs"/>
          <a:sym typeface="Chalkduster"/>
        </a:defRPr>
      </a:lvl1pPr>
      <a:lvl2pPr indent="228600" algn="ctr" defTabSz="647700">
        <a:defRPr sz="10000">
          <a:solidFill>
            <a:srgbClr val="FFFFFF"/>
          </a:solidFill>
          <a:latin typeface="+mn-lt"/>
          <a:ea typeface="+mn-ea"/>
          <a:cs typeface="+mn-cs"/>
          <a:sym typeface="Chalkduster"/>
        </a:defRPr>
      </a:lvl2pPr>
      <a:lvl3pPr indent="457200" algn="ctr" defTabSz="647700">
        <a:defRPr sz="10000">
          <a:solidFill>
            <a:srgbClr val="FFFFFF"/>
          </a:solidFill>
          <a:latin typeface="+mn-lt"/>
          <a:ea typeface="+mn-ea"/>
          <a:cs typeface="+mn-cs"/>
          <a:sym typeface="Chalkduster"/>
        </a:defRPr>
      </a:lvl3pPr>
      <a:lvl4pPr indent="685800" algn="ctr" defTabSz="647700">
        <a:defRPr sz="10000">
          <a:solidFill>
            <a:srgbClr val="FFFFFF"/>
          </a:solidFill>
          <a:latin typeface="+mn-lt"/>
          <a:ea typeface="+mn-ea"/>
          <a:cs typeface="+mn-cs"/>
          <a:sym typeface="Chalkduster"/>
        </a:defRPr>
      </a:lvl4pPr>
      <a:lvl5pPr indent="914400" algn="ctr" defTabSz="647700">
        <a:defRPr sz="10000">
          <a:solidFill>
            <a:srgbClr val="FFFFFF"/>
          </a:solidFill>
          <a:latin typeface="+mn-lt"/>
          <a:ea typeface="+mn-ea"/>
          <a:cs typeface="+mn-cs"/>
          <a:sym typeface="Chalkduster"/>
        </a:defRPr>
      </a:lvl5pPr>
      <a:lvl6pPr indent="1143000" algn="ctr" defTabSz="647700">
        <a:defRPr sz="10000">
          <a:solidFill>
            <a:srgbClr val="FFFFFF"/>
          </a:solidFill>
          <a:latin typeface="+mn-lt"/>
          <a:ea typeface="+mn-ea"/>
          <a:cs typeface="+mn-cs"/>
          <a:sym typeface="Chalkduster"/>
        </a:defRPr>
      </a:lvl6pPr>
      <a:lvl7pPr indent="1371600" algn="ctr" defTabSz="647700">
        <a:defRPr sz="10000">
          <a:solidFill>
            <a:srgbClr val="FFFFFF"/>
          </a:solidFill>
          <a:latin typeface="+mn-lt"/>
          <a:ea typeface="+mn-ea"/>
          <a:cs typeface="+mn-cs"/>
          <a:sym typeface="Chalkduster"/>
        </a:defRPr>
      </a:lvl7pPr>
      <a:lvl8pPr indent="1600200" algn="ctr" defTabSz="647700">
        <a:defRPr sz="10000">
          <a:solidFill>
            <a:srgbClr val="FFFFFF"/>
          </a:solidFill>
          <a:latin typeface="+mn-lt"/>
          <a:ea typeface="+mn-ea"/>
          <a:cs typeface="+mn-cs"/>
          <a:sym typeface="Chalkduster"/>
        </a:defRPr>
      </a:lvl8pPr>
      <a:lvl9pPr indent="1828800" algn="ctr" defTabSz="647700">
        <a:defRPr sz="10000">
          <a:solidFill>
            <a:srgbClr val="FFFFFF"/>
          </a:solidFill>
          <a:latin typeface="+mn-lt"/>
          <a:ea typeface="+mn-ea"/>
          <a:cs typeface="+mn-cs"/>
          <a:sym typeface="Chalkduster"/>
        </a:defRPr>
      </a:lvl9pPr>
    </p:titleStyle>
    <p:bodyStyle>
      <a:lvl1pPr marL="762000" indent="-762000" defTabSz="647700">
        <a:spcBef>
          <a:spcPts val="5100"/>
        </a:spcBef>
        <a:buSzPct val="43000"/>
        <a:buBlip>
          <a:blip r:embed="rId15"/>
        </a:buBlip>
        <a:defRPr sz="5000">
          <a:solidFill>
            <a:srgbClr val="FFFFFF"/>
          </a:solidFill>
          <a:latin typeface="+mn-lt"/>
          <a:ea typeface="+mn-ea"/>
          <a:cs typeface="+mn-cs"/>
          <a:sym typeface="Chalkduster"/>
        </a:defRPr>
      </a:lvl1pPr>
      <a:lvl2pPr marL="1524000" indent="-762000" defTabSz="647700">
        <a:spcBef>
          <a:spcPts val="5100"/>
        </a:spcBef>
        <a:buSzPct val="43000"/>
        <a:buBlip>
          <a:blip r:embed="rId15"/>
        </a:buBlip>
        <a:defRPr sz="5000">
          <a:solidFill>
            <a:srgbClr val="FFFFFF"/>
          </a:solidFill>
          <a:latin typeface="+mn-lt"/>
          <a:ea typeface="+mn-ea"/>
          <a:cs typeface="+mn-cs"/>
          <a:sym typeface="Chalkduster"/>
        </a:defRPr>
      </a:lvl2pPr>
      <a:lvl3pPr marL="2286000" indent="-762000" defTabSz="647700">
        <a:spcBef>
          <a:spcPts val="5100"/>
        </a:spcBef>
        <a:buSzPct val="43000"/>
        <a:buBlip>
          <a:blip r:embed="rId15"/>
        </a:buBlip>
        <a:defRPr sz="5000">
          <a:solidFill>
            <a:srgbClr val="FFFFFF"/>
          </a:solidFill>
          <a:latin typeface="+mn-lt"/>
          <a:ea typeface="+mn-ea"/>
          <a:cs typeface="+mn-cs"/>
          <a:sym typeface="Chalkduster"/>
        </a:defRPr>
      </a:lvl3pPr>
      <a:lvl4pPr marL="3048000" indent="-762000" defTabSz="647700">
        <a:spcBef>
          <a:spcPts val="5100"/>
        </a:spcBef>
        <a:buSzPct val="43000"/>
        <a:buBlip>
          <a:blip r:embed="rId15"/>
        </a:buBlip>
        <a:defRPr sz="5000">
          <a:solidFill>
            <a:srgbClr val="FFFFFF"/>
          </a:solidFill>
          <a:latin typeface="+mn-lt"/>
          <a:ea typeface="+mn-ea"/>
          <a:cs typeface="+mn-cs"/>
          <a:sym typeface="Chalkduster"/>
        </a:defRPr>
      </a:lvl4pPr>
      <a:lvl5pPr marL="3810000" indent="-762000" defTabSz="647700">
        <a:spcBef>
          <a:spcPts val="5100"/>
        </a:spcBef>
        <a:buSzPct val="43000"/>
        <a:buBlip>
          <a:blip r:embed="rId15"/>
        </a:buBlip>
        <a:defRPr sz="5000">
          <a:solidFill>
            <a:srgbClr val="FFFFFF"/>
          </a:solidFill>
          <a:latin typeface="+mn-lt"/>
          <a:ea typeface="+mn-ea"/>
          <a:cs typeface="+mn-cs"/>
          <a:sym typeface="Chalkduster"/>
        </a:defRPr>
      </a:lvl5pPr>
      <a:lvl6pPr marL="4572000" indent="-762000" defTabSz="647700">
        <a:spcBef>
          <a:spcPts val="5100"/>
        </a:spcBef>
        <a:buSzPct val="43000"/>
        <a:buBlip>
          <a:blip r:embed="rId15"/>
        </a:buBlip>
        <a:defRPr sz="5000">
          <a:solidFill>
            <a:srgbClr val="FFFFFF"/>
          </a:solidFill>
          <a:latin typeface="+mn-lt"/>
          <a:ea typeface="+mn-ea"/>
          <a:cs typeface="+mn-cs"/>
          <a:sym typeface="Chalkduster"/>
        </a:defRPr>
      </a:lvl6pPr>
      <a:lvl7pPr marL="5334000" indent="-762000" defTabSz="647700">
        <a:spcBef>
          <a:spcPts val="5100"/>
        </a:spcBef>
        <a:buSzPct val="43000"/>
        <a:buBlip>
          <a:blip r:embed="rId15"/>
        </a:buBlip>
        <a:defRPr sz="5000">
          <a:solidFill>
            <a:srgbClr val="FFFFFF"/>
          </a:solidFill>
          <a:latin typeface="+mn-lt"/>
          <a:ea typeface="+mn-ea"/>
          <a:cs typeface="+mn-cs"/>
          <a:sym typeface="Chalkduster"/>
        </a:defRPr>
      </a:lvl7pPr>
      <a:lvl8pPr marL="6096000" indent="-762000" defTabSz="647700">
        <a:spcBef>
          <a:spcPts val="5100"/>
        </a:spcBef>
        <a:buSzPct val="43000"/>
        <a:buBlip>
          <a:blip r:embed="rId15"/>
        </a:buBlip>
        <a:defRPr sz="5000">
          <a:solidFill>
            <a:srgbClr val="FFFFFF"/>
          </a:solidFill>
          <a:latin typeface="+mn-lt"/>
          <a:ea typeface="+mn-ea"/>
          <a:cs typeface="+mn-cs"/>
          <a:sym typeface="Chalkduster"/>
        </a:defRPr>
      </a:lvl8pPr>
      <a:lvl9pPr marL="6858000" indent="-762000" defTabSz="647700">
        <a:spcBef>
          <a:spcPts val="5100"/>
        </a:spcBef>
        <a:buSzPct val="43000"/>
        <a:buBlip>
          <a:blip r:embed="rId15"/>
        </a:buBlip>
        <a:defRPr sz="5000">
          <a:solidFill>
            <a:srgbClr val="FFFFFF"/>
          </a:solidFill>
          <a:latin typeface="+mn-lt"/>
          <a:ea typeface="+mn-ea"/>
          <a:cs typeface="+mn-cs"/>
          <a:sym typeface="Chalkduster"/>
        </a:defRPr>
      </a:lvl9pPr>
    </p:bodyStyle>
    <p:otherStyle>
      <a:lvl1pPr algn="ctr" defTabSz="647700">
        <a:defRPr sz="2400">
          <a:solidFill>
            <a:schemeClr val="tx1"/>
          </a:solidFill>
          <a:latin typeface="+mn-lt"/>
          <a:ea typeface="+mn-ea"/>
          <a:cs typeface="+mn-cs"/>
          <a:sym typeface="Chalkduster"/>
        </a:defRPr>
      </a:lvl1pPr>
      <a:lvl2pPr indent="228600" algn="ctr" defTabSz="647700">
        <a:defRPr sz="2400">
          <a:solidFill>
            <a:schemeClr val="tx1"/>
          </a:solidFill>
          <a:latin typeface="+mn-lt"/>
          <a:ea typeface="+mn-ea"/>
          <a:cs typeface="+mn-cs"/>
          <a:sym typeface="Chalkduster"/>
        </a:defRPr>
      </a:lvl2pPr>
      <a:lvl3pPr indent="457200" algn="ctr" defTabSz="647700">
        <a:defRPr sz="2400">
          <a:solidFill>
            <a:schemeClr val="tx1"/>
          </a:solidFill>
          <a:latin typeface="+mn-lt"/>
          <a:ea typeface="+mn-ea"/>
          <a:cs typeface="+mn-cs"/>
          <a:sym typeface="Chalkduster"/>
        </a:defRPr>
      </a:lvl3pPr>
      <a:lvl4pPr indent="685800" algn="ctr" defTabSz="647700">
        <a:defRPr sz="2400">
          <a:solidFill>
            <a:schemeClr val="tx1"/>
          </a:solidFill>
          <a:latin typeface="+mn-lt"/>
          <a:ea typeface="+mn-ea"/>
          <a:cs typeface="+mn-cs"/>
          <a:sym typeface="Chalkduster"/>
        </a:defRPr>
      </a:lvl4pPr>
      <a:lvl5pPr indent="914400" algn="ctr" defTabSz="647700">
        <a:defRPr sz="2400">
          <a:solidFill>
            <a:schemeClr val="tx1"/>
          </a:solidFill>
          <a:latin typeface="+mn-lt"/>
          <a:ea typeface="+mn-ea"/>
          <a:cs typeface="+mn-cs"/>
          <a:sym typeface="Chalkduster"/>
        </a:defRPr>
      </a:lvl5pPr>
      <a:lvl6pPr indent="1143000" algn="ctr" defTabSz="647700">
        <a:defRPr sz="2400">
          <a:solidFill>
            <a:schemeClr val="tx1"/>
          </a:solidFill>
          <a:latin typeface="+mn-lt"/>
          <a:ea typeface="+mn-ea"/>
          <a:cs typeface="+mn-cs"/>
          <a:sym typeface="Chalkduster"/>
        </a:defRPr>
      </a:lvl6pPr>
      <a:lvl7pPr indent="1371600" algn="ctr" defTabSz="647700">
        <a:defRPr sz="2400">
          <a:solidFill>
            <a:schemeClr val="tx1"/>
          </a:solidFill>
          <a:latin typeface="+mn-lt"/>
          <a:ea typeface="+mn-ea"/>
          <a:cs typeface="+mn-cs"/>
          <a:sym typeface="Chalkduster"/>
        </a:defRPr>
      </a:lvl7pPr>
      <a:lvl8pPr indent="1600200" algn="ctr" defTabSz="647700">
        <a:defRPr sz="2400">
          <a:solidFill>
            <a:schemeClr val="tx1"/>
          </a:solidFill>
          <a:latin typeface="+mn-lt"/>
          <a:ea typeface="+mn-ea"/>
          <a:cs typeface="+mn-cs"/>
          <a:sym typeface="Chalkduster"/>
        </a:defRPr>
      </a:lvl8pPr>
      <a:lvl9pPr indent="1828800" algn="ctr" defTabSz="647700">
        <a:defRPr sz="2400">
          <a:solidFill>
            <a:schemeClr val="tx1"/>
          </a:solidFill>
          <a:latin typeface="+mn-lt"/>
          <a:ea typeface="+mn-ea"/>
          <a:cs typeface="+mn-cs"/>
          <a:sym typeface="Chalkduster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1778000" y="355600"/>
            <a:ext cx="20828000" cy="34925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anchor="ctr"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10000">
                <a:solidFill>
                  <a:srgbClr val="FFFFFF"/>
                </a:solidFill>
              </a:rPr>
              <a:t>Başlık Metni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1778000" y="3898900"/>
            <a:ext cx="20828000" cy="80391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anchor="ctr">
            <a:normAutofit/>
          </a:bodyPr>
          <a:lstStyle>
            <a:lvl1pPr>
              <a:buBlip>
                <a:blip r:embed="rId15"/>
              </a:buBlip>
            </a:lvl1pPr>
            <a:lvl2pPr>
              <a:buBlip>
                <a:blip r:embed="rId15"/>
              </a:buBlip>
            </a:lvl2pPr>
            <a:lvl3pPr>
              <a:buBlip>
                <a:blip r:embed="rId15"/>
              </a:buBlip>
            </a:lvl3pPr>
            <a:lvl4pPr>
              <a:buBlip>
                <a:blip r:embed="rId15"/>
              </a:buBlip>
            </a:lvl4pPr>
            <a:lvl5pPr>
              <a:buBlip>
                <a:blip r:embed="rId15"/>
              </a:buBlip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Gövde Düzeyi Bir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Gövde Düzeyi İki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Gövde Düzeyi Üç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Gövde Düzeyi Dört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Gövde Düzeyi Beş</a:t>
            </a: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779" r:id="rId1"/>
    <p:sldLayoutId id="2147483780" r:id="rId2"/>
    <p:sldLayoutId id="2147483781" r:id="rId3"/>
    <p:sldLayoutId id="2147483782" r:id="rId4"/>
    <p:sldLayoutId id="2147483783" r:id="rId5"/>
    <p:sldLayoutId id="2147483784" r:id="rId6"/>
    <p:sldLayoutId id="2147483785" r:id="rId7"/>
    <p:sldLayoutId id="2147483786" r:id="rId8"/>
    <p:sldLayoutId id="2147483787" r:id="rId9"/>
    <p:sldLayoutId id="2147483788" r:id="rId10"/>
    <p:sldLayoutId id="2147483789" r:id="rId11"/>
    <p:sldLayoutId id="2147483790" r:id="rId12"/>
  </p:sldLayoutIdLst>
  <p:transition spd="med"/>
  <p:txStyles>
    <p:titleStyle>
      <a:lvl1pPr algn="ctr" defTabSz="647700">
        <a:defRPr sz="10000">
          <a:solidFill>
            <a:srgbClr val="FFFFFF"/>
          </a:solidFill>
          <a:latin typeface="+mn-lt"/>
          <a:ea typeface="+mn-ea"/>
          <a:cs typeface="+mn-cs"/>
          <a:sym typeface="Chalkduster"/>
        </a:defRPr>
      </a:lvl1pPr>
      <a:lvl2pPr indent="228600" algn="ctr" defTabSz="647700">
        <a:defRPr sz="10000">
          <a:solidFill>
            <a:srgbClr val="FFFFFF"/>
          </a:solidFill>
          <a:latin typeface="+mn-lt"/>
          <a:ea typeface="+mn-ea"/>
          <a:cs typeface="+mn-cs"/>
          <a:sym typeface="Chalkduster"/>
        </a:defRPr>
      </a:lvl2pPr>
      <a:lvl3pPr indent="457200" algn="ctr" defTabSz="647700">
        <a:defRPr sz="10000">
          <a:solidFill>
            <a:srgbClr val="FFFFFF"/>
          </a:solidFill>
          <a:latin typeface="+mn-lt"/>
          <a:ea typeface="+mn-ea"/>
          <a:cs typeface="+mn-cs"/>
          <a:sym typeface="Chalkduster"/>
        </a:defRPr>
      </a:lvl3pPr>
      <a:lvl4pPr indent="685800" algn="ctr" defTabSz="647700">
        <a:defRPr sz="10000">
          <a:solidFill>
            <a:srgbClr val="FFFFFF"/>
          </a:solidFill>
          <a:latin typeface="+mn-lt"/>
          <a:ea typeface="+mn-ea"/>
          <a:cs typeface="+mn-cs"/>
          <a:sym typeface="Chalkduster"/>
        </a:defRPr>
      </a:lvl4pPr>
      <a:lvl5pPr indent="914400" algn="ctr" defTabSz="647700">
        <a:defRPr sz="10000">
          <a:solidFill>
            <a:srgbClr val="FFFFFF"/>
          </a:solidFill>
          <a:latin typeface="+mn-lt"/>
          <a:ea typeface="+mn-ea"/>
          <a:cs typeface="+mn-cs"/>
          <a:sym typeface="Chalkduster"/>
        </a:defRPr>
      </a:lvl5pPr>
      <a:lvl6pPr indent="1143000" algn="ctr" defTabSz="647700">
        <a:defRPr sz="10000">
          <a:solidFill>
            <a:srgbClr val="FFFFFF"/>
          </a:solidFill>
          <a:latin typeface="+mn-lt"/>
          <a:ea typeface="+mn-ea"/>
          <a:cs typeface="+mn-cs"/>
          <a:sym typeface="Chalkduster"/>
        </a:defRPr>
      </a:lvl6pPr>
      <a:lvl7pPr indent="1371600" algn="ctr" defTabSz="647700">
        <a:defRPr sz="10000">
          <a:solidFill>
            <a:srgbClr val="FFFFFF"/>
          </a:solidFill>
          <a:latin typeface="+mn-lt"/>
          <a:ea typeface="+mn-ea"/>
          <a:cs typeface="+mn-cs"/>
          <a:sym typeface="Chalkduster"/>
        </a:defRPr>
      </a:lvl7pPr>
      <a:lvl8pPr indent="1600200" algn="ctr" defTabSz="647700">
        <a:defRPr sz="10000">
          <a:solidFill>
            <a:srgbClr val="FFFFFF"/>
          </a:solidFill>
          <a:latin typeface="+mn-lt"/>
          <a:ea typeface="+mn-ea"/>
          <a:cs typeface="+mn-cs"/>
          <a:sym typeface="Chalkduster"/>
        </a:defRPr>
      </a:lvl8pPr>
      <a:lvl9pPr indent="1828800" algn="ctr" defTabSz="647700">
        <a:defRPr sz="10000">
          <a:solidFill>
            <a:srgbClr val="FFFFFF"/>
          </a:solidFill>
          <a:latin typeface="+mn-lt"/>
          <a:ea typeface="+mn-ea"/>
          <a:cs typeface="+mn-cs"/>
          <a:sym typeface="Chalkduster"/>
        </a:defRPr>
      </a:lvl9pPr>
    </p:titleStyle>
    <p:bodyStyle>
      <a:lvl1pPr marL="762000" indent="-762000" defTabSz="647700">
        <a:spcBef>
          <a:spcPts val="5100"/>
        </a:spcBef>
        <a:buSzPct val="43000"/>
        <a:buBlip>
          <a:blip r:embed="rId15"/>
        </a:buBlip>
        <a:defRPr sz="5000">
          <a:solidFill>
            <a:srgbClr val="FFFFFF"/>
          </a:solidFill>
          <a:latin typeface="+mn-lt"/>
          <a:ea typeface="+mn-ea"/>
          <a:cs typeface="+mn-cs"/>
          <a:sym typeface="Chalkduster"/>
        </a:defRPr>
      </a:lvl1pPr>
      <a:lvl2pPr marL="1524000" indent="-762000" defTabSz="647700">
        <a:spcBef>
          <a:spcPts val="5100"/>
        </a:spcBef>
        <a:buSzPct val="43000"/>
        <a:buBlip>
          <a:blip r:embed="rId15"/>
        </a:buBlip>
        <a:defRPr sz="5000">
          <a:solidFill>
            <a:srgbClr val="FFFFFF"/>
          </a:solidFill>
          <a:latin typeface="+mn-lt"/>
          <a:ea typeface="+mn-ea"/>
          <a:cs typeface="+mn-cs"/>
          <a:sym typeface="Chalkduster"/>
        </a:defRPr>
      </a:lvl2pPr>
      <a:lvl3pPr marL="2286000" indent="-762000" defTabSz="647700">
        <a:spcBef>
          <a:spcPts val="5100"/>
        </a:spcBef>
        <a:buSzPct val="43000"/>
        <a:buBlip>
          <a:blip r:embed="rId15"/>
        </a:buBlip>
        <a:defRPr sz="5000">
          <a:solidFill>
            <a:srgbClr val="FFFFFF"/>
          </a:solidFill>
          <a:latin typeface="+mn-lt"/>
          <a:ea typeface="+mn-ea"/>
          <a:cs typeface="+mn-cs"/>
          <a:sym typeface="Chalkduster"/>
        </a:defRPr>
      </a:lvl3pPr>
      <a:lvl4pPr marL="3048000" indent="-762000" defTabSz="647700">
        <a:spcBef>
          <a:spcPts val="5100"/>
        </a:spcBef>
        <a:buSzPct val="43000"/>
        <a:buBlip>
          <a:blip r:embed="rId15"/>
        </a:buBlip>
        <a:defRPr sz="5000">
          <a:solidFill>
            <a:srgbClr val="FFFFFF"/>
          </a:solidFill>
          <a:latin typeface="+mn-lt"/>
          <a:ea typeface="+mn-ea"/>
          <a:cs typeface="+mn-cs"/>
          <a:sym typeface="Chalkduster"/>
        </a:defRPr>
      </a:lvl4pPr>
      <a:lvl5pPr marL="3810000" indent="-762000" defTabSz="647700">
        <a:spcBef>
          <a:spcPts val="5100"/>
        </a:spcBef>
        <a:buSzPct val="43000"/>
        <a:buBlip>
          <a:blip r:embed="rId15"/>
        </a:buBlip>
        <a:defRPr sz="5000">
          <a:solidFill>
            <a:srgbClr val="FFFFFF"/>
          </a:solidFill>
          <a:latin typeface="+mn-lt"/>
          <a:ea typeface="+mn-ea"/>
          <a:cs typeface="+mn-cs"/>
          <a:sym typeface="Chalkduster"/>
        </a:defRPr>
      </a:lvl5pPr>
      <a:lvl6pPr marL="4572000" indent="-762000" defTabSz="647700">
        <a:spcBef>
          <a:spcPts val="5100"/>
        </a:spcBef>
        <a:buSzPct val="43000"/>
        <a:buBlip>
          <a:blip r:embed="rId15"/>
        </a:buBlip>
        <a:defRPr sz="5000">
          <a:solidFill>
            <a:srgbClr val="FFFFFF"/>
          </a:solidFill>
          <a:latin typeface="+mn-lt"/>
          <a:ea typeface="+mn-ea"/>
          <a:cs typeface="+mn-cs"/>
          <a:sym typeface="Chalkduster"/>
        </a:defRPr>
      </a:lvl6pPr>
      <a:lvl7pPr marL="5334000" indent="-762000" defTabSz="647700">
        <a:spcBef>
          <a:spcPts val="5100"/>
        </a:spcBef>
        <a:buSzPct val="43000"/>
        <a:buBlip>
          <a:blip r:embed="rId15"/>
        </a:buBlip>
        <a:defRPr sz="5000">
          <a:solidFill>
            <a:srgbClr val="FFFFFF"/>
          </a:solidFill>
          <a:latin typeface="+mn-lt"/>
          <a:ea typeface="+mn-ea"/>
          <a:cs typeface="+mn-cs"/>
          <a:sym typeface="Chalkduster"/>
        </a:defRPr>
      </a:lvl7pPr>
      <a:lvl8pPr marL="6096000" indent="-762000" defTabSz="647700">
        <a:spcBef>
          <a:spcPts val="5100"/>
        </a:spcBef>
        <a:buSzPct val="43000"/>
        <a:buBlip>
          <a:blip r:embed="rId15"/>
        </a:buBlip>
        <a:defRPr sz="5000">
          <a:solidFill>
            <a:srgbClr val="FFFFFF"/>
          </a:solidFill>
          <a:latin typeface="+mn-lt"/>
          <a:ea typeface="+mn-ea"/>
          <a:cs typeface="+mn-cs"/>
          <a:sym typeface="Chalkduster"/>
        </a:defRPr>
      </a:lvl8pPr>
      <a:lvl9pPr marL="6858000" indent="-762000" defTabSz="647700">
        <a:spcBef>
          <a:spcPts val="5100"/>
        </a:spcBef>
        <a:buSzPct val="43000"/>
        <a:buBlip>
          <a:blip r:embed="rId15"/>
        </a:buBlip>
        <a:defRPr sz="5000">
          <a:solidFill>
            <a:srgbClr val="FFFFFF"/>
          </a:solidFill>
          <a:latin typeface="+mn-lt"/>
          <a:ea typeface="+mn-ea"/>
          <a:cs typeface="+mn-cs"/>
          <a:sym typeface="Chalkduster"/>
        </a:defRPr>
      </a:lvl9pPr>
    </p:bodyStyle>
    <p:otherStyle>
      <a:lvl1pPr algn="ctr" defTabSz="647700">
        <a:defRPr sz="2400">
          <a:solidFill>
            <a:schemeClr val="tx1"/>
          </a:solidFill>
          <a:latin typeface="+mn-lt"/>
          <a:ea typeface="+mn-ea"/>
          <a:cs typeface="+mn-cs"/>
          <a:sym typeface="Chalkduster"/>
        </a:defRPr>
      </a:lvl1pPr>
      <a:lvl2pPr indent="228600" algn="ctr" defTabSz="647700">
        <a:defRPr sz="2400">
          <a:solidFill>
            <a:schemeClr val="tx1"/>
          </a:solidFill>
          <a:latin typeface="+mn-lt"/>
          <a:ea typeface="+mn-ea"/>
          <a:cs typeface="+mn-cs"/>
          <a:sym typeface="Chalkduster"/>
        </a:defRPr>
      </a:lvl2pPr>
      <a:lvl3pPr indent="457200" algn="ctr" defTabSz="647700">
        <a:defRPr sz="2400">
          <a:solidFill>
            <a:schemeClr val="tx1"/>
          </a:solidFill>
          <a:latin typeface="+mn-lt"/>
          <a:ea typeface="+mn-ea"/>
          <a:cs typeface="+mn-cs"/>
          <a:sym typeface="Chalkduster"/>
        </a:defRPr>
      </a:lvl3pPr>
      <a:lvl4pPr indent="685800" algn="ctr" defTabSz="647700">
        <a:defRPr sz="2400">
          <a:solidFill>
            <a:schemeClr val="tx1"/>
          </a:solidFill>
          <a:latin typeface="+mn-lt"/>
          <a:ea typeface="+mn-ea"/>
          <a:cs typeface="+mn-cs"/>
          <a:sym typeface="Chalkduster"/>
        </a:defRPr>
      </a:lvl4pPr>
      <a:lvl5pPr indent="914400" algn="ctr" defTabSz="647700">
        <a:defRPr sz="2400">
          <a:solidFill>
            <a:schemeClr val="tx1"/>
          </a:solidFill>
          <a:latin typeface="+mn-lt"/>
          <a:ea typeface="+mn-ea"/>
          <a:cs typeface="+mn-cs"/>
          <a:sym typeface="Chalkduster"/>
        </a:defRPr>
      </a:lvl5pPr>
      <a:lvl6pPr indent="1143000" algn="ctr" defTabSz="647700">
        <a:defRPr sz="2400">
          <a:solidFill>
            <a:schemeClr val="tx1"/>
          </a:solidFill>
          <a:latin typeface="+mn-lt"/>
          <a:ea typeface="+mn-ea"/>
          <a:cs typeface="+mn-cs"/>
          <a:sym typeface="Chalkduster"/>
        </a:defRPr>
      </a:lvl6pPr>
      <a:lvl7pPr indent="1371600" algn="ctr" defTabSz="647700">
        <a:defRPr sz="2400">
          <a:solidFill>
            <a:schemeClr val="tx1"/>
          </a:solidFill>
          <a:latin typeface="+mn-lt"/>
          <a:ea typeface="+mn-ea"/>
          <a:cs typeface="+mn-cs"/>
          <a:sym typeface="Chalkduster"/>
        </a:defRPr>
      </a:lvl7pPr>
      <a:lvl8pPr indent="1600200" algn="ctr" defTabSz="647700">
        <a:defRPr sz="2400">
          <a:solidFill>
            <a:schemeClr val="tx1"/>
          </a:solidFill>
          <a:latin typeface="+mn-lt"/>
          <a:ea typeface="+mn-ea"/>
          <a:cs typeface="+mn-cs"/>
          <a:sym typeface="Chalkduster"/>
        </a:defRPr>
      </a:lvl8pPr>
      <a:lvl9pPr indent="1828800" algn="ctr" defTabSz="647700">
        <a:defRPr sz="2400">
          <a:solidFill>
            <a:schemeClr val="tx1"/>
          </a:solidFill>
          <a:latin typeface="+mn-lt"/>
          <a:ea typeface="+mn-ea"/>
          <a:cs typeface="+mn-cs"/>
          <a:sym typeface="Chalkduster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1778000" y="355600"/>
            <a:ext cx="20828000" cy="34925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anchor="ctr"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10000">
                <a:solidFill>
                  <a:srgbClr val="FFFFFF"/>
                </a:solidFill>
              </a:rPr>
              <a:t>Başlık Metni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1778000" y="3898900"/>
            <a:ext cx="20828000" cy="80391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anchor="ctr">
            <a:normAutofit/>
          </a:bodyPr>
          <a:lstStyle>
            <a:lvl1pPr>
              <a:buBlip>
                <a:blip r:embed="rId15"/>
              </a:buBlip>
            </a:lvl1pPr>
            <a:lvl2pPr>
              <a:buBlip>
                <a:blip r:embed="rId15"/>
              </a:buBlip>
            </a:lvl2pPr>
            <a:lvl3pPr>
              <a:buBlip>
                <a:blip r:embed="rId15"/>
              </a:buBlip>
            </a:lvl3pPr>
            <a:lvl4pPr>
              <a:buBlip>
                <a:blip r:embed="rId15"/>
              </a:buBlip>
            </a:lvl4pPr>
            <a:lvl5pPr>
              <a:buBlip>
                <a:blip r:embed="rId15"/>
              </a:buBlip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Gövde Düzeyi Bir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Gövde Düzeyi İki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Gövde Düzeyi Üç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Gövde Düzeyi Dört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Gövde Düzeyi Beş</a:t>
            </a: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792" r:id="rId1"/>
    <p:sldLayoutId id="2147483793" r:id="rId2"/>
    <p:sldLayoutId id="2147483794" r:id="rId3"/>
    <p:sldLayoutId id="2147483795" r:id="rId4"/>
    <p:sldLayoutId id="2147483796" r:id="rId5"/>
    <p:sldLayoutId id="2147483797" r:id="rId6"/>
    <p:sldLayoutId id="2147483798" r:id="rId7"/>
    <p:sldLayoutId id="2147483799" r:id="rId8"/>
    <p:sldLayoutId id="2147483800" r:id="rId9"/>
    <p:sldLayoutId id="2147483801" r:id="rId10"/>
    <p:sldLayoutId id="2147483802" r:id="rId11"/>
    <p:sldLayoutId id="2147483803" r:id="rId12"/>
  </p:sldLayoutIdLst>
  <p:transition spd="med"/>
  <p:txStyles>
    <p:titleStyle>
      <a:lvl1pPr algn="ctr" defTabSz="647700">
        <a:defRPr sz="10000">
          <a:solidFill>
            <a:srgbClr val="FFFFFF"/>
          </a:solidFill>
          <a:latin typeface="+mn-lt"/>
          <a:ea typeface="+mn-ea"/>
          <a:cs typeface="+mn-cs"/>
          <a:sym typeface="Chalkduster"/>
        </a:defRPr>
      </a:lvl1pPr>
      <a:lvl2pPr indent="228600" algn="ctr" defTabSz="647700">
        <a:defRPr sz="10000">
          <a:solidFill>
            <a:srgbClr val="FFFFFF"/>
          </a:solidFill>
          <a:latin typeface="+mn-lt"/>
          <a:ea typeface="+mn-ea"/>
          <a:cs typeface="+mn-cs"/>
          <a:sym typeface="Chalkduster"/>
        </a:defRPr>
      </a:lvl2pPr>
      <a:lvl3pPr indent="457200" algn="ctr" defTabSz="647700">
        <a:defRPr sz="10000">
          <a:solidFill>
            <a:srgbClr val="FFFFFF"/>
          </a:solidFill>
          <a:latin typeface="+mn-lt"/>
          <a:ea typeface="+mn-ea"/>
          <a:cs typeface="+mn-cs"/>
          <a:sym typeface="Chalkduster"/>
        </a:defRPr>
      </a:lvl3pPr>
      <a:lvl4pPr indent="685800" algn="ctr" defTabSz="647700">
        <a:defRPr sz="10000">
          <a:solidFill>
            <a:srgbClr val="FFFFFF"/>
          </a:solidFill>
          <a:latin typeface="+mn-lt"/>
          <a:ea typeface="+mn-ea"/>
          <a:cs typeface="+mn-cs"/>
          <a:sym typeface="Chalkduster"/>
        </a:defRPr>
      </a:lvl4pPr>
      <a:lvl5pPr indent="914400" algn="ctr" defTabSz="647700">
        <a:defRPr sz="10000">
          <a:solidFill>
            <a:srgbClr val="FFFFFF"/>
          </a:solidFill>
          <a:latin typeface="+mn-lt"/>
          <a:ea typeface="+mn-ea"/>
          <a:cs typeface="+mn-cs"/>
          <a:sym typeface="Chalkduster"/>
        </a:defRPr>
      </a:lvl5pPr>
      <a:lvl6pPr indent="1143000" algn="ctr" defTabSz="647700">
        <a:defRPr sz="10000">
          <a:solidFill>
            <a:srgbClr val="FFFFFF"/>
          </a:solidFill>
          <a:latin typeface="+mn-lt"/>
          <a:ea typeface="+mn-ea"/>
          <a:cs typeface="+mn-cs"/>
          <a:sym typeface="Chalkduster"/>
        </a:defRPr>
      </a:lvl6pPr>
      <a:lvl7pPr indent="1371600" algn="ctr" defTabSz="647700">
        <a:defRPr sz="10000">
          <a:solidFill>
            <a:srgbClr val="FFFFFF"/>
          </a:solidFill>
          <a:latin typeface="+mn-lt"/>
          <a:ea typeface="+mn-ea"/>
          <a:cs typeface="+mn-cs"/>
          <a:sym typeface="Chalkduster"/>
        </a:defRPr>
      </a:lvl7pPr>
      <a:lvl8pPr indent="1600200" algn="ctr" defTabSz="647700">
        <a:defRPr sz="10000">
          <a:solidFill>
            <a:srgbClr val="FFFFFF"/>
          </a:solidFill>
          <a:latin typeface="+mn-lt"/>
          <a:ea typeface="+mn-ea"/>
          <a:cs typeface="+mn-cs"/>
          <a:sym typeface="Chalkduster"/>
        </a:defRPr>
      </a:lvl8pPr>
      <a:lvl9pPr indent="1828800" algn="ctr" defTabSz="647700">
        <a:defRPr sz="10000">
          <a:solidFill>
            <a:srgbClr val="FFFFFF"/>
          </a:solidFill>
          <a:latin typeface="+mn-lt"/>
          <a:ea typeface="+mn-ea"/>
          <a:cs typeface="+mn-cs"/>
          <a:sym typeface="Chalkduster"/>
        </a:defRPr>
      </a:lvl9pPr>
    </p:titleStyle>
    <p:bodyStyle>
      <a:lvl1pPr marL="762000" indent="-762000" defTabSz="647700">
        <a:spcBef>
          <a:spcPts val="5100"/>
        </a:spcBef>
        <a:buSzPct val="43000"/>
        <a:buBlip>
          <a:blip r:embed="rId15"/>
        </a:buBlip>
        <a:defRPr sz="5000">
          <a:solidFill>
            <a:srgbClr val="FFFFFF"/>
          </a:solidFill>
          <a:latin typeface="+mn-lt"/>
          <a:ea typeface="+mn-ea"/>
          <a:cs typeface="+mn-cs"/>
          <a:sym typeface="Chalkduster"/>
        </a:defRPr>
      </a:lvl1pPr>
      <a:lvl2pPr marL="1524000" indent="-762000" defTabSz="647700">
        <a:spcBef>
          <a:spcPts val="5100"/>
        </a:spcBef>
        <a:buSzPct val="43000"/>
        <a:buBlip>
          <a:blip r:embed="rId15"/>
        </a:buBlip>
        <a:defRPr sz="5000">
          <a:solidFill>
            <a:srgbClr val="FFFFFF"/>
          </a:solidFill>
          <a:latin typeface="+mn-lt"/>
          <a:ea typeface="+mn-ea"/>
          <a:cs typeface="+mn-cs"/>
          <a:sym typeface="Chalkduster"/>
        </a:defRPr>
      </a:lvl2pPr>
      <a:lvl3pPr marL="2286000" indent="-762000" defTabSz="647700">
        <a:spcBef>
          <a:spcPts val="5100"/>
        </a:spcBef>
        <a:buSzPct val="43000"/>
        <a:buBlip>
          <a:blip r:embed="rId15"/>
        </a:buBlip>
        <a:defRPr sz="5000">
          <a:solidFill>
            <a:srgbClr val="FFFFFF"/>
          </a:solidFill>
          <a:latin typeface="+mn-lt"/>
          <a:ea typeface="+mn-ea"/>
          <a:cs typeface="+mn-cs"/>
          <a:sym typeface="Chalkduster"/>
        </a:defRPr>
      </a:lvl3pPr>
      <a:lvl4pPr marL="3048000" indent="-762000" defTabSz="647700">
        <a:spcBef>
          <a:spcPts val="5100"/>
        </a:spcBef>
        <a:buSzPct val="43000"/>
        <a:buBlip>
          <a:blip r:embed="rId15"/>
        </a:buBlip>
        <a:defRPr sz="5000">
          <a:solidFill>
            <a:srgbClr val="FFFFFF"/>
          </a:solidFill>
          <a:latin typeface="+mn-lt"/>
          <a:ea typeface="+mn-ea"/>
          <a:cs typeface="+mn-cs"/>
          <a:sym typeface="Chalkduster"/>
        </a:defRPr>
      </a:lvl4pPr>
      <a:lvl5pPr marL="3810000" indent="-762000" defTabSz="647700">
        <a:spcBef>
          <a:spcPts val="5100"/>
        </a:spcBef>
        <a:buSzPct val="43000"/>
        <a:buBlip>
          <a:blip r:embed="rId15"/>
        </a:buBlip>
        <a:defRPr sz="5000">
          <a:solidFill>
            <a:srgbClr val="FFFFFF"/>
          </a:solidFill>
          <a:latin typeface="+mn-lt"/>
          <a:ea typeface="+mn-ea"/>
          <a:cs typeface="+mn-cs"/>
          <a:sym typeface="Chalkduster"/>
        </a:defRPr>
      </a:lvl5pPr>
      <a:lvl6pPr marL="4572000" indent="-762000" defTabSz="647700">
        <a:spcBef>
          <a:spcPts val="5100"/>
        </a:spcBef>
        <a:buSzPct val="43000"/>
        <a:buBlip>
          <a:blip r:embed="rId15"/>
        </a:buBlip>
        <a:defRPr sz="5000">
          <a:solidFill>
            <a:srgbClr val="FFFFFF"/>
          </a:solidFill>
          <a:latin typeface="+mn-lt"/>
          <a:ea typeface="+mn-ea"/>
          <a:cs typeface="+mn-cs"/>
          <a:sym typeface="Chalkduster"/>
        </a:defRPr>
      </a:lvl6pPr>
      <a:lvl7pPr marL="5334000" indent="-762000" defTabSz="647700">
        <a:spcBef>
          <a:spcPts val="5100"/>
        </a:spcBef>
        <a:buSzPct val="43000"/>
        <a:buBlip>
          <a:blip r:embed="rId15"/>
        </a:buBlip>
        <a:defRPr sz="5000">
          <a:solidFill>
            <a:srgbClr val="FFFFFF"/>
          </a:solidFill>
          <a:latin typeface="+mn-lt"/>
          <a:ea typeface="+mn-ea"/>
          <a:cs typeface="+mn-cs"/>
          <a:sym typeface="Chalkduster"/>
        </a:defRPr>
      </a:lvl7pPr>
      <a:lvl8pPr marL="6096000" indent="-762000" defTabSz="647700">
        <a:spcBef>
          <a:spcPts val="5100"/>
        </a:spcBef>
        <a:buSzPct val="43000"/>
        <a:buBlip>
          <a:blip r:embed="rId15"/>
        </a:buBlip>
        <a:defRPr sz="5000">
          <a:solidFill>
            <a:srgbClr val="FFFFFF"/>
          </a:solidFill>
          <a:latin typeface="+mn-lt"/>
          <a:ea typeface="+mn-ea"/>
          <a:cs typeface="+mn-cs"/>
          <a:sym typeface="Chalkduster"/>
        </a:defRPr>
      </a:lvl8pPr>
      <a:lvl9pPr marL="6858000" indent="-762000" defTabSz="647700">
        <a:spcBef>
          <a:spcPts val="5100"/>
        </a:spcBef>
        <a:buSzPct val="43000"/>
        <a:buBlip>
          <a:blip r:embed="rId15"/>
        </a:buBlip>
        <a:defRPr sz="5000">
          <a:solidFill>
            <a:srgbClr val="FFFFFF"/>
          </a:solidFill>
          <a:latin typeface="+mn-lt"/>
          <a:ea typeface="+mn-ea"/>
          <a:cs typeface="+mn-cs"/>
          <a:sym typeface="Chalkduster"/>
        </a:defRPr>
      </a:lvl9pPr>
    </p:bodyStyle>
    <p:otherStyle>
      <a:lvl1pPr algn="ctr" defTabSz="647700">
        <a:defRPr sz="2400">
          <a:solidFill>
            <a:schemeClr val="tx1"/>
          </a:solidFill>
          <a:latin typeface="+mn-lt"/>
          <a:ea typeface="+mn-ea"/>
          <a:cs typeface="+mn-cs"/>
          <a:sym typeface="Chalkduster"/>
        </a:defRPr>
      </a:lvl1pPr>
      <a:lvl2pPr indent="228600" algn="ctr" defTabSz="647700">
        <a:defRPr sz="2400">
          <a:solidFill>
            <a:schemeClr val="tx1"/>
          </a:solidFill>
          <a:latin typeface="+mn-lt"/>
          <a:ea typeface="+mn-ea"/>
          <a:cs typeface="+mn-cs"/>
          <a:sym typeface="Chalkduster"/>
        </a:defRPr>
      </a:lvl2pPr>
      <a:lvl3pPr indent="457200" algn="ctr" defTabSz="647700">
        <a:defRPr sz="2400">
          <a:solidFill>
            <a:schemeClr val="tx1"/>
          </a:solidFill>
          <a:latin typeface="+mn-lt"/>
          <a:ea typeface="+mn-ea"/>
          <a:cs typeface="+mn-cs"/>
          <a:sym typeface="Chalkduster"/>
        </a:defRPr>
      </a:lvl3pPr>
      <a:lvl4pPr indent="685800" algn="ctr" defTabSz="647700">
        <a:defRPr sz="2400">
          <a:solidFill>
            <a:schemeClr val="tx1"/>
          </a:solidFill>
          <a:latin typeface="+mn-lt"/>
          <a:ea typeface="+mn-ea"/>
          <a:cs typeface="+mn-cs"/>
          <a:sym typeface="Chalkduster"/>
        </a:defRPr>
      </a:lvl4pPr>
      <a:lvl5pPr indent="914400" algn="ctr" defTabSz="647700">
        <a:defRPr sz="2400">
          <a:solidFill>
            <a:schemeClr val="tx1"/>
          </a:solidFill>
          <a:latin typeface="+mn-lt"/>
          <a:ea typeface="+mn-ea"/>
          <a:cs typeface="+mn-cs"/>
          <a:sym typeface="Chalkduster"/>
        </a:defRPr>
      </a:lvl5pPr>
      <a:lvl6pPr indent="1143000" algn="ctr" defTabSz="647700">
        <a:defRPr sz="2400">
          <a:solidFill>
            <a:schemeClr val="tx1"/>
          </a:solidFill>
          <a:latin typeface="+mn-lt"/>
          <a:ea typeface="+mn-ea"/>
          <a:cs typeface="+mn-cs"/>
          <a:sym typeface="Chalkduster"/>
        </a:defRPr>
      </a:lvl6pPr>
      <a:lvl7pPr indent="1371600" algn="ctr" defTabSz="647700">
        <a:defRPr sz="2400">
          <a:solidFill>
            <a:schemeClr val="tx1"/>
          </a:solidFill>
          <a:latin typeface="+mn-lt"/>
          <a:ea typeface="+mn-ea"/>
          <a:cs typeface="+mn-cs"/>
          <a:sym typeface="Chalkduster"/>
        </a:defRPr>
      </a:lvl7pPr>
      <a:lvl8pPr indent="1600200" algn="ctr" defTabSz="647700">
        <a:defRPr sz="2400">
          <a:solidFill>
            <a:schemeClr val="tx1"/>
          </a:solidFill>
          <a:latin typeface="+mn-lt"/>
          <a:ea typeface="+mn-ea"/>
          <a:cs typeface="+mn-cs"/>
          <a:sym typeface="Chalkduster"/>
        </a:defRPr>
      </a:lvl8pPr>
      <a:lvl9pPr indent="1828800" algn="ctr" defTabSz="647700">
        <a:defRPr sz="2400">
          <a:solidFill>
            <a:schemeClr val="tx1"/>
          </a:solidFill>
          <a:latin typeface="+mn-lt"/>
          <a:ea typeface="+mn-ea"/>
          <a:cs typeface="+mn-cs"/>
          <a:sym typeface="Chalkduster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1778000" y="355600"/>
            <a:ext cx="20828000" cy="34925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anchor="ctr"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10000">
                <a:solidFill>
                  <a:srgbClr val="FFFFFF"/>
                </a:solidFill>
              </a:rPr>
              <a:t>Başlık Metni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1778000" y="3898900"/>
            <a:ext cx="20828000" cy="80391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anchor="ctr">
            <a:normAutofit/>
          </a:bodyPr>
          <a:lstStyle>
            <a:lvl1pPr>
              <a:buBlip>
                <a:blip r:embed="rId15"/>
              </a:buBlip>
            </a:lvl1pPr>
            <a:lvl2pPr>
              <a:buBlip>
                <a:blip r:embed="rId15"/>
              </a:buBlip>
            </a:lvl2pPr>
            <a:lvl3pPr>
              <a:buBlip>
                <a:blip r:embed="rId15"/>
              </a:buBlip>
            </a:lvl3pPr>
            <a:lvl4pPr>
              <a:buBlip>
                <a:blip r:embed="rId15"/>
              </a:buBlip>
            </a:lvl4pPr>
            <a:lvl5pPr>
              <a:buBlip>
                <a:blip r:embed="rId15"/>
              </a:buBlip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Gövde Düzeyi Bir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Gövde Düzeyi İki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Gövde Düzeyi Üç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Gövde Düzeyi Dört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Gövde Düzeyi Beş</a:t>
            </a: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  <p:sldLayoutId id="2147483816" r:id="rId12"/>
  </p:sldLayoutIdLst>
  <p:transition spd="med"/>
  <p:txStyles>
    <p:titleStyle>
      <a:lvl1pPr algn="ctr" defTabSz="647700">
        <a:defRPr sz="10000">
          <a:solidFill>
            <a:srgbClr val="FFFFFF"/>
          </a:solidFill>
          <a:latin typeface="+mn-lt"/>
          <a:ea typeface="+mn-ea"/>
          <a:cs typeface="+mn-cs"/>
          <a:sym typeface="Chalkduster"/>
        </a:defRPr>
      </a:lvl1pPr>
      <a:lvl2pPr indent="228600" algn="ctr" defTabSz="647700">
        <a:defRPr sz="10000">
          <a:solidFill>
            <a:srgbClr val="FFFFFF"/>
          </a:solidFill>
          <a:latin typeface="+mn-lt"/>
          <a:ea typeface="+mn-ea"/>
          <a:cs typeface="+mn-cs"/>
          <a:sym typeface="Chalkduster"/>
        </a:defRPr>
      </a:lvl2pPr>
      <a:lvl3pPr indent="457200" algn="ctr" defTabSz="647700">
        <a:defRPr sz="10000">
          <a:solidFill>
            <a:srgbClr val="FFFFFF"/>
          </a:solidFill>
          <a:latin typeface="+mn-lt"/>
          <a:ea typeface="+mn-ea"/>
          <a:cs typeface="+mn-cs"/>
          <a:sym typeface="Chalkduster"/>
        </a:defRPr>
      </a:lvl3pPr>
      <a:lvl4pPr indent="685800" algn="ctr" defTabSz="647700">
        <a:defRPr sz="10000">
          <a:solidFill>
            <a:srgbClr val="FFFFFF"/>
          </a:solidFill>
          <a:latin typeface="+mn-lt"/>
          <a:ea typeface="+mn-ea"/>
          <a:cs typeface="+mn-cs"/>
          <a:sym typeface="Chalkduster"/>
        </a:defRPr>
      </a:lvl4pPr>
      <a:lvl5pPr indent="914400" algn="ctr" defTabSz="647700">
        <a:defRPr sz="10000">
          <a:solidFill>
            <a:srgbClr val="FFFFFF"/>
          </a:solidFill>
          <a:latin typeface="+mn-lt"/>
          <a:ea typeface="+mn-ea"/>
          <a:cs typeface="+mn-cs"/>
          <a:sym typeface="Chalkduster"/>
        </a:defRPr>
      </a:lvl5pPr>
      <a:lvl6pPr indent="1143000" algn="ctr" defTabSz="647700">
        <a:defRPr sz="10000">
          <a:solidFill>
            <a:srgbClr val="FFFFFF"/>
          </a:solidFill>
          <a:latin typeface="+mn-lt"/>
          <a:ea typeface="+mn-ea"/>
          <a:cs typeface="+mn-cs"/>
          <a:sym typeface="Chalkduster"/>
        </a:defRPr>
      </a:lvl6pPr>
      <a:lvl7pPr indent="1371600" algn="ctr" defTabSz="647700">
        <a:defRPr sz="10000">
          <a:solidFill>
            <a:srgbClr val="FFFFFF"/>
          </a:solidFill>
          <a:latin typeface="+mn-lt"/>
          <a:ea typeface="+mn-ea"/>
          <a:cs typeface="+mn-cs"/>
          <a:sym typeface="Chalkduster"/>
        </a:defRPr>
      </a:lvl7pPr>
      <a:lvl8pPr indent="1600200" algn="ctr" defTabSz="647700">
        <a:defRPr sz="10000">
          <a:solidFill>
            <a:srgbClr val="FFFFFF"/>
          </a:solidFill>
          <a:latin typeface="+mn-lt"/>
          <a:ea typeface="+mn-ea"/>
          <a:cs typeface="+mn-cs"/>
          <a:sym typeface="Chalkduster"/>
        </a:defRPr>
      </a:lvl8pPr>
      <a:lvl9pPr indent="1828800" algn="ctr" defTabSz="647700">
        <a:defRPr sz="10000">
          <a:solidFill>
            <a:srgbClr val="FFFFFF"/>
          </a:solidFill>
          <a:latin typeface="+mn-lt"/>
          <a:ea typeface="+mn-ea"/>
          <a:cs typeface="+mn-cs"/>
          <a:sym typeface="Chalkduster"/>
        </a:defRPr>
      </a:lvl9pPr>
    </p:titleStyle>
    <p:bodyStyle>
      <a:lvl1pPr marL="762000" indent="-762000" defTabSz="647700">
        <a:spcBef>
          <a:spcPts val="5100"/>
        </a:spcBef>
        <a:buSzPct val="43000"/>
        <a:buBlip>
          <a:blip r:embed="rId15"/>
        </a:buBlip>
        <a:defRPr sz="5000">
          <a:solidFill>
            <a:srgbClr val="FFFFFF"/>
          </a:solidFill>
          <a:latin typeface="+mn-lt"/>
          <a:ea typeface="+mn-ea"/>
          <a:cs typeface="+mn-cs"/>
          <a:sym typeface="Chalkduster"/>
        </a:defRPr>
      </a:lvl1pPr>
      <a:lvl2pPr marL="1524000" indent="-762000" defTabSz="647700">
        <a:spcBef>
          <a:spcPts val="5100"/>
        </a:spcBef>
        <a:buSzPct val="43000"/>
        <a:buBlip>
          <a:blip r:embed="rId15"/>
        </a:buBlip>
        <a:defRPr sz="5000">
          <a:solidFill>
            <a:srgbClr val="FFFFFF"/>
          </a:solidFill>
          <a:latin typeface="+mn-lt"/>
          <a:ea typeface="+mn-ea"/>
          <a:cs typeface="+mn-cs"/>
          <a:sym typeface="Chalkduster"/>
        </a:defRPr>
      </a:lvl2pPr>
      <a:lvl3pPr marL="2286000" indent="-762000" defTabSz="647700">
        <a:spcBef>
          <a:spcPts val="5100"/>
        </a:spcBef>
        <a:buSzPct val="43000"/>
        <a:buBlip>
          <a:blip r:embed="rId15"/>
        </a:buBlip>
        <a:defRPr sz="5000">
          <a:solidFill>
            <a:srgbClr val="FFFFFF"/>
          </a:solidFill>
          <a:latin typeface="+mn-lt"/>
          <a:ea typeface="+mn-ea"/>
          <a:cs typeface="+mn-cs"/>
          <a:sym typeface="Chalkduster"/>
        </a:defRPr>
      </a:lvl3pPr>
      <a:lvl4pPr marL="3048000" indent="-762000" defTabSz="647700">
        <a:spcBef>
          <a:spcPts val="5100"/>
        </a:spcBef>
        <a:buSzPct val="43000"/>
        <a:buBlip>
          <a:blip r:embed="rId15"/>
        </a:buBlip>
        <a:defRPr sz="5000">
          <a:solidFill>
            <a:srgbClr val="FFFFFF"/>
          </a:solidFill>
          <a:latin typeface="+mn-lt"/>
          <a:ea typeface="+mn-ea"/>
          <a:cs typeface="+mn-cs"/>
          <a:sym typeface="Chalkduster"/>
        </a:defRPr>
      </a:lvl4pPr>
      <a:lvl5pPr marL="3810000" indent="-762000" defTabSz="647700">
        <a:spcBef>
          <a:spcPts val="5100"/>
        </a:spcBef>
        <a:buSzPct val="43000"/>
        <a:buBlip>
          <a:blip r:embed="rId15"/>
        </a:buBlip>
        <a:defRPr sz="5000">
          <a:solidFill>
            <a:srgbClr val="FFFFFF"/>
          </a:solidFill>
          <a:latin typeface="+mn-lt"/>
          <a:ea typeface="+mn-ea"/>
          <a:cs typeface="+mn-cs"/>
          <a:sym typeface="Chalkduster"/>
        </a:defRPr>
      </a:lvl5pPr>
      <a:lvl6pPr marL="4572000" indent="-762000" defTabSz="647700">
        <a:spcBef>
          <a:spcPts val="5100"/>
        </a:spcBef>
        <a:buSzPct val="43000"/>
        <a:buBlip>
          <a:blip r:embed="rId15"/>
        </a:buBlip>
        <a:defRPr sz="5000">
          <a:solidFill>
            <a:srgbClr val="FFFFFF"/>
          </a:solidFill>
          <a:latin typeface="+mn-lt"/>
          <a:ea typeface="+mn-ea"/>
          <a:cs typeface="+mn-cs"/>
          <a:sym typeface="Chalkduster"/>
        </a:defRPr>
      </a:lvl6pPr>
      <a:lvl7pPr marL="5334000" indent="-762000" defTabSz="647700">
        <a:spcBef>
          <a:spcPts val="5100"/>
        </a:spcBef>
        <a:buSzPct val="43000"/>
        <a:buBlip>
          <a:blip r:embed="rId15"/>
        </a:buBlip>
        <a:defRPr sz="5000">
          <a:solidFill>
            <a:srgbClr val="FFFFFF"/>
          </a:solidFill>
          <a:latin typeface="+mn-lt"/>
          <a:ea typeface="+mn-ea"/>
          <a:cs typeface="+mn-cs"/>
          <a:sym typeface="Chalkduster"/>
        </a:defRPr>
      </a:lvl7pPr>
      <a:lvl8pPr marL="6096000" indent="-762000" defTabSz="647700">
        <a:spcBef>
          <a:spcPts val="5100"/>
        </a:spcBef>
        <a:buSzPct val="43000"/>
        <a:buBlip>
          <a:blip r:embed="rId15"/>
        </a:buBlip>
        <a:defRPr sz="5000">
          <a:solidFill>
            <a:srgbClr val="FFFFFF"/>
          </a:solidFill>
          <a:latin typeface="+mn-lt"/>
          <a:ea typeface="+mn-ea"/>
          <a:cs typeface="+mn-cs"/>
          <a:sym typeface="Chalkduster"/>
        </a:defRPr>
      </a:lvl8pPr>
      <a:lvl9pPr marL="6858000" indent="-762000" defTabSz="647700">
        <a:spcBef>
          <a:spcPts val="5100"/>
        </a:spcBef>
        <a:buSzPct val="43000"/>
        <a:buBlip>
          <a:blip r:embed="rId15"/>
        </a:buBlip>
        <a:defRPr sz="5000">
          <a:solidFill>
            <a:srgbClr val="FFFFFF"/>
          </a:solidFill>
          <a:latin typeface="+mn-lt"/>
          <a:ea typeface="+mn-ea"/>
          <a:cs typeface="+mn-cs"/>
          <a:sym typeface="Chalkduster"/>
        </a:defRPr>
      </a:lvl9pPr>
    </p:bodyStyle>
    <p:otherStyle>
      <a:lvl1pPr algn="ctr" defTabSz="647700">
        <a:defRPr sz="2400">
          <a:solidFill>
            <a:schemeClr val="tx1"/>
          </a:solidFill>
          <a:latin typeface="+mn-lt"/>
          <a:ea typeface="+mn-ea"/>
          <a:cs typeface="+mn-cs"/>
          <a:sym typeface="Chalkduster"/>
        </a:defRPr>
      </a:lvl1pPr>
      <a:lvl2pPr indent="228600" algn="ctr" defTabSz="647700">
        <a:defRPr sz="2400">
          <a:solidFill>
            <a:schemeClr val="tx1"/>
          </a:solidFill>
          <a:latin typeface="+mn-lt"/>
          <a:ea typeface="+mn-ea"/>
          <a:cs typeface="+mn-cs"/>
          <a:sym typeface="Chalkduster"/>
        </a:defRPr>
      </a:lvl2pPr>
      <a:lvl3pPr indent="457200" algn="ctr" defTabSz="647700">
        <a:defRPr sz="2400">
          <a:solidFill>
            <a:schemeClr val="tx1"/>
          </a:solidFill>
          <a:latin typeface="+mn-lt"/>
          <a:ea typeface="+mn-ea"/>
          <a:cs typeface="+mn-cs"/>
          <a:sym typeface="Chalkduster"/>
        </a:defRPr>
      </a:lvl3pPr>
      <a:lvl4pPr indent="685800" algn="ctr" defTabSz="647700">
        <a:defRPr sz="2400">
          <a:solidFill>
            <a:schemeClr val="tx1"/>
          </a:solidFill>
          <a:latin typeface="+mn-lt"/>
          <a:ea typeface="+mn-ea"/>
          <a:cs typeface="+mn-cs"/>
          <a:sym typeface="Chalkduster"/>
        </a:defRPr>
      </a:lvl4pPr>
      <a:lvl5pPr indent="914400" algn="ctr" defTabSz="647700">
        <a:defRPr sz="2400">
          <a:solidFill>
            <a:schemeClr val="tx1"/>
          </a:solidFill>
          <a:latin typeface="+mn-lt"/>
          <a:ea typeface="+mn-ea"/>
          <a:cs typeface="+mn-cs"/>
          <a:sym typeface="Chalkduster"/>
        </a:defRPr>
      </a:lvl5pPr>
      <a:lvl6pPr indent="1143000" algn="ctr" defTabSz="647700">
        <a:defRPr sz="2400">
          <a:solidFill>
            <a:schemeClr val="tx1"/>
          </a:solidFill>
          <a:latin typeface="+mn-lt"/>
          <a:ea typeface="+mn-ea"/>
          <a:cs typeface="+mn-cs"/>
          <a:sym typeface="Chalkduster"/>
        </a:defRPr>
      </a:lvl6pPr>
      <a:lvl7pPr indent="1371600" algn="ctr" defTabSz="647700">
        <a:defRPr sz="2400">
          <a:solidFill>
            <a:schemeClr val="tx1"/>
          </a:solidFill>
          <a:latin typeface="+mn-lt"/>
          <a:ea typeface="+mn-ea"/>
          <a:cs typeface="+mn-cs"/>
          <a:sym typeface="Chalkduster"/>
        </a:defRPr>
      </a:lvl7pPr>
      <a:lvl8pPr indent="1600200" algn="ctr" defTabSz="647700">
        <a:defRPr sz="2400">
          <a:solidFill>
            <a:schemeClr val="tx1"/>
          </a:solidFill>
          <a:latin typeface="+mn-lt"/>
          <a:ea typeface="+mn-ea"/>
          <a:cs typeface="+mn-cs"/>
          <a:sym typeface="Chalkduster"/>
        </a:defRPr>
      </a:lvl8pPr>
      <a:lvl9pPr indent="1828800" algn="ctr" defTabSz="647700">
        <a:defRPr sz="2400">
          <a:solidFill>
            <a:schemeClr val="tx1"/>
          </a:solidFill>
          <a:latin typeface="+mn-lt"/>
          <a:ea typeface="+mn-ea"/>
          <a:cs typeface="+mn-cs"/>
          <a:sym typeface="Chalkduster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1778000" y="355600"/>
            <a:ext cx="20828000" cy="34925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anchor="ctr"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10000">
                <a:solidFill>
                  <a:srgbClr val="FFFFFF"/>
                </a:solidFill>
              </a:rPr>
              <a:t>Başlık Metni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1778000" y="3898900"/>
            <a:ext cx="20828000" cy="80391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anchor="ctr">
            <a:normAutofit/>
          </a:bodyPr>
          <a:lstStyle>
            <a:lvl1pPr>
              <a:buBlip>
                <a:blip r:embed="rId15"/>
              </a:buBlip>
            </a:lvl1pPr>
            <a:lvl2pPr>
              <a:buBlip>
                <a:blip r:embed="rId15"/>
              </a:buBlip>
            </a:lvl2pPr>
            <a:lvl3pPr>
              <a:buBlip>
                <a:blip r:embed="rId15"/>
              </a:buBlip>
            </a:lvl3pPr>
            <a:lvl4pPr>
              <a:buBlip>
                <a:blip r:embed="rId15"/>
              </a:buBlip>
            </a:lvl4pPr>
            <a:lvl5pPr>
              <a:buBlip>
                <a:blip r:embed="rId15"/>
              </a:buBlip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Gövde Düzeyi Bir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Gövde Düzeyi İki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Gövde Düzeyi Üç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Gövde Düzeyi Dört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Gövde Düzeyi Beş</a:t>
            </a: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818" r:id="rId1"/>
    <p:sldLayoutId id="2147483819" r:id="rId2"/>
    <p:sldLayoutId id="2147483820" r:id="rId3"/>
    <p:sldLayoutId id="2147483821" r:id="rId4"/>
    <p:sldLayoutId id="2147483822" r:id="rId5"/>
    <p:sldLayoutId id="2147483823" r:id="rId6"/>
    <p:sldLayoutId id="2147483824" r:id="rId7"/>
    <p:sldLayoutId id="2147483825" r:id="rId8"/>
    <p:sldLayoutId id="2147483826" r:id="rId9"/>
    <p:sldLayoutId id="2147483827" r:id="rId10"/>
    <p:sldLayoutId id="2147483828" r:id="rId11"/>
    <p:sldLayoutId id="2147483829" r:id="rId12"/>
  </p:sldLayoutIdLst>
  <p:transition spd="med"/>
  <p:txStyles>
    <p:titleStyle>
      <a:lvl1pPr algn="ctr" defTabSz="647700">
        <a:defRPr sz="10000">
          <a:solidFill>
            <a:srgbClr val="FFFFFF"/>
          </a:solidFill>
          <a:latin typeface="+mn-lt"/>
          <a:ea typeface="+mn-ea"/>
          <a:cs typeface="+mn-cs"/>
          <a:sym typeface="Chalkduster"/>
        </a:defRPr>
      </a:lvl1pPr>
      <a:lvl2pPr indent="228600" algn="ctr" defTabSz="647700">
        <a:defRPr sz="10000">
          <a:solidFill>
            <a:srgbClr val="FFFFFF"/>
          </a:solidFill>
          <a:latin typeface="+mn-lt"/>
          <a:ea typeface="+mn-ea"/>
          <a:cs typeface="+mn-cs"/>
          <a:sym typeface="Chalkduster"/>
        </a:defRPr>
      </a:lvl2pPr>
      <a:lvl3pPr indent="457200" algn="ctr" defTabSz="647700">
        <a:defRPr sz="10000">
          <a:solidFill>
            <a:srgbClr val="FFFFFF"/>
          </a:solidFill>
          <a:latin typeface="+mn-lt"/>
          <a:ea typeface="+mn-ea"/>
          <a:cs typeface="+mn-cs"/>
          <a:sym typeface="Chalkduster"/>
        </a:defRPr>
      </a:lvl3pPr>
      <a:lvl4pPr indent="685800" algn="ctr" defTabSz="647700">
        <a:defRPr sz="10000">
          <a:solidFill>
            <a:srgbClr val="FFFFFF"/>
          </a:solidFill>
          <a:latin typeface="+mn-lt"/>
          <a:ea typeface="+mn-ea"/>
          <a:cs typeface="+mn-cs"/>
          <a:sym typeface="Chalkduster"/>
        </a:defRPr>
      </a:lvl4pPr>
      <a:lvl5pPr indent="914400" algn="ctr" defTabSz="647700">
        <a:defRPr sz="10000">
          <a:solidFill>
            <a:srgbClr val="FFFFFF"/>
          </a:solidFill>
          <a:latin typeface="+mn-lt"/>
          <a:ea typeface="+mn-ea"/>
          <a:cs typeface="+mn-cs"/>
          <a:sym typeface="Chalkduster"/>
        </a:defRPr>
      </a:lvl5pPr>
      <a:lvl6pPr indent="1143000" algn="ctr" defTabSz="647700">
        <a:defRPr sz="10000">
          <a:solidFill>
            <a:srgbClr val="FFFFFF"/>
          </a:solidFill>
          <a:latin typeface="+mn-lt"/>
          <a:ea typeface="+mn-ea"/>
          <a:cs typeface="+mn-cs"/>
          <a:sym typeface="Chalkduster"/>
        </a:defRPr>
      </a:lvl6pPr>
      <a:lvl7pPr indent="1371600" algn="ctr" defTabSz="647700">
        <a:defRPr sz="10000">
          <a:solidFill>
            <a:srgbClr val="FFFFFF"/>
          </a:solidFill>
          <a:latin typeface="+mn-lt"/>
          <a:ea typeface="+mn-ea"/>
          <a:cs typeface="+mn-cs"/>
          <a:sym typeface="Chalkduster"/>
        </a:defRPr>
      </a:lvl7pPr>
      <a:lvl8pPr indent="1600200" algn="ctr" defTabSz="647700">
        <a:defRPr sz="10000">
          <a:solidFill>
            <a:srgbClr val="FFFFFF"/>
          </a:solidFill>
          <a:latin typeface="+mn-lt"/>
          <a:ea typeface="+mn-ea"/>
          <a:cs typeface="+mn-cs"/>
          <a:sym typeface="Chalkduster"/>
        </a:defRPr>
      </a:lvl8pPr>
      <a:lvl9pPr indent="1828800" algn="ctr" defTabSz="647700">
        <a:defRPr sz="10000">
          <a:solidFill>
            <a:srgbClr val="FFFFFF"/>
          </a:solidFill>
          <a:latin typeface="+mn-lt"/>
          <a:ea typeface="+mn-ea"/>
          <a:cs typeface="+mn-cs"/>
          <a:sym typeface="Chalkduster"/>
        </a:defRPr>
      </a:lvl9pPr>
    </p:titleStyle>
    <p:bodyStyle>
      <a:lvl1pPr marL="762000" indent="-762000" defTabSz="647700">
        <a:spcBef>
          <a:spcPts val="5100"/>
        </a:spcBef>
        <a:buSzPct val="43000"/>
        <a:buBlip>
          <a:blip r:embed="rId15"/>
        </a:buBlip>
        <a:defRPr sz="5000">
          <a:solidFill>
            <a:srgbClr val="FFFFFF"/>
          </a:solidFill>
          <a:latin typeface="+mn-lt"/>
          <a:ea typeface="+mn-ea"/>
          <a:cs typeface="+mn-cs"/>
          <a:sym typeface="Chalkduster"/>
        </a:defRPr>
      </a:lvl1pPr>
      <a:lvl2pPr marL="1524000" indent="-762000" defTabSz="647700">
        <a:spcBef>
          <a:spcPts val="5100"/>
        </a:spcBef>
        <a:buSzPct val="43000"/>
        <a:buBlip>
          <a:blip r:embed="rId15"/>
        </a:buBlip>
        <a:defRPr sz="5000">
          <a:solidFill>
            <a:srgbClr val="FFFFFF"/>
          </a:solidFill>
          <a:latin typeface="+mn-lt"/>
          <a:ea typeface="+mn-ea"/>
          <a:cs typeface="+mn-cs"/>
          <a:sym typeface="Chalkduster"/>
        </a:defRPr>
      </a:lvl2pPr>
      <a:lvl3pPr marL="2286000" indent="-762000" defTabSz="647700">
        <a:spcBef>
          <a:spcPts val="5100"/>
        </a:spcBef>
        <a:buSzPct val="43000"/>
        <a:buBlip>
          <a:blip r:embed="rId15"/>
        </a:buBlip>
        <a:defRPr sz="5000">
          <a:solidFill>
            <a:srgbClr val="FFFFFF"/>
          </a:solidFill>
          <a:latin typeface="+mn-lt"/>
          <a:ea typeface="+mn-ea"/>
          <a:cs typeface="+mn-cs"/>
          <a:sym typeface="Chalkduster"/>
        </a:defRPr>
      </a:lvl3pPr>
      <a:lvl4pPr marL="3048000" indent="-762000" defTabSz="647700">
        <a:spcBef>
          <a:spcPts val="5100"/>
        </a:spcBef>
        <a:buSzPct val="43000"/>
        <a:buBlip>
          <a:blip r:embed="rId15"/>
        </a:buBlip>
        <a:defRPr sz="5000">
          <a:solidFill>
            <a:srgbClr val="FFFFFF"/>
          </a:solidFill>
          <a:latin typeface="+mn-lt"/>
          <a:ea typeface="+mn-ea"/>
          <a:cs typeface="+mn-cs"/>
          <a:sym typeface="Chalkduster"/>
        </a:defRPr>
      </a:lvl4pPr>
      <a:lvl5pPr marL="3810000" indent="-762000" defTabSz="647700">
        <a:spcBef>
          <a:spcPts val="5100"/>
        </a:spcBef>
        <a:buSzPct val="43000"/>
        <a:buBlip>
          <a:blip r:embed="rId15"/>
        </a:buBlip>
        <a:defRPr sz="5000">
          <a:solidFill>
            <a:srgbClr val="FFFFFF"/>
          </a:solidFill>
          <a:latin typeface="+mn-lt"/>
          <a:ea typeface="+mn-ea"/>
          <a:cs typeface="+mn-cs"/>
          <a:sym typeface="Chalkduster"/>
        </a:defRPr>
      </a:lvl5pPr>
      <a:lvl6pPr marL="4572000" indent="-762000" defTabSz="647700">
        <a:spcBef>
          <a:spcPts val="5100"/>
        </a:spcBef>
        <a:buSzPct val="43000"/>
        <a:buBlip>
          <a:blip r:embed="rId15"/>
        </a:buBlip>
        <a:defRPr sz="5000">
          <a:solidFill>
            <a:srgbClr val="FFFFFF"/>
          </a:solidFill>
          <a:latin typeface="+mn-lt"/>
          <a:ea typeface="+mn-ea"/>
          <a:cs typeface="+mn-cs"/>
          <a:sym typeface="Chalkduster"/>
        </a:defRPr>
      </a:lvl6pPr>
      <a:lvl7pPr marL="5334000" indent="-762000" defTabSz="647700">
        <a:spcBef>
          <a:spcPts val="5100"/>
        </a:spcBef>
        <a:buSzPct val="43000"/>
        <a:buBlip>
          <a:blip r:embed="rId15"/>
        </a:buBlip>
        <a:defRPr sz="5000">
          <a:solidFill>
            <a:srgbClr val="FFFFFF"/>
          </a:solidFill>
          <a:latin typeface="+mn-lt"/>
          <a:ea typeface="+mn-ea"/>
          <a:cs typeface="+mn-cs"/>
          <a:sym typeface="Chalkduster"/>
        </a:defRPr>
      </a:lvl7pPr>
      <a:lvl8pPr marL="6096000" indent="-762000" defTabSz="647700">
        <a:spcBef>
          <a:spcPts val="5100"/>
        </a:spcBef>
        <a:buSzPct val="43000"/>
        <a:buBlip>
          <a:blip r:embed="rId15"/>
        </a:buBlip>
        <a:defRPr sz="5000">
          <a:solidFill>
            <a:srgbClr val="FFFFFF"/>
          </a:solidFill>
          <a:latin typeface="+mn-lt"/>
          <a:ea typeface="+mn-ea"/>
          <a:cs typeface="+mn-cs"/>
          <a:sym typeface="Chalkduster"/>
        </a:defRPr>
      </a:lvl8pPr>
      <a:lvl9pPr marL="6858000" indent="-762000" defTabSz="647700">
        <a:spcBef>
          <a:spcPts val="5100"/>
        </a:spcBef>
        <a:buSzPct val="43000"/>
        <a:buBlip>
          <a:blip r:embed="rId15"/>
        </a:buBlip>
        <a:defRPr sz="5000">
          <a:solidFill>
            <a:srgbClr val="FFFFFF"/>
          </a:solidFill>
          <a:latin typeface="+mn-lt"/>
          <a:ea typeface="+mn-ea"/>
          <a:cs typeface="+mn-cs"/>
          <a:sym typeface="Chalkduster"/>
        </a:defRPr>
      </a:lvl9pPr>
    </p:bodyStyle>
    <p:otherStyle>
      <a:lvl1pPr algn="ctr" defTabSz="647700">
        <a:defRPr sz="2400">
          <a:solidFill>
            <a:schemeClr val="tx1"/>
          </a:solidFill>
          <a:latin typeface="+mn-lt"/>
          <a:ea typeface="+mn-ea"/>
          <a:cs typeface="+mn-cs"/>
          <a:sym typeface="Chalkduster"/>
        </a:defRPr>
      </a:lvl1pPr>
      <a:lvl2pPr indent="228600" algn="ctr" defTabSz="647700">
        <a:defRPr sz="2400">
          <a:solidFill>
            <a:schemeClr val="tx1"/>
          </a:solidFill>
          <a:latin typeface="+mn-lt"/>
          <a:ea typeface="+mn-ea"/>
          <a:cs typeface="+mn-cs"/>
          <a:sym typeface="Chalkduster"/>
        </a:defRPr>
      </a:lvl2pPr>
      <a:lvl3pPr indent="457200" algn="ctr" defTabSz="647700">
        <a:defRPr sz="2400">
          <a:solidFill>
            <a:schemeClr val="tx1"/>
          </a:solidFill>
          <a:latin typeface="+mn-lt"/>
          <a:ea typeface="+mn-ea"/>
          <a:cs typeface="+mn-cs"/>
          <a:sym typeface="Chalkduster"/>
        </a:defRPr>
      </a:lvl3pPr>
      <a:lvl4pPr indent="685800" algn="ctr" defTabSz="647700">
        <a:defRPr sz="2400">
          <a:solidFill>
            <a:schemeClr val="tx1"/>
          </a:solidFill>
          <a:latin typeface="+mn-lt"/>
          <a:ea typeface="+mn-ea"/>
          <a:cs typeface="+mn-cs"/>
          <a:sym typeface="Chalkduster"/>
        </a:defRPr>
      </a:lvl4pPr>
      <a:lvl5pPr indent="914400" algn="ctr" defTabSz="647700">
        <a:defRPr sz="2400">
          <a:solidFill>
            <a:schemeClr val="tx1"/>
          </a:solidFill>
          <a:latin typeface="+mn-lt"/>
          <a:ea typeface="+mn-ea"/>
          <a:cs typeface="+mn-cs"/>
          <a:sym typeface="Chalkduster"/>
        </a:defRPr>
      </a:lvl5pPr>
      <a:lvl6pPr indent="1143000" algn="ctr" defTabSz="647700">
        <a:defRPr sz="2400">
          <a:solidFill>
            <a:schemeClr val="tx1"/>
          </a:solidFill>
          <a:latin typeface="+mn-lt"/>
          <a:ea typeface="+mn-ea"/>
          <a:cs typeface="+mn-cs"/>
          <a:sym typeface="Chalkduster"/>
        </a:defRPr>
      </a:lvl6pPr>
      <a:lvl7pPr indent="1371600" algn="ctr" defTabSz="647700">
        <a:defRPr sz="2400">
          <a:solidFill>
            <a:schemeClr val="tx1"/>
          </a:solidFill>
          <a:latin typeface="+mn-lt"/>
          <a:ea typeface="+mn-ea"/>
          <a:cs typeface="+mn-cs"/>
          <a:sym typeface="Chalkduster"/>
        </a:defRPr>
      </a:lvl7pPr>
      <a:lvl8pPr indent="1600200" algn="ctr" defTabSz="647700">
        <a:defRPr sz="2400">
          <a:solidFill>
            <a:schemeClr val="tx1"/>
          </a:solidFill>
          <a:latin typeface="+mn-lt"/>
          <a:ea typeface="+mn-ea"/>
          <a:cs typeface="+mn-cs"/>
          <a:sym typeface="Chalkduster"/>
        </a:defRPr>
      </a:lvl8pPr>
      <a:lvl9pPr indent="1828800" algn="ctr" defTabSz="647700">
        <a:defRPr sz="2400">
          <a:solidFill>
            <a:schemeClr val="tx1"/>
          </a:solidFill>
          <a:latin typeface="+mn-lt"/>
          <a:ea typeface="+mn-ea"/>
          <a:cs typeface="+mn-cs"/>
          <a:sym typeface="Chalkduster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1778000" y="355600"/>
            <a:ext cx="20828000" cy="34925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anchor="ctr"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10000">
                <a:solidFill>
                  <a:srgbClr val="FFFFFF"/>
                </a:solidFill>
              </a:rPr>
              <a:t>Başlık Metni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1778000" y="3898900"/>
            <a:ext cx="20828000" cy="80391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anchor="ctr">
            <a:normAutofit/>
          </a:bodyPr>
          <a:lstStyle>
            <a:lvl1pPr>
              <a:buBlip>
                <a:blip r:embed="rId15"/>
              </a:buBlip>
            </a:lvl1pPr>
            <a:lvl2pPr>
              <a:buBlip>
                <a:blip r:embed="rId15"/>
              </a:buBlip>
            </a:lvl2pPr>
            <a:lvl3pPr>
              <a:buBlip>
                <a:blip r:embed="rId15"/>
              </a:buBlip>
            </a:lvl3pPr>
            <a:lvl4pPr>
              <a:buBlip>
                <a:blip r:embed="rId15"/>
              </a:buBlip>
            </a:lvl4pPr>
            <a:lvl5pPr>
              <a:buBlip>
                <a:blip r:embed="rId15"/>
              </a:buBlip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Gövde Düzeyi Bir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Gövde Düzeyi İki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Gövde Düzeyi Üç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Gövde Düzeyi Dört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Gövde Düzeyi Beş</a:t>
            </a: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831" r:id="rId1"/>
    <p:sldLayoutId id="2147483832" r:id="rId2"/>
    <p:sldLayoutId id="2147483833" r:id="rId3"/>
    <p:sldLayoutId id="2147483834" r:id="rId4"/>
    <p:sldLayoutId id="2147483835" r:id="rId5"/>
    <p:sldLayoutId id="2147483836" r:id="rId6"/>
    <p:sldLayoutId id="2147483837" r:id="rId7"/>
    <p:sldLayoutId id="2147483838" r:id="rId8"/>
    <p:sldLayoutId id="2147483839" r:id="rId9"/>
    <p:sldLayoutId id="2147483840" r:id="rId10"/>
    <p:sldLayoutId id="2147483841" r:id="rId11"/>
    <p:sldLayoutId id="2147483842" r:id="rId12"/>
  </p:sldLayoutIdLst>
  <p:transition spd="med"/>
  <p:txStyles>
    <p:titleStyle>
      <a:lvl1pPr algn="ctr" defTabSz="647700">
        <a:defRPr sz="10000">
          <a:solidFill>
            <a:srgbClr val="FFFFFF"/>
          </a:solidFill>
          <a:latin typeface="+mn-lt"/>
          <a:ea typeface="+mn-ea"/>
          <a:cs typeface="+mn-cs"/>
          <a:sym typeface="Chalkduster"/>
        </a:defRPr>
      </a:lvl1pPr>
      <a:lvl2pPr indent="228600" algn="ctr" defTabSz="647700">
        <a:defRPr sz="10000">
          <a:solidFill>
            <a:srgbClr val="FFFFFF"/>
          </a:solidFill>
          <a:latin typeface="+mn-lt"/>
          <a:ea typeface="+mn-ea"/>
          <a:cs typeface="+mn-cs"/>
          <a:sym typeface="Chalkduster"/>
        </a:defRPr>
      </a:lvl2pPr>
      <a:lvl3pPr indent="457200" algn="ctr" defTabSz="647700">
        <a:defRPr sz="10000">
          <a:solidFill>
            <a:srgbClr val="FFFFFF"/>
          </a:solidFill>
          <a:latin typeface="+mn-lt"/>
          <a:ea typeface="+mn-ea"/>
          <a:cs typeface="+mn-cs"/>
          <a:sym typeface="Chalkduster"/>
        </a:defRPr>
      </a:lvl3pPr>
      <a:lvl4pPr indent="685800" algn="ctr" defTabSz="647700">
        <a:defRPr sz="10000">
          <a:solidFill>
            <a:srgbClr val="FFFFFF"/>
          </a:solidFill>
          <a:latin typeface="+mn-lt"/>
          <a:ea typeface="+mn-ea"/>
          <a:cs typeface="+mn-cs"/>
          <a:sym typeface="Chalkduster"/>
        </a:defRPr>
      </a:lvl4pPr>
      <a:lvl5pPr indent="914400" algn="ctr" defTabSz="647700">
        <a:defRPr sz="10000">
          <a:solidFill>
            <a:srgbClr val="FFFFFF"/>
          </a:solidFill>
          <a:latin typeface="+mn-lt"/>
          <a:ea typeface="+mn-ea"/>
          <a:cs typeface="+mn-cs"/>
          <a:sym typeface="Chalkduster"/>
        </a:defRPr>
      </a:lvl5pPr>
      <a:lvl6pPr indent="1143000" algn="ctr" defTabSz="647700">
        <a:defRPr sz="10000">
          <a:solidFill>
            <a:srgbClr val="FFFFFF"/>
          </a:solidFill>
          <a:latin typeface="+mn-lt"/>
          <a:ea typeface="+mn-ea"/>
          <a:cs typeface="+mn-cs"/>
          <a:sym typeface="Chalkduster"/>
        </a:defRPr>
      </a:lvl6pPr>
      <a:lvl7pPr indent="1371600" algn="ctr" defTabSz="647700">
        <a:defRPr sz="10000">
          <a:solidFill>
            <a:srgbClr val="FFFFFF"/>
          </a:solidFill>
          <a:latin typeface="+mn-lt"/>
          <a:ea typeface="+mn-ea"/>
          <a:cs typeface="+mn-cs"/>
          <a:sym typeface="Chalkduster"/>
        </a:defRPr>
      </a:lvl7pPr>
      <a:lvl8pPr indent="1600200" algn="ctr" defTabSz="647700">
        <a:defRPr sz="10000">
          <a:solidFill>
            <a:srgbClr val="FFFFFF"/>
          </a:solidFill>
          <a:latin typeface="+mn-lt"/>
          <a:ea typeface="+mn-ea"/>
          <a:cs typeface="+mn-cs"/>
          <a:sym typeface="Chalkduster"/>
        </a:defRPr>
      </a:lvl8pPr>
      <a:lvl9pPr indent="1828800" algn="ctr" defTabSz="647700">
        <a:defRPr sz="10000">
          <a:solidFill>
            <a:srgbClr val="FFFFFF"/>
          </a:solidFill>
          <a:latin typeface="+mn-lt"/>
          <a:ea typeface="+mn-ea"/>
          <a:cs typeface="+mn-cs"/>
          <a:sym typeface="Chalkduster"/>
        </a:defRPr>
      </a:lvl9pPr>
    </p:titleStyle>
    <p:bodyStyle>
      <a:lvl1pPr marL="762000" indent="-762000" defTabSz="647700">
        <a:spcBef>
          <a:spcPts val="5100"/>
        </a:spcBef>
        <a:buSzPct val="43000"/>
        <a:buBlip>
          <a:blip r:embed="rId15"/>
        </a:buBlip>
        <a:defRPr sz="5000">
          <a:solidFill>
            <a:srgbClr val="FFFFFF"/>
          </a:solidFill>
          <a:latin typeface="+mn-lt"/>
          <a:ea typeface="+mn-ea"/>
          <a:cs typeface="+mn-cs"/>
          <a:sym typeface="Chalkduster"/>
        </a:defRPr>
      </a:lvl1pPr>
      <a:lvl2pPr marL="1524000" indent="-762000" defTabSz="647700">
        <a:spcBef>
          <a:spcPts val="5100"/>
        </a:spcBef>
        <a:buSzPct val="43000"/>
        <a:buBlip>
          <a:blip r:embed="rId15"/>
        </a:buBlip>
        <a:defRPr sz="5000">
          <a:solidFill>
            <a:srgbClr val="FFFFFF"/>
          </a:solidFill>
          <a:latin typeface="+mn-lt"/>
          <a:ea typeface="+mn-ea"/>
          <a:cs typeface="+mn-cs"/>
          <a:sym typeface="Chalkduster"/>
        </a:defRPr>
      </a:lvl2pPr>
      <a:lvl3pPr marL="2286000" indent="-762000" defTabSz="647700">
        <a:spcBef>
          <a:spcPts val="5100"/>
        </a:spcBef>
        <a:buSzPct val="43000"/>
        <a:buBlip>
          <a:blip r:embed="rId15"/>
        </a:buBlip>
        <a:defRPr sz="5000">
          <a:solidFill>
            <a:srgbClr val="FFFFFF"/>
          </a:solidFill>
          <a:latin typeface="+mn-lt"/>
          <a:ea typeface="+mn-ea"/>
          <a:cs typeface="+mn-cs"/>
          <a:sym typeface="Chalkduster"/>
        </a:defRPr>
      </a:lvl3pPr>
      <a:lvl4pPr marL="3048000" indent="-762000" defTabSz="647700">
        <a:spcBef>
          <a:spcPts val="5100"/>
        </a:spcBef>
        <a:buSzPct val="43000"/>
        <a:buBlip>
          <a:blip r:embed="rId15"/>
        </a:buBlip>
        <a:defRPr sz="5000">
          <a:solidFill>
            <a:srgbClr val="FFFFFF"/>
          </a:solidFill>
          <a:latin typeface="+mn-lt"/>
          <a:ea typeface="+mn-ea"/>
          <a:cs typeface="+mn-cs"/>
          <a:sym typeface="Chalkduster"/>
        </a:defRPr>
      </a:lvl4pPr>
      <a:lvl5pPr marL="3810000" indent="-762000" defTabSz="647700">
        <a:spcBef>
          <a:spcPts val="5100"/>
        </a:spcBef>
        <a:buSzPct val="43000"/>
        <a:buBlip>
          <a:blip r:embed="rId15"/>
        </a:buBlip>
        <a:defRPr sz="5000">
          <a:solidFill>
            <a:srgbClr val="FFFFFF"/>
          </a:solidFill>
          <a:latin typeface="+mn-lt"/>
          <a:ea typeface="+mn-ea"/>
          <a:cs typeface="+mn-cs"/>
          <a:sym typeface="Chalkduster"/>
        </a:defRPr>
      </a:lvl5pPr>
      <a:lvl6pPr marL="4572000" indent="-762000" defTabSz="647700">
        <a:spcBef>
          <a:spcPts val="5100"/>
        </a:spcBef>
        <a:buSzPct val="43000"/>
        <a:buBlip>
          <a:blip r:embed="rId15"/>
        </a:buBlip>
        <a:defRPr sz="5000">
          <a:solidFill>
            <a:srgbClr val="FFFFFF"/>
          </a:solidFill>
          <a:latin typeface="+mn-lt"/>
          <a:ea typeface="+mn-ea"/>
          <a:cs typeface="+mn-cs"/>
          <a:sym typeface="Chalkduster"/>
        </a:defRPr>
      </a:lvl6pPr>
      <a:lvl7pPr marL="5334000" indent="-762000" defTabSz="647700">
        <a:spcBef>
          <a:spcPts val="5100"/>
        </a:spcBef>
        <a:buSzPct val="43000"/>
        <a:buBlip>
          <a:blip r:embed="rId15"/>
        </a:buBlip>
        <a:defRPr sz="5000">
          <a:solidFill>
            <a:srgbClr val="FFFFFF"/>
          </a:solidFill>
          <a:latin typeface="+mn-lt"/>
          <a:ea typeface="+mn-ea"/>
          <a:cs typeface="+mn-cs"/>
          <a:sym typeface="Chalkduster"/>
        </a:defRPr>
      </a:lvl7pPr>
      <a:lvl8pPr marL="6096000" indent="-762000" defTabSz="647700">
        <a:spcBef>
          <a:spcPts val="5100"/>
        </a:spcBef>
        <a:buSzPct val="43000"/>
        <a:buBlip>
          <a:blip r:embed="rId15"/>
        </a:buBlip>
        <a:defRPr sz="5000">
          <a:solidFill>
            <a:srgbClr val="FFFFFF"/>
          </a:solidFill>
          <a:latin typeface="+mn-lt"/>
          <a:ea typeface="+mn-ea"/>
          <a:cs typeface="+mn-cs"/>
          <a:sym typeface="Chalkduster"/>
        </a:defRPr>
      </a:lvl8pPr>
      <a:lvl9pPr marL="6858000" indent="-762000" defTabSz="647700">
        <a:spcBef>
          <a:spcPts val="5100"/>
        </a:spcBef>
        <a:buSzPct val="43000"/>
        <a:buBlip>
          <a:blip r:embed="rId15"/>
        </a:buBlip>
        <a:defRPr sz="5000">
          <a:solidFill>
            <a:srgbClr val="FFFFFF"/>
          </a:solidFill>
          <a:latin typeface="+mn-lt"/>
          <a:ea typeface="+mn-ea"/>
          <a:cs typeface="+mn-cs"/>
          <a:sym typeface="Chalkduster"/>
        </a:defRPr>
      </a:lvl9pPr>
    </p:bodyStyle>
    <p:otherStyle>
      <a:lvl1pPr algn="ctr" defTabSz="647700">
        <a:defRPr sz="2400">
          <a:solidFill>
            <a:schemeClr val="tx1"/>
          </a:solidFill>
          <a:latin typeface="+mn-lt"/>
          <a:ea typeface="+mn-ea"/>
          <a:cs typeface="+mn-cs"/>
          <a:sym typeface="Chalkduster"/>
        </a:defRPr>
      </a:lvl1pPr>
      <a:lvl2pPr indent="228600" algn="ctr" defTabSz="647700">
        <a:defRPr sz="2400">
          <a:solidFill>
            <a:schemeClr val="tx1"/>
          </a:solidFill>
          <a:latin typeface="+mn-lt"/>
          <a:ea typeface="+mn-ea"/>
          <a:cs typeface="+mn-cs"/>
          <a:sym typeface="Chalkduster"/>
        </a:defRPr>
      </a:lvl2pPr>
      <a:lvl3pPr indent="457200" algn="ctr" defTabSz="647700">
        <a:defRPr sz="2400">
          <a:solidFill>
            <a:schemeClr val="tx1"/>
          </a:solidFill>
          <a:latin typeface="+mn-lt"/>
          <a:ea typeface="+mn-ea"/>
          <a:cs typeface="+mn-cs"/>
          <a:sym typeface="Chalkduster"/>
        </a:defRPr>
      </a:lvl3pPr>
      <a:lvl4pPr indent="685800" algn="ctr" defTabSz="647700">
        <a:defRPr sz="2400">
          <a:solidFill>
            <a:schemeClr val="tx1"/>
          </a:solidFill>
          <a:latin typeface="+mn-lt"/>
          <a:ea typeface="+mn-ea"/>
          <a:cs typeface="+mn-cs"/>
          <a:sym typeface="Chalkduster"/>
        </a:defRPr>
      </a:lvl4pPr>
      <a:lvl5pPr indent="914400" algn="ctr" defTabSz="647700">
        <a:defRPr sz="2400">
          <a:solidFill>
            <a:schemeClr val="tx1"/>
          </a:solidFill>
          <a:latin typeface="+mn-lt"/>
          <a:ea typeface="+mn-ea"/>
          <a:cs typeface="+mn-cs"/>
          <a:sym typeface="Chalkduster"/>
        </a:defRPr>
      </a:lvl5pPr>
      <a:lvl6pPr indent="1143000" algn="ctr" defTabSz="647700">
        <a:defRPr sz="2400">
          <a:solidFill>
            <a:schemeClr val="tx1"/>
          </a:solidFill>
          <a:latin typeface="+mn-lt"/>
          <a:ea typeface="+mn-ea"/>
          <a:cs typeface="+mn-cs"/>
          <a:sym typeface="Chalkduster"/>
        </a:defRPr>
      </a:lvl6pPr>
      <a:lvl7pPr indent="1371600" algn="ctr" defTabSz="647700">
        <a:defRPr sz="2400">
          <a:solidFill>
            <a:schemeClr val="tx1"/>
          </a:solidFill>
          <a:latin typeface="+mn-lt"/>
          <a:ea typeface="+mn-ea"/>
          <a:cs typeface="+mn-cs"/>
          <a:sym typeface="Chalkduster"/>
        </a:defRPr>
      </a:lvl7pPr>
      <a:lvl8pPr indent="1600200" algn="ctr" defTabSz="647700">
        <a:defRPr sz="2400">
          <a:solidFill>
            <a:schemeClr val="tx1"/>
          </a:solidFill>
          <a:latin typeface="+mn-lt"/>
          <a:ea typeface="+mn-ea"/>
          <a:cs typeface="+mn-cs"/>
          <a:sym typeface="Chalkduster"/>
        </a:defRPr>
      </a:lvl8pPr>
      <a:lvl9pPr indent="1828800" algn="ctr" defTabSz="647700">
        <a:defRPr sz="2400">
          <a:solidFill>
            <a:schemeClr val="tx1"/>
          </a:solidFill>
          <a:latin typeface="+mn-lt"/>
          <a:ea typeface="+mn-ea"/>
          <a:cs typeface="+mn-cs"/>
          <a:sym typeface="Chalkduster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1778000" y="355600"/>
            <a:ext cx="20828000" cy="34925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anchor="ctr"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10000">
                <a:solidFill>
                  <a:srgbClr val="FFFFFF"/>
                </a:solidFill>
              </a:rPr>
              <a:t>Başlık Metni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1778000" y="3898900"/>
            <a:ext cx="20828000" cy="80391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anchor="ctr">
            <a:normAutofit/>
          </a:bodyPr>
          <a:lstStyle>
            <a:lvl1pPr>
              <a:buBlip>
                <a:blip r:embed="rId15"/>
              </a:buBlip>
            </a:lvl1pPr>
            <a:lvl2pPr>
              <a:buBlip>
                <a:blip r:embed="rId15"/>
              </a:buBlip>
            </a:lvl2pPr>
            <a:lvl3pPr>
              <a:buBlip>
                <a:blip r:embed="rId15"/>
              </a:buBlip>
            </a:lvl3pPr>
            <a:lvl4pPr>
              <a:buBlip>
                <a:blip r:embed="rId15"/>
              </a:buBlip>
            </a:lvl4pPr>
            <a:lvl5pPr>
              <a:buBlip>
                <a:blip r:embed="rId15"/>
              </a:buBlip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Gövde Düzeyi Bir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Gövde Düzeyi İki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Gövde Düzeyi Üç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Gövde Düzeyi Dört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Gövde Düzeyi Beş</a:t>
            </a: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844" r:id="rId1"/>
    <p:sldLayoutId id="2147483845" r:id="rId2"/>
    <p:sldLayoutId id="2147483846" r:id="rId3"/>
    <p:sldLayoutId id="2147483847" r:id="rId4"/>
    <p:sldLayoutId id="2147483848" r:id="rId5"/>
    <p:sldLayoutId id="2147483849" r:id="rId6"/>
    <p:sldLayoutId id="2147483850" r:id="rId7"/>
    <p:sldLayoutId id="2147483851" r:id="rId8"/>
    <p:sldLayoutId id="2147483852" r:id="rId9"/>
    <p:sldLayoutId id="2147483853" r:id="rId10"/>
    <p:sldLayoutId id="2147483854" r:id="rId11"/>
    <p:sldLayoutId id="2147483855" r:id="rId12"/>
  </p:sldLayoutIdLst>
  <p:transition spd="med"/>
  <p:txStyles>
    <p:titleStyle>
      <a:lvl1pPr algn="ctr" defTabSz="647700">
        <a:defRPr sz="10000">
          <a:solidFill>
            <a:srgbClr val="FFFFFF"/>
          </a:solidFill>
          <a:latin typeface="+mn-lt"/>
          <a:ea typeface="+mn-ea"/>
          <a:cs typeface="+mn-cs"/>
          <a:sym typeface="Chalkduster"/>
        </a:defRPr>
      </a:lvl1pPr>
      <a:lvl2pPr indent="228600" algn="ctr" defTabSz="647700">
        <a:defRPr sz="10000">
          <a:solidFill>
            <a:srgbClr val="FFFFFF"/>
          </a:solidFill>
          <a:latin typeface="+mn-lt"/>
          <a:ea typeface="+mn-ea"/>
          <a:cs typeface="+mn-cs"/>
          <a:sym typeface="Chalkduster"/>
        </a:defRPr>
      </a:lvl2pPr>
      <a:lvl3pPr indent="457200" algn="ctr" defTabSz="647700">
        <a:defRPr sz="10000">
          <a:solidFill>
            <a:srgbClr val="FFFFFF"/>
          </a:solidFill>
          <a:latin typeface="+mn-lt"/>
          <a:ea typeface="+mn-ea"/>
          <a:cs typeface="+mn-cs"/>
          <a:sym typeface="Chalkduster"/>
        </a:defRPr>
      </a:lvl3pPr>
      <a:lvl4pPr indent="685800" algn="ctr" defTabSz="647700">
        <a:defRPr sz="10000">
          <a:solidFill>
            <a:srgbClr val="FFFFFF"/>
          </a:solidFill>
          <a:latin typeface="+mn-lt"/>
          <a:ea typeface="+mn-ea"/>
          <a:cs typeface="+mn-cs"/>
          <a:sym typeface="Chalkduster"/>
        </a:defRPr>
      </a:lvl4pPr>
      <a:lvl5pPr indent="914400" algn="ctr" defTabSz="647700">
        <a:defRPr sz="10000">
          <a:solidFill>
            <a:srgbClr val="FFFFFF"/>
          </a:solidFill>
          <a:latin typeface="+mn-lt"/>
          <a:ea typeface="+mn-ea"/>
          <a:cs typeface="+mn-cs"/>
          <a:sym typeface="Chalkduster"/>
        </a:defRPr>
      </a:lvl5pPr>
      <a:lvl6pPr indent="1143000" algn="ctr" defTabSz="647700">
        <a:defRPr sz="10000">
          <a:solidFill>
            <a:srgbClr val="FFFFFF"/>
          </a:solidFill>
          <a:latin typeface="+mn-lt"/>
          <a:ea typeface="+mn-ea"/>
          <a:cs typeface="+mn-cs"/>
          <a:sym typeface="Chalkduster"/>
        </a:defRPr>
      </a:lvl6pPr>
      <a:lvl7pPr indent="1371600" algn="ctr" defTabSz="647700">
        <a:defRPr sz="10000">
          <a:solidFill>
            <a:srgbClr val="FFFFFF"/>
          </a:solidFill>
          <a:latin typeface="+mn-lt"/>
          <a:ea typeface="+mn-ea"/>
          <a:cs typeface="+mn-cs"/>
          <a:sym typeface="Chalkduster"/>
        </a:defRPr>
      </a:lvl7pPr>
      <a:lvl8pPr indent="1600200" algn="ctr" defTabSz="647700">
        <a:defRPr sz="10000">
          <a:solidFill>
            <a:srgbClr val="FFFFFF"/>
          </a:solidFill>
          <a:latin typeface="+mn-lt"/>
          <a:ea typeface="+mn-ea"/>
          <a:cs typeface="+mn-cs"/>
          <a:sym typeface="Chalkduster"/>
        </a:defRPr>
      </a:lvl8pPr>
      <a:lvl9pPr indent="1828800" algn="ctr" defTabSz="647700">
        <a:defRPr sz="10000">
          <a:solidFill>
            <a:srgbClr val="FFFFFF"/>
          </a:solidFill>
          <a:latin typeface="+mn-lt"/>
          <a:ea typeface="+mn-ea"/>
          <a:cs typeface="+mn-cs"/>
          <a:sym typeface="Chalkduster"/>
        </a:defRPr>
      </a:lvl9pPr>
    </p:titleStyle>
    <p:bodyStyle>
      <a:lvl1pPr marL="762000" indent="-762000" defTabSz="647700">
        <a:spcBef>
          <a:spcPts val="5100"/>
        </a:spcBef>
        <a:buSzPct val="43000"/>
        <a:buBlip>
          <a:blip r:embed="rId15"/>
        </a:buBlip>
        <a:defRPr sz="5000">
          <a:solidFill>
            <a:srgbClr val="FFFFFF"/>
          </a:solidFill>
          <a:latin typeface="+mn-lt"/>
          <a:ea typeface="+mn-ea"/>
          <a:cs typeface="+mn-cs"/>
          <a:sym typeface="Chalkduster"/>
        </a:defRPr>
      </a:lvl1pPr>
      <a:lvl2pPr marL="1524000" indent="-762000" defTabSz="647700">
        <a:spcBef>
          <a:spcPts val="5100"/>
        </a:spcBef>
        <a:buSzPct val="43000"/>
        <a:buBlip>
          <a:blip r:embed="rId15"/>
        </a:buBlip>
        <a:defRPr sz="5000">
          <a:solidFill>
            <a:srgbClr val="FFFFFF"/>
          </a:solidFill>
          <a:latin typeface="+mn-lt"/>
          <a:ea typeface="+mn-ea"/>
          <a:cs typeface="+mn-cs"/>
          <a:sym typeface="Chalkduster"/>
        </a:defRPr>
      </a:lvl2pPr>
      <a:lvl3pPr marL="2286000" indent="-762000" defTabSz="647700">
        <a:spcBef>
          <a:spcPts val="5100"/>
        </a:spcBef>
        <a:buSzPct val="43000"/>
        <a:buBlip>
          <a:blip r:embed="rId15"/>
        </a:buBlip>
        <a:defRPr sz="5000">
          <a:solidFill>
            <a:srgbClr val="FFFFFF"/>
          </a:solidFill>
          <a:latin typeface="+mn-lt"/>
          <a:ea typeface="+mn-ea"/>
          <a:cs typeface="+mn-cs"/>
          <a:sym typeface="Chalkduster"/>
        </a:defRPr>
      </a:lvl3pPr>
      <a:lvl4pPr marL="3048000" indent="-762000" defTabSz="647700">
        <a:spcBef>
          <a:spcPts val="5100"/>
        </a:spcBef>
        <a:buSzPct val="43000"/>
        <a:buBlip>
          <a:blip r:embed="rId15"/>
        </a:buBlip>
        <a:defRPr sz="5000">
          <a:solidFill>
            <a:srgbClr val="FFFFFF"/>
          </a:solidFill>
          <a:latin typeface="+mn-lt"/>
          <a:ea typeface="+mn-ea"/>
          <a:cs typeface="+mn-cs"/>
          <a:sym typeface="Chalkduster"/>
        </a:defRPr>
      </a:lvl4pPr>
      <a:lvl5pPr marL="3810000" indent="-762000" defTabSz="647700">
        <a:spcBef>
          <a:spcPts val="5100"/>
        </a:spcBef>
        <a:buSzPct val="43000"/>
        <a:buBlip>
          <a:blip r:embed="rId15"/>
        </a:buBlip>
        <a:defRPr sz="5000">
          <a:solidFill>
            <a:srgbClr val="FFFFFF"/>
          </a:solidFill>
          <a:latin typeface="+mn-lt"/>
          <a:ea typeface="+mn-ea"/>
          <a:cs typeface="+mn-cs"/>
          <a:sym typeface="Chalkduster"/>
        </a:defRPr>
      </a:lvl5pPr>
      <a:lvl6pPr marL="4572000" indent="-762000" defTabSz="647700">
        <a:spcBef>
          <a:spcPts val="5100"/>
        </a:spcBef>
        <a:buSzPct val="43000"/>
        <a:buBlip>
          <a:blip r:embed="rId15"/>
        </a:buBlip>
        <a:defRPr sz="5000">
          <a:solidFill>
            <a:srgbClr val="FFFFFF"/>
          </a:solidFill>
          <a:latin typeface="+mn-lt"/>
          <a:ea typeface="+mn-ea"/>
          <a:cs typeface="+mn-cs"/>
          <a:sym typeface="Chalkduster"/>
        </a:defRPr>
      </a:lvl6pPr>
      <a:lvl7pPr marL="5334000" indent="-762000" defTabSz="647700">
        <a:spcBef>
          <a:spcPts val="5100"/>
        </a:spcBef>
        <a:buSzPct val="43000"/>
        <a:buBlip>
          <a:blip r:embed="rId15"/>
        </a:buBlip>
        <a:defRPr sz="5000">
          <a:solidFill>
            <a:srgbClr val="FFFFFF"/>
          </a:solidFill>
          <a:latin typeface="+mn-lt"/>
          <a:ea typeface="+mn-ea"/>
          <a:cs typeface="+mn-cs"/>
          <a:sym typeface="Chalkduster"/>
        </a:defRPr>
      </a:lvl7pPr>
      <a:lvl8pPr marL="6096000" indent="-762000" defTabSz="647700">
        <a:spcBef>
          <a:spcPts val="5100"/>
        </a:spcBef>
        <a:buSzPct val="43000"/>
        <a:buBlip>
          <a:blip r:embed="rId15"/>
        </a:buBlip>
        <a:defRPr sz="5000">
          <a:solidFill>
            <a:srgbClr val="FFFFFF"/>
          </a:solidFill>
          <a:latin typeface="+mn-lt"/>
          <a:ea typeface="+mn-ea"/>
          <a:cs typeface="+mn-cs"/>
          <a:sym typeface="Chalkduster"/>
        </a:defRPr>
      </a:lvl8pPr>
      <a:lvl9pPr marL="6858000" indent="-762000" defTabSz="647700">
        <a:spcBef>
          <a:spcPts val="5100"/>
        </a:spcBef>
        <a:buSzPct val="43000"/>
        <a:buBlip>
          <a:blip r:embed="rId15"/>
        </a:buBlip>
        <a:defRPr sz="5000">
          <a:solidFill>
            <a:srgbClr val="FFFFFF"/>
          </a:solidFill>
          <a:latin typeface="+mn-lt"/>
          <a:ea typeface="+mn-ea"/>
          <a:cs typeface="+mn-cs"/>
          <a:sym typeface="Chalkduster"/>
        </a:defRPr>
      </a:lvl9pPr>
    </p:bodyStyle>
    <p:otherStyle>
      <a:lvl1pPr algn="ctr" defTabSz="647700">
        <a:defRPr sz="2400">
          <a:solidFill>
            <a:schemeClr val="tx1"/>
          </a:solidFill>
          <a:latin typeface="+mn-lt"/>
          <a:ea typeface="+mn-ea"/>
          <a:cs typeface="+mn-cs"/>
          <a:sym typeface="Chalkduster"/>
        </a:defRPr>
      </a:lvl1pPr>
      <a:lvl2pPr indent="228600" algn="ctr" defTabSz="647700">
        <a:defRPr sz="2400">
          <a:solidFill>
            <a:schemeClr val="tx1"/>
          </a:solidFill>
          <a:latin typeface="+mn-lt"/>
          <a:ea typeface="+mn-ea"/>
          <a:cs typeface="+mn-cs"/>
          <a:sym typeface="Chalkduster"/>
        </a:defRPr>
      </a:lvl2pPr>
      <a:lvl3pPr indent="457200" algn="ctr" defTabSz="647700">
        <a:defRPr sz="2400">
          <a:solidFill>
            <a:schemeClr val="tx1"/>
          </a:solidFill>
          <a:latin typeface="+mn-lt"/>
          <a:ea typeface="+mn-ea"/>
          <a:cs typeface="+mn-cs"/>
          <a:sym typeface="Chalkduster"/>
        </a:defRPr>
      </a:lvl3pPr>
      <a:lvl4pPr indent="685800" algn="ctr" defTabSz="647700">
        <a:defRPr sz="2400">
          <a:solidFill>
            <a:schemeClr val="tx1"/>
          </a:solidFill>
          <a:latin typeface="+mn-lt"/>
          <a:ea typeface="+mn-ea"/>
          <a:cs typeface="+mn-cs"/>
          <a:sym typeface="Chalkduster"/>
        </a:defRPr>
      </a:lvl4pPr>
      <a:lvl5pPr indent="914400" algn="ctr" defTabSz="647700">
        <a:defRPr sz="2400">
          <a:solidFill>
            <a:schemeClr val="tx1"/>
          </a:solidFill>
          <a:latin typeface="+mn-lt"/>
          <a:ea typeface="+mn-ea"/>
          <a:cs typeface="+mn-cs"/>
          <a:sym typeface="Chalkduster"/>
        </a:defRPr>
      </a:lvl5pPr>
      <a:lvl6pPr indent="1143000" algn="ctr" defTabSz="647700">
        <a:defRPr sz="2400">
          <a:solidFill>
            <a:schemeClr val="tx1"/>
          </a:solidFill>
          <a:latin typeface="+mn-lt"/>
          <a:ea typeface="+mn-ea"/>
          <a:cs typeface="+mn-cs"/>
          <a:sym typeface="Chalkduster"/>
        </a:defRPr>
      </a:lvl6pPr>
      <a:lvl7pPr indent="1371600" algn="ctr" defTabSz="647700">
        <a:defRPr sz="2400">
          <a:solidFill>
            <a:schemeClr val="tx1"/>
          </a:solidFill>
          <a:latin typeface="+mn-lt"/>
          <a:ea typeface="+mn-ea"/>
          <a:cs typeface="+mn-cs"/>
          <a:sym typeface="Chalkduster"/>
        </a:defRPr>
      </a:lvl7pPr>
      <a:lvl8pPr indent="1600200" algn="ctr" defTabSz="647700">
        <a:defRPr sz="2400">
          <a:solidFill>
            <a:schemeClr val="tx1"/>
          </a:solidFill>
          <a:latin typeface="+mn-lt"/>
          <a:ea typeface="+mn-ea"/>
          <a:cs typeface="+mn-cs"/>
          <a:sym typeface="Chalkduster"/>
        </a:defRPr>
      </a:lvl8pPr>
      <a:lvl9pPr indent="1828800" algn="ctr" defTabSz="647700">
        <a:defRPr sz="2400">
          <a:solidFill>
            <a:schemeClr val="tx1"/>
          </a:solidFill>
          <a:latin typeface="+mn-lt"/>
          <a:ea typeface="+mn-ea"/>
          <a:cs typeface="+mn-cs"/>
          <a:sym typeface="Chalkduster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1778000" y="355600"/>
            <a:ext cx="20828000" cy="34925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anchor="ctr"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10000">
                <a:solidFill>
                  <a:srgbClr val="FFFFFF"/>
                </a:solidFill>
              </a:rPr>
              <a:t>Başlık Metni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1778000" y="3898900"/>
            <a:ext cx="20828000" cy="80391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anchor="ctr">
            <a:normAutofit/>
          </a:bodyPr>
          <a:lstStyle>
            <a:lvl1pPr>
              <a:buBlip>
                <a:blip r:embed="rId15"/>
              </a:buBlip>
            </a:lvl1pPr>
            <a:lvl2pPr>
              <a:buBlip>
                <a:blip r:embed="rId15"/>
              </a:buBlip>
            </a:lvl2pPr>
            <a:lvl3pPr>
              <a:buBlip>
                <a:blip r:embed="rId15"/>
              </a:buBlip>
            </a:lvl3pPr>
            <a:lvl4pPr>
              <a:buBlip>
                <a:blip r:embed="rId15"/>
              </a:buBlip>
            </a:lvl4pPr>
            <a:lvl5pPr>
              <a:buBlip>
                <a:blip r:embed="rId15"/>
              </a:buBlip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Gövde Düzeyi Bir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Gövde Düzeyi İki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Gövde Düzeyi Üç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Gövde Düzeyi Dört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Gövde Düzeyi Beş</a:t>
            </a: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857" r:id="rId1"/>
    <p:sldLayoutId id="2147483858" r:id="rId2"/>
    <p:sldLayoutId id="2147483859" r:id="rId3"/>
    <p:sldLayoutId id="2147483860" r:id="rId4"/>
    <p:sldLayoutId id="2147483861" r:id="rId5"/>
    <p:sldLayoutId id="2147483862" r:id="rId6"/>
    <p:sldLayoutId id="2147483863" r:id="rId7"/>
    <p:sldLayoutId id="2147483864" r:id="rId8"/>
    <p:sldLayoutId id="2147483865" r:id="rId9"/>
    <p:sldLayoutId id="2147483866" r:id="rId10"/>
    <p:sldLayoutId id="2147483867" r:id="rId11"/>
    <p:sldLayoutId id="2147483868" r:id="rId12"/>
  </p:sldLayoutIdLst>
  <p:transition spd="med"/>
  <p:txStyles>
    <p:titleStyle>
      <a:lvl1pPr algn="ctr" defTabSz="647700">
        <a:defRPr sz="10000">
          <a:solidFill>
            <a:srgbClr val="FFFFFF"/>
          </a:solidFill>
          <a:latin typeface="+mn-lt"/>
          <a:ea typeface="+mn-ea"/>
          <a:cs typeface="+mn-cs"/>
          <a:sym typeface="Chalkduster"/>
        </a:defRPr>
      </a:lvl1pPr>
      <a:lvl2pPr indent="228600" algn="ctr" defTabSz="647700">
        <a:defRPr sz="10000">
          <a:solidFill>
            <a:srgbClr val="FFFFFF"/>
          </a:solidFill>
          <a:latin typeface="+mn-lt"/>
          <a:ea typeface="+mn-ea"/>
          <a:cs typeface="+mn-cs"/>
          <a:sym typeface="Chalkduster"/>
        </a:defRPr>
      </a:lvl2pPr>
      <a:lvl3pPr indent="457200" algn="ctr" defTabSz="647700">
        <a:defRPr sz="10000">
          <a:solidFill>
            <a:srgbClr val="FFFFFF"/>
          </a:solidFill>
          <a:latin typeface="+mn-lt"/>
          <a:ea typeface="+mn-ea"/>
          <a:cs typeface="+mn-cs"/>
          <a:sym typeface="Chalkduster"/>
        </a:defRPr>
      </a:lvl3pPr>
      <a:lvl4pPr indent="685800" algn="ctr" defTabSz="647700">
        <a:defRPr sz="10000">
          <a:solidFill>
            <a:srgbClr val="FFFFFF"/>
          </a:solidFill>
          <a:latin typeface="+mn-lt"/>
          <a:ea typeface="+mn-ea"/>
          <a:cs typeface="+mn-cs"/>
          <a:sym typeface="Chalkduster"/>
        </a:defRPr>
      </a:lvl4pPr>
      <a:lvl5pPr indent="914400" algn="ctr" defTabSz="647700">
        <a:defRPr sz="10000">
          <a:solidFill>
            <a:srgbClr val="FFFFFF"/>
          </a:solidFill>
          <a:latin typeface="+mn-lt"/>
          <a:ea typeface="+mn-ea"/>
          <a:cs typeface="+mn-cs"/>
          <a:sym typeface="Chalkduster"/>
        </a:defRPr>
      </a:lvl5pPr>
      <a:lvl6pPr indent="1143000" algn="ctr" defTabSz="647700">
        <a:defRPr sz="10000">
          <a:solidFill>
            <a:srgbClr val="FFFFFF"/>
          </a:solidFill>
          <a:latin typeface="+mn-lt"/>
          <a:ea typeface="+mn-ea"/>
          <a:cs typeface="+mn-cs"/>
          <a:sym typeface="Chalkduster"/>
        </a:defRPr>
      </a:lvl6pPr>
      <a:lvl7pPr indent="1371600" algn="ctr" defTabSz="647700">
        <a:defRPr sz="10000">
          <a:solidFill>
            <a:srgbClr val="FFFFFF"/>
          </a:solidFill>
          <a:latin typeface="+mn-lt"/>
          <a:ea typeface="+mn-ea"/>
          <a:cs typeface="+mn-cs"/>
          <a:sym typeface="Chalkduster"/>
        </a:defRPr>
      </a:lvl7pPr>
      <a:lvl8pPr indent="1600200" algn="ctr" defTabSz="647700">
        <a:defRPr sz="10000">
          <a:solidFill>
            <a:srgbClr val="FFFFFF"/>
          </a:solidFill>
          <a:latin typeface="+mn-lt"/>
          <a:ea typeface="+mn-ea"/>
          <a:cs typeface="+mn-cs"/>
          <a:sym typeface="Chalkduster"/>
        </a:defRPr>
      </a:lvl8pPr>
      <a:lvl9pPr indent="1828800" algn="ctr" defTabSz="647700">
        <a:defRPr sz="10000">
          <a:solidFill>
            <a:srgbClr val="FFFFFF"/>
          </a:solidFill>
          <a:latin typeface="+mn-lt"/>
          <a:ea typeface="+mn-ea"/>
          <a:cs typeface="+mn-cs"/>
          <a:sym typeface="Chalkduster"/>
        </a:defRPr>
      </a:lvl9pPr>
    </p:titleStyle>
    <p:bodyStyle>
      <a:lvl1pPr marL="762000" indent="-762000" defTabSz="647700">
        <a:spcBef>
          <a:spcPts val="5100"/>
        </a:spcBef>
        <a:buSzPct val="43000"/>
        <a:buBlip>
          <a:blip r:embed="rId15"/>
        </a:buBlip>
        <a:defRPr sz="5000">
          <a:solidFill>
            <a:srgbClr val="FFFFFF"/>
          </a:solidFill>
          <a:latin typeface="+mn-lt"/>
          <a:ea typeface="+mn-ea"/>
          <a:cs typeface="+mn-cs"/>
          <a:sym typeface="Chalkduster"/>
        </a:defRPr>
      </a:lvl1pPr>
      <a:lvl2pPr marL="1524000" indent="-762000" defTabSz="647700">
        <a:spcBef>
          <a:spcPts val="5100"/>
        </a:spcBef>
        <a:buSzPct val="43000"/>
        <a:buBlip>
          <a:blip r:embed="rId15"/>
        </a:buBlip>
        <a:defRPr sz="5000">
          <a:solidFill>
            <a:srgbClr val="FFFFFF"/>
          </a:solidFill>
          <a:latin typeface="+mn-lt"/>
          <a:ea typeface="+mn-ea"/>
          <a:cs typeface="+mn-cs"/>
          <a:sym typeface="Chalkduster"/>
        </a:defRPr>
      </a:lvl2pPr>
      <a:lvl3pPr marL="2286000" indent="-762000" defTabSz="647700">
        <a:spcBef>
          <a:spcPts val="5100"/>
        </a:spcBef>
        <a:buSzPct val="43000"/>
        <a:buBlip>
          <a:blip r:embed="rId15"/>
        </a:buBlip>
        <a:defRPr sz="5000">
          <a:solidFill>
            <a:srgbClr val="FFFFFF"/>
          </a:solidFill>
          <a:latin typeface="+mn-lt"/>
          <a:ea typeface="+mn-ea"/>
          <a:cs typeface="+mn-cs"/>
          <a:sym typeface="Chalkduster"/>
        </a:defRPr>
      </a:lvl3pPr>
      <a:lvl4pPr marL="3048000" indent="-762000" defTabSz="647700">
        <a:spcBef>
          <a:spcPts val="5100"/>
        </a:spcBef>
        <a:buSzPct val="43000"/>
        <a:buBlip>
          <a:blip r:embed="rId15"/>
        </a:buBlip>
        <a:defRPr sz="5000">
          <a:solidFill>
            <a:srgbClr val="FFFFFF"/>
          </a:solidFill>
          <a:latin typeface="+mn-lt"/>
          <a:ea typeface="+mn-ea"/>
          <a:cs typeface="+mn-cs"/>
          <a:sym typeface="Chalkduster"/>
        </a:defRPr>
      </a:lvl4pPr>
      <a:lvl5pPr marL="3810000" indent="-762000" defTabSz="647700">
        <a:spcBef>
          <a:spcPts val="5100"/>
        </a:spcBef>
        <a:buSzPct val="43000"/>
        <a:buBlip>
          <a:blip r:embed="rId15"/>
        </a:buBlip>
        <a:defRPr sz="5000">
          <a:solidFill>
            <a:srgbClr val="FFFFFF"/>
          </a:solidFill>
          <a:latin typeface="+mn-lt"/>
          <a:ea typeface="+mn-ea"/>
          <a:cs typeface="+mn-cs"/>
          <a:sym typeface="Chalkduster"/>
        </a:defRPr>
      </a:lvl5pPr>
      <a:lvl6pPr marL="4572000" indent="-762000" defTabSz="647700">
        <a:spcBef>
          <a:spcPts val="5100"/>
        </a:spcBef>
        <a:buSzPct val="43000"/>
        <a:buBlip>
          <a:blip r:embed="rId15"/>
        </a:buBlip>
        <a:defRPr sz="5000">
          <a:solidFill>
            <a:srgbClr val="FFFFFF"/>
          </a:solidFill>
          <a:latin typeface="+mn-lt"/>
          <a:ea typeface="+mn-ea"/>
          <a:cs typeface="+mn-cs"/>
          <a:sym typeface="Chalkduster"/>
        </a:defRPr>
      </a:lvl6pPr>
      <a:lvl7pPr marL="5334000" indent="-762000" defTabSz="647700">
        <a:spcBef>
          <a:spcPts val="5100"/>
        </a:spcBef>
        <a:buSzPct val="43000"/>
        <a:buBlip>
          <a:blip r:embed="rId15"/>
        </a:buBlip>
        <a:defRPr sz="5000">
          <a:solidFill>
            <a:srgbClr val="FFFFFF"/>
          </a:solidFill>
          <a:latin typeface="+mn-lt"/>
          <a:ea typeface="+mn-ea"/>
          <a:cs typeface="+mn-cs"/>
          <a:sym typeface="Chalkduster"/>
        </a:defRPr>
      </a:lvl7pPr>
      <a:lvl8pPr marL="6096000" indent="-762000" defTabSz="647700">
        <a:spcBef>
          <a:spcPts val="5100"/>
        </a:spcBef>
        <a:buSzPct val="43000"/>
        <a:buBlip>
          <a:blip r:embed="rId15"/>
        </a:buBlip>
        <a:defRPr sz="5000">
          <a:solidFill>
            <a:srgbClr val="FFFFFF"/>
          </a:solidFill>
          <a:latin typeface="+mn-lt"/>
          <a:ea typeface="+mn-ea"/>
          <a:cs typeface="+mn-cs"/>
          <a:sym typeface="Chalkduster"/>
        </a:defRPr>
      </a:lvl8pPr>
      <a:lvl9pPr marL="6858000" indent="-762000" defTabSz="647700">
        <a:spcBef>
          <a:spcPts val="5100"/>
        </a:spcBef>
        <a:buSzPct val="43000"/>
        <a:buBlip>
          <a:blip r:embed="rId15"/>
        </a:buBlip>
        <a:defRPr sz="5000">
          <a:solidFill>
            <a:srgbClr val="FFFFFF"/>
          </a:solidFill>
          <a:latin typeface="+mn-lt"/>
          <a:ea typeface="+mn-ea"/>
          <a:cs typeface="+mn-cs"/>
          <a:sym typeface="Chalkduster"/>
        </a:defRPr>
      </a:lvl9pPr>
    </p:bodyStyle>
    <p:otherStyle>
      <a:lvl1pPr algn="ctr" defTabSz="647700">
        <a:defRPr sz="2400">
          <a:solidFill>
            <a:schemeClr val="tx1"/>
          </a:solidFill>
          <a:latin typeface="+mn-lt"/>
          <a:ea typeface="+mn-ea"/>
          <a:cs typeface="+mn-cs"/>
          <a:sym typeface="Chalkduster"/>
        </a:defRPr>
      </a:lvl1pPr>
      <a:lvl2pPr indent="228600" algn="ctr" defTabSz="647700">
        <a:defRPr sz="2400">
          <a:solidFill>
            <a:schemeClr val="tx1"/>
          </a:solidFill>
          <a:latin typeface="+mn-lt"/>
          <a:ea typeface="+mn-ea"/>
          <a:cs typeface="+mn-cs"/>
          <a:sym typeface="Chalkduster"/>
        </a:defRPr>
      </a:lvl2pPr>
      <a:lvl3pPr indent="457200" algn="ctr" defTabSz="647700">
        <a:defRPr sz="2400">
          <a:solidFill>
            <a:schemeClr val="tx1"/>
          </a:solidFill>
          <a:latin typeface="+mn-lt"/>
          <a:ea typeface="+mn-ea"/>
          <a:cs typeface="+mn-cs"/>
          <a:sym typeface="Chalkduster"/>
        </a:defRPr>
      </a:lvl3pPr>
      <a:lvl4pPr indent="685800" algn="ctr" defTabSz="647700">
        <a:defRPr sz="2400">
          <a:solidFill>
            <a:schemeClr val="tx1"/>
          </a:solidFill>
          <a:latin typeface="+mn-lt"/>
          <a:ea typeface="+mn-ea"/>
          <a:cs typeface="+mn-cs"/>
          <a:sym typeface="Chalkduster"/>
        </a:defRPr>
      </a:lvl4pPr>
      <a:lvl5pPr indent="914400" algn="ctr" defTabSz="647700">
        <a:defRPr sz="2400">
          <a:solidFill>
            <a:schemeClr val="tx1"/>
          </a:solidFill>
          <a:latin typeface="+mn-lt"/>
          <a:ea typeface="+mn-ea"/>
          <a:cs typeface="+mn-cs"/>
          <a:sym typeface="Chalkduster"/>
        </a:defRPr>
      </a:lvl5pPr>
      <a:lvl6pPr indent="1143000" algn="ctr" defTabSz="647700">
        <a:defRPr sz="2400">
          <a:solidFill>
            <a:schemeClr val="tx1"/>
          </a:solidFill>
          <a:latin typeface="+mn-lt"/>
          <a:ea typeface="+mn-ea"/>
          <a:cs typeface="+mn-cs"/>
          <a:sym typeface="Chalkduster"/>
        </a:defRPr>
      </a:lvl6pPr>
      <a:lvl7pPr indent="1371600" algn="ctr" defTabSz="647700">
        <a:defRPr sz="2400">
          <a:solidFill>
            <a:schemeClr val="tx1"/>
          </a:solidFill>
          <a:latin typeface="+mn-lt"/>
          <a:ea typeface="+mn-ea"/>
          <a:cs typeface="+mn-cs"/>
          <a:sym typeface="Chalkduster"/>
        </a:defRPr>
      </a:lvl7pPr>
      <a:lvl8pPr indent="1600200" algn="ctr" defTabSz="647700">
        <a:defRPr sz="2400">
          <a:solidFill>
            <a:schemeClr val="tx1"/>
          </a:solidFill>
          <a:latin typeface="+mn-lt"/>
          <a:ea typeface="+mn-ea"/>
          <a:cs typeface="+mn-cs"/>
          <a:sym typeface="Chalkduster"/>
        </a:defRPr>
      </a:lvl8pPr>
      <a:lvl9pPr indent="1828800" algn="ctr" defTabSz="647700">
        <a:defRPr sz="2400">
          <a:solidFill>
            <a:schemeClr val="tx1"/>
          </a:solidFill>
          <a:latin typeface="+mn-lt"/>
          <a:ea typeface="+mn-ea"/>
          <a:cs typeface="+mn-cs"/>
          <a:sym typeface="Chalkduster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1778000" y="355600"/>
            <a:ext cx="20828000" cy="34925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anchor="ctr"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10000">
                <a:solidFill>
                  <a:srgbClr val="FFFFFF"/>
                </a:solidFill>
              </a:rPr>
              <a:t>Başlık Metni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1778000" y="3898900"/>
            <a:ext cx="20828000" cy="80391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anchor="ctr">
            <a:normAutofit/>
          </a:bodyPr>
          <a:lstStyle>
            <a:lvl1pPr>
              <a:buBlip>
                <a:blip r:embed="rId15"/>
              </a:buBlip>
            </a:lvl1pPr>
            <a:lvl2pPr>
              <a:buBlip>
                <a:blip r:embed="rId15"/>
              </a:buBlip>
            </a:lvl2pPr>
            <a:lvl3pPr>
              <a:buBlip>
                <a:blip r:embed="rId15"/>
              </a:buBlip>
            </a:lvl3pPr>
            <a:lvl4pPr>
              <a:buBlip>
                <a:blip r:embed="rId15"/>
              </a:buBlip>
            </a:lvl4pPr>
            <a:lvl5pPr>
              <a:buBlip>
                <a:blip r:embed="rId15"/>
              </a:buBlip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Gövde Düzeyi Bir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Gövde Düzeyi İki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Gövde Düzeyi Üç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Gövde Düzeyi Dört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Gövde Düzeyi Beş</a:t>
            </a: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870" r:id="rId1"/>
    <p:sldLayoutId id="2147483871" r:id="rId2"/>
    <p:sldLayoutId id="2147483872" r:id="rId3"/>
    <p:sldLayoutId id="2147483873" r:id="rId4"/>
    <p:sldLayoutId id="2147483874" r:id="rId5"/>
    <p:sldLayoutId id="2147483875" r:id="rId6"/>
    <p:sldLayoutId id="2147483876" r:id="rId7"/>
    <p:sldLayoutId id="2147483877" r:id="rId8"/>
    <p:sldLayoutId id="2147483878" r:id="rId9"/>
    <p:sldLayoutId id="2147483879" r:id="rId10"/>
    <p:sldLayoutId id="2147483880" r:id="rId11"/>
    <p:sldLayoutId id="2147483881" r:id="rId12"/>
  </p:sldLayoutIdLst>
  <p:transition spd="med"/>
  <p:txStyles>
    <p:titleStyle>
      <a:lvl1pPr algn="ctr" defTabSz="647700">
        <a:defRPr sz="10000">
          <a:solidFill>
            <a:srgbClr val="FFFFFF"/>
          </a:solidFill>
          <a:latin typeface="+mn-lt"/>
          <a:ea typeface="+mn-ea"/>
          <a:cs typeface="+mn-cs"/>
          <a:sym typeface="Chalkduster"/>
        </a:defRPr>
      </a:lvl1pPr>
      <a:lvl2pPr indent="228600" algn="ctr" defTabSz="647700">
        <a:defRPr sz="10000">
          <a:solidFill>
            <a:srgbClr val="FFFFFF"/>
          </a:solidFill>
          <a:latin typeface="+mn-lt"/>
          <a:ea typeface="+mn-ea"/>
          <a:cs typeface="+mn-cs"/>
          <a:sym typeface="Chalkduster"/>
        </a:defRPr>
      </a:lvl2pPr>
      <a:lvl3pPr indent="457200" algn="ctr" defTabSz="647700">
        <a:defRPr sz="10000">
          <a:solidFill>
            <a:srgbClr val="FFFFFF"/>
          </a:solidFill>
          <a:latin typeface="+mn-lt"/>
          <a:ea typeface="+mn-ea"/>
          <a:cs typeface="+mn-cs"/>
          <a:sym typeface="Chalkduster"/>
        </a:defRPr>
      </a:lvl3pPr>
      <a:lvl4pPr indent="685800" algn="ctr" defTabSz="647700">
        <a:defRPr sz="10000">
          <a:solidFill>
            <a:srgbClr val="FFFFFF"/>
          </a:solidFill>
          <a:latin typeface="+mn-lt"/>
          <a:ea typeface="+mn-ea"/>
          <a:cs typeface="+mn-cs"/>
          <a:sym typeface="Chalkduster"/>
        </a:defRPr>
      </a:lvl4pPr>
      <a:lvl5pPr indent="914400" algn="ctr" defTabSz="647700">
        <a:defRPr sz="10000">
          <a:solidFill>
            <a:srgbClr val="FFFFFF"/>
          </a:solidFill>
          <a:latin typeface="+mn-lt"/>
          <a:ea typeface="+mn-ea"/>
          <a:cs typeface="+mn-cs"/>
          <a:sym typeface="Chalkduster"/>
        </a:defRPr>
      </a:lvl5pPr>
      <a:lvl6pPr indent="1143000" algn="ctr" defTabSz="647700">
        <a:defRPr sz="10000">
          <a:solidFill>
            <a:srgbClr val="FFFFFF"/>
          </a:solidFill>
          <a:latin typeface="+mn-lt"/>
          <a:ea typeface="+mn-ea"/>
          <a:cs typeface="+mn-cs"/>
          <a:sym typeface="Chalkduster"/>
        </a:defRPr>
      </a:lvl6pPr>
      <a:lvl7pPr indent="1371600" algn="ctr" defTabSz="647700">
        <a:defRPr sz="10000">
          <a:solidFill>
            <a:srgbClr val="FFFFFF"/>
          </a:solidFill>
          <a:latin typeface="+mn-lt"/>
          <a:ea typeface="+mn-ea"/>
          <a:cs typeface="+mn-cs"/>
          <a:sym typeface="Chalkduster"/>
        </a:defRPr>
      </a:lvl7pPr>
      <a:lvl8pPr indent="1600200" algn="ctr" defTabSz="647700">
        <a:defRPr sz="10000">
          <a:solidFill>
            <a:srgbClr val="FFFFFF"/>
          </a:solidFill>
          <a:latin typeface="+mn-lt"/>
          <a:ea typeface="+mn-ea"/>
          <a:cs typeface="+mn-cs"/>
          <a:sym typeface="Chalkduster"/>
        </a:defRPr>
      </a:lvl8pPr>
      <a:lvl9pPr indent="1828800" algn="ctr" defTabSz="647700">
        <a:defRPr sz="10000">
          <a:solidFill>
            <a:srgbClr val="FFFFFF"/>
          </a:solidFill>
          <a:latin typeface="+mn-lt"/>
          <a:ea typeface="+mn-ea"/>
          <a:cs typeface="+mn-cs"/>
          <a:sym typeface="Chalkduster"/>
        </a:defRPr>
      </a:lvl9pPr>
    </p:titleStyle>
    <p:bodyStyle>
      <a:lvl1pPr marL="762000" indent="-762000" defTabSz="647700">
        <a:spcBef>
          <a:spcPts val="5100"/>
        </a:spcBef>
        <a:buSzPct val="43000"/>
        <a:buBlip>
          <a:blip r:embed="rId15"/>
        </a:buBlip>
        <a:defRPr sz="5000">
          <a:solidFill>
            <a:srgbClr val="FFFFFF"/>
          </a:solidFill>
          <a:latin typeface="+mn-lt"/>
          <a:ea typeface="+mn-ea"/>
          <a:cs typeface="+mn-cs"/>
          <a:sym typeface="Chalkduster"/>
        </a:defRPr>
      </a:lvl1pPr>
      <a:lvl2pPr marL="1524000" indent="-762000" defTabSz="647700">
        <a:spcBef>
          <a:spcPts val="5100"/>
        </a:spcBef>
        <a:buSzPct val="43000"/>
        <a:buBlip>
          <a:blip r:embed="rId15"/>
        </a:buBlip>
        <a:defRPr sz="5000">
          <a:solidFill>
            <a:srgbClr val="FFFFFF"/>
          </a:solidFill>
          <a:latin typeface="+mn-lt"/>
          <a:ea typeface="+mn-ea"/>
          <a:cs typeface="+mn-cs"/>
          <a:sym typeface="Chalkduster"/>
        </a:defRPr>
      </a:lvl2pPr>
      <a:lvl3pPr marL="2286000" indent="-762000" defTabSz="647700">
        <a:spcBef>
          <a:spcPts val="5100"/>
        </a:spcBef>
        <a:buSzPct val="43000"/>
        <a:buBlip>
          <a:blip r:embed="rId15"/>
        </a:buBlip>
        <a:defRPr sz="5000">
          <a:solidFill>
            <a:srgbClr val="FFFFFF"/>
          </a:solidFill>
          <a:latin typeface="+mn-lt"/>
          <a:ea typeface="+mn-ea"/>
          <a:cs typeface="+mn-cs"/>
          <a:sym typeface="Chalkduster"/>
        </a:defRPr>
      </a:lvl3pPr>
      <a:lvl4pPr marL="3048000" indent="-762000" defTabSz="647700">
        <a:spcBef>
          <a:spcPts val="5100"/>
        </a:spcBef>
        <a:buSzPct val="43000"/>
        <a:buBlip>
          <a:blip r:embed="rId15"/>
        </a:buBlip>
        <a:defRPr sz="5000">
          <a:solidFill>
            <a:srgbClr val="FFFFFF"/>
          </a:solidFill>
          <a:latin typeface="+mn-lt"/>
          <a:ea typeface="+mn-ea"/>
          <a:cs typeface="+mn-cs"/>
          <a:sym typeface="Chalkduster"/>
        </a:defRPr>
      </a:lvl4pPr>
      <a:lvl5pPr marL="3810000" indent="-762000" defTabSz="647700">
        <a:spcBef>
          <a:spcPts val="5100"/>
        </a:spcBef>
        <a:buSzPct val="43000"/>
        <a:buBlip>
          <a:blip r:embed="rId15"/>
        </a:buBlip>
        <a:defRPr sz="5000">
          <a:solidFill>
            <a:srgbClr val="FFFFFF"/>
          </a:solidFill>
          <a:latin typeface="+mn-lt"/>
          <a:ea typeface="+mn-ea"/>
          <a:cs typeface="+mn-cs"/>
          <a:sym typeface="Chalkduster"/>
        </a:defRPr>
      </a:lvl5pPr>
      <a:lvl6pPr marL="4572000" indent="-762000" defTabSz="647700">
        <a:spcBef>
          <a:spcPts val="5100"/>
        </a:spcBef>
        <a:buSzPct val="43000"/>
        <a:buBlip>
          <a:blip r:embed="rId15"/>
        </a:buBlip>
        <a:defRPr sz="5000">
          <a:solidFill>
            <a:srgbClr val="FFFFFF"/>
          </a:solidFill>
          <a:latin typeface="+mn-lt"/>
          <a:ea typeface="+mn-ea"/>
          <a:cs typeface="+mn-cs"/>
          <a:sym typeface="Chalkduster"/>
        </a:defRPr>
      </a:lvl6pPr>
      <a:lvl7pPr marL="5334000" indent="-762000" defTabSz="647700">
        <a:spcBef>
          <a:spcPts val="5100"/>
        </a:spcBef>
        <a:buSzPct val="43000"/>
        <a:buBlip>
          <a:blip r:embed="rId15"/>
        </a:buBlip>
        <a:defRPr sz="5000">
          <a:solidFill>
            <a:srgbClr val="FFFFFF"/>
          </a:solidFill>
          <a:latin typeface="+mn-lt"/>
          <a:ea typeface="+mn-ea"/>
          <a:cs typeface="+mn-cs"/>
          <a:sym typeface="Chalkduster"/>
        </a:defRPr>
      </a:lvl7pPr>
      <a:lvl8pPr marL="6096000" indent="-762000" defTabSz="647700">
        <a:spcBef>
          <a:spcPts val="5100"/>
        </a:spcBef>
        <a:buSzPct val="43000"/>
        <a:buBlip>
          <a:blip r:embed="rId15"/>
        </a:buBlip>
        <a:defRPr sz="5000">
          <a:solidFill>
            <a:srgbClr val="FFFFFF"/>
          </a:solidFill>
          <a:latin typeface="+mn-lt"/>
          <a:ea typeface="+mn-ea"/>
          <a:cs typeface="+mn-cs"/>
          <a:sym typeface="Chalkduster"/>
        </a:defRPr>
      </a:lvl8pPr>
      <a:lvl9pPr marL="6858000" indent="-762000" defTabSz="647700">
        <a:spcBef>
          <a:spcPts val="5100"/>
        </a:spcBef>
        <a:buSzPct val="43000"/>
        <a:buBlip>
          <a:blip r:embed="rId15"/>
        </a:buBlip>
        <a:defRPr sz="5000">
          <a:solidFill>
            <a:srgbClr val="FFFFFF"/>
          </a:solidFill>
          <a:latin typeface="+mn-lt"/>
          <a:ea typeface="+mn-ea"/>
          <a:cs typeface="+mn-cs"/>
          <a:sym typeface="Chalkduster"/>
        </a:defRPr>
      </a:lvl9pPr>
    </p:bodyStyle>
    <p:otherStyle>
      <a:lvl1pPr algn="ctr" defTabSz="647700">
        <a:defRPr sz="2400">
          <a:solidFill>
            <a:schemeClr val="tx1"/>
          </a:solidFill>
          <a:latin typeface="+mn-lt"/>
          <a:ea typeface="+mn-ea"/>
          <a:cs typeface="+mn-cs"/>
          <a:sym typeface="Chalkduster"/>
        </a:defRPr>
      </a:lvl1pPr>
      <a:lvl2pPr indent="228600" algn="ctr" defTabSz="647700">
        <a:defRPr sz="2400">
          <a:solidFill>
            <a:schemeClr val="tx1"/>
          </a:solidFill>
          <a:latin typeface="+mn-lt"/>
          <a:ea typeface="+mn-ea"/>
          <a:cs typeface="+mn-cs"/>
          <a:sym typeface="Chalkduster"/>
        </a:defRPr>
      </a:lvl2pPr>
      <a:lvl3pPr indent="457200" algn="ctr" defTabSz="647700">
        <a:defRPr sz="2400">
          <a:solidFill>
            <a:schemeClr val="tx1"/>
          </a:solidFill>
          <a:latin typeface="+mn-lt"/>
          <a:ea typeface="+mn-ea"/>
          <a:cs typeface="+mn-cs"/>
          <a:sym typeface="Chalkduster"/>
        </a:defRPr>
      </a:lvl3pPr>
      <a:lvl4pPr indent="685800" algn="ctr" defTabSz="647700">
        <a:defRPr sz="2400">
          <a:solidFill>
            <a:schemeClr val="tx1"/>
          </a:solidFill>
          <a:latin typeface="+mn-lt"/>
          <a:ea typeface="+mn-ea"/>
          <a:cs typeface="+mn-cs"/>
          <a:sym typeface="Chalkduster"/>
        </a:defRPr>
      </a:lvl4pPr>
      <a:lvl5pPr indent="914400" algn="ctr" defTabSz="647700">
        <a:defRPr sz="2400">
          <a:solidFill>
            <a:schemeClr val="tx1"/>
          </a:solidFill>
          <a:latin typeface="+mn-lt"/>
          <a:ea typeface="+mn-ea"/>
          <a:cs typeface="+mn-cs"/>
          <a:sym typeface="Chalkduster"/>
        </a:defRPr>
      </a:lvl5pPr>
      <a:lvl6pPr indent="1143000" algn="ctr" defTabSz="647700">
        <a:defRPr sz="2400">
          <a:solidFill>
            <a:schemeClr val="tx1"/>
          </a:solidFill>
          <a:latin typeface="+mn-lt"/>
          <a:ea typeface="+mn-ea"/>
          <a:cs typeface="+mn-cs"/>
          <a:sym typeface="Chalkduster"/>
        </a:defRPr>
      </a:lvl6pPr>
      <a:lvl7pPr indent="1371600" algn="ctr" defTabSz="647700">
        <a:defRPr sz="2400">
          <a:solidFill>
            <a:schemeClr val="tx1"/>
          </a:solidFill>
          <a:latin typeface="+mn-lt"/>
          <a:ea typeface="+mn-ea"/>
          <a:cs typeface="+mn-cs"/>
          <a:sym typeface="Chalkduster"/>
        </a:defRPr>
      </a:lvl7pPr>
      <a:lvl8pPr indent="1600200" algn="ctr" defTabSz="647700">
        <a:defRPr sz="2400">
          <a:solidFill>
            <a:schemeClr val="tx1"/>
          </a:solidFill>
          <a:latin typeface="+mn-lt"/>
          <a:ea typeface="+mn-ea"/>
          <a:cs typeface="+mn-cs"/>
          <a:sym typeface="Chalkduster"/>
        </a:defRPr>
      </a:lvl8pPr>
      <a:lvl9pPr indent="1828800" algn="ctr" defTabSz="647700">
        <a:defRPr sz="2400">
          <a:solidFill>
            <a:schemeClr val="tx1"/>
          </a:solidFill>
          <a:latin typeface="+mn-lt"/>
          <a:ea typeface="+mn-ea"/>
          <a:cs typeface="+mn-cs"/>
          <a:sym typeface="Chalkduster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1778000" y="355600"/>
            <a:ext cx="20828000" cy="34925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anchor="ctr"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10000">
                <a:solidFill>
                  <a:srgbClr val="FFFFFF"/>
                </a:solidFill>
              </a:rPr>
              <a:t>Başlık Metni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1778000" y="3898900"/>
            <a:ext cx="20828000" cy="80391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anchor="ctr">
            <a:normAutofit/>
          </a:bodyPr>
          <a:lstStyle>
            <a:lvl1pPr>
              <a:buBlip>
                <a:blip r:embed="rId15"/>
              </a:buBlip>
            </a:lvl1pPr>
            <a:lvl2pPr>
              <a:buBlip>
                <a:blip r:embed="rId15"/>
              </a:buBlip>
            </a:lvl2pPr>
            <a:lvl3pPr>
              <a:buBlip>
                <a:blip r:embed="rId15"/>
              </a:buBlip>
            </a:lvl3pPr>
            <a:lvl4pPr>
              <a:buBlip>
                <a:blip r:embed="rId15"/>
              </a:buBlip>
            </a:lvl4pPr>
            <a:lvl5pPr>
              <a:buBlip>
                <a:blip r:embed="rId15"/>
              </a:buBlip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Gövde Düzeyi Bir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Gövde Düzeyi İki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Gövde Düzeyi Üç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Gövde Düzeyi Dört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Gövde Düzeyi Beş</a:t>
            </a: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883" r:id="rId1"/>
    <p:sldLayoutId id="2147483884" r:id="rId2"/>
    <p:sldLayoutId id="2147483885" r:id="rId3"/>
    <p:sldLayoutId id="2147483886" r:id="rId4"/>
    <p:sldLayoutId id="2147483887" r:id="rId5"/>
    <p:sldLayoutId id="2147483888" r:id="rId6"/>
    <p:sldLayoutId id="2147483889" r:id="rId7"/>
    <p:sldLayoutId id="2147483890" r:id="rId8"/>
    <p:sldLayoutId id="2147483891" r:id="rId9"/>
    <p:sldLayoutId id="2147483892" r:id="rId10"/>
    <p:sldLayoutId id="2147483893" r:id="rId11"/>
    <p:sldLayoutId id="2147483894" r:id="rId12"/>
  </p:sldLayoutIdLst>
  <p:transition spd="med"/>
  <p:txStyles>
    <p:titleStyle>
      <a:lvl1pPr algn="ctr" defTabSz="647700">
        <a:defRPr sz="10000">
          <a:solidFill>
            <a:srgbClr val="FFFFFF"/>
          </a:solidFill>
          <a:latin typeface="+mn-lt"/>
          <a:ea typeface="+mn-ea"/>
          <a:cs typeface="+mn-cs"/>
          <a:sym typeface="Chalkduster"/>
        </a:defRPr>
      </a:lvl1pPr>
      <a:lvl2pPr indent="228600" algn="ctr" defTabSz="647700">
        <a:defRPr sz="10000">
          <a:solidFill>
            <a:srgbClr val="FFFFFF"/>
          </a:solidFill>
          <a:latin typeface="+mn-lt"/>
          <a:ea typeface="+mn-ea"/>
          <a:cs typeface="+mn-cs"/>
          <a:sym typeface="Chalkduster"/>
        </a:defRPr>
      </a:lvl2pPr>
      <a:lvl3pPr indent="457200" algn="ctr" defTabSz="647700">
        <a:defRPr sz="10000">
          <a:solidFill>
            <a:srgbClr val="FFFFFF"/>
          </a:solidFill>
          <a:latin typeface="+mn-lt"/>
          <a:ea typeface="+mn-ea"/>
          <a:cs typeface="+mn-cs"/>
          <a:sym typeface="Chalkduster"/>
        </a:defRPr>
      </a:lvl3pPr>
      <a:lvl4pPr indent="685800" algn="ctr" defTabSz="647700">
        <a:defRPr sz="10000">
          <a:solidFill>
            <a:srgbClr val="FFFFFF"/>
          </a:solidFill>
          <a:latin typeface="+mn-lt"/>
          <a:ea typeface="+mn-ea"/>
          <a:cs typeface="+mn-cs"/>
          <a:sym typeface="Chalkduster"/>
        </a:defRPr>
      </a:lvl4pPr>
      <a:lvl5pPr indent="914400" algn="ctr" defTabSz="647700">
        <a:defRPr sz="10000">
          <a:solidFill>
            <a:srgbClr val="FFFFFF"/>
          </a:solidFill>
          <a:latin typeface="+mn-lt"/>
          <a:ea typeface="+mn-ea"/>
          <a:cs typeface="+mn-cs"/>
          <a:sym typeface="Chalkduster"/>
        </a:defRPr>
      </a:lvl5pPr>
      <a:lvl6pPr indent="1143000" algn="ctr" defTabSz="647700">
        <a:defRPr sz="10000">
          <a:solidFill>
            <a:srgbClr val="FFFFFF"/>
          </a:solidFill>
          <a:latin typeface="+mn-lt"/>
          <a:ea typeface="+mn-ea"/>
          <a:cs typeface="+mn-cs"/>
          <a:sym typeface="Chalkduster"/>
        </a:defRPr>
      </a:lvl6pPr>
      <a:lvl7pPr indent="1371600" algn="ctr" defTabSz="647700">
        <a:defRPr sz="10000">
          <a:solidFill>
            <a:srgbClr val="FFFFFF"/>
          </a:solidFill>
          <a:latin typeface="+mn-lt"/>
          <a:ea typeface="+mn-ea"/>
          <a:cs typeface="+mn-cs"/>
          <a:sym typeface="Chalkduster"/>
        </a:defRPr>
      </a:lvl7pPr>
      <a:lvl8pPr indent="1600200" algn="ctr" defTabSz="647700">
        <a:defRPr sz="10000">
          <a:solidFill>
            <a:srgbClr val="FFFFFF"/>
          </a:solidFill>
          <a:latin typeface="+mn-lt"/>
          <a:ea typeface="+mn-ea"/>
          <a:cs typeface="+mn-cs"/>
          <a:sym typeface="Chalkduster"/>
        </a:defRPr>
      </a:lvl8pPr>
      <a:lvl9pPr indent="1828800" algn="ctr" defTabSz="647700">
        <a:defRPr sz="10000">
          <a:solidFill>
            <a:srgbClr val="FFFFFF"/>
          </a:solidFill>
          <a:latin typeface="+mn-lt"/>
          <a:ea typeface="+mn-ea"/>
          <a:cs typeface="+mn-cs"/>
          <a:sym typeface="Chalkduster"/>
        </a:defRPr>
      </a:lvl9pPr>
    </p:titleStyle>
    <p:bodyStyle>
      <a:lvl1pPr marL="762000" indent="-762000" defTabSz="647700">
        <a:spcBef>
          <a:spcPts val="5100"/>
        </a:spcBef>
        <a:buSzPct val="43000"/>
        <a:buBlip>
          <a:blip r:embed="rId15"/>
        </a:buBlip>
        <a:defRPr sz="5000">
          <a:solidFill>
            <a:srgbClr val="FFFFFF"/>
          </a:solidFill>
          <a:latin typeface="+mn-lt"/>
          <a:ea typeface="+mn-ea"/>
          <a:cs typeface="+mn-cs"/>
          <a:sym typeface="Chalkduster"/>
        </a:defRPr>
      </a:lvl1pPr>
      <a:lvl2pPr marL="1524000" indent="-762000" defTabSz="647700">
        <a:spcBef>
          <a:spcPts val="5100"/>
        </a:spcBef>
        <a:buSzPct val="43000"/>
        <a:buBlip>
          <a:blip r:embed="rId15"/>
        </a:buBlip>
        <a:defRPr sz="5000">
          <a:solidFill>
            <a:srgbClr val="FFFFFF"/>
          </a:solidFill>
          <a:latin typeface="+mn-lt"/>
          <a:ea typeface="+mn-ea"/>
          <a:cs typeface="+mn-cs"/>
          <a:sym typeface="Chalkduster"/>
        </a:defRPr>
      </a:lvl2pPr>
      <a:lvl3pPr marL="2286000" indent="-762000" defTabSz="647700">
        <a:spcBef>
          <a:spcPts val="5100"/>
        </a:spcBef>
        <a:buSzPct val="43000"/>
        <a:buBlip>
          <a:blip r:embed="rId15"/>
        </a:buBlip>
        <a:defRPr sz="5000">
          <a:solidFill>
            <a:srgbClr val="FFFFFF"/>
          </a:solidFill>
          <a:latin typeface="+mn-lt"/>
          <a:ea typeface="+mn-ea"/>
          <a:cs typeface="+mn-cs"/>
          <a:sym typeface="Chalkduster"/>
        </a:defRPr>
      </a:lvl3pPr>
      <a:lvl4pPr marL="3048000" indent="-762000" defTabSz="647700">
        <a:spcBef>
          <a:spcPts val="5100"/>
        </a:spcBef>
        <a:buSzPct val="43000"/>
        <a:buBlip>
          <a:blip r:embed="rId15"/>
        </a:buBlip>
        <a:defRPr sz="5000">
          <a:solidFill>
            <a:srgbClr val="FFFFFF"/>
          </a:solidFill>
          <a:latin typeface="+mn-lt"/>
          <a:ea typeface="+mn-ea"/>
          <a:cs typeface="+mn-cs"/>
          <a:sym typeface="Chalkduster"/>
        </a:defRPr>
      </a:lvl4pPr>
      <a:lvl5pPr marL="3810000" indent="-762000" defTabSz="647700">
        <a:spcBef>
          <a:spcPts val="5100"/>
        </a:spcBef>
        <a:buSzPct val="43000"/>
        <a:buBlip>
          <a:blip r:embed="rId15"/>
        </a:buBlip>
        <a:defRPr sz="5000">
          <a:solidFill>
            <a:srgbClr val="FFFFFF"/>
          </a:solidFill>
          <a:latin typeface="+mn-lt"/>
          <a:ea typeface="+mn-ea"/>
          <a:cs typeface="+mn-cs"/>
          <a:sym typeface="Chalkduster"/>
        </a:defRPr>
      </a:lvl5pPr>
      <a:lvl6pPr marL="4572000" indent="-762000" defTabSz="647700">
        <a:spcBef>
          <a:spcPts val="5100"/>
        </a:spcBef>
        <a:buSzPct val="43000"/>
        <a:buBlip>
          <a:blip r:embed="rId15"/>
        </a:buBlip>
        <a:defRPr sz="5000">
          <a:solidFill>
            <a:srgbClr val="FFFFFF"/>
          </a:solidFill>
          <a:latin typeface="+mn-lt"/>
          <a:ea typeface="+mn-ea"/>
          <a:cs typeface="+mn-cs"/>
          <a:sym typeface="Chalkduster"/>
        </a:defRPr>
      </a:lvl6pPr>
      <a:lvl7pPr marL="5334000" indent="-762000" defTabSz="647700">
        <a:spcBef>
          <a:spcPts val="5100"/>
        </a:spcBef>
        <a:buSzPct val="43000"/>
        <a:buBlip>
          <a:blip r:embed="rId15"/>
        </a:buBlip>
        <a:defRPr sz="5000">
          <a:solidFill>
            <a:srgbClr val="FFFFFF"/>
          </a:solidFill>
          <a:latin typeface="+mn-lt"/>
          <a:ea typeface="+mn-ea"/>
          <a:cs typeface="+mn-cs"/>
          <a:sym typeface="Chalkduster"/>
        </a:defRPr>
      </a:lvl7pPr>
      <a:lvl8pPr marL="6096000" indent="-762000" defTabSz="647700">
        <a:spcBef>
          <a:spcPts val="5100"/>
        </a:spcBef>
        <a:buSzPct val="43000"/>
        <a:buBlip>
          <a:blip r:embed="rId15"/>
        </a:buBlip>
        <a:defRPr sz="5000">
          <a:solidFill>
            <a:srgbClr val="FFFFFF"/>
          </a:solidFill>
          <a:latin typeface="+mn-lt"/>
          <a:ea typeface="+mn-ea"/>
          <a:cs typeface="+mn-cs"/>
          <a:sym typeface="Chalkduster"/>
        </a:defRPr>
      </a:lvl8pPr>
      <a:lvl9pPr marL="6858000" indent="-762000" defTabSz="647700">
        <a:spcBef>
          <a:spcPts val="5100"/>
        </a:spcBef>
        <a:buSzPct val="43000"/>
        <a:buBlip>
          <a:blip r:embed="rId15"/>
        </a:buBlip>
        <a:defRPr sz="5000">
          <a:solidFill>
            <a:srgbClr val="FFFFFF"/>
          </a:solidFill>
          <a:latin typeface="+mn-lt"/>
          <a:ea typeface="+mn-ea"/>
          <a:cs typeface="+mn-cs"/>
          <a:sym typeface="Chalkduster"/>
        </a:defRPr>
      </a:lvl9pPr>
    </p:bodyStyle>
    <p:otherStyle>
      <a:lvl1pPr algn="ctr" defTabSz="647700">
        <a:defRPr sz="2400">
          <a:solidFill>
            <a:schemeClr val="tx1"/>
          </a:solidFill>
          <a:latin typeface="+mn-lt"/>
          <a:ea typeface="+mn-ea"/>
          <a:cs typeface="+mn-cs"/>
          <a:sym typeface="Chalkduster"/>
        </a:defRPr>
      </a:lvl1pPr>
      <a:lvl2pPr indent="228600" algn="ctr" defTabSz="647700">
        <a:defRPr sz="2400">
          <a:solidFill>
            <a:schemeClr val="tx1"/>
          </a:solidFill>
          <a:latin typeface="+mn-lt"/>
          <a:ea typeface="+mn-ea"/>
          <a:cs typeface="+mn-cs"/>
          <a:sym typeface="Chalkduster"/>
        </a:defRPr>
      </a:lvl2pPr>
      <a:lvl3pPr indent="457200" algn="ctr" defTabSz="647700">
        <a:defRPr sz="2400">
          <a:solidFill>
            <a:schemeClr val="tx1"/>
          </a:solidFill>
          <a:latin typeface="+mn-lt"/>
          <a:ea typeface="+mn-ea"/>
          <a:cs typeface="+mn-cs"/>
          <a:sym typeface="Chalkduster"/>
        </a:defRPr>
      </a:lvl3pPr>
      <a:lvl4pPr indent="685800" algn="ctr" defTabSz="647700">
        <a:defRPr sz="2400">
          <a:solidFill>
            <a:schemeClr val="tx1"/>
          </a:solidFill>
          <a:latin typeface="+mn-lt"/>
          <a:ea typeface="+mn-ea"/>
          <a:cs typeface="+mn-cs"/>
          <a:sym typeface="Chalkduster"/>
        </a:defRPr>
      </a:lvl4pPr>
      <a:lvl5pPr indent="914400" algn="ctr" defTabSz="647700">
        <a:defRPr sz="2400">
          <a:solidFill>
            <a:schemeClr val="tx1"/>
          </a:solidFill>
          <a:latin typeface="+mn-lt"/>
          <a:ea typeface="+mn-ea"/>
          <a:cs typeface="+mn-cs"/>
          <a:sym typeface="Chalkduster"/>
        </a:defRPr>
      </a:lvl5pPr>
      <a:lvl6pPr indent="1143000" algn="ctr" defTabSz="647700">
        <a:defRPr sz="2400">
          <a:solidFill>
            <a:schemeClr val="tx1"/>
          </a:solidFill>
          <a:latin typeface="+mn-lt"/>
          <a:ea typeface="+mn-ea"/>
          <a:cs typeface="+mn-cs"/>
          <a:sym typeface="Chalkduster"/>
        </a:defRPr>
      </a:lvl6pPr>
      <a:lvl7pPr indent="1371600" algn="ctr" defTabSz="647700">
        <a:defRPr sz="2400">
          <a:solidFill>
            <a:schemeClr val="tx1"/>
          </a:solidFill>
          <a:latin typeface="+mn-lt"/>
          <a:ea typeface="+mn-ea"/>
          <a:cs typeface="+mn-cs"/>
          <a:sym typeface="Chalkduster"/>
        </a:defRPr>
      </a:lvl7pPr>
      <a:lvl8pPr indent="1600200" algn="ctr" defTabSz="647700">
        <a:defRPr sz="2400">
          <a:solidFill>
            <a:schemeClr val="tx1"/>
          </a:solidFill>
          <a:latin typeface="+mn-lt"/>
          <a:ea typeface="+mn-ea"/>
          <a:cs typeface="+mn-cs"/>
          <a:sym typeface="Chalkduster"/>
        </a:defRPr>
      </a:lvl8pPr>
      <a:lvl9pPr indent="1828800" algn="ctr" defTabSz="647700">
        <a:defRPr sz="2400">
          <a:solidFill>
            <a:schemeClr val="tx1"/>
          </a:solidFill>
          <a:latin typeface="+mn-lt"/>
          <a:ea typeface="+mn-ea"/>
          <a:cs typeface="+mn-cs"/>
          <a:sym typeface="Chalkduster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1778000" y="355600"/>
            <a:ext cx="20828000" cy="34925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anchor="ctr"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10000">
                <a:solidFill>
                  <a:srgbClr val="FFFFFF"/>
                </a:solidFill>
              </a:rPr>
              <a:t>Başlık Metni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1778000" y="3898900"/>
            <a:ext cx="20828000" cy="80391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anchor="ctr">
            <a:normAutofit/>
          </a:bodyPr>
          <a:lstStyle>
            <a:lvl1pPr>
              <a:buBlip>
                <a:blip r:embed="rId15"/>
              </a:buBlip>
            </a:lvl1pPr>
            <a:lvl2pPr>
              <a:buBlip>
                <a:blip r:embed="rId15"/>
              </a:buBlip>
            </a:lvl2pPr>
            <a:lvl3pPr>
              <a:buBlip>
                <a:blip r:embed="rId15"/>
              </a:buBlip>
            </a:lvl3pPr>
            <a:lvl4pPr>
              <a:buBlip>
                <a:blip r:embed="rId15"/>
              </a:buBlip>
            </a:lvl4pPr>
            <a:lvl5pPr>
              <a:buBlip>
                <a:blip r:embed="rId15"/>
              </a:buBlip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Gövde Düzeyi Bir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Gövde Düzeyi İki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Gövde Düzeyi Üç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Gövde Düzeyi Dört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Gövde Düzeyi Beş</a:t>
            </a: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ransition spd="med"/>
  <p:txStyles>
    <p:titleStyle>
      <a:lvl1pPr algn="ctr" defTabSz="647700">
        <a:defRPr sz="10000">
          <a:solidFill>
            <a:srgbClr val="FFFFFF"/>
          </a:solidFill>
          <a:latin typeface="+mn-lt"/>
          <a:ea typeface="+mn-ea"/>
          <a:cs typeface="+mn-cs"/>
          <a:sym typeface="Chalkduster"/>
        </a:defRPr>
      </a:lvl1pPr>
      <a:lvl2pPr indent="228600" algn="ctr" defTabSz="647700">
        <a:defRPr sz="10000">
          <a:solidFill>
            <a:srgbClr val="FFFFFF"/>
          </a:solidFill>
          <a:latin typeface="+mn-lt"/>
          <a:ea typeface="+mn-ea"/>
          <a:cs typeface="+mn-cs"/>
          <a:sym typeface="Chalkduster"/>
        </a:defRPr>
      </a:lvl2pPr>
      <a:lvl3pPr indent="457200" algn="ctr" defTabSz="647700">
        <a:defRPr sz="10000">
          <a:solidFill>
            <a:srgbClr val="FFFFFF"/>
          </a:solidFill>
          <a:latin typeface="+mn-lt"/>
          <a:ea typeface="+mn-ea"/>
          <a:cs typeface="+mn-cs"/>
          <a:sym typeface="Chalkduster"/>
        </a:defRPr>
      </a:lvl3pPr>
      <a:lvl4pPr indent="685800" algn="ctr" defTabSz="647700">
        <a:defRPr sz="10000">
          <a:solidFill>
            <a:srgbClr val="FFFFFF"/>
          </a:solidFill>
          <a:latin typeface="+mn-lt"/>
          <a:ea typeface="+mn-ea"/>
          <a:cs typeface="+mn-cs"/>
          <a:sym typeface="Chalkduster"/>
        </a:defRPr>
      </a:lvl4pPr>
      <a:lvl5pPr indent="914400" algn="ctr" defTabSz="647700">
        <a:defRPr sz="10000">
          <a:solidFill>
            <a:srgbClr val="FFFFFF"/>
          </a:solidFill>
          <a:latin typeface="+mn-lt"/>
          <a:ea typeface="+mn-ea"/>
          <a:cs typeface="+mn-cs"/>
          <a:sym typeface="Chalkduster"/>
        </a:defRPr>
      </a:lvl5pPr>
      <a:lvl6pPr indent="1143000" algn="ctr" defTabSz="647700">
        <a:defRPr sz="10000">
          <a:solidFill>
            <a:srgbClr val="FFFFFF"/>
          </a:solidFill>
          <a:latin typeface="+mn-lt"/>
          <a:ea typeface="+mn-ea"/>
          <a:cs typeface="+mn-cs"/>
          <a:sym typeface="Chalkduster"/>
        </a:defRPr>
      </a:lvl6pPr>
      <a:lvl7pPr indent="1371600" algn="ctr" defTabSz="647700">
        <a:defRPr sz="10000">
          <a:solidFill>
            <a:srgbClr val="FFFFFF"/>
          </a:solidFill>
          <a:latin typeface="+mn-lt"/>
          <a:ea typeface="+mn-ea"/>
          <a:cs typeface="+mn-cs"/>
          <a:sym typeface="Chalkduster"/>
        </a:defRPr>
      </a:lvl7pPr>
      <a:lvl8pPr indent="1600200" algn="ctr" defTabSz="647700">
        <a:defRPr sz="10000">
          <a:solidFill>
            <a:srgbClr val="FFFFFF"/>
          </a:solidFill>
          <a:latin typeface="+mn-lt"/>
          <a:ea typeface="+mn-ea"/>
          <a:cs typeface="+mn-cs"/>
          <a:sym typeface="Chalkduster"/>
        </a:defRPr>
      </a:lvl8pPr>
      <a:lvl9pPr indent="1828800" algn="ctr" defTabSz="647700">
        <a:defRPr sz="10000">
          <a:solidFill>
            <a:srgbClr val="FFFFFF"/>
          </a:solidFill>
          <a:latin typeface="+mn-lt"/>
          <a:ea typeface="+mn-ea"/>
          <a:cs typeface="+mn-cs"/>
          <a:sym typeface="Chalkduster"/>
        </a:defRPr>
      </a:lvl9pPr>
    </p:titleStyle>
    <p:bodyStyle>
      <a:lvl1pPr marL="762000" indent="-762000" defTabSz="647700">
        <a:spcBef>
          <a:spcPts val="5100"/>
        </a:spcBef>
        <a:buSzPct val="43000"/>
        <a:buBlip>
          <a:blip r:embed="rId15"/>
        </a:buBlip>
        <a:defRPr sz="5000">
          <a:solidFill>
            <a:srgbClr val="FFFFFF"/>
          </a:solidFill>
          <a:latin typeface="+mn-lt"/>
          <a:ea typeface="+mn-ea"/>
          <a:cs typeface="+mn-cs"/>
          <a:sym typeface="Chalkduster"/>
        </a:defRPr>
      </a:lvl1pPr>
      <a:lvl2pPr marL="1524000" indent="-762000" defTabSz="647700">
        <a:spcBef>
          <a:spcPts val="5100"/>
        </a:spcBef>
        <a:buSzPct val="43000"/>
        <a:buBlip>
          <a:blip r:embed="rId15"/>
        </a:buBlip>
        <a:defRPr sz="5000">
          <a:solidFill>
            <a:srgbClr val="FFFFFF"/>
          </a:solidFill>
          <a:latin typeface="+mn-lt"/>
          <a:ea typeface="+mn-ea"/>
          <a:cs typeface="+mn-cs"/>
          <a:sym typeface="Chalkduster"/>
        </a:defRPr>
      </a:lvl2pPr>
      <a:lvl3pPr marL="2286000" indent="-762000" defTabSz="647700">
        <a:spcBef>
          <a:spcPts val="5100"/>
        </a:spcBef>
        <a:buSzPct val="43000"/>
        <a:buBlip>
          <a:blip r:embed="rId15"/>
        </a:buBlip>
        <a:defRPr sz="5000">
          <a:solidFill>
            <a:srgbClr val="FFFFFF"/>
          </a:solidFill>
          <a:latin typeface="+mn-lt"/>
          <a:ea typeface="+mn-ea"/>
          <a:cs typeface="+mn-cs"/>
          <a:sym typeface="Chalkduster"/>
        </a:defRPr>
      </a:lvl3pPr>
      <a:lvl4pPr marL="3048000" indent="-762000" defTabSz="647700">
        <a:spcBef>
          <a:spcPts val="5100"/>
        </a:spcBef>
        <a:buSzPct val="43000"/>
        <a:buBlip>
          <a:blip r:embed="rId15"/>
        </a:buBlip>
        <a:defRPr sz="5000">
          <a:solidFill>
            <a:srgbClr val="FFFFFF"/>
          </a:solidFill>
          <a:latin typeface="+mn-lt"/>
          <a:ea typeface="+mn-ea"/>
          <a:cs typeface="+mn-cs"/>
          <a:sym typeface="Chalkduster"/>
        </a:defRPr>
      </a:lvl4pPr>
      <a:lvl5pPr marL="3810000" indent="-762000" defTabSz="647700">
        <a:spcBef>
          <a:spcPts val="5100"/>
        </a:spcBef>
        <a:buSzPct val="43000"/>
        <a:buBlip>
          <a:blip r:embed="rId15"/>
        </a:buBlip>
        <a:defRPr sz="5000">
          <a:solidFill>
            <a:srgbClr val="FFFFFF"/>
          </a:solidFill>
          <a:latin typeface="+mn-lt"/>
          <a:ea typeface="+mn-ea"/>
          <a:cs typeface="+mn-cs"/>
          <a:sym typeface="Chalkduster"/>
        </a:defRPr>
      </a:lvl5pPr>
      <a:lvl6pPr marL="4572000" indent="-762000" defTabSz="647700">
        <a:spcBef>
          <a:spcPts val="5100"/>
        </a:spcBef>
        <a:buSzPct val="43000"/>
        <a:buBlip>
          <a:blip r:embed="rId15"/>
        </a:buBlip>
        <a:defRPr sz="5000">
          <a:solidFill>
            <a:srgbClr val="FFFFFF"/>
          </a:solidFill>
          <a:latin typeface="+mn-lt"/>
          <a:ea typeface="+mn-ea"/>
          <a:cs typeface="+mn-cs"/>
          <a:sym typeface="Chalkduster"/>
        </a:defRPr>
      </a:lvl6pPr>
      <a:lvl7pPr marL="5334000" indent="-762000" defTabSz="647700">
        <a:spcBef>
          <a:spcPts val="5100"/>
        </a:spcBef>
        <a:buSzPct val="43000"/>
        <a:buBlip>
          <a:blip r:embed="rId15"/>
        </a:buBlip>
        <a:defRPr sz="5000">
          <a:solidFill>
            <a:srgbClr val="FFFFFF"/>
          </a:solidFill>
          <a:latin typeface="+mn-lt"/>
          <a:ea typeface="+mn-ea"/>
          <a:cs typeface="+mn-cs"/>
          <a:sym typeface="Chalkduster"/>
        </a:defRPr>
      </a:lvl7pPr>
      <a:lvl8pPr marL="6096000" indent="-762000" defTabSz="647700">
        <a:spcBef>
          <a:spcPts val="5100"/>
        </a:spcBef>
        <a:buSzPct val="43000"/>
        <a:buBlip>
          <a:blip r:embed="rId15"/>
        </a:buBlip>
        <a:defRPr sz="5000">
          <a:solidFill>
            <a:srgbClr val="FFFFFF"/>
          </a:solidFill>
          <a:latin typeface="+mn-lt"/>
          <a:ea typeface="+mn-ea"/>
          <a:cs typeface="+mn-cs"/>
          <a:sym typeface="Chalkduster"/>
        </a:defRPr>
      </a:lvl8pPr>
      <a:lvl9pPr marL="6858000" indent="-762000" defTabSz="647700">
        <a:spcBef>
          <a:spcPts val="5100"/>
        </a:spcBef>
        <a:buSzPct val="43000"/>
        <a:buBlip>
          <a:blip r:embed="rId15"/>
        </a:buBlip>
        <a:defRPr sz="5000">
          <a:solidFill>
            <a:srgbClr val="FFFFFF"/>
          </a:solidFill>
          <a:latin typeface="+mn-lt"/>
          <a:ea typeface="+mn-ea"/>
          <a:cs typeface="+mn-cs"/>
          <a:sym typeface="Chalkduster"/>
        </a:defRPr>
      </a:lvl9pPr>
    </p:bodyStyle>
    <p:otherStyle>
      <a:lvl1pPr algn="ctr" defTabSz="647700">
        <a:defRPr sz="2400">
          <a:solidFill>
            <a:schemeClr val="tx1"/>
          </a:solidFill>
          <a:latin typeface="+mn-lt"/>
          <a:ea typeface="+mn-ea"/>
          <a:cs typeface="+mn-cs"/>
          <a:sym typeface="Chalkduster"/>
        </a:defRPr>
      </a:lvl1pPr>
      <a:lvl2pPr indent="228600" algn="ctr" defTabSz="647700">
        <a:defRPr sz="2400">
          <a:solidFill>
            <a:schemeClr val="tx1"/>
          </a:solidFill>
          <a:latin typeface="+mn-lt"/>
          <a:ea typeface="+mn-ea"/>
          <a:cs typeface="+mn-cs"/>
          <a:sym typeface="Chalkduster"/>
        </a:defRPr>
      </a:lvl2pPr>
      <a:lvl3pPr indent="457200" algn="ctr" defTabSz="647700">
        <a:defRPr sz="2400">
          <a:solidFill>
            <a:schemeClr val="tx1"/>
          </a:solidFill>
          <a:latin typeface="+mn-lt"/>
          <a:ea typeface="+mn-ea"/>
          <a:cs typeface="+mn-cs"/>
          <a:sym typeface="Chalkduster"/>
        </a:defRPr>
      </a:lvl3pPr>
      <a:lvl4pPr indent="685800" algn="ctr" defTabSz="647700">
        <a:defRPr sz="2400">
          <a:solidFill>
            <a:schemeClr val="tx1"/>
          </a:solidFill>
          <a:latin typeface="+mn-lt"/>
          <a:ea typeface="+mn-ea"/>
          <a:cs typeface="+mn-cs"/>
          <a:sym typeface="Chalkduster"/>
        </a:defRPr>
      </a:lvl4pPr>
      <a:lvl5pPr indent="914400" algn="ctr" defTabSz="647700">
        <a:defRPr sz="2400">
          <a:solidFill>
            <a:schemeClr val="tx1"/>
          </a:solidFill>
          <a:latin typeface="+mn-lt"/>
          <a:ea typeface="+mn-ea"/>
          <a:cs typeface="+mn-cs"/>
          <a:sym typeface="Chalkduster"/>
        </a:defRPr>
      </a:lvl5pPr>
      <a:lvl6pPr indent="1143000" algn="ctr" defTabSz="647700">
        <a:defRPr sz="2400">
          <a:solidFill>
            <a:schemeClr val="tx1"/>
          </a:solidFill>
          <a:latin typeface="+mn-lt"/>
          <a:ea typeface="+mn-ea"/>
          <a:cs typeface="+mn-cs"/>
          <a:sym typeface="Chalkduster"/>
        </a:defRPr>
      </a:lvl6pPr>
      <a:lvl7pPr indent="1371600" algn="ctr" defTabSz="647700">
        <a:defRPr sz="2400">
          <a:solidFill>
            <a:schemeClr val="tx1"/>
          </a:solidFill>
          <a:latin typeface="+mn-lt"/>
          <a:ea typeface="+mn-ea"/>
          <a:cs typeface="+mn-cs"/>
          <a:sym typeface="Chalkduster"/>
        </a:defRPr>
      </a:lvl7pPr>
      <a:lvl8pPr indent="1600200" algn="ctr" defTabSz="647700">
        <a:defRPr sz="2400">
          <a:solidFill>
            <a:schemeClr val="tx1"/>
          </a:solidFill>
          <a:latin typeface="+mn-lt"/>
          <a:ea typeface="+mn-ea"/>
          <a:cs typeface="+mn-cs"/>
          <a:sym typeface="Chalkduster"/>
        </a:defRPr>
      </a:lvl8pPr>
      <a:lvl9pPr indent="1828800" algn="ctr" defTabSz="647700">
        <a:defRPr sz="2400">
          <a:solidFill>
            <a:schemeClr val="tx1"/>
          </a:solidFill>
          <a:latin typeface="+mn-lt"/>
          <a:ea typeface="+mn-ea"/>
          <a:cs typeface="+mn-cs"/>
          <a:sym typeface="Chalkduster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1778000" y="355600"/>
            <a:ext cx="20828000" cy="34925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anchor="ctr"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10000">
                <a:solidFill>
                  <a:srgbClr val="FFFFFF"/>
                </a:solidFill>
              </a:rPr>
              <a:t>Başlık Metni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1778000" y="3898900"/>
            <a:ext cx="20828000" cy="80391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anchor="ctr">
            <a:normAutofit/>
          </a:bodyPr>
          <a:lstStyle>
            <a:lvl1pPr>
              <a:buBlip>
                <a:blip r:embed="rId15"/>
              </a:buBlip>
            </a:lvl1pPr>
            <a:lvl2pPr>
              <a:buBlip>
                <a:blip r:embed="rId15"/>
              </a:buBlip>
            </a:lvl2pPr>
            <a:lvl3pPr>
              <a:buBlip>
                <a:blip r:embed="rId15"/>
              </a:buBlip>
            </a:lvl3pPr>
            <a:lvl4pPr>
              <a:buBlip>
                <a:blip r:embed="rId15"/>
              </a:buBlip>
            </a:lvl4pPr>
            <a:lvl5pPr>
              <a:buBlip>
                <a:blip r:embed="rId15"/>
              </a:buBlip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Gövde Düzeyi Bir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Gövde Düzeyi İki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Gövde Düzeyi Üç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Gövde Düzeyi Dört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Gövde Düzeyi Beş</a:t>
            </a: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896" r:id="rId1"/>
    <p:sldLayoutId id="2147483897" r:id="rId2"/>
    <p:sldLayoutId id="2147483898" r:id="rId3"/>
    <p:sldLayoutId id="2147483899" r:id="rId4"/>
    <p:sldLayoutId id="2147483900" r:id="rId5"/>
    <p:sldLayoutId id="2147483901" r:id="rId6"/>
    <p:sldLayoutId id="2147483902" r:id="rId7"/>
    <p:sldLayoutId id="2147483903" r:id="rId8"/>
    <p:sldLayoutId id="2147483904" r:id="rId9"/>
    <p:sldLayoutId id="2147483905" r:id="rId10"/>
    <p:sldLayoutId id="2147483906" r:id="rId11"/>
    <p:sldLayoutId id="2147483907" r:id="rId12"/>
  </p:sldLayoutIdLst>
  <p:transition spd="med"/>
  <p:txStyles>
    <p:titleStyle>
      <a:lvl1pPr algn="ctr" defTabSz="647700">
        <a:defRPr sz="10000">
          <a:solidFill>
            <a:srgbClr val="FFFFFF"/>
          </a:solidFill>
          <a:latin typeface="+mn-lt"/>
          <a:ea typeface="+mn-ea"/>
          <a:cs typeface="+mn-cs"/>
          <a:sym typeface="Chalkduster"/>
        </a:defRPr>
      </a:lvl1pPr>
      <a:lvl2pPr indent="228600" algn="ctr" defTabSz="647700">
        <a:defRPr sz="10000">
          <a:solidFill>
            <a:srgbClr val="FFFFFF"/>
          </a:solidFill>
          <a:latin typeface="+mn-lt"/>
          <a:ea typeface="+mn-ea"/>
          <a:cs typeface="+mn-cs"/>
          <a:sym typeface="Chalkduster"/>
        </a:defRPr>
      </a:lvl2pPr>
      <a:lvl3pPr indent="457200" algn="ctr" defTabSz="647700">
        <a:defRPr sz="10000">
          <a:solidFill>
            <a:srgbClr val="FFFFFF"/>
          </a:solidFill>
          <a:latin typeface="+mn-lt"/>
          <a:ea typeface="+mn-ea"/>
          <a:cs typeface="+mn-cs"/>
          <a:sym typeface="Chalkduster"/>
        </a:defRPr>
      </a:lvl3pPr>
      <a:lvl4pPr indent="685800" algn="ctr" defTabSz="647700">
        <a:defRPr sz="10000">
          <a:solidFill>
            <a:srgbClr val="FFFFFF"/>
          </a:solidFill>
          <a:latin typeface="+mn-lt"/>
          <a:ea typeface="+mn-ea"/>
          <a:cs typeface="+mn-cs"/>
          <a:sym typeface="Chalkduster"/>
        </a:defRPr>
      </a:lvl4pPr>
      <a:lvl5pPr indent="914400" algn="ctr" defTabSz="647700">
        <a:defRPr sz="10000">
          <a:solidFill>
            <a:srgbClr val="FFFFFF"/>
          </a:solidFill>
          <a:latin typeface="+mn-lt"/>
          <a:ea typeface="+mn-ea"/>
          <a:cs typeface="+mn-cs"/>
          <a:sym typeface="Chalkduster"/>
        </a:defRPr>
      </a:lvl5pPr>
      <a:lvl6pPr indent="1143000" algn="ctr" defTabSz="647700">
        <a:defRPr sz="10000">
          <a:solidFill>
            <a:srgbClr val="FFFFFF"/>
          </a:solidFill>
          <a:latin typeface="+mn-lt"/>
          <a:ea typeface="+mn-ea"/>
          <a:cs typeface="+mn-cs"/>
          <a:sym typeface="Chalkduster"/>
        </a:defRPr>
      </a:lvl6pPr>
      <a:lvl7pPr indent="1371600" algn="ctr" defTabSz="647700">
        <a:defRPr sz="10000">
          <a:solidFill>
            <a:srgbClr val="FFFFFF"/>
          </a:solidFill>
          <a:latin typeface="+mn-lt"/>
          <a:ea typeface="+mn-ea"/>
          <a:cs typeface="+mn-cs"/>
          <a:sym typeface="Chalkduster"/>
        </a:defRPr>
      </a:lvl7pPr>
      <a:lvl8pPr indent="1600200" algn="ctr" defTabSz="647700">
        <a:defRPr sz="10000">
          <a:solidFill>
            <a:srgbClr val="FFFFFF"/>
          </a:solidFill>
          <a:latin typeface="+mn-lt"/>
          <a:ea typeface="+mn-ea"/>
          <a:cs typeface="+mn-cs"/>
          <a:sym typeface="Chalkduster"/>
        </a:defRPr>
      </a:lvl8pPr>
      <a:lvl9pPr indent="1828800" algn="ctr" defTabSz="647700">
        <a:defRPr sz="10000">
          <a:solidFill>
            <a:srgbClr val="FFFFFF"/>
          </a:solidFill>
          <a:latin typeface="+mn-lt"/>
          <a:ea typeface="+mn-ea"/>
          <a:cs typeface="+mn-cs"/>
          <a:sym typeface="Chalkduster"/>
        </a:defRPr>
      </a:lvl9pPr>
    </p:titleStyle>
    <p:bodyStyle>
      <a:lvl1pPr marL="762000" indent="-762000" defTabSz="647700">
        <a:spcBef>
          <a:spcPts val="5100"/>
        </a:spcBef>
        <a:buSzPct val="43000"/>
        <a:buBlip>
          <a:blip r:embed="rId15"/>
        </a:buBlip>
        <a:defRPr sz="5000">
          <a:solidFill>
            <a:srgbClr val="FFFFFF"/>
          </a:solidFill>
          <a:latin typeface="+mn-lt"/>
          <a:ea typeface="+mn-ea"/>
          <a:cs typeface="+mn-cs"/>
          <a:sym typeface="Chalkduster"/>
        </a:defRPr>
      </a:lvl1pPr>
      <a:lvl2pPr marL="1524000" indent="-762000" defTabSz="647700">
        <a:spcBef>
          <a:spcPts val="5100"/>
        </a:spcBef>
        <a:buSzPct val="43000"/>
        <a:buBlip>
          <a:blip r:embed="rId15"/>
        </a:buBlip>
        <a:defRPr sz="5000">
          <a:solidFill>
            <a:srgbClr val="FFFFFF"/>
          </a:solidFill>
          <a:latin typeface="+mn-lt"/>
          <a:ea typeface="+mn-ea"/>
          <a:cs typeface="+mn-cs"/>
          <a:sym typeface="Chalkduster"/>
        </a:defRPr>
      </a:lvl2pPr>
      <a:lvl3pPr marL="2286000" indent="-762000" defTabSz="647700">
        <a:spcBef>
          <a:spcPts val="5100"/>
        </a:spcBef>
        <a:buSzPct val="43000"/>
        <a:buBlip>
          <a:blip r:embed="rId15"/>
        </a:buBlip>
        <a:defRPr sz="5000">
          <a:solidFill>
            <a:srgbClr val="FFFFFF"/>
          </a:solidFill>
          <a:latin typeface="+mn-lt"/>
          <a:ea typeface="+mn-ea"/>
          <a:cs typeface="+mn-cs"/>
          <a:sym typeface="Chalkduster"/>
        </a:defRPr>
      </a:lvl3pPr>
      <a:lvl4pPr marL="3048000" indent="-762000" defTabSz="647700">
        <a:spcBef>
          <a:spcPts val="5100"/>
        </a:spcBef>
        <a:buSzPct val="43000"/>
        <a:buBlip>
          <a:blip r:embed="rId15"/>
        </a:buBlip>
        <a:defRPr sz="5000">
          <a:solidFill>
            <a:srgbClr val="FFFFFF"/>
          </a:solidFill>
          <a:latin typeface="+mn-lt"/>
          <a:ea typeface="+mn-ea"/>
          <a:cs typeface="+mn-cs"/>
          <a:sym typeface="Chalkduster"/>
        </a:defRPr>
      </a:lvl4pPr>
      <a:lvl5pPr marL="3810000" indent="-762000" defTabSz="647700">
        <a:spcBef>
          <a:spcPts val="5100"/>
        </a:spcBef>
        <a:buSzPct val="43000"/>
        <a:buBlip>
          <a:blip r:embed="rId15"/>
        </a:buBlip>
        <a:defRPr sz="5000">
          <a:solidFill>
            <a:srgbClr val="FFFFFF"/>
          </a:solidFill>
          <a:latin typeface="+mn-lt"/>
          <a:ea typeface="+mn-ea"/>
          <a:cs typeface="+mn-cs"/>
          <a:sym typeface="Chalkduster"/>
        </a:defRPr>
      </a:lvl5pPr>
      <a:lvl6pPr marL="4572000" indent="-762000" defTabSz="647700">
        <a:spcBef>
          <a:spcPts val="5100"/>
        </a:spcBef>
        <a:buSzPct val="43000"/>
        <a:buBlip>
          <a:blip r:embed="rId15"/>
        </a:buBlip>
        <a:defRPr sz="5000">
          <a:solidFill>
            <a:srgbClr val="FFFFFF"/>
          </a:solidFill>
          <a:latin typeface="+mn-lt"/>
          <a:ea typeface="+mn-ea"/>
          <a:cs typeface="+mn-cs"/>
          <a:sym typeface="Chalkduster"/>
        </a:defRPr>
      </a:lvl6pPr>
      <a:lvl7pPr marL="5334000" indent="-762000" defTabSz="647700">
        <a:spcBef>
          <a:spcPts val="5100"/>
        </a:spcBef>
        <a:buSzPct val="43000"/>
        <a:buBlip>
          <a:blip r:embed="rId15"/>
        </a:buBlip>
        <a:defRPr sz="5000">
          <a:solidFill>
            <a:srgbClr val="FFFFFF"/>
          </a:solidFill>
          <a:latin typeface="+mn-lt"/>
          <a:ea typeface="+mn-ea"/>
          <a:cs typeface="+mn-cs"/>
          <a:sym typeface="Chalkduster"/>
        </a:defRPr>
      </a:lvl7pPr>
      <a:lvl8pPr marL="6096000" indent="-762000" defTabSz="647700">
        <a:spcBef>
          <a:spcPts val="5100"/>
        </a:spcBef>
        <a:buSzPct val="43000"/>
        <a:buBlip>
          <a:blip r:embed="rId15"/>
        </a:buBlip>
        <a:defRPr sz="5000">
          <a:solidFill>
            <a:srgbClr val="FFFFFF"/>
          </a:solidFill>
          <a:latin typeface="+mn-lt"/>
          <a:ea typeface="+mn-ea"/>
          <a:cs typeface="+mn-cs"/>
          <a:sym typeface="Chalkduster"/>
        </a:defRPr>
      </a:lvl8pPr>
      <a:lvl9pPr marL="6858000" indent="-762000" defTabSz="647700">
        <a:spcBef>
          <a:spcPts val="5100"/>
        </a:spcBef>
        <a:buSzPct val="43000"/>
        <a:buBlip>
          <a:blip r:embed="rId15"/>
        </a:buBlip>
        <a:defRPr sz="5000">
          <a:solidFill>
            <a:srgbClr val="FFFFFF"/>
          </a:solidFill>
          <a:latin typeface="+mn-lt"/>
          <a:ea typeface="+mn-ea"/>
          <a:cs typeface="+mn-cs"/>
          <a:sym typeface="Chalkduster"/>
        </a:defRPr>
      </a:lvl9pPr>
    </p:bodyStyle>
    <p:otherStyle>
      <a:lvl1pPr algn="ctr" defTabSz="647700">
        <a:defRPr sz="2400">
          <a:solidFill>
            <a:schemeClr val="tx1"/>
          </a:solidFill>
          <a:latin typeface="+mn-lt"/>
          <a:ea typeface="+mn-ea"/>
          <a:cs typeface="+mn-cs"/>
          <a:sym typeface="Chalkduster"/>
        </a:defRPr>
      </a:lvl1pPr>
      <a:lvl2pPr indent="228600" algn="ctr" defTabSz="647700">
        <a:defRPr sz="2400">
          <a:solidFill>
            <a:schemeClr val="tx1"/>
          </a:solidFill>
          <a:latin typeface="+mn-lt"/>
          <a:ea typeface="+mn-ea"/>
          <a:cs typeface="+mn-cs"/>
          <a:sym typeface="Chalkduster"/>
        </a:defRPr>
      </a:lvl2pPr>
      <a:lvl3pPr indent="457200" algn="ctr" defTabSz="647700">
        <a:defRPr sz="2400">
          <a:solidFill>
            <a:schemeClr val="tx1"/>
          </a:solidFill>
          <a:latin typeface="+mn-lt"/>
          <a:ea typeface="+mn-ea"/>
          <a:cs typeface="+mn-cs"/>
          <a:sym typeface="Chalkduster"/>
        </a:defRPr>
      </a:lvl3pPr>
      <a:lvl4pPr indent="685800" algn="ctr" defTabSz="647700">
        <a:defRPr sz="2400">
          <a:solidFill>
            <a:schemeClr val="tx1"/>
          </a:solidFill>
          <a:latin typeface="+mn-lt"/>
          <a:ea typeface="+mn-ea"/>
          <a:cs typeface="+mn-cs"/>
          <a:sym typeface="Chalkduster"/>
        </a:defRPr>
      </a:lvl4pPr>
      <a:lvl5pPr indent="914400" algn="ctr" defTabSz="647700">
        <a:defRPr sz="2400">
          <a:solidFill>
            <a:schemeClr val="tx1"/>
          </a:solidFill>
          <a:latin typeface="+mn-lt"/>
          <a:ea typeface="+mn-ea"/>
          <a:cs typeface="+mn-cs"/>
          <a:sym typeface="Chalkduster"/>
        </a:defRPr>
      </a:lvl5pPr>
      <a:lvl6pPr indent="1143000" algn="ctr" defTabSz="647700">
        <a:defRPr sz="2400">
          <a:solidFill>
            <a:schemeClr val="tx1"/>
          </a:solidFill>
          <a:latin typeface="+mn-lt"/>
          <a:ea typeface="+mn-ea"/>
          <a:cs typeface="+mn-cs"/>
          <a:sym typeface="Chalkduster"/>
        </a:defRPr>
      </a:lvl6pPr>
      <a:lvl7pPr indent="1371600" algn="ctr" defTabSz="647700">
        <a:defRPr sz="2400">
          <a:solidFill>
            <a:schemeClr val="tx1"/>
          </a:solidFill>
          <a:latin typeface="+mn-lt"/>
          <a:ea typeface="+mn-ea"/>
          <a:cs typeface="+mn-cs"/>
          <a:sym typeface="Chalkduster"/>
        </a:defRPr>
      </a:lvl7pPr>
      <a:lvl8pPr indent="1600200" algn="ctr" defTabSz="647700">
        <a:defRPr sz="2400">
          <a:solidFill>
            <a:schemeClr val="tx1"/>
          </a:solidFill>
          <a:latin typeface="+mn-lt"/>
          <a:ea typeface="+mn-ea"/>
          <a:cs typeface="+mn-cs"/>
          <a:sym typeface="Chalkduster"/>
        </a:defRPr>
      </a:lvl8pPr>
      <a:lvl9pPr indent="1828800" algn="ctr" defTabSz="647700">
        <a:defRPr sz="2400">
          <a:solidFill>
            <a:schemeClr val="tx1"/>
          </a:solidFill>
          <a:latin typeface="+mn-lt"/>
          <a:ea typeface="+mn-ea"/>
          <a:cs typeface="+mn-cs"/>
          <a:sym typeface="Chalkduster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1778000" y="355600"/>
            <a:ext cx="20828000" cy="34925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anchor="ctr"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10000">
                <a:solidFill>
                  <a:srgbClr val="FFFFFF"/>
                </a:solidFill>
              </a:rPr>
              <a:t>Başlık Metni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1778000" y="3898900"/>
            <a:ext cx="20828000" cy="80391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anchor="ctr">
            <a:normAutofit/>
          </a:bodyPr>
          <a:lstStyle>
            <a:lvl1pPr>
              <a:buBlip>
                <a:blip r:embed="rId15"/>
              </a:buBlip>
            </a:lvl1pPr>
            <a:lvl2pPr>
              <a:buBlip>
                <a:blip r:embed="rId15"/>
              </a:buBlip>
            </a:lvl2pPr>
            <a:lvl3pPr>
              <a:buBlip>
                <a:blip r:embed="rId15"/>
              </a:buBlip>
            </a:lvl3pPr>
            <a:lvl4pPr>
              <a:buBlip>
                <a:blip r:embed="rId15"/>
              </a:buBlip>
            </a:lvl4pPr>
            <a:lvl5pPr>
              <a:buBlip>
                <a:blip r:embed="rId15"/>
              </a:buBlip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Gövde Düzeyi Bir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Gövde Düzeyi İki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Gövde Düzeyi Üç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Gövde Düzeyi Dört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Gövde Düzeyi Beş</a:t>
            </a: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909" r:id="rId1"/>
    <p:sldLayoutId id="2147483910" r:id="rId2"/>
    <p:sldLayoutId id="2147483911" r:id="rId3"/>
    <p:sldLayoutId id="2147483912" r:id="rId4"/>
    <p:sldLayoutId id="2147483913" r:id="rId5"/>
    <p:sldLayoutId id="2147483914" r:id="rId6"/>
    <p:sldLayoutId id="2147483915" r:id="rId7"/>
    <p:sldLayoutId id="2147483916" r:id="rId8"/>
    <p:sldLayoutId id="2147483917" r:id="rId9"/>
    <p:sldLayoutId id="2147483918" r:id="rId10"/>
    <p:sldLayoutId id="2147483919" r:id="rId11"/>
    <p:sldLayoutId id="2147483920" r:id="rId12"/>
  </p:sldLayoutIdLst>
  <p:transition spd="med"/>
  <p:txStyles>
    <p:titleStyle>
      <a:lvl1pPr algn="ctr" defTabSz="647700">
        <a:defRPr sz="10000">
          <a:solidFill>
            <a:srgbClr val="FFFFFF"/>
          </a:solidFill>
          <a:latin typeface="+mn-lt"/>
          <a:ea typeface="+mn-ea"/>
          <a:cs typeface="+mn-cs"/>
          <a:sym typeface="Chalkduster"/>
        </a:defRPr>
      </a:lvl1pPr>
      <a:lvl2pPr indent="228600" algn="ctr" defTabSz="647700">
        <a:defRPr sz="10000">
          <a:solidFill>
            <a:srgbClr val="FFFFFF"/>
          </a:solidFill>
          <a:latin typeface="+mn-lt"/>
          <a:ea typeface="+mn-ea"/>
          <a:cs typeface="+mn-cs"/>
          <a:sym typeface="Chalkduster"/>
        </a:defRPr>
      </a:lvl2pPr>
      <a:lvl3pPr indent="457200" algn="ctr" defTabSz="647700">
        <a:defRPr sz="10000">
          <a:solidFill>
            <a:srgbClr val="FFFFFF"/>
          </a:solidFill>
          <a:latin typeface="+mn-lt"/>
          <a:ea typeface="+mn-ea"/>
          <a:cs typeface="+mn-cs"/>
          <a:sym typeface="Chalkduster"/>
        </a:defRPr>
      </a:lvl3pPr>
      <a:lvl4pPr indent="685800" algn="ctr" defTabSz="647700">
        <a:defRPr sz="10000">
          <a:solidFill>
            <a:srgbClr val="FFFFFF"/>
          </a:solidFill>
          <a:latin typeface="+mn-lt"/>
          <a:ea typeface="+mn-ea"/>
          <a:cs typeface="+mn-cs"/>
          <a:sym typeface="Chalkduster"/>
        </a:defRPr>
      </a:lvl4pPr>
      <a:lvl5pPr indent="914400" algn="ctr" defTabSz="647700">
        <a:defRPr sz="10000">
          <a:solidFill>
            <a:srgbClr val="FFFFFF"/>
          </a:solidFill>
          <a:latin typeface="+mn-lt"/>
          <a:ea typeface="+mn-ea"/>
          <a:cs typeface="+mn-cs"/>
          <a:sym typeface="Chalkduster"/>
        </a:defRPr>
      </a:lvl5pPr>
      <a:lvl6pPr indent="1143000" algn="ctr" defTabSz="647700">
        <a:defRPr sz="10000">
          <a:solidFill>
            <a:srgbClr val="FFFFFF"/>
          </a:solidFill>
          <a:latin typeface="+mn-lt"/>
          <a:ea typeface="+mn-ea"/>
          <a:cs typeface="+mn-cs"/>
          <a:sym typeface="Chalkduster"/>
        </a:defRPr>
      </a:lvl6pPr>
      <a:lvl7pPr indent="1371600" algn="ctr" defTabSz="647700">
        <a:defRPr sz="10000">
          <a:solidFill>
            <a:srgbClr val="FFFFFF"/>
          </a:solidFill>
          <a:latin typeface="+mn-lt"/>
          <a:ea typeface="+mn-ea"/>
          <a:cs typeface="+mn-cs"/>
          <a:sym typeface="Chalkduster"/>
        </a:defRPr>
      </a:lvl7pPr>
      <a:lvl8pPr indent="1600200" algn="ctr" defTabSz="647700">
        <a:defRPr sz="10000">
          <a:solidFill>
            <a:srgbClr val="FFFFFF"/>
          </a:solidFill>
          <a:latin typeface="+mn-lt"/>
          <a:ea typeface="+mn-ea"/>
          <a:cs typeface="+mn-cs"/>
          <a:sym typeface="Chalkduster"/>
        </a:defRPr>
      </a:lvl8pPr>
      <a:lvl9pPr indent="1828800" algn="ctr" defTabSz="647700">
        <a:defRPr sz="10000">
          <a:solidFill>
            <a:srgbClr val="FFFFFF"/>
          </a:solidFill>
          <a:latin typeface="+mn-lt"/>
          <a:ea typeface="+mn-ea"/>
          <a:cs typeface="+mn-cs"/>
          <a:sym typeface="Chalkduster"/>
        </a:defRPr>
      </a:lvl9pPr>
    </p:titleStyle>
    <p:bodyStyle>
      <a:lvl1pPr marL="762000" indent="-762000" defTabSz="647700">
        <a:spcBef>
          <a:spcPts val="5100"/>
        </a:spcBef>
        <a:buSzPct val="43000"/>
        <a:buBlip>
          <a:blip r:embed="rId15"/>
        </a:buBlip>
        <a:defRPr sz="5000">
          <a:solidFill>
            <a:srgbClr val="FFFFFF"/>
          </a:solidFill>
          <a:latin typeface="+mn-lt"/>
          <a:ea typeface="+mn-ea"/>
          <a:cs typeface="+mn-cs"/>
          <a:sym typeface="Chalkduster"/>
        </a:defRPr>
      </a:lvl1pPr>
      <a:lvl2pPr marL="1524000" indent="-762000" defTabSz="647700">
        <a:spcBef>
          <a:spcPts val="5100"/>
        </a:spcBef>
        <a:buSzPct val="43000"/>
        <a:buBlip>
          <a:blip r:embed="rId15"/>
        </a:buBlip>
        <a:defRPr sz="5000">
          <a:solidFill>
            <a:srgbClr val="FFFFFF"/>
          </a:solidFill>
          <a:latin typeface="+mn-lt"/>
          <a:ea typeface="+mn-ea"/>
          <a:cs typeface="+mn-cs"/>
          <a:sym typeface="Chalkduster"/>
        </a:defRPr>
      </a:lvl2pPr>
      <a:lvl3pPr marL="2286000" indent="-762000" defTabSz="647700">
        <a:spcBef>
          <a:spcPts val="5100"/>
        </a:spcBef>
        <a:buSzPct val="43000"/>
        <a:buBlip>
          <a:blip r:embed="rId15"/>
        </a:buBlip>
        <a:defRPr sz="5000">
          <a:solidFill>
            <a:srgbClr val="FFFFFF"/>
          </a:solidFill>
          <a:latin typeface="+mn-lt"/>
          <a:ea typeface="+mn-ea"/>
          <a:cs typeface="+mn-cs"/>
          <a:sym typeface="Chalkduster"/>
        </a:defRPr>
      </a:lvl3pPr>
      <a:lvl4pPr marL="3048000" indent="-762000" defTabSz="647700">
        <a:spcBef>
          <a:spcPts val="5100"/>
        </a:spcBef>
        <a:buSzPct val="43000"/>
        <a:buBlip>
          <a:blip r:embed="rId15"/>
        </a:buBlip>
        <a:defRPr sz="5000">
          <a:solidFill>
            <a:srgbClr val="FFFFFF"/>
          </a:solidFill>
          <a:latin typeface="+mn-lt"/>
          <a:ea typeface="+mn-ea"/>
          <a:cs typeface="+mn-cs"/>
          <a:sym typeface="Chalkduster"/>
        </a:defRPr>
      </a:lvl4pPr>
      <a:lvl5pPr marL="3810000" indent="-762000" defTabSz="647700">
        <a:spcBef>
          <a:spcPts val="5100"/>
        </a:spcBef>
        <a:buSzPct val="43000"/>
        <a:buBlip>
          <a:blip r:embed="rId15"/>
        </a:buBlip>
        <a:defRPr sz="5000">
          <a:solidFill>
            <a:srgbClr val="FFFFFF"/>
          </a:solidFill>
          <a:latin typeface="+mn-lt"/>
          <a:ea typeface="+mn-ea"/>
          <a:cs typeface="+mn-cs"/>
          <a:sym typeface="Chalkduster"/>
        </a:defRPr>
      </a:lvl5pPr>
      <a:lvl6pPr marL="4572000" indent="-762000" defTabSz="647700">
        <a:spcBef>
          <a:spcPts val="5100"/>
        </a:spcBef>
        <a:buSzPct val="43000"/>
        <a:buBlip>
          <a:blip r:embed="rId15"/>
        </a:buBlip>
        <a:defRPr sz="5000">
          <a:solidFill>
            <a:srgbClr val="FFFFFF"/>
          </a:solidFill>
          <a:latin typeface="+mn-lt"/>
          <a:ea typeface="+mn-ea"/>
          <a:cs typeface="+mn-cs"/>
          <a:sym typeface="Chalkduster"/>
        </a:defRPr>
      </a:lvl6pPr>
      <a:lvl7pPr marL="5334000" indent="-762000" defTabSz="647700">
        <a:spcBef>
          <a:spcPts val="5100"/>
        </a:spcBef>
        <a:buSzPct val="43000"/>
        <a:buBlip>
          <a:blip r:embed="rId15"/>
        </a:buBlip>
        <a:defRPr sz="5000">
          <a:solidFill>
            <a:srgbClr val="FFFFFF"/>
          </a:solidFill>
          <a:latin typeface="+mn-lt"/>
          <a:ea typeface="+mn-ea"/>
          <a:cs typeface="+mn-cs"/>
          <a:sym typeface="Chalkduster"/>
        </a:defRPr>
      </a:lvl7pPr>
      <a:lvl8pPr marL="6096000" indent="-762000" defTabSz="647700">
        <a:spcBef>
          <a:spcPts val="5100"/>
        </a:spcBef>
        <a:buSzPct val="43000"/>
        <a:buBlip>
          <a:blip r:embed="rId15"/>
        </a:buBlip>
        <a:defRPr sz="5000">
          <a:solidFill>
            <a:srgbClr val="FFFFFF"/>
          </a:solidFill>
          <a:latin typeface="+mn-lt"/>
          <a:ea typeface="+mn-ea"/>
          <a:cs typeface="+mn-cs"/>
          <a:sym typeface="Chalkduster"/>
        </a:defRPr>
      </a:lvl8pPr>
      <a:lvl9pPr marL="6858000" indent="-762000" defTabSz="647700">
        <a:spcBef>
          <a:spcPts val="5100"/>
        </a:spcBef>
        <a:buSzPct val="43000"/>
        <a:buBlip>
          <a:blip r:embed="rId15"/>
        </a:buBlip>
        <a:defRPr sz="5000">
          <a:solidFill>
            <a:srgbClr val="FFFFFF"/>
          </a:solidFill>
          <a:latin typeface="+mn-lt"/>
          <a:ea typeface="+mn-ea"/>
          <a:cs typeface="+mn-cs"/>
          <a:sym typeface="Chalkduster"/>
        </a:defRPr>
      </a:lvl9pPr>
    </p:bodyStyle>
    <p:otherStyle>
      <a:lvl1pPr algn="ctr" defTabSz="647700">
        <a:defRPr sz="2400">
          <a:solidFill>
            <a:schemeClr val="tx1"/>
          </a:solidFill>
          <a:latin typeface="+mn-lt"/>
          <a:ea typeface="+mn-ea"/>
          <a:cs typeface="+mn-cs"/>
          <a:sym typeface="Chalkduster"/>
        </a:defRPr>
      </a:lvl1pPr>
      <a:lvl2pPr indent="228600" algn="ctr" defTabSz="647700">
        <a:defRPr sz="2400">
          <a:solidFill>
            <a:schemeClr val="tx1"/>
          </a:solidFill>
          <a:latin typeface="+mn-lt"/>
          <a:ea typeface="+mn-ea"/>
          <a:cs typeface="+mn-cs"/>
          <a:sym typeface="Chalkduster"/>
        </a:defRPr>
      </a:lvl2pPr>
      <a:lvl3pPr indent="457200" algn="ctr" defTabSz="647700">
        <a:defRPr sz="2400">
          <a:solidFill>
            <a:schemeClr val="tx1"/>
          </a:solidFill>
          <a:latin typeface="+mn-lt"/>
          <a:ea typeface="+mn-ea"/>
          <a:cs typeface="+mn-cs"/>
          <a:sym typeface="Chalkduster"/>
        </a:defRPr>
      </a:lvl3pPr>
      <a:lvl4pPr indent="685800" algn="ctr" defTabSz="647700">
        <a:defRPr sz="2400">
          <a:solidFill>
            <a:schemeClr val="tx1"/>
          </a:solidFill>
          <a:latin typeface="+mn-lt"/>
          <a:ea typeface="+mn-ea"/>
          <a:cs typeface="+mn-cs"/>
          <a:sym typeface="Chalkduster"/>
        </a:defRPr>
      </a:lvl4pPr>
      <a:lvl5pPr indent="914400" algn="ctr" defTabSz="647700">
        <a:defRPr sz="2400">
          <a:solidFill>
            <a:schemeClr val="tx1"/>
          </a:solidFill>
          <a:latin typeface="+mn-lt"/>
          <a:ea typeface="+mn-ea"/>
          <a:cs typeface="+mn-cs"/>
          <a:sym typeface="Chalkduster"/>
        </a:defRPr>
      </a:lvl5pPr>
      <a:lvl6pPr indent="1143000" algn="ctr" defTabSz="647700">
        <a:defRPr sz="2400">
          <a:solidFill>
            <a:schemeClr val="tx1"/>
          </a:solidFill>
          <a:latin typeface="+mn-lt"/>
          <a:ea typeface="+mn-ea"/>
          <a:cs typeface="+mn-cs"/>
          <a:sym typeface="Chalkduster"/>
        </a:defRPr>
      </a:lvl6pPr>
      <a:lvl7pPr indent="1371600" algn="ctr" defTabSz="647700">
        <a:defRPr sz="2400">
          <a:solidFill>
            <a:schemeClr val="tx1"/>
          </a:solidFill>
          <a:latin typeface="+mn-lt"/>
          <a:ea typeface="+mn-ea"/>
          <a:cs typeface="+mn-cs"/>
          <a:sym typeface="Chalkduster"/>
        </a:defRPr>
      </a:lvl7pPr>
      <a:lvl8pPr indent="1600200" algn="ctr" defTabSz="647700">
        <a:defRPr sz="2400">
          <a:solidFill>
            <a:schemeClr val="tx1"/>
          </a:solidFill>
          <a:latin typeface="+mn-lt"/>
          <a:ea typeface="+mn-ea"/>
          <a:cs typeface="+mn-cs"/>
          <a:sym typeface="Chalkduster"/>
        </a:defRPr>
      </a:lvl8pPr>
      <a:lvl9pPr indent="1828800" algn="ctr" defTabSz="647700">
        <a:defRPr sz="2400">
          <a:solidFill>
            <a:schemeClr val="tx1"/>
          </a:solidFill>
          <a:latin typeface="+mn-lt"/>
          <a:ea typeface="+mn-ea"/>
          <a:cs typeface="+mn-cs"/>
          <a:sym typeface="Chalkduster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1778000" y="355600"/>
            <a:ext cx="20828000" cy="34925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anchor="ctr"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10000">
                <a:solidFill>
                  <a:srgbClr val="FFFFFF"/>
                </a:solidFill>
              </a:rPr>
              <a:t>Başlık Metni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1778000" y="3898900"/>
            <a:ext cx="20828000" cy="80391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anchor="ctr">
            <a:normAutofit/>
          </a:bodyPr>
          <a:lstStyle>
            <a:lvl1pPr>
              <a:buBlip>
                <a:blip r:embed="rId15"/>
              </a:buBlip>
            </a:lvl1pPr>
            <a:lvl2pPr>
              <a:buBlip>
                <a:blip r:embed="rId15"/>
              </a:buBlip>
            </a:lvl2pPr>
            <a:lvl3pPr>
              <a:buBlip>
                <a:blip r:embed="rId15"/>
              </a:buBlip>
            </a:lvl3pPr>
            <a:lvl4pPr>
              <a:buBlip>
                <a:blip r:embed="rId15"/>
              </a:buBlip>
            </a:lvl4pPr>
            <a:lvl5pPr>
              <a:buBlip>
                <a:blip r:embed="rId15"/>
              </a:buBlip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Gövde Düzeyi Bir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Gövde Düzeyi İki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Gövde Düzeyi Üç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Gövde Düzeyi Dört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Gövde Düzeyi Beş</a:t>
            </a: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922" r:id="rId1"/>
    <p:sldLayoutId id="2147483923" r:id="rId2"/>
    <p:sldLayoutId id="2147483924" r:id="rId3"/>
    <p:sldLayoutId id="2147483925" r:id="rId4"/>
    <p:sldLayoutId id="2147483926" r:id="rId5"/>
    <p:sldLayoutId id="2147483927" r:id="rId6"/>
    <p:sldLayoutId id="2147483928" r:id="rId7"/>
    <p:sldLayoutId id="2147483929" r:id="rId8"/>
    <p:sldLayoutId id="2147483930" r:id="rId9"/>
    <p:sldLayoutId id="2147483931" r:id="rId10"/>
    <p:sldLayoutId id="2147483932" r:id="rId11"/>
    <p:sldLayoutId id="2147483933" r:id="rId12"/>
  </p:sldLayoutIdLst>
  <p:transition spd="med"/>
  <p:txStyles>
    <p:titleStyle>
      <a:lvl1pPr algn="ctr" defTabSz="647700">
        <a:defRPr sz="10000">
          <a:solidFill>
            <a:srgbClr val="FFFFFF"/>
          </a:solidFill>
          <a:latin typeface="+mn-lt"/>
          <a:ea typeface="+mn-ea"/>
          <a:cs typeface="+mn-cs"/>
          <a:sym typeface="Chalkduster"/>
        </a:defRPr>
      </a:lvl1pPr>
      <a:lvl2pPr indent="228600" algn="ctr" defTabSz="647700">
        <a:defRPr sz="10000">
          <a:solidFill>
            <a:srgbClr val="FFFFFF"/>
          </a:solidFill>
          <a:latin typeface="+mn-lt"/>
          <a:ea typeface="+mn-ea"/>
          <a:cs typeface="+mn-cs"/>
          <a:sym typeface="Chalkduster"/>
        </a:defRPr>
      </a:lvl2pPr>
      <a:lvl3pPr indent="457200" algn="ctr" defTabSz="647700">
        <a:defRPr sz="10000">
          <a:solidFill>
            <a:srgbClr val="FFFFFF"/>
          </a:solidFill>
          <a:latin typeface="+mn-lt"/>
          <a:ea typeface="+mn-ea"/>
          <a:cs typeface="+mn-cs"/>
          <a:sym typeface="Chalkduster"/>
        </a:defRPr>
      </a:lvl3pPr>
      <a:lvl4pPr indent="685800" algn="ctr" defTabSz="647700">
        <a:defRPr sz="10000">
          <a:solidFill>
            <a:srgbClr val="FFFFFF"/>
          </a:solidFill>
          <a:latin typeface="+mn-lt"/>
          <a:ea typeface="+mn-ea"/>
          <a:cs typeface="+mn-cs"/>
          <a:sym typeface="Chalkduster"/>
        </a:defRPr>
      </a:lvl4pPr>
      <a:lvl5pPr indent="914400" algn="ctr" defTabSz="647700">
        <a:defRPr sz="10000">
          <a:solidFill>
            <a:srgbClr val="FFFFFF"/>
          </a:solidFill>
          <a:latin typeface="+mn-lt"/>
          <a:ea typeface="+mn-ea"/>
          <a:cs typeface="+mn-cs"/>
          <a:sym typeface="Chalkduster"/>
        </a:defRPr>
      </a:lvl5pPr>
      <a:lvl6pPr indent="1143000" algn="ctr" defTabSz="647700">
        <a:defRPr sz="10000">
          <a:solidFill>
            <a:srgbClr val="FFFFFF"/>
          </a:solidFill>
          <a:latin typeface="+mn-lt"/>
          <a:ea typeface="+mn-ea"/>
          <a:cs typeface="+mn-cs"/>
          <a:sym typeface="Chalkduster"/>
        </a:defRPr>
      </a:lvl6pPr>
      <a:lvl7pPr indent="1371600" algn="ctr" defTabSz="647700">
        <a:defRPr sz="10000">
          <a:solidFill>
            <a:srgbClr val="FFFFFF"/>
          </a:solidFill>
          <a:latin typeface="+mn-lt"/>
          <a:ea typeface="+mn-ea"/>
          <a:cs typeface="+mn-cs"/>
          <a:sym typeface="Chalkduster"/>
        </a:defRPr>
      </a:lvl7pPr>
      <a:lvl8pPr indent="1600200" algn="ctr" defTabSz="647700">
        <a:defRPr sz="10000">
          <a:solidFill>
            <a:srgbClr val="FFFFFF"/>
          </a:solidFill>
          <a:latin typeface="+mn-lt"/>
          <a:ea typeface="+mn-ea"/>
          <a:cs typeface="+mn-cs"/>
          <a:sym typeface="Chalkduster"/>
        </a:defRPr>
      </a:lvl8pPr>
      <a:lvl9pPr indent="1828800" algn="ctr" defTabSz="647700">
        <a:defRPr sz="10000">
          <a:solidFill>
            <a:srgbClr val="FFFFFF"/>
          </a:solidFill>
          <a:latin typeface="+mn-lt"/>
          <a:ea typeface="+mn-ea"/>
          <a:cs typeface="+mn-cs"/>
          <a:sym typeface="Chalkduster"/>
        </a:defRPr>
      </a:lvl9pPr>
    </p:titleStyle>
    <p:bodyStyle>
      <a:lvl1pPr marL="762000" indent="-762000" defTabSz="647700">
        <a:spcBef>
          <a:spcPts val="5100"/>
        </a:spcBef>
        <a:buSzPct val="43000"/>
        <a:buBlip>
          <a:blip r:embed="rId15"/>
        </a:buBlip>
        <a:defRPr sz="5000">
          <a:solidFill>
            <a:srgbClr val="FFFFFF"/>
          </a:solidFill>
          <a:latin typeface="+mn-lt"/>
          <a:ea typeface="+mn-ea"/>
          <a:cs typeface="+mn-cs"/>
          <a:sym typeface="Chalkduster"/>
        </a:defRPr>
      </a:lvl1pPr>
      <a:lvl2pPr marL="1524000" indent="-762000" defTabSz="647700">
        <a:spcBef>
          <a:spcPts val="5100"/>
        </a:spcBef>
        <a:buSzPct val="43000"/>
        <a:buBlip>
          <a:blip r:embed="rId15"/>
        </a:buBlip>
        <a:defRPr sz="5000">
          <a:solidFill>
            <a:srgbClr val="FFFFFF"/>
          </a:solidFill>
          <a:latin typeface="+mn-lt"/>
          <a:ea typeface="+mn-ea"/>
          <a:cs typeface="+mn-cs"/>
          <a:sym typeface="Chalkduster"/>
        </a:defRPr>
      </a:lvl2pPr>
      <a:lvl3pPr marL="2286000" indent="-762000" defTabSz="647700">
        <a:spcBef>
          <a:spcPts val="5100"/>
        </a:spcBef>
        <a:buSzPct val="43000"/>
        <a:buBlip>
          <a:blip r:embed="rId15"/>
        </a:buBlip>
        <a:defRPr sz="5000">
          <a:solidFill>
            <a:srgbClr val="FFFFFF"/>
          </a:solidFill>
          <a:latin typeface="+mn-lt"/>
          <a:ea typeface="+mn-ea"/>
          <a:cs typeface="+mn-cs"/>
          <a:sym typeface="Chalkduster"/>
        </a:defRPr>
      </a:lvl3pPr>
      <a:lvl4pPr marL="3048000" indent="-762000" defTabSz="647700">
        <a:spcBef>
          <a:spcPts val="5100"/>
        </a:spcBef>
        <a:buSzPct val="43000"/>
        <a:buBlip>
          <a:blip r:embed="rId15"/>
        </a:buBlip>
        <a:defRPr sz="5000">
          <a:solidFill>
            <a:srgbClr val="FFFFFF"/>
          </a:solidFill>
          <a:latin typeface="+mn-lt"/>
          <a:ea typeface="+mn-ea"/>
          <a:cs typeface="+mn-cs"/>
          <a:sym typeface="Chalkduster"/>
        </a:defRPr>
      </a:lvl4pPr>
      <a:lvl5pPr marL="3810000" indent="-762000" defTabSz="647700">
        <a:spcBef>
          <a:spcPts val="5100"/>
        </a:spcBef>
        <a:buSzPct val="43000"/>
        <a:buBlip>
          <a:blip r:embed="rId15"/>
        </a:buBlip>
        <a:defRPr sz="5000">
          <a:solidFill>
            <a:srgbClr val="FFFFFF"/>
          </a:solidFill>
          <a:latin typeface="+mn-lt"/>
          <a:ea typeface="+mn-ea"/>
          <a:cs typeface="+mn-cs"/>
          <a:sym typeface="Chalkduster"/>
        </a:defRPr>
      </a:lvl5pPr>
      <a:lvl6pPr marL="4572000" indent="-762000" defTabSz="647700">
        <a:spcBef>
          <a:spcPts val="5100"/>
        </a:spcBef>
        <a:buSzPct val="43000"/>
        <a:buBlip>
          <a:blip r:embed="rId15"/>
        </a:buBlip>
        <a:defRPr sz="5000">
          <a:solidFill>
            <a:srgbClr val="FFFFFF"/>
          </a:solidFill>
          <a:latin typeface="+mn-lt"/>
          <a:ea typeface="+mn-ea"/>
          <a:cs typeface="+mn-cs"/>
          <a:sym typeface="Chalkduster"/>
        </a:defRPr>
      </a:lvl6pPr>
      <a:lvl7pPr marL="5334000" indent="-762000" defTabSz="647700">
        <a:spcBef>
          <a:spcPts val="5100"/>
        </a:spcBef>
        <a:buSzPct val="43000"/>
        <a:buBlip>
          <a:blip r:embed="rId15"/>
        </a:buBlip>
        <a:defRPr sz="5000">
          <a:solidFill>
            <a:srgbClr val="FFFFFF"/>
          </a:solidFill>
          <a:latin typeface="+mn-lt"/>
          <a:ea typeface="+mn-ea"/>
          <a:cs typeface="+mn-cs"/>
          <a:sym typeface="Chalkduster"/>
        </a:defRPr>
      </a:lvl7pPr>
      <a:lvl8pPr marL="6096000" indent="-762000" defTabSz="647700">
        <a:spcBef>
          <a:spcPts val="5100"/>
        </a:spcBef>
        <a:buSzPct val="43000"/>
        <a:buBlip>
          <a:blip r:embed="rId15"/>
        </a:buBlip>
        <a:defRPr sz="5000">
          <a:solidFill>
            <a:srgbClr val="FFFFFF"/>
          </a:solidFill>
          <a:latin typeface="+mn-lt"/>
          <a:ea typeface="+mn-ea"/>
          <a:cs typeface="+mn-cs"/>
          <a:sym typeface="Chalkduster"/>
        </a:defRPr>
      </a:lvl8pPr>
      <a:lvl9pPr marL="6858000" indent="-762000" defTabSz="647700">
        <a:spcBef>
          <a:spcPts val="5100"/>
        </a:spcBef>
        <a:buSzPct val="43000"/>
        <a:buBlip>
          <a:blip r:embed="rId15"/>
        </a:buBlip>
        <a:defRPr sz="5000">
          <a:solidFill>
            <a:srgbClr val="FFFFFF"/>
          </a:solidFill>
          <a:latin typeface="+mn-lt"/>
          <a:ea typeface="+mn-ea"/>
          <a:cs typeface="+mn-cs"/>
          <a:sym typeface="Chalkduster"/>
        </a:defRPr>
      </a:lvl9pPr>
    </p:bodyStyle>
    <p:otherStyle>
      <a:lvl1pPr algn="ctr" defTabSz="647700">
        <a:defRPr sz="2400">
          <a:solidFill>
            <a:schemeClr val="tx1"/>
          </a:solidFill>
          <a:latin typeface="+mn-lt"/>
          <a:ea typeface="+mn-ea"/>
          <a:cs typeface="+mn-cs"/>
          <a:sym typeface="Chalkduster"/>
        </a:defRPr>
      </a:lvl1pPr>
      <a:lvl2pPr indent="228600" algn="ctr" defTabSz="647700">
        <a:defRPr sz="2400">
          <a:solidFill>
            <a:schemeClr val="tx1"/>
          </a:solidFill>
          <a:latin typeface="+mn-lt"/>
          <a:ea typeface="+mn-ea"/>
          <a:cs typeface="+mn-cs"/>
          <a:sym typeface="Chalkduster"/>
        </a:defRPr>
      </a:lvl2pPr>
      <a:lvl3pPr indent="457200" algn="ctr" defTabSz="647700">
        <a:defRPr sz="2400">
          <a:solidFill>
            <a:schemeClr val="tx1"/>
          </a:solidFill>
          <a:latin typeface="+mn-lt"/>
          <a:ea typeface="+mn-ea"/>
          <a:cs typeface="+mn-cs"/>
          <a:sym typeface="Chalkduster"/>
        </a:defRPr>
      </a:lvl3pPr>
      <a:lvl4pPr indent="685800" algn="ctr" defTabSz="647700">
        <a:defRPr sz="2400">
          <a:solidFill>
            <a:schemeClr val="tx1"/>
          </a:solidFill>
          <a:latin typeface="+mn-lt"/>
          <a:ea typeface="+mn-ea"/>
          <a:cs typeface="+mn-cs"/>
          <a:sym typeface="Chalkduster"/>
        </a:defRPr>
      </a:lvl4pPr>
      <a:lvl5pPr indent="914400" algn="ctr" defTabSz="647700">
        <a:defRPr sz="2400">
          <a:solidFill>
            <a:schemeClr val="tx1"/>
          </a:solidFill>
          <a:latin typeface="+mn-lt"/>
          <a:ea typeface="+mn-ea"/>
          <a:cs typeface="+mn-cs"/>
          <a:sym typeface="Chalkduster"/>
        </a:defRPr>
      </a:lvl5pPr>
      <a:lvl6pPr indent="1143000" algn="ctr" defTabSz="647700">
        <a:defRPr sz="2400">
          <a:solidFill>
            <a:schemeClr val="tx1"/>
          </a:solidFill>
          <a:latin typeface="+mn-lt"/>
          <a:ea typeface="+mn-ea"/>
          <a:cs typeface="+mn-cs"/>
          <a:sym typeface="Chalkduster"/>
        </a:defRPr>
      </a:lvl6pPr>
      <a:lvl7pPr indent="1371600" algn="ctr" defTabSz="647700">
        <a:defRPr sz="2400">
          <a:solidFill>
            <a:schemeClr val="tx1"/>
          </a:solidFill>
          <a:latin typeface="+mn-lt"/>
          <a:ea typeface="+mn-ea"/>
          <a:cs typeface="+mn-cs"/>
          <a:sym typeface="Chalkduster"/>
        </a:defRPr>
      </a:lvl7pPr>
      <a:lvl8pPr indent="1600200" algn="ctr" defTabSz="647700">
        <a:defRPr sz="2400">
          <a:solidFill>
            <a:schemeClr val="tx1"/>
          </a:solidFill>
          <a:latin typeface="+mn-lt"/>
          <a:ea typeface="+mn-ea"/>
          <a:cs typeface="+mn-cs"/>
          <a:sym typeface="Chalkduster"/>
        </a:defRPr>
      </a:lvl8pPr>
      <a:lvl9pPr indent="1828800" algn="ctr" defTabSz="647700">
        <a:defRPr sz="2400">
          <a:solidFill>
            <a:schemeClr val="tx1"/>
          </a:solidFill>
          <a:latin typeface="+mn-lt"/>
          <a:ea typeface="+mn-ea"/>
          <a:cs typeface="+mn-cs"/>
          <a:sym typeface="Chalkduster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1778000" y="355600"/>
            <a:ext cx="20828000" cy="34925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anchor="ctr"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10000">
                <a:solidFill>
                  <a:srgbClr val="FFFFFF"/>
                </a:solidFill>
              </a:rPr>
              <a:t>Başlık Metni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1778000" y="3898900"/>
            <a:ext cx="20828000" cy="80391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anchor="ctr">
            <a:normAutofit/>
          </a:bodyPr>
          <a:lstStyle>
            <a:lvl1pPr>
              <a:buBlip>
                <a:blip r:embed="rId15"/>
              </a:buBlip>
            </a:lvl1pPr>
            <a:lvl2pPr>
              <a:buBlip>
                <a:blip r:embed="rId15"/>
              </a:buBlip>
            </a:lvl2pPr>
            <a:lvl3pPr>
              <a:buBlip>
                <a:blip r:embed="rId15"/>
              </a:buBlip>
            </a:lvl3pPr>
            <a:lvl4pPr>
              <a:buBlip>
                <a:blip r:embed="rId15"/>
              </a:buBlip>
            </a:lvl4pPr>
            <a:lvl5pPr>
              <a:buBlip>
                <a:blip r:embed="rId15"/>
              </a:buBlip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Gövde Düzeyi Bir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Gövde Düzeyi İki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Gövde Düzeyi Üç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Gövde Düzeyi Dört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Gövde Düzeyi Beş</a:t>
            </a: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935" r:id="rId1"/>
    <p:sldLayoutId id="2147483936" r:id="rId2"/>
    <p:sldLayoutId id="2147483937" r:id="rId3"/>
    <p:sldLayoutId id="2147483938" r:id="rId4"/>
    <p:sldLayoutId id="2147483939" r:id="rId5"/>
    <p:sldLayoutId id="2147483940" r:id="rId6"/>
    <p:sldLayoutId id="2147483941" r:id="rId7"/>
    <p:sldLayoutId id="2147483942" r:id="rId8"/>
    <p:sldLayoutId id="2147483943" r:id="rId9"/>
    <p:sldLayoutId id="2147483944" r:id="rId10"/>
    <p:sldLayoutId id="2147483945" r:id="rId11"/>
    <p:sldLayoutId id="2147483946" r:id="rId12"/>
  </p:sldLayoutIdLst>
  <p:transition spd="med"/>
  <p:txStyles>
    <p:titleStyle>
      <a:lvl1pPr algn="ctr" defTabSz="647700">
        <a:defRPr sz="10000">
          <a:solidFill>
            <a:srgbClr val="FFFFFF"/>
          </a:solidFill>
          <a:latin typeface="+mn-lt"/>
          <a:ea typeface="+mn-ea"/>
          <a:cs typeface="+mn-cs"/>
          <a:sym typeface="Chalkduster"/>
        </a:defRPr>
      </a:lvl1pPr>
      <a:lvl2pPr indent="228600" algn="ctr" defTabSz="647700">
        <a:defRPr sz="10000">
          <a:solidFill>
            <a:srgbClr val="FFFFFF"/>
          </a:solidFill>
          <a:latin typeface="+mn-lt"/>
          <a:ea typeface="+mn-ea"/>
          <a:cs typeface="+mn-cs"/>
          <a:sym typeface="Chalkduster"/>
        </a:defRPr>
      </a:lvl2pPr>
      <a:lvl3pPr indent="457200" algn="ctr" defTabSz="647700">
        <a:defRPr sz="10000">
          <a:solidFill>
            <a:srgbClr val="FFFFFF"/>
          </a:solidFill>
          <a:latin typeface="+mn-lt"/>
          <a:ea typeface="+mn-ea"/>
          <a:cs typeface="+mn-cs"/>
          <a:sym typeface="Chalkduster"/>
        </a:defRPr>
      </a:lvl3pPr>
      <a:lvl4pPr indent="685800" algn="ctr" defTabSz="647700">
        <a:defRPr sz="10000">
          <a:solidFill>
            <a:srgbClr val="FFFFFF"/>
          </a:solidFill>
          <a:latin typeface="+mn-lt"/>
          <a:ea typeface="+mn-ea"/>
          <a:cs typeface="+mn-cs"/>
          <a:sym typeface="Chalkduster"/>
        </a:defRPr>
      </a:lvl4pPr>
      <a:lvl5pPr indent="914400" algn="ctr" defTabSz="647700">
        <a:defRPr sz="10000">
          <a:solidFill>
            <a:srgbClr val="FFFFFF"/>
          </a:solidFill>
          <a:latin typeface="+mn-lt"/>
          <a:ea typeface="+mn-ea"/>
          <a:cs typeface="+mn-cs"/>
          <a:sym typeface="Chalkduster"/>
        </a:defRPr>
      </a:lvl5pPr>
      <a:lvl6pPr indent="1143000" algn="ctr" defTabSz="647700">
        <a:defRPr sz="10000">
          <a:solidFill>
            <a:srgbClr val="FFFFFF"/>
          </a:solidFill>
          <a:latin typeface="+mn-lt"/>
          <a:ea typeface="+mn-ea"/>
          <a:cs typeface="+mn-cs"/>
          <a:sym typeface="Chalkduster"/>
        </a:defRPr>
      </a:lvl6pPr>
      <a:lvl7pPr indent="1371600" algn="ctr" defTabSz="647700">
        <a:defRPr sz="10000">
          <a:solidFill>
            <a:srgbClr val="FFFFFF"/>
          </a:solidFill>
          <a:latin typeface="+mn-lt"/>
          <a:ea typeface="+mn-ea"/>
          <a:cs typeface="+mn-cs"/>
          <a:sym typeface="Chalkduster"/>
        </a:defRPr>
      </a:lvl7pPr>
      <a:lvl8pPr indent="1600200" algn="ctr" defTabSz="647700">
        <a:defRPr sz="10000">
          <a:solidFill>
            <a:srgbClr val="FFFFFF"/>
          </a:solidFill>
          <a:latin typeface="+mn-lt"/>
          <a:ea typeface="+mn-ea"/>
          <a:cs typeface="+mn-cs"/>
          <a:sym typeface="Chalkduster"/>
        </a:defRPr>
      </a:lvl8pPr>
      <a:lvl9pPr indent="1828800" algn="ctr" defTabSz="647700">
        <a:defRPr sz="10000">
          <a:solidFill>
            <a:srgbClr val="FFFFFF"/>
          </a:solidFill>
          <a:latin typeface="+mn-lt"/>
          <a:ea typeface="+mn-ea"/>
          <a:cs typeface="+mn-cs"/>
          <a:sym typeface="Chalkduster"/>
        </a:defRPr>
      </a:lvl9pPr>
    </p:titleStyle>
    <p:bodyStyle>
      <a:lvl1pPr marL="762000" indent="-762000" defTabSz="647700">
        <a:spcBef>
          <a:spcPts val="5100"/>
        </a:spcBef>
        <a:buSzPct val="43000"/>
        <a:buBlip>
          <a:blip r:embed="rId15"/>
        </a:buBlip>
        <a:defRPr sz="5000">
          <a:solidFill>
            <a:srgbClr val="FFFFFF"/>
          </a:solidFill>
          <a:latin typeface="+mn-lt"/>
          <a:ea typeface="+mn-ea"/>
          <a:cs typeface="+mn-cs"/>
          <a:sym typeface="Chalkduster"/>
        </a:defRPr>
      </a:lvl1pPr>
      <a:lvl2pPr marL="1524000" indent="-762000" defTabSz="647700">
        <a:spcBef>
          <a:spcPts val="5100"/>
        </a:spcBef>
        <a:buSzPct val="43000"/>
        <a:buBlip>
          <a:blip r:embed="rId15"/>
        </a:buBlip>
        <a:defRPr sz="5000">
          <a:solidFill>
            <a:srgbClr val="FFFFFF"/>
          </a:solidFill>
          <a:latin typeface="+mn-lt"/>
          <a:ea typeface="+mn-ea"/>
          <a:cs typeface="+mn-cs"/>
          <a:sym typeface="Chalkduster"/>
        </a:defRPr>
      </a:lvl2pPr>
      <a:lvl3pPr marL="2286000" indent="-762000" defTabSz="647700">
        <a:spcBef>
          <a:spcPts val="5100"/>
        </a:spcBef>
        <a:buSzPct val="43000"/>
        <a:buBlip>
          <a:blip r:embed="rId15"/>
        </a:buBlip>
        <a:defRPr sz="5000">
          <a:solidFill>
            <a:srgbClr val="FFFFFF"/>
          </a:solidFill>
          <a:latin typeface="+mn-lt"/>
          <a:ea typeface="+mn-ea"/>
          <a:cs typeface="+mn-cs"/>
          <a:sym typeface="Chalkduster"/>
        </a:defRPr>
      </a:lvl3pPr>
      <a:lvl4pPr marL="3048000" indent="-762000" defTabSz="647700">
        <a:spcBef>
          <a:spcPts val="5100"/>
        </a:spcBef>
        <a:buSzPct val="43000"/>
        <a:buBlip>
          <a:blip r:embed="rId15"/>
        </a:buBlip>
        <a:defRPr sz="5000">
          <a:solidFill>
            <a:srgbClr val="FFFFFF"/>
          </a:solidFill>
          <a:latin typeface="+mn-lt"/>
          <a:ea typeface="+mn-ea"/>
          <a:cs typeface="+mn-cs"/>
          <a:sym typeface="Chalkduster"/>
        </a:defRPr>
      </a:lvl4pPr>
      <a:lvl5pPr marL="3810000" indent="-762000" defTabSz="647700">
        <a:spcBef>
          <a:spcPts val="5100"/>
        </a:spcBef>
        <a:buSzPct val="43000"/>
        <a:buBlip>
          <a:blip r:embed="rId15"/>
        </a:buBlip>
        <a:defRPr sz="5000">
          <a:solidFill>
            <a:srgbClr val="FFFFFF"/>
          </a:solidFill>
          <a:latin typeface="+mn-lt"/>
          <a:ea typeface="+mn-ea"/>
          <a:cs typeface="+mn-cs"/>
          <a:sym typeface="Chalkduster"/>
        </a:defRPr>
      </a:lvl5pPr>
      <a:lvl6pPr marL="4572000" indent="-762000" defTabSz="647700">
        <a:spcBef>
          <a:spcPts val="5100"/>
        </a:spcBef>
        <a:buSzPct val="43000"/>
        <a:buBlip>
          <a:blip r:embed="rId15"/>
        </a:buBlip>
        <a:defRPr sz="5000">
          <a:solidFill>
            <a:srgbClr val="FFFFFF"/>
          </a:solidFill>
          <a:latin typeface="+mn-lt"/>
          <a:ea typeface="+mn-ea"/>
          <a:cs typeface="+mn-cs"/>
          <a:sym typeface="Chalkduster"/>
        </a:defRPr>
      </a:lvl6pPr>
      <a:lvl7pPr marL="5334000" indent="-762000" defTabSz="647700">
        <a:spcBef>
          <a:spcPts val="5100"/>
        </a:spcBef>
        <a:buSzPct val="43000"/>
        <a:buBlip>
          <a:blip r:embed="rId15"/>
        </a:buBlip>
        <a:defRPr sz="5000">
          <a:solidFill>
            <a:srgbClr val="FFFFFF"/>
          </a:solidFill>
          <a:latin typeface="+mn-lt"/>
          <a:ea typeface="+mn-ea"/>
          <a:cs typeface="+mn-cs"/>
          <a:sym typeface="Chalkduster"/>
        </a:defRPr>
      </a:lvl7pPr>
      <a:lvl8pPr marL="6096000" indent="-762000" defTabSz="647700">
        <a:spcBef>
          <a:spcPts val="5100"/>
        </a:spcBef>
        <a:buSzPct val="43000"/>
        <a:buBlip>
          <a:blip r:embed="rId15"/>
        </a:buBlip>
        <a:defRPr sz="5000">
          <a:solidFill>
            <a:srgbClr val="FFFFFF"/>
          </a:solidFill>
          <a:latin typeface="+mn-lt"/>
          <a:ea typeface="+mn-ea"/>
          <a:cs typeface="+mn-cs"/>
          <a:sym typeface="Chalkduster"/>
        </a:defRPr>
      </a:lvl8pPr>
      <a:lvl9pPr marL="6858000" indent="-762000" defTabSz="647700">
        <a:spcBef>
          <a:spcPts val="5100"/>
        </a:spcBef>
        <a:buSzPct val="43000"/>
        <a:buBlip>
          <a:blip r:embed="rId15"/>
        </a:buBlip>
        <a:defRPr sz="5000">
          <a:solidFill>
            <a:srgbClr val="FFFFFF"/>
          </a:solidFill>
          <a:latin typeface="+mn-lt"/>
          <a:ea typeface="+mn-ea"/>
          <a:cs typeface="+mn-cs"/>
          <a:sym typeface="Chalkduster"/>
        </a:defRPr>
      </a:lvl9pPr>
    </p:bodyStyle>
    <p:otherStyle>
      <a:lvl1pPr algn="ctr" defTabSz="647700">
        <a:defRPr sz="2400">
          <a:solidFill>
            <a:schemeClr val="tx1"/>
          </a:solidFill>
          <a:latin typeface="+mn-lt"/>
          <a:ea typeface="+mn-ea"/>
          <a:cs typeface="+mn-cs"/>
          <a:sym typeface="Chalkduster"/>
        </a:defRPr>
      </a:lvl1pPr>
      <a:lvl2pPr indent="228600" algn="ctr" defTabSz="647700">
        <a:defRPr sz="2400">
          <a:solidFill>
            <a:schemeClr val="tx1"/>
          </a:solidFill>
          <a:latin typeface="+mn-lt"/>
          <a:ea typeface="+mn-ea"/>
          <a:cs typeface="+mn-cs"/>
          <a:sym typeface="Chalkduster"/>
        </a:defRPr>
      </a:lvl2pPr>
      <a:lvl3pPr indent="457200" algn="ctr" defTabSz="647700">
        <a:defRPr sz="2400">
          <a:solidFill>
            <a:schemeClr val="tx1"/>
          </a:solidFill>
          <a:latin typeface="+mn-lt"/>
          <a:ea typeface="+mn-ea"/>
          <a:cs typeface="+mn-cs"/>
          <a:sym typeface="Chalkduster"/>
        </a:defRPr>
      </a:lvl3pPr>
      <a:lvl4pPr indent="685800" algn="ctr" defTabSz="647700">
        <a:defRPr sz="2400">
          <a:solidFill>
            <a:schemeClr val="tx1"/>
          </a:solidFill>
          <a:latin typeface="+mn-lt"/>
          <a:ea typeface="+mn-ea"/>
          <a:cs typeface="+mn-cs"/>
          <a:sym typeface="Chalkduster"/>
        </a:defRPr>
      </a:lvl4pPr>
      <a:lvl5pPr indent="914400" algn="ctr" defTabSz="647700">
        <a:defRPr sz="2400">
          <a:solidFill>
            <a:schemeClr val="tx1"/>
          </a:solidFill>
          <a:latin typeface="+mn-lt"/>
          <a:ea typeface="+mn-ea"/>
          <a:cs typeface="+mn-cs"/>
          <a:sym typeface="Chalkduster"/>
        </a:defRPr>
      </a:lvl5pPr>
      <a:lvl6pPr indent="1143000" algn="ctr" defTabSz="647700">
        <a:defRPr sz="2400">
          <a:solidFill>
            <a:schemeClr val="tx1"/>
          </a:solidFill>
          <a:latin typeface="+mn-lt"/>
          <a:ea typeface="+mn-ea"/>
          <a:cs typeface="+mn-cs"/>
          <a:sym typeface="Chalkduster"/>
        </a:defRPr>
      </a:lvl6pPr>
      <a:lvl7pPr indent="1371600" algn="ctr" defTabSz="647700">
        <a:defRPr sz="2400">
          <a:solidFill>
            <a:schemeClr val="tx1"/>
          </a:solidFill>
          <a:latin typeface="+mn-lt"/>
          <a:ea typeface="+mn-ea"/>
          <a:cs typeface="+mn-cs"/>
          <a:sym typeface="Chalkduster"/>
        </a:defRPr>
      </a:lvl7pPr>
      <a:lvl8pPr indent="1600200" algn="ctr" defTabSz="647700">
        <a:defRPr sz="2400">
          <a:solidFill>
            <a:schemeClr val="tx1"/>
          </a:solidFill>
          <a:latin typeface="+mn-lt"/>
          <a:ea typeface="+mn-ea"/>
          <a:cs typeface="+mn-cs"/>
          <a:sym typeface="Chalkduster"/>
        </a:defRPr>
      </a:lvl8pPr>
      <a:lvl9pPr indent="1828800" algn="ctr" defTabSz="647700">
        <a:defRPr sz="2400">
          <a:solidFill>
            <a:schemeClr val="tx1"/>
          </a:solidFill>
          <a:latin typeface="+mn-lt"/>
          <a:ea typeface="+mn-ea"/>
          <a:cs typeface="+mn-cs"/>
          <a:sym typeface="Chalkduster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1778000" y="355600"/>
            <a:ext cx="20828000" cy="34925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anchor="ctr"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10000">
                <a:solidFill>
                  <a:srgbClr val="FFFFFF"/>
                </a:solidFill>
              </a:rPr>
              <a:t>Başlık Metni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1778000" y="3898900"/>
            <a:ext cx="20828000" cy="80391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anchor="ctr">
            <a:normAutofit/>
          </a:bodyPr>
          <a:lstStyle>
            <a:lvl1pPr>
              <a:buBlip>
                <a:blip r:embed="rId15"/>
              </a:buBlip>
            </a:lvl1pPr>
            <a:lvl2pPr>
              <a:buBlip>
                <a:blip r:embed="rId15"/>
              </a:buBlip>
            </a:lvl2pPr>
            <a:lvl3pPr>
              <a:buBlip>
                <a:blip r:embed="rId15"/>
              </a:buBlip>
            </a:lvl3pPr>
            <a:lvl4pPr>
              <a:buBlip>
                <a:blip r:embed="rId15"/>
              </a:buBlip>
            </a:lvl4pPr>
            <a:lvl5pPr>
              <a:buBlip>
                <a:blip r:embed="rId15"/>
              </a:buBlip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Gövde Düzeyi Bir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Gövde Düzeyi İki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Gövde Düzeyi Üç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Gövde Düzeyi Dört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Gövde Düzeyi Beş</a:t>
            </a: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948" r:id="rId1"/>
    <p:sldLayoutId id="2147483949" r:id="rId2"/>
    <p:sldLayoutId id="2147483950" r:id="rId3"/>
    <p:sldLayoutId id="2147483951" r:id="rId4"/>
    <p:sldLayoutId id="2147483952" r:id="rId5"/>
    <p:sldLayoutId id="2147483953" r:id="rId6"/>
    <p:sldLayoutId id="2147483954" r:id="rId7"/>
    <p:sldLayoutId id="2147483955" r:id="rId8"/>
    <p:sldLayoutId id="2147483956" r:id="rId9"/>
    <p:sldLayoutId id="2147483957" r:id="rId10"/>
    <p:sldLayoutId id="2147483958" r:id="rId11"/>
    <p:sldLayoutId id="2147483959" r:id="rId12"/>
  </p:sldLayoutIdLst>
  <p:transition spd="med"/>
  <p:txStyles>
    <p:titleStyle>
      <a:lvl1pPr algn="ctr" defTabSz="647700">
        <a:defRPr sz="10000">
          <a:solidFill>
            <a:srgbClr val="FFFFFF"/>
          </a:solidFill>
          <a:latin typeface="+mn-lt"/>
          <a:ea typeface="+mn-ea"/>
          <a:cs typeface="+mn-cs"/>
          <a:sym typeface="Chalkduster"/>
        </a:defRPr>
      </a:lvl1pPr>
      <a:lvl2pPr indent="228600" algn="ctr" defTabSz="647700">
        <a:defRPr sz="10000">
          <a:solidFill>
            <a:srgbClr val="FFFFFF"/>
          </a:solidFill>
          <a:latin typeface="+mn-lt"/>
          <a:ea typeface="+mn-ea"/>
          <a:cs typeface="+mn-cs"/>
          <a:sym typeface="Chalkduster"/>
        </a:defRPr>
      </a:lvl2pPr>
      <a:lvl3pPr indent="457200" algn="ctr" defTabSz="647700">
        <a:defRPr sz="10000">
          <a:solidFill>
            <a:srgbClr val="FFFFFF"/>
          </a:solidFill>
          <a:latin typeface="+mn-lt"/>
          <a:ea typeface="+mn-ea"/>
          <a:cs typeface="+mn-cs"/>
          <a:sym typeface="Chalkduster"/>
        </a:defRPr>
      </a:lvl3pPr>
      <a:lvl4pPr indent="685800" algn="ctr" defTabSz="647700">
        <a:defRPr sz="10000">
          <a:solidFill>
            <a:srgbClr val="FFFFFF"/>
          </a:solidFill>
          <a:latin typeface="+mn-lt"/>
          <a:ea typeface="+mn-ea"/>
          <a:cs typeface="+mn-cs"/>
          <a:sym typeface="Chalkduster"/>
        </a:defRPr>
      </a:lvl4pPr>
      <a:lvl5pPr indent="914400" algn="ctr" defTabSz="647700">
        <a:defRPr sz="10000">
          <a:solidFill>
            <a:srgbClr val="FFFFFF"/>
          </a:solidFill>
          <a:latin typeface="+mn-lt"/>
          <a:ea typeface="+mn-ea"/>
          <a:cs typeface="+mn-cs"/>
          <a:sym typeface="Chalkduster"/>
        </a:defRPr>
      </a:lvl5pPr>
      <a:lvl6pPr indent="1143000" algn="ctr" defTabSz="647700">
        <a:defRPr sz="10000">
          <a:solidFill>
            <a:srgbClr val="FFFFFF"/>
          </a:solidFill>
          <a:latin typeface="+mn-lt"/>
          <a:ea typeface="+mn-ea"/>
          <a:cs typeface="+mn-cs"/>
          <a:sym typeface="Chalkduster"/>
        </a:defRPr>
      </a:lvl6pPr>
      <a:lvl7pPr indent="1371600" algn="ctr" defTabSz="647700">
        <a:defRPr sz="10000">
          <a:solidFill>
            <a:srgbClr val="FFFFFF"/>
          </a:solidFill>
          <a:latin typeface="+mn-lt"/>
          <a:ea typeface="+mn-ea"/>
          <a:cs typeface="+mn-cs"/>
          <a:sym typeface="Chalkduster"/>
        </a:defRPr>
      </a:lvl7pPr>
      <a:lvl8pPr indent="1600200" algn="ctr" defTabSz="647700">
        <a:defRPr sz="10000">
          <a:solidFill>
            <a:srgbClr val="FFFFFF"/>
          </a:solidFill>
          <a:latin typeface="+mn-lt"/>
          <a:ea typeface="+mn-ea"/>
          <a:cs typeface="+mn-cs"/>
          <a:sym typeface="Chalkduster"/>
        </a:defRPr>
      </a:lvl8pPr>
      <a:lvl9pPr indent="1828800" algn="ctr" defTabSz="647700">
        <a:defRPr sz="10000">
          <a:solidFill>
            <a:srgbClr val="FFFFFF"/>
          </a:solidFill>
          <a:latin typeface="+mn-lt"/>
          <a:ea typeface="+mn-ea"/>
          <a:cs typeface="+mn-cs"/>
          <a:sym typeface="Chalkduster"/>
        </a:defRPr>
      </a:lvl9pPr>
    </p:titleStyle>
    <p:bodyStyle>
      <a:lvl1pPr marL="762000" indent="-762000" defTabSz="647700">
        <a:spcBef>
          <a:spcPts val="5100"/>
        </a:spcBef>
        <a:buSzPct val="43000"/>
        <a:buBlip>
          <a:blip r:embed="rId15"/>
        </a:buBlip>
        <a:defRPr sz="5000">
          <a:solidFill>
            <a:srgbClr val="FFFFFF"/>
          </a:solidFill>
          <a:latin typeface="+mn-lt"/>
          <a:ea typeface="+mn-ea"/>
          <a:cs typeface="+mn-cs"/>
          <a:sym typeface="Chalkduster"/>
        </a:defRPr>
      </a:lvl1pPr>
      <a:lvl2pPr marL="1524000" indent="-762000" defTabSz="647700">
        <a:spcBef>
          <a:spcPts val="5100"/>
        </a:spcBef>
        <a:buSzPct val="43000"/>
        <a:buBlip>
          <a:blip r:embed="rId15"/>
        </a:buBlip>
        <a:defRPr sz="5000">
          <a:solidFill>
            <a:srgbClr val="FFFFFF"/>
          </a:solidFill>
          <a:latin typeface="+mn-lt"/>
          <a:ea typeface="+mn-ea"/>
          <a:cs typeface="+mn-cs"/>
          <a:sym typeface="Chalkduster"/>
        </a:defRPr>
      </a:lvl2pPr>
      <a:lvl3pPr marL="2286000" indent="-762000" defTabSz="647700">
        <a:spcBef>
          <a:spcPts val="5100"/>
        </a:spcBef>
        <a:buSzPct val="43000"/>
        <a:buBlip>
          <a:blip r:embed="rId15"/>
        </a:buBlip>
        <a:defRPr sz="5000">
          <a:solidFill>
            <a:srgbClr val="FFFFFF"/>
          </a:solidFill>
          <a:latin typeface="+mn-lt"/>
          <a:ea typeface="+mn-ea"/>
          <a:cs typeface="+mn-cs"/>
          <a:sym typeface="Chalkduster"/>
        </a:defRPr>
      </a:lvl3pPr>
      <a:lvl4pPr marL="3048000" indent="-762000" defTabSz="647700">
        <a:spcBef>
          <a:spcPts val="5100"/>
        </a:spcBef>
        <a:buSzPct val="43000"/>
        <a:buBlip>
          <a:blip r:embed="rId15"/>
        </a:buBlip>
        <a:defRPr sz="5000">
          <a:solidFill>
            <a:srgbClr val="FFFFFF"/>
          </a:solidFill>
          <a:latin typeface="+mn-lt"/>
          <a:ea typeface="+mn-ea"/>
          <a:cs typeface="+mn-cs"/>
          <a:sym typeface="Chalkduster"/>
        </a:defRPr>
      </a:lvl4pPr>
      <a:lvl5pPr marL="3810000" indent="-762000" defTabSz="647700">
        <a:spcBef>
          <a:spcPts val="5100"/>
        </a:spcBef>
        <a:buSzPct val="43000"/>
        <a:buBlip>
          <a:blip r:embed="rId15"/>
        </a:buBlip>
        <a:defRPr sz="5000">
          <a:solidFill>
            <a:srgbClr val="FFFFFF"/>
          </a:solidFill>
          <a:latin typeface="+mn-lt"/>
          <a:ea typeface="+mn-ea"/>
          <a:cs typeface="+mn-cs"/>
          <a:sym typeface="Chalkduster"/>
        </a:defRPr>
      </a:lvl5pPr>
      <a:lvl6pPr marL="4572000" indent="-762000" defTabSz="647700">
        <a:spcBef>
          <a:spcPts val="5100"/>
        </a:spcBef>
        <a:buSzPct val="43000"/>
        <a:buBlip>
          <a:blip r:embed="rId15"/>
        </a:buBlip>
        <a:defRPr sz="5000">
          <a:solidFill>
            <a:srgbClr val="FFFFFF"/>
          </a:solidFill>
          <a:latin typeface="+mn-lt"/>
          <a:ea typeface="+mn-ea"/>
          <a:cs typeface="+mn-cs"/>
          <a:sym typeface="Chalkduster"/>
        </a:defRPr>
      </a:lvl6pPr>
      <a:lvl7pPr marL="5334000" indent="-762000" defTabSz="647700">
        <a:spcBef>
          <a:spcPts val="5100"/>
        </a:spcBef>
        <a:buSzPct val="43000"/>
        <a:buBlip>
          <a:blip r:embed="rId15"/>
        </a:buBlip>
        <a:defRPr sz="5000">
          <a:solidFill>
            <a:srgbClr val="FFFFFF"/>
          </a:solidFill>
          <a:latin typeface="+mn-lt"/>
          <a:ea typeface="+mn-ea"/>
          <a:cs typeface="+mn-cs"/>
          <a:sym typeface="Chalkduster"/>
        </a:defRPr>
      </a:lvl7pPr>
      <a:lvl8pPr marL="6096000" indent="-762000" defTabSz="647700">
        <a:spcBef>
          <a:spcPts val="5100"/>
        </a:spcBef>
        <a:buSzPct val="43000"/>
        <a:buBlip>
          <a:blip r:embed="rId15"/>
        </a:buBlip>
        <a:defRPr sz="5000">
          <a:solidFill>
            <a:srgbClr val="FFFFFF"/>
          </a:solidFill>
          <a:latin typeface="+mn-lt"/>
          <a:ea typeface="+mn-ea"/>
          <a:cs typeface="+mn-cs"/>
          <a:sym typeface="Chalkduster"/>
        </a:defRPr>
      </a:lvl8pPr>
      <a:lvl9pPr marL="6858000" indent="-762000" defTabSz="647700">
        <a:spcBef>
          <a:spcPts val="5100"/>
        </a:spcBef>
        <a:buSzPct val="43000"/>
        <a:buBlip>
          <a:blip r:embed="rId15"/>
        </a:buBlip>
        <a:defRPr sz="5000">
          <a:solidFill>
            <a:srgbClr val="FFFFFF"/>
          </a:solidFill>
          <a:latin typeface="+mn-lt"/>
          <a:ea typeface="+mn-ea"/>
          <a:cs typeface="+mn-cs"/>
          <a:sym typeface="Chalkduster"/>
        </a:defRPr>
      </a:lvl9pPr>
    </p:bodyStyle>
    <p:otherStyle>
      <a:lvl1pPr algn="ctr" defTabSz="647700">
        <a:defRPr sz="2400">
          <a:solidFill>
            <a:schemeClr val="tx1"/>
          </a:solidFill>
          <a:latin typeface="+mn-lt"/>
          <a:ea typeface="+mn-ea"/>
          <a:cs typeface="+mn-cs"/>
          <a:sym typeface="Chalkduster"/>
        </a:defRPr>
      </a:lvl1pPr>
      <a:lvl2pPr indent="228600" algn="ctr" defTabSz="647700">
        <a:defRPr sz="2400">
          <a:solidFill>
            <a:schemeClr val="tx1"/>
          </a:solidFill>
          <a:latin typeface="+mn-lt"/>
          <a:ea typeface="+mn-ea"/>
          <a:cs typeface="+mn-cs"/>
          <a:sym typeface="Chalkduster"/>
        </a:defRPr>
      </a:lvl2pPr>
      <a:lvl3pPr indent="457200" algn="ctr" defTabSz="647700">
        <a:defRPr sz="2400">
          <a:solidFill>
            <a:schemeClr val="tx1"/>
          </a:solidFill>
          <a:latin typeface="+mn-lt"/>
          <a:ea typeface="+mn-ea"/>
          <a:cs typeface="+mn-cs"/>
          <a:sym typeface="Chalkduster"/>
        </a:defRPr>
      </a:lvl3pPr>
      <a:lvl4pPr indent="685800" algn="ctr" defTabSz="647700">
        <a:defRPr sz="2400">
          <a:solidFill>
            <a:schemeClr val="tx1"/>
          </a:solidFill>
          <a:latin typeface="+mn-lt"/>
          <a:ea typeface="+mn-ea"/>
          <a:cs typeface="+mn-cs"/>
          <a:sym typeface="Chalkduster"/>
        </a:defRPr>
      </a:lvl4pPr>
      <a:lvl5pPr indent="914400" algn="ctr" defTabSz="647700">
        <a:defRPr sz="2400">
          <a:solidFill>
            <a:schemeClr val="tx1"/>
          </a:solidFill>
          <a:latin typeface="+mn-lt"/>
          <a:ea typeface="+mn-ea"/>
          <a:cs typeface="+mn-cs"/>
          <a:sym typeface="Chalkduster"/>
        </a:defRPr>
      </a:lvl5pPr>
      <a:lvl6pPr indent="1143000" algn="ctr" defTabSz="647700">
        <a:defRPr sz="2400">
          <a:solidFill>
            <a:schemeClr val="tx1"/>
          </a:solidFill>
          <a:latin typeface="+mn-lt"/>
          <a:ea typeface="+mn-ea"/>
          <a:cs typeface="+mn-cs"/>
          <a:sym typeface="Chalkduster"/>
        </a:defRPr>
      </a:lvl6pPr>
      <a:lvl7pPr indent="1371600" algn="ctr" defTabSz="647700">
        <a:defRPr sz="2400">
          <a:solidFill>
            <a:schemeClr val="tx1"/>
          </a:solidFill>
          <a:latin typeface="+mn-lt"/>
          <a:ea typeface="+mn-ea"/>
          <a:cs typeface="+mn-cs"/>
          <a:sym typeface="Chalkduster"/>
        </a:defRPr>
      </a:lvl7pPr>
      <a:lvl8pPr indent="1600200" algn="ctr" defTabSz="647700">
        <a:defRPr sz="2400">
          <a:solidFill>
            <a:schemeClr val="tx1"/>
          </a:solidFill>
          <a:latin typeface="+mn-lt"/>
          <a:ea typeface="+mn-ea"/>
          <a:cs typeface="+mn-cs"/>
          <a:sym typeface="Chalkduster"/>
        </a:defRPr>
      </a:lvl8pPr>
      <a:lvl9pPr indent="1828800" algn="ctr" defTabSz="647700">
        <a:defRPr sz="2400">
          <a:solidFill>
            <a:schemeClr val="tx1"/>
          </a:solidFill>
          <a:latin typeface="+mn-lt"/>
          <a:ea typeface="+mn-ea"/>
          <a:cs typeface="+mn-cs"/>
          <a:sym typeface="Chalkduster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1778000" y="355600"/>
            <a:ext cx="20828000" cy="34925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anchor="ctr"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10000">
                <a:solidFill>
                  <a:srgbClr val="FFFFFF"/>
                </a:solidFill>
              </a:rPr>
              <a:t>Başlık Metni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1778000" y="3898900"/>
            <a:ext cx="20828000" cy="80391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anchor="ctr">
            <a:normAutofit/>
          </a:bodyPr>
          <a:lstStyle>
            <a:lvl1pPr>
              <a:buBlip>
                <a:blip r:embed="rId15"/>
              </a:buBlip>
            </a:lvl1pPr>
            <a:lvl2pPr>
              <a:buBlip>
                <a:blip r:embed="rId15"/>
              </a:buBlip>
            </a:lvl2pPr>
            <a:lvl3pPr>
              <a:buBlip>
                <a:blip r:embed="rId15"/>
              </a:buBlip>
            </a:lvl3pPr>
            <a:lvl4pPr>
              <a:buBlip>
                <a:blip r:embed="rId15"/>
              </a:buBlip>
            </a:lvl4pPr>
            <a:lvl5pPr>
              <a:buBlip>
                <a:blip r:embed="rId15"/>
              </a:buBlip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Gövde Düzeyi Bir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Gövde Düzeyi İki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Gövde Düzeyi Üç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Gövde Düzeyi Dört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Gövde Düzeyi Beş</a:t>
            </a: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ransition spd="med"/>
  <p:txStyles>
    <p:titleStyle>
      <a:lvl1pPr algn="ctr" defTabSz="647700">
        <a:defRPr sz="10000">
          <a:solidFill>
            <a:srgbClr val="FFFFFF"/>
          </a:solidFill>
          <a:latin typeface="+mn-lt"/>
          <a:ea typeface="+mn-ea"/>
          <a:cs typeface="+mn-cs"/>
          <a:sym typeface="Chalkduster"/>
        </a:defRPr>
      </a:lvl1pPr>
      <a:lvl2pPr indent="228600" algn="ctr" defTabSz="647700">
        <a:defRPr sz="10000">
          <a:solidFill>
            <a:srgbClr val="FFFFFF"/>
          </a:solidFill>
          <a:latin typeface="+mn-lt"/>
          <a:ea typeface="+mn-ea"/>
          <a:cs typeface="+mn-cs"/>
          <a:sym typeface="Chalkduster"/>
        </a:defRPr>
      </a:lvl2pPr>
      <a:lvl3pPr indent="457200" algn="ctr" defTabSz="647700">
        <a:defRPr sz="10000">
          <a:solidFill>
            <a:srgbClr val="FFFFFF"/>
          </a:solidFill>
          <a:latin typeface="+mn-lt"/>
          <a:ea typeface="+mn-ea"/>
          <a:cs typeface="+mn-cs"/>
          <a:sym typeface="Chalkduster"/>
        </a:defRPr>
      </a:lvl3pPr>
      <a:lvl4pPr indent="685800" algn="ctr" defTabSz="647700">
        <a:defRPr sz="10000">
          <a:solidFill>
            <a:srgbClr val="FFFFFF"/>
          </a:solidFill>
          <a:latin typeface="+mn-lt"/>
          <a:ea typeface="+mn-ea"/>
          <a:cs typeface="+mn-cs"/>
          <a:sym typeface="Chalkduster"/>
        </a:defRPr>
      </a:lvl4pPr>
      <a:lvl5pPr indent="914400" algn="ctr" defTabSz="647700">
        <a:defRPr sz="10000">
          <a:solidFill>
            <a:srgbClr val="FFFFFF"/>
          </a:solidFill>
          <a:latin typeface="+mn-lt"/>
          <a:ea typeface="+mn-ea"/>
          <a:cs typeface="+mn-cs"/>
          <a:sym typeface="Chalkduster"/>
        </a:defRPr>
      </a:lvl5pPr>
      <a:lvl6pPr indent="1143000" algn="ctr" defTabSz="647700">
        <a:defRPr sz="10000">
          <a:solidFill>
            <a:srgbClr val="FFFFFF"/>
          </a:solidFill>
          <a:latin typeface="+mn-lt"/>
          <a:ea typeface="+mn-ea"/>
          <a:cs typeface="+mn-cs"/>
          <a:sym typeface="Chalkduster"/>
        </a:defRPr>
      </a:lvl6pPr>
      <a:lvl7pPr indent="1371600" algn="ctr" defTabSz="647700">
        <a:defRPr sz="10000">
          <a:solidFill>
            <a:srgbClr val="FFFFFF"/>
          </a:solidFill>
          <a:latin typeface="+mn-lt"/>
          <a:ea typeface="+mn-ea"/>
          <a:cs typeface="+mn-cs"/>
          <a:sym typeface="Chalkduster"/>
        </a:defRPr>
      </a:lvl7pPr>
      <a:lvl8pPr indent="1600200" algn="ctr" defTabSz="647700">
        <a:defRPr sz="10000">
          <a:solidFill>
            <a:srgbClr val="FFFFFF"/>
          </a:solidFill>
          <a:latin typeface="+mn-lt"/>
          <a:ea typeface="+mn-ea"/>
          <a:cs typeface="+mn-cs"/>
          <a:sym typeface="Chalkduster"/>
        </a:defRPr>
      </a:lvl8pPr>
      <a:lvl9pPr indent="1828800" algn="ctr" defTabSz="647700">
        <a:defRPr sz="10000">
          <a:solidFill>
            <a:srgbClr val="FFFFFF"/>
          </a:solidFill>
          <a:latin typeface="+mn-lt"/>
          <a:ea typeface="+mn-ea"/>
          <a:cs typeface="+mn-cs"/>
          <a:sym typeface="Chalkduster"/>
        </a:defRPr>
      </a:lvl9pPr>
    </p:titleStyle>
    <p:bodyStyle>
      <a:lvl1pPr marL="762000" indent="-762000" defTabSz="647700">
        <a:spcBef>
          <a:spcPts val="5100"/>
        </a:spcBef>
        <a:buSzPct val="43000"/>
        <a:buBlip>
          <a:blip r:embed="rId15"/>
        </a:buBlip>
        <a:defRPr sz="5000">
          <a:solidFill>
            <a:srgbClr val="FFFFFF"/>
          </a:solidFill>
          <a:latin typeface="+mn-lt"/>
          <a:ea typeface="+mn-ea"/>
          <a:cs typeface="+mn-cs"/>
          <a:sym typeface="Chalkduster"/>
        </a:defRPr>
      </a:lvl1pPr>
      <a:lvl2pPr marL="1524000" indent="-762000" defTabSz="647700">
        <a:spcBef>
          <a:spcPts val="5100"/>
        </a:spcBef>
        <a:buSzPct val="43000"/>
        <a:buBlip>
          <a:blip r:embed="rId15"/>
        </a:buBlip>
        <a:defRPr sz="5000">
          <a:solidFill>
            <a:srgbClr val="FFFFFF"/>
          </a:solidFill>
          <a:latin typeface="+mn-lt"/>
          <a:ea typeface="+mn-ea"/>
          <a:cs typeface="+mn-cs"/>
          <a:sym typeface="Chalkduster"/>
        </a:defRPr>
      </a:lvl2pPr>
      <a:lvl3pPr marL="2286000" indent="-762000" defTabSz="647700">
        <a:spcBef>
          <a:spcPts val="5100"/>
        </a:spcBef>
        <a:buSzPct val="43000"/>
        <a:buBlip>
          <a:blip r:embed="rId15"/>
        </a:buBlip>
        <a:defRPr sz="5000">
          <a:solidFill>
            <a:srgbClr val="FFFFFF"/>
          </a:solidFill>
          <a:latin typeface="+mn-lt"/>
          <a:ea typeface="+mn-ea"/>
          <a:cs typeface="+mn-cs"/>
          <a:sym typeface="Chalkduster"/>
        </a:defRPr>
      </a:lvl3pPr>
      <a:lvl4pPr marL="3048000" indent="-762000" defTabSz="647700">
        <a:spcBef>
          <a:spcPts val="5100"/>
        </a:spcBef>
        <a:buSzPct val="43000"/>
        <a:buBlip>
          <a:blip r:embed="rId15"/>
        </a:buBlip>
        <a:defRPr sz="5000">
          <a:solidFill>
            <a:srgbClr val="FFFFFF"/>
          </a:solidFill>
          <a:latin typeface="+mn-lt"/>
          <a:ea typeface="+mn-ea"/>
          <a:cs typeface="+mn-cs"/>
          <a:sym typeface="Chalkduster"/>
        </a:defRPr>
      </a:lvl4pPr>
      <a:lvl5pPr marL="3810000" indent="-762000" defTabSz="647700">
        <a:spcBef>
          <a:spcPts val="5100"/>
        </a:spcBef>
        <a:buSzPct val="43000"/>
        <a:buBlip>
          <a:blip r:embed="rId15"/>
        </a:buBlip>
        <a:defRPr sz="5000">
          <a:solidFill>
            <a:srgbClr val="FFFFFF"/>
          </a:solidFill>
          <a:latin typeface="+mn-lt"/>
          <a:ea typeface="+mn-ea"/>
          <a:cs typeface="+mn-cs"/>
          <a:sym typeface="Chalkduster"/>
        </a:defRPr>
      </a:lvl5pPr>
      <a:lvl6pPr marL="4572000" indent="-762000" defTabSz="647700">
        <a:spcBef>
          <a:spcPts val="5100"/>
        </a:spcBef>
        <a:buSzPct val="43000"/>
        <a:buBlip>
          <a:blip r:embed="rId15"/>
        </a:buBlip>
        <a:defRPr sz="5000">
          <a:solidFill>
            <a:srgbClr val="FFFFFF"/>
          </a:solidFill>
          <a:latin typeface="+mn-lt"/>
          <a:ea typeface="+mn-ea"/>
          <a:cs typeface="+mn-cs"/>
          <a:sym typeface="Chalkduster"/>
        </a:defRPr>
      </a:lvl6pPr>
      <a:lvl7pPr marL="5334000" indent="-762000" defTabSz="647700">
        <a:spcBef>
          <a:spcPts val="5100"/>
        </a:spcBef>
        <a:buSzPct val="43000"/>
        <a:buBlip>
          <a:blip r:embed="rId15"/>
        </a:buBlip>
        <a:defRPr sz="5000">
          <a:solidFill>
            <a:srgbClr val="FFFFFF"/>
          </a:solidFill>
          <a:latin typeface="+mn-lt"/>
          <a:ea typeface="+mn-ea"/>
          <a:cs typeface="+mn-cs"/>
          <a:sym typeface="Chalkduster"/>
        </a:defRPr>
      </a:lvl7pPr>
      <a:lvl8pPr marL="6096000" indent="-762000" defTabSz="647700">
        <a:spcBef>
          <a:spcPts val="5100"/>
        </a:spcBef>
        <a:buSzPct val="43000"/>
        <a:buBlip>
          <a:blip r:embed="rId15"/>
        </a:buBlip>
        <a:defRPr sz="5000">
          <a:solidFill>
            <a:srgbClr val="FFFFFF"/>
          </a:solidFill>
          <a:latin typeface="+mn-lt"/>
          <a:ea typeface="+mn-ea"/>
          <a:cs typeface="+mn-cs"/>
          <a:sym typeface="Chalkduster"/>
        </a:defRPr>
      </a:lvl8pPr>
      <a:lvl9pPr marL="6858000" indent="-762000" defTabSz="647700">
        <a:spcBef>
          <a:spcPts val="5100"/>
        </a:spcBef>
        <a:buSzPct val="43000"/>
        <a:buBlip>
          <a:blip r:embed="rId15"/>
        </a:buBlip>
        <a:defRPr sz="5000">
          <a:solidFill>
            <a:srgbClr val="FFFFFF"/>
          </a:solidFill>
          <a:latin typeface="+mn-lt"/>
          <a:ea typeface="+mn-ea"/>
          <a:cs typeface="+mn-cs"/>
          <a:sym typeface="Chalkduster"/>
        </a:defRPr>
      </a:lvl9pPr>
    </p:bodyStyle>
    <p:otherStyle>
      <a:lvl1pPr algn="ctr" defTabSz="647700">
        <a:defRPr sz="2400">
          <a:solidFill>
            <a:schemeClr val="tx1"/>
          </a:solidFill>
          <a:latin typeface="+mn-lt"/>
          <a:ea typeface="+mn-ea"/>
          <a:cs typeface="+mn-cs"/>
          <a:sym typeface="Chalkduster"/>
        </a:defRPr>
      </a:lvl1pPr>
      <a:lvl2pPr indent="228600" algn="ctr" defTabSz="647700">
        <a:defRPr sz="2400">
          <a:solidFill>
            <a:schemeClr val="tx1"/>
          </a:solidFill>
          <a:latin typeface="+mn-lt"/>
          <a:ea typeface="+mn-ea"/>
          <a:cs typeface="+mn-cs"/>
          <a:sym typeface="Chalkduster"/>
        </a:defRPr>
      </a:lvl2pPr>
      <a:lvl3pPr indent="457200" algn="ctr" defTabSz="647700">
        <a:defRPr sz="2400">
          <a:solidFill>
            <a:schemeClr val="tx1"/>
          </a:solidFill>
          <a:latin typeface="+mn-lt"/>
          <a:ea typeface="+mn-ea"/>
          <a:cs typeface="+mn-cs"/>
          <a:sym typeface="Chalkduster"/>
        </a:defRPr>
      </a:lvl3pPr>
      <a:lvl4pPr indent="685800" algn="ctr" defTabSz="647700">
        <a:defRPr sz="2400">
          <a:solidFill>
            <a:schemeClr val="tx1"/>
          </a:solidFill>
          <a:latin typeface="+mn-lt"/>
          <a:ea typeface="+mn-ea"/>
          <a:cs typeface="+mn-cs"/>
          <a:sym typeface="Chalkduster"/>
        </a:defRPr>
      </a:lvl4pPr>
      <a:lvl5pPr indent="914400" algn="ctr" defTabSz="647700">
        <a:defRPr sz="2400">
          <a:solidFill>
            <a:schemeClr val="tx1"/>
          </a:solidFill>
          <a:latin typeface="+mn-lt"/>
          <a:ea typeface="+mn-ea"/>
          <a:cs typeface="+mn-cs"/>
          <a:sym typeface="Chalkduster"/>
        </a:defRPr>
      </a:lvl5pPr>
      <a:lvl6pPr indent="1143000" algn="ctr" defTabSz="647700">
        <a:defRPr sz="2400">
          <a:solidFill>
            <a:schemeClr val="tx1"/>
          </a:solidFill>
          <a:latin typeface="+mn-lt"/>
          <a:ea typeface="+mn-ea"/>
          <a:cs typeface="+mn-cs"/>
          <a:sym typeface="Chalkduster"/>
        </a:defRPr>
      </a:lvl6pPr>
      <a:lvl7pPr indent="1371600" algn="ctr" defTabSz="647700">
        <a:defRPr sz="2400">
          <a:solidFill>
            <a:schemeClr val="tx1"/>
          </a:solidFill>
          <a:latin typeface="+mn-lt"/>
          <a:ea typeface="+mn-ea"/>
          <a:cs typeface="+mn-cs"/>
          <a:sym typeface="Chalkduster"/>
        </a:defRPr>
      </a:lvl7pPr>
      <a:lvl8pPr indent="1600200" algn="ctr" defTabSz="647700">
        <a:defRPr sz="2400">
          <a:solidFill>
            <a:schemeClr val="tx1"/>
          </a:solidFill>
          <a:latin typeface="+mn-lt"/>
          <a:ea typeface="+mn-ea"/>
          <a:cs typeface="+mn-cs"/>
          <a:sym typeface="Chalkduster"/>
        </a:defRPr>
      </a:lvl8pPr>
      <a:lvl9pPr indent="1828800" algn="ctr" defTabSz="647700">
        <a:defRPr sz="2400">
          <a:solidFill>
            <a:schemeClr val="tx1"/>
          </a:solidFill>
          <a:latin typeface="+mn-lt"/>
          <a:ea typeface="+mn-ea"/>
          <a:cs typeface="+mn-cs"/>
          <a:sym typeface="Chalkduster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1778000" y="355600"/>
            <a:ext cx="20828000" cy="34925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anchor="ctr"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10000">
                <a:solidFill>
                  <a:srgbClr val="FFFFFF"/>
                </a:solidFill>
              </a:rPr>
              <a:t>Başlık Metni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1778000" y="3898900"/>
            <a:ext cx="20828000" cy="80391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anchor="ctr">
            <a:normAutofit/>
          </a:bodyPr>
          <a:lstStyle>
            <a:lvl1pPr>
              <a:buBlip>
                <a:blip r:embed="rId15"/>
              </a:buBlip>
            </a:lvl1pPr>
            <a:lvl2pPr>
              <a:buBlip>
                <a:blip r:embed="rId15"/>
              </a:buBlip>
            </a:lvl2pPr>
            <a:lvl3pPr>
              <a:buBlip>
                <a:blip r:embed="rId15"/>
              </a:buBlip>
            </a:lvl3pPr>
            <a:lvl4pPr>
              <a:buBlip>
                <a:blip r:embed="rId15"/>
              </a:buBlip>
            </a:lvl4pPr>
            <a:lvl5pPr>
              <a:buBlip>
                <a:blip r:embed="rId15"/>
              </a:buBlip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Gövde Düzeyi Bir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Gövde Düzeyi İki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Gövde Düzeyi Üç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Gövde Düzeyi Dört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Gövde Düzeyi Beş</a:t>
            </a: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ransition spd="med"/>
  <p:txStyles>
    <p:titleStyle>
      <a:lvl1pPr algn="ctr" defTabSz="647700">
        <a:defRPr sz="10000">
          <a:solidFill>
            <a:srgbClr val="FFFFFF"/>
          </a:solidFill>
          <a:latin typeface="+mn-lt"/>
          <a:ea typeface="+mn-ea"/>
          <a:cs typeface="+mn-cs"/>
          <a:sym typeface="Chalkduster"/>
        </a:defRPr>
      </a:lvl1pPr>
      <a:lvl2pPr indent="228600" algn="ctr" defTabSz="647700">
        <a:defRPr sz="10000">
          <a:solidFill>
            <a:srgbClr val="FFFFFF"/>
          </a:solidFill>
          <a:latin typeface="+mn-lt"/>
          <a:ea typeface="+mn-ea"/>
          <a:cs typeface="+mn-cs"/>
          <a:sym typeface="Chalkduster"/>
        </a:defRPr>
      </a:lvl2pPr>
      <a:lvl3pPr indent="457200" algn="ctr" defTabSz="647700">
        <a:defRPr sz="10000">
          <a:solidFill>
            <a:srgbClr val="FFFFFF"/>
          </a:solidFill>
          <a:latin typeface="+mn-lt"/>
          <a:ea typeface="+mn-ea"/>
          <a:cs typeface="+mn-cs"/>
          <a:sym typeface="Chalkduster"/>
        </a:defRPr>
      </a:lvl3pPr>
      <a:lvl4pPr indent="685800" algn="ctr" defTabSz="647700">
        <a:defRPr sz="10000">
          <a:solidFill>
            <a:srgbClr val="FFFFFF"/>
          </a:solidFill>
          <a:latin typeface="+mn-lt"/>
          <a:ea typeface="+mn-ea"/>
          <a:cs typeface="+mn-cs"/>
          <a:sym typeface="Chalkduster"/>
        </a:defRPr>
      </a:lvl4pPr>
      <a:lvl5pPr indent="914400" algn="ctr" defTabSz="647700">
        <a:defRPr sz="10000">
          <a:solidFill>
            <a:srgbClr val="FFFFFF"/>
          </a:solidFill>
          <a:latin typeface="+mn-lt"/>
          <a:ea typeface="+mn-ea"/>
          <a:cs typeface="+mn-cs"/>
          <a:sym typeface="Chalkduster"/>
        </a:defRPr>
      </a:lvl5pPr>
      <a:lvl6pPr indent="1143000" algn="ctr" defTabSz="647700">
        <a:defRPr sz="10000">
          <a:solidFill>
            <a:srgbClr val="FFFFFF"/>
          </a:solidFill>
          <a:latin typeface="+mn-lt"/>
          <a:ea typeface="+mn-ea"/>
          <a:cs typeface="+mn-cs"/>
          <a:sym typeface="Chalkduster"/>
        </a:defRPr>
      </a:lvl6pPr>
      <a:lvl7pPr indent="1371600" algn="ctr" defTabSz="647700">
        <a:defRPr sz="10000">
          <a:solidFill>
            <a:srgbClr val="FFFFFF"/>
          </a:solidFill>
          <a:latin typeface="+mn-lt"/>
          <a:ea typeface="+mn-ea"/>
          <a:cs typeface="+mn-cs"/>
          <a:sym typeface="Chalkduster"/>
        </a:defRPr>
      </a:lvl7pPr>
      <a:lvl8pPr indent="1600200" algn="ctr" defTabSz="647700">
        <a:defRPr sz="10000">
          <a:solidFill>
            <a:srgbClr val="FFFFFF"/>
          </a:solidFill>
          <a:latin typeface="+mn-lt"/>
          <a:ea typeface="+mn-ea"/>
          <a:cs typeface="+mn-cs"/>
          <a:sym typeface="Chalkduster"/>
        </a:defRPr>
      </a:lvl8pPr>
      <a:lvl9pPr indent="1828800" algn="ctr" defTabSz="647700">
        <a:defRPr sz="10000">
          <a:solidFill>
            <a:srgbClr val="FFFFFF"/>
          </a:solidFill>
          <a:latin typeface="+mn-lt"/>
          <a:ea typeface="+mn-ea"/>
          <a:cs typeface="+mn-cs"/>
          <a:sym typeface="Chalkduster"/>
        </a:defRPr>
      </a:lvl9pPr>
    </p:titleStyle>
    <p:bodyStyle>
      <a:lvl1pPr marL="762000" indent="-762000" defTabSz="647700">
        <a:spcBef>
          <a:spcPts val="5100"/>
        </a:spcBef>
        <a:buSzPct val="43000"/>
        <a:buBlip>
          <a:blip r:embed="rId15"/>
        </a:buBlip>
        <a:defRPr sz="5000">
          <a:solidFill>
            <a:srgbClr val="FFFFFF"/>
          </a:solidFill>
          <a:latin typeface="+mn-lt"/>
          <a:ea typeface="+mn-ea"/>
          <a:cs typeface="+mn-cs"/>
          <a:sym typeface="Chalkduster"/>
        </a:defRPr>
      </a:lvl1pPr>
      <a:lvl2pPr marL="1524000" indent="-762000" defTabSz="647700">
        <a:spcBef>
          <a:spcPts val="5100"/>
        </a:spcBef>
        <a:buSzPct val="43000"/>
        <a:buBlip>
          <a:blip r:embed="rId15"/>
        </a:buBlip>
        <a:defRPr sz="5000">
          <a:solidFill>
            <a:srgbClr val="FFFFFF"/>
          </a:solidFill>
          <a:latin typeface="+mn-lt"/>
          <a:ea typeface="+mn-ea"/>
          <a:cs typeface="+mn-cs"/>
          <a:sym typeface="Chalkduster"/>
        </a:defRPr>
      </a:lvl2pPr>
      <a:lvl3pPr marL="2286000" indent="-762000" defTabSz="647700">
        <a:spcBef>
          <a:spcPts val="5100"/>
        </a:spcBef>
        <a:buSzPct val="43000"/>
        <a:buBlip>
          <a:blip r:embed="rId15"/>
        </a:buBlip>
        <a:defRPr sz="5000">
          <a:solidFill>
            <a:srgbClr val="FFFFFF"/>
          </a:solidFill>
          <a:latin typeface="+mn-lt"/>
          <a:ea typeface="+mn-ea"/>
          <a:cs typeface="+mn-cs"/>
          <a:sym typeface="Chalkduster"/>
        </a:defRPr>
      </a:lvl3pPr>
      <a:lvl4pPr marL="3048000" indent="-762000" defTabSz="647700">
        <a:spcBef>
          <a:spcPts val="5100"/>
        </a:spcBef>
        <a:buSzPct val="43000"/>
        <a:buBlip>
          <a:blip r:embed="rId15"/>
        </a:buBlip>
        <a:defRPr sz="5000">
          <a:solidFill>
            <a:srgbClr val="FFFFFF"/>
          </a:solidFill>
          <a:latin typeface="+mn-lt"/>
          <a:ea typeface="+mn-ea"/>
          <a:cs typeface="+mn-cs"/>
          <a:sym typeface="Chalkduster"/>
        </a:defRPr>
      </a:lvl4pPr>
      <a:lvl5pPr marL="3810000" indent="-762000" defTabSz="647700">
        <a:spcBef>
          <a:spcPts val="5100"/>
        </a:spcBef>
        <a:buSzPct val="43000"/>
        <a:buBlip>
          <a:blip r:embed="rId15"/>
        </a:buBlip>
        <a:defRPr sz="5000">
          <a:solidFill>
            <a:srgbClr val="FFFFFF"/>
          </a:solidFill>
          <a:latin typeface="+mn-lt"/>
          <a:ea typeface="+mn-ea"/>
          <a:cs typeface="+mn-cs"/>
          <a:sym typeface="Chalkduster"/>
        </a:defRPr>
      </a:lvl5pPr>
      <a:lvl6pPr marL="4572000" indent="-762000" defTabSz="647700">
        <a:spcBef>
          <a:spcPts val="5100"/>
        </a:spcBef>
        <a:buSzPct val="43000"/>
        <a:buBlip>
          <a:blip r:embed="rId15"/>
        </a:buBlip>
        <a:defRPr sz="5000">
          <a:solidFill>
            <a:srgbClr val="FFFFFF"/>
          </a:solidFill>
          <a:latin typeface="+mn-lt"/>
          <a:ea typeface="+mn-ea"/>
          <a:cs typeface="+mn-cs"/>
          <a:sym typeface="Chalkduster"/>
        </a:defRPr>
      </a:lvl6pPr>
      <a:lvl7pPr marL="5334000" indent="-762000" defTabSz="647700">
        <a:spcBef>
          <a:spcPts val="5100"/>
        </a:spcBef>
        <a:buSzPct val="43000"/>
        <a:buBlip>
          <a:blip r:embed="rId15"/>
        </a:buBlip>
        <a:defRPr sz="5000">
          <a:solidFill>
            <a:srgbClr val="FFFFFF"/>
          </a:solidFill>
          <a:latin typeface="+mn-lt"/>
          <a:ea typeface="+mn-ea"/>
          <a:cs typeface="+mn-cs"/>
          <a:sym typeface="Chalkduster"/>
        </a:defRPr>
      </a:lvl7pPr>
      <a:lvl8pPr marL="6096000" indent="-762000" defTabSz="647700">
        <a:spcBef>
          <a:spcPts val="5100"/>
        </a:spcBef>
        <a:buSzPct val="43000"/>
        <a:buBlip>
          <a:blip r:embed="rId15"/>
        </a:buBlip>
        <a:defRPr sz="5000">
          <a:solidFill>
            <a:srgbClr val="FFFFFF"/>
          </a:solidFill>
          <a:latin typeface="+mn-lt"/>
          <a:ea typeface="+mn-ea"/>
          <a:cs typeface="+mn-cs"/>
          <a:sym typeface="Chalkduster"/>
        </a:defRPr>
      </a:lvl8pPr>
      <a:lvl9pPr marL="6858000" indent="-762000" defTabSz="647700">
        <a:spcBef>
          <a:spcPts val="5100"/>
        </a:spcBef>
        <a:buSzPct val="43000"/>
        <a:buBlip>
          <a:blip r:embed="rId15"/>
        </a:buBlip>
        <a:defRPr sz="5000">
          <a:solidFill>
            <a:srgbClr val="FFFFFF"/>
          </a:solidFill>
          <a:latin typeface="+mn-lt"/>
          <a:ea typeface="+mn-ea"/>
          <a:cs typeface="+mn-cs"/>
          <a:sym typeface="Chalkduster"/>
        </a:defRPr>
      </a:lvl9pPr>
    </p:bodyStyle>
    <p:otherStyle>
      <a:lvl1pPr algn="ctr" defTabSz="647700">
        <a:defRPr sz="2400">
          <a:solidFill>
            <a:schemeClr val="tx1"/>
          </a:solidFill>
          <a:latin typeface="+mn-lt"/>
          <a:ea typeface="+mn-ea"/>
          <a:cs typeface="+mn-cs"/>
          <a:sym typeface="Chalkduster"/>
        </a:defRPr>
      </a:lvl1pPr>
      <a:lvl2pPr indent="228600" algn="ctr" defTabSz="647700">
        <a:defRPr sz="2400">
          <a:solidFill>
            <a:schemeClr val="tx1"/>
          </a:solidFill>
          <a:latin typeface="+mn-lt"/>
          <a:ea typeface="+mn-ea"/>
          <a:cs typeface="+mn-cs"/>
          <a:sym typeface="Chalkduster"/>
        </a:defRPr>
      </a:lvl2pPr>
      <a:lvl3pPr indent="457200" algn="ctr" defTabSz="647700">
        <a:defRPr sz="2400">
          <a:solidFill>
            <a:schemeClr val="tx1"/>
          </a:solidFill>
          <a:latin typeface="+mn-lt"/>
          <a:ea typeface="+mn-ea"/>
          <a:cs typeface="+mn-cs"/>
          <a:sym typeface="Chalkduster"/>
        </a:defRPr>
      </a:lvl3pPr>
      <a:lvl4pPr indent="685800" algn="ctr" defTabSz="647700">
        <a:defRPr sz="2400">
          <a:solidFill>
            <a:schemeClr val="tx1"/>
          </a:solidFill>
          <a:latin typeface="+mn-lt"/>
          <a:ea typeface="+mn-ea"/>
          <a:cs typeface="+mn-cs"/>
          <a:sym typeface="Chalkduster"/>
        </a:defRPr>
      </a:lvl4pPr>
      <a:lvl5pPr indent="914400" algn="ctr" defTabSz="647700">
        <a:defRPr sz="2400">
          <a:solidFill>
            <a:schemeClr val="tx1"/>
          </a:solidFill>
          <a:latin typeface="+mn-lt"/>
          <a:ea typeface="+mn-ea"/>
          <a:cs typeface="+mn-cs"/>
          <a:sym typeface="Chalkduster"/>
        </a:defRPr>
      </a:lvl5pPr>
      <a:lvl6pPr indent="1143000" algn="ctr" defTabSz="647700">
        <a:defRPr sz="2400">
          <a:solidFill>
            <a:schemeClr val="tx1"/>
          </a:solidFill>
          <a:latin typeface="+mn-lt"/>
          <a:ea typeface="+mn-ea"/>
          <a:cs typeface="+mn-cs"/>
          <a:sym typeface="Chalkduster"/>
        </a:defRPr>
      </a:lvl6pPr>
      <a:lvl7pPr indent="1371600" algn="ctr" defTabSz="647700">
        <a:defRPr sz="2400">
          <a:solidFill>
            <a:schemeClr val="tx1"/>
          </a:solidFill>
          <a:latin typeface="+mn-lt"/>
          <a:ea typeface="+mn-ea"/>
          <a:cs typeface="+mn-cs"/>
          <a:sym typeface="Chalkduster"/>
        </a:defRPr>
      </a:lvl7pPr>
      <a:lvl8pPr indent="1600200" algn="ctr" defTabSz="647700">
        <a:defRPr sz="2400">
          <a:solidFill>
            <a:schemeClr val="tx1"/>
          </a:solidFill>
          <a:latin typeface="+mn-lt"/>
          <a:ea typeface="+mn-ea"/>
          <a:cs typeface="+mn-cs"/>
          <a:sym typeface="Chalkduster"/>
        </a:defRPr>
      </a:lvl8pPr>
      <a:lvl9pPr indent="1828800" algn="ctr" defTabSz="647700">
        <a:defRPr sz="2400">
          <a:solidFill>
            <a:schemeClr val="tx1"/>
          </a:solidFill>
          <a:latin typeface="+mn-lt"/>
          <a:ea typeface="+mn-ea"/>
          <a:cs typeface="+mn-cs"/>
          <a:sym typeface="Chalkduster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1778000" y="355600"/>
            <a:ext cx="20828000" cy="34925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anchor="ctr"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10000">
                <a:solidFill>
                  <a:srgbClr val="FFFFFF"/>
                </a:solidFill>
              </a:rPr>
              <a:t>Başlık Metni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1778000" y="3898900"/>
            <a:ext cx="20828000" cy="80391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anchor="ctr">
            <a:normAutofit/>
          </a:bodyPr>
          <a:lstStyle>
            <a:lvl1pPr>
              <a:buBlip>
                <a:blip r:embed="rId15"/>
              </a:buBlip>
            </a:lvl1pPr>
            <a:lvl2pPr>
              <a:buBlip>
                <a:blip r:embed="rId15"/>
              </a:buBlip>
            </a:lvl2pPr>
            <a:lvl3pPr>
              <a:buBlip>
                <a:blip r:embed="rId15"/>
              </a:buBlip>
            </a:lvl3pPr>
            <a:lvl4pPr>
              <a:buBlip>
                <a:blip r:embed="rId15"/>
              </a:buBlip>
            </a:lvl4pPr>
            <a:lvl5pPr>
              <a:buBlip>
                <a:blip r:embed="rId15"/>
              </a:buBlip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Gövde Düzeyi Bir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Gövde Düzeyi İki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Gövde Düzeyi Üç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Gövde Düzeyi Dört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Gövde Düzeyi Beş</a:t>
            </a: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</p:sldLayoutIdLst>
  <p:transition spd="med"/>
  <p:txStyles>
    <p:titleStyle>
      <a:lvl1pPr algn="ctr" defTabSz="647700">
        <a:defRPr sz="10000">
          <a:solidFill>
            <a:srgbClr val="FFFFFF"/>
          </a:solidFill>
          <a:latin typeface="+mn-lt"/>
          <a:ea typeface="+mn-ea"/>
          <a:cs typeface="+mn-cs"/>
          <a:sym typeface="Chalkduster"/>
        </a:defRPr>
      </a:lvl1pPr>
      <a:lvl2pPr indent="228600" algn="ctr" defTabSz="647700">
        <a:defRPr sz="10000">
          <a:solidFill>
            <a:srgbClr val="FFFFFF"/>
          </a:solidFill>
          <a:latin typeface="+mn-lt"/>
          <a:ea typeface="+mn-ea"/>
          <a:cs typeface="+mn-cs"/>
          <a:sym typeface="Chalkduster"/>
        </a:defRPr>
      </a:lvl2pPr>
      <a:lvl3pPr indent="457200" algn="ctr" defTabSz="647700">
        <a:defRPr sz="10000">
          <a:solidFill>
            <a:srgbClr val="FFFFFF"/>
          </a:solidFill>
          <a:latin typeface="+mn-lt"/>
          <a:ea typeface="+mn-ea"/>
          <a:cs typeface="+mn-cs"/>
          <a:sym typeface="Chalkduster"/>
        </a:defRPr>
      </a:lvl3pPr>
      <a:lvl4pPr indent="685800" algn="ctr" defTabSz="647700">
        <a:defRPr sz="10000">
          <a:solidFill>
            <a:srgbClr val="FFFFFF"/>
          </a:solidFill>
          <a:latin typeface="+mn-lt"/>
          <a:ea typeface="+mn-ea"/>
          <a:cs typeface="+mn-cs"/>
          <a:sym typeface="Chalkduster"/>
        </a:defRPr>
      </a:lvl4pPr>
      <a:lvl5pPr indent="914400" algn="ctr" defTabSz="647700">
        <a:defRPr sz="10000">
          <a:solidFill>
            <a:srgbClr val="FFFFFF"/>
          </a:solidFill>
          <a:latin typeface="+mn-lt"/>
          <a:ea typeface="+mn-ea"/>
          <a:cs typeface="+mn-cs"/>
          <a:sym typeface="Chalkduster"/>
        </a:defRPr>
      </a:lvl5pPr>
      <a:lvl6pPr indent="1143000" algn="ctr" defTabSz="647700">
        <a:defRPr sz="10000">
          <a:solidFill>
            <a:srgbClr val="FFFFFF"/>
          </a:solidFill>
          <a:latin typeface="+mn-lt"/>
          <a:ea typeface="+mn-ea"/>
          <a:cs typeface="+mn-cs"/>
          <a:sym typeface="Chalkduster"/>
        </a:defRPr>
      </a:lvl6pPr>
      <a:lvl7pPr indent="1371600" algn="ctr" defTabSz="647700">
        <a:defRPr sz="10000">
          <a:solidFill>
            <a:srgbClr val="FFFFFF"/>
          </a:solidFill>
          <a:latin typeface="+mn-lt"/>
          <a:ea typeface="+mn-ea"/>
          <a:cs typeface="+mn-cs"/>
          <a:sym typeface="Chalkduster"/>
        </a:defRPr>
      </a:lvl7pPr>
      <a:lvl8pPr indent="1600200" algn="ctr" defTabSz="647700">
        <a:defRPr sz="10000">
          <a:solidFill>
            <a:srgbClr val="FFFFFF"/>
          </a:solidFill>
          <a:latin typeface="+mn-lt"/>
          <a:ea typeface="+mn-ea"/>
          <a:cs typeface="+mn-cs"/>
          <a:sym typeface="Chalkduster"/>
        </a:defRPr>
      </a:lvl8pPr>
      <a:lvl9pPr indent="1828800" algn="ctr" defTabSz="647700">
        <a:defRPr sz="10000">
          <a:solidFill>
            <a:srgbClr val="FFFFFF"/>
          </a:solidFill>
          <a:latin typeface="+mn-lt"/>
          <a:ea typeface="+mn-ea"/>
          <a:cs typeface="+mn-cs"/>
          <a:sym typeface="Chalkduster"/>
        </a:defRPr>
      </a:lvl9pPr>
    </p:titleStyle>
    <p:bodyStyle>
      <a:lvl1pPr marL="762000" indent="-762000" defTabSz="647700">
        <a:spcBef>
          <a:spcPts val="5100"/>
        </a:spcBef>
        <a:buSzPct val="43000"/>
        <a:buBlip>
          <a:blip r:embed="rId15"/>
        </a:buBlip>
        <a:defRPr sz="5000">
          <a:solidFill>
            <a:srgbClr val="FFFFFF"/>
          </a:solidFill>
          <a:latin typeface="+mn-lt"/>
          <a:ea typeface="+mn-ea"/>
          <a:cs typeface="+mn-cs"/>
          <a:sym typeface="Chalkduster"/>
        </a:defRPr>
      </a:lvl1pPr>
      <a:lvl2pPr marL="1524000" indent="-762000" defTabSz="647700">
        <a:spcBef>
          <a:spcPts val="5100"/>
        </a:spcBef>
        <a:buSzPct val="43000"/>
        <a:buBlip>
          <a:blip r:embed="rId15"/>
        </a:buBlip>
        <a:defRPr sz="5000">
          <a:solidFill>
            <a:srgbClr val="FFFFFF"/>
          </a:solidFill>
          <a:latin typeface="+mn-lt"/>
          <a:ea typeface="+mn-ea"/>
          <a:cs typeface="+mn-cs"/>
          <a:sym typeface="Chalkduster"/>
        </a:defRPr>
      </a:lvl2pPr>
      <a:lvl3pPr marL="2286000" indent="-762000" defTabSz="647700">
        <a:spcBef>
          <a:spcPts val="5100"/>
        </a:spcBef>
        <a:buSzPct val="43000"/>
        <a:buBlip>
          <a:blip r:embed="rId15"/>
        </a:buBlip>
        <a:defRPr sz="5000">
          <a:solidFill>
            <a:srgbClr val="FFFFFF"/>
          </a:solidFill>
          <a:latin typeface="+mn-lt"/>
          <a:ea typeface="+mn-ea"/>
          <a:cs typeface="+mn-cs"/>
          <a:sym typeface="Chalkduster"/>
        </a:defRPr>
      </a:lvl3pPr>
      <a:lvl4pPr marL="3048000" indent="-762000" defTabSz="647700">
        <a:spcBef>
          <a:spcPts val="5100"/>
        </a:spcBef>
        <a:buSzPct val="43000"/>
        <a:buBlip>
          <a:blip r:embed="rId15"/>
        </a:buBlip>
        <a:defRPr sz="5000">
          <a:solidFill>
            <a:srgbClr val="FFFFFF"/>
          </a:solidFill>
          <a:latin typeface="+mn-lt"/>
          <a:ea typeface="+mn-ea"/>
          <a:cs typeface="+mn-cs"/>
          <a:sym typeface="Chalkduster"/>
        </a:defRPr>
      </a:lvl4pPr>
      <a:lvl5pPr marL="3810000" indent="-762000" defTabSz="647700">
        <a:spcBef>
          <a:spcPts val="5100"/>
        </a:spcBef>
        <a:buSzPct val="43000"/>
        <a:buBlip>
          <a:blip r:embed="rId15"/>
        </a:buBlip>
        <a:defRPr sz="5000">
          <a:solidFill>
            <a:srgbClr val="FFFFFF"/>
          </a:solidFill>
          <a:latin typeface="+mn-lt"/>
          <a:ea typeface="+mn-ea"/>
          <a:cs typeface="+mn-cs"/>
          <a:sym typeface="Chalkduster"/>
        </a:defRPr>
      </a:lvl5pPr>
      <a:lvl6pPr marL="4572000" indent="-762000" defTabSz="647700">
        <a:spcBef>
          <a:spcPts val="5100"/>
        </a:spcBef>
        <a:buSzPct val="43000"/>
        <a:buBlip>
          <a:blip r:embed="rId15"/>
        </a:buBlip>
        <a:defRPr sz="5000">
          <a:solidFill>
            <a:srgbClr val="FFFFFF"/>
          </a:solidFill>
          <a:latin typeface="+mn-lt"/>
          <a:ea typeface="+mn-ea"/>
          <a:cs typeface="+mn-cs"/>
          <a:sym typeface="Chalkduster"/>
        </a:defRPr>
      </a:lvl6pPr>
      <a:lvl7pPr marL="5334000" indent="-762000" defTabSz="647700">
        <a:spcBef>
          <a:spcPts val="5100"/>
        </a:spcBef>
        <a:buSzPct val="43000"/>
        <a:buBlip>
          <a:blip r:embed="rId15"/>
        </a:buBlip>
        <a:defRPr sz="5000">
          <a:solidFill>
            <a:srgbClr val="FFFFFF"/>
          </a:solidFill>
          <a:latin typeface="+mn-lt"/>
          <a:ea typeface="+mn-ea"/>
          <a:cs typeface="+mn-cs"/>
          <a:sym typeface="Chalkduster"/>
        </a:defRPr>
      </a:lvl7pPr>
      <a:lvl8pPr marL="6096000" indent="-762000" defTabSz="647700">
        <a:spcBef>
          <a:spcPts val="5100"/>
        </a:spcBef>
        <a:buSzPct val="43000"/>
        <a:buBlip>
          <a:blip r:embed="rId15"/>
        </a:buBlip>
        <a:defRPr sz="5000">
          <a:solidFill>
            <a:srgbClr val="FFFFFF"/>
          </a:solidFill>
          <a:latin typeface="+mn-lt"/>
          <a:ea typeface="+mn-ea"/>
          <a:cs typeface="+mn-cs"/>
          <a:sym typeface="Chalkduster"/>
        </a:defRPr>
      </a:lvl8pPr>
      <a:lvl9pPr marL="6858000" indent="-762000" defTabSz="647700">
        <a:spcBef>
          <a:spcPts val="5100"/>
        </a:spcBef>
        <a:buSzPct val="43000"/>
        <a:buBlip>
          <a:blip r:embed="rId15"/>
        </a:buBlip>
        <a:defRPr sz="5000">
          <a:solidFill>
            <a:srgbClr val="FFFFFF"/>
          </a:solidFill>
          <a:latin typeface="+mn-lt"/>
          <a:ea typeface="+mn-ea"/>
          <a:cs typeface="+mn-cs"/>
          <a:sym typeface="Chalkduster"/>
        </a:defRPr>
      </a:lvl9pPr>
    </p:bodyStyle>
    <p:otherStyle>
      <a:lvl1pPr algn="ctr" defTabSz="647700">
        <a:defRPr sz="2400">
          <a:solidFill>
            <a:schemeClr val="tx1"/>
          </a:solidFill>
          <a:latin typeface="+mn-lt"/>
          <a:ea typeface="+mn-ea"/>
          <a:cs typeface="+mn-cs"/>
          <a:sym typeface="Chalkduster"/>
        </a:defRPr>
      </a:lvl1pPr>
      <a:lvl2pPr indent="228600" algn="ctr" defTabSz="647700">
        <a:defRPr sz="2400">
          <a:solidFill>
            <a:schemeClr val="tx1"/>
          </a:solidFill>
          <a:latin typeface="+mn-lt"/>
          <a:ea typeface="+mn-ea"/>
          <a:cs typeface="+mn-cs"/>
          <a:sym typeface="Chalkduster"/>
        </a:defRPr>
      </a:lvl2pPr>
      <a:lvl3pPr indent="457200" algn="ctr" defTabSz="647700">
        <a:defRPr sz="2400">
          <a:solidFill>
            <a:schemeClr val="tx1"/>
          </a:solidFill>
          <a:latin typeface="+mn-lt"/>
          <a:ea typeface="+mn-ea"/>
          <a:cs typeface="+mn-cs"/>
          <a:sym typeface="Chalkduster"/>
        </a:defRPr>
      </a:lvl3pPr>
      <a:lvl4pPr indent="685800" algn="ctr" defTabSz="647700">
        <a:defRPr sz="2400">
          <a:solidFill>
            <a:schemeClr val="tx1"/>
          </a:solidFill>
          <a:latin typeface="+mn-lt"/>
          <a:ea typeface="+mn-ea"/>
          <a:cs typeface="+mn-cs"/>
          <a:sym typeface="Chalkduster"/>
        </a:defRPr>
      </a:lvl4pPr>
      <a:lvl5pPr indent="914400" algn="ctr" defTabSz="647700">
        <a:defRPr sz="2400">
          <a:solidFill>
            <a:schemeClr val="tx1"/>
          </a:solidFill>
          <a:latin typeface="+mn-lt"/>
          <a:ea typeface="+mn-ea"/>
          <a:cs typeface="+mn-cs"/>
          <a:sym typeface="Chalkduster"/>
        </a:defRPr>
      </a:lvl5pPr>
      <a:lvl6pPr indent="1143000" algn="ctr" defTabSz="647700">
        <a:defRPr sz="2400">
          <a:solidFill>
            <a:schemeClr val="tx1"/>
          </a:solidFill>
          <a:latin typeface="+mn-lt"/>
          <a:ea typeface="+mn-ea"/>
          <a:cs typeface="+mn-cs"/>
          <a:sym typeface="Chalkduster"/>
        </a:defRPr>
      </a:lvl6pPr>
      <a:lvl7pPr indent="1371600" algn="ctr" defTabSz="647700">
        <a:defRPr sz="2400">
          <a:solidFill>
            <a:schemeClr val="tx1"/>
          </a:solidFill>
          <a:latin typeface="+mn-lt"/>
          <a:ea typeface="+mn-ea"/>
          <a:cs typeface="+mn-cs"/>
          <a:sym typeface="Chalkduster"/>
        </a:defRPr>
      </a:lvl7pPr>
      <a:lvl8pPr indent="1600200" algn="ctr" defTabSz="647700">
        <a:defRPr sz="2400">
          <a:solidFill>
            <a:schemeClr val="tx1"/>
          </a:solidFill>
          <a:latin typeface="+mn-lt"/>
          <a:ea typeface="+mn-ea"/>
          <a:cs typeface="+mn-cs"/>
          <a:sym typeface="Chalkduster"/>
        </a:defRPr>
      </a:lvl8pPr>
      <a:lvl9pPr indent="1828800" algn="ctr" defTabSz="647700">
        <a:defRPr sz="2400">
          <a:solidFill>
            <a:schemeClr val="tx1"/>
          </a:solidFill>
          <a:latin typeface="+mn-lt"/>
          <a:ea typeface="+mn-ea"/>
          <a:cs typeface="+mn-cs"/>
          <a:sym typeface="Chalkduster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1778000" y="355600"/>
            <a:ext cx="20828000" cy="34925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anchor="ctr"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10000">
                <a:solidFill>
                  <a:srgbClr val="FFFFFF"/>
                </a:solidFill>
              </a:rPr>
              <a:t>Başlık Metni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1778000" y="3898900"/>
            <a:ext cx="20828000" cy="80391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anchor="ctr">
            <a:normAutofit/>
          </a:bodyPr>
          <a:lstStyle>
            <a:lvl1pPr>
              <a:buBlip>
                <a:blip r:embed="rId15"/>
              </a:buBlip>
            </a:lvl1pPr>
            <a:lvl2pPr>
              <a:buBlip>
                <a:blip r:embed="rId15"/>
              </a:buBlip>
            </a:lvl2pPr>
            <a:lvl3pPr>
              <a:buBlip>
                <a:blip r:embed="rId15"/>
              </a:buBlip>
            </a:lvl3pPr>
            <a:lvl4pPr>
              <a:buBlip>
                <a:blip r:embed="rId15"/>
              </a:buBlip>
            </a:lvl4pPr>
            <a:lvl5pPr>
              <a:buBlip>
                <a:blip r:embed="rId15"/>
              </a:buBlip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Gövde Düzeyi Bir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Gövde Düzeyi İki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Gövde Düzeyi Üç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Gövde Düzeyi Dört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Gövde Düzeyi Beş</a:t>
            </a: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</p:sldLayoutIdLst>
  <p:transition spd="med"/>
  <p:txStyles>
    <p:titleStyle>
      <a:lvl1pPr algn="ctr" defTabSz="647700">
        <a:defRPr sz="10000">
          <a:solidFill>
            <a:srgbClr val="FFFFFF"/>
          </a:solidFill>
          <a:latin typeface="+mn-lt"/>
          <a:ea typeface="+mn-ea"/>
          <a:cs typeface="+mn-cs"/>
          <a:sym typeface="Chalkduster"/>
        </a:defRPr>
      </a:lvl1pPr>
      <a:lvl2pPr indent="228600" algn="ctr" defTabSz="647700">
        <a:defRPr sz="10000">
          <a:solidFill>
            <a:srgbClr val="FFFFFF"/>
          </a:solidFill>
          <a:latin typeface="+mn-lt"/>
          <a:ea typeface="+mn-ea"/>
          <a:cs typeface="+mn-cs"/>
          <a:sym typeface="Chalkduster"/>
        </a:defRPr>
      </a:lvl2pPr>
      <a:lvl3pPr indent="457200" algn="ctr" defTabSz="647700">
        <a:defRPr sz="10000">
          <a:solidFill>
            <a:srgbClr val="FFFFFF"/>
          </a:solidFill>
          <a:latin typeface="+mn-lt"/>
          <a:ea typeface="+mn-ea"/>
          <a:cs typeface="+mn-cs"/>
          <a:sym typeface="Chalkduster"/>
        </a:defRPr>
      </a:lvl3pPr>
      <a:lvl4pPr indent="685800" algn="ctr" defTabSz="647700">
        <a:defRPr sz="10000">
          <a:solidFill>
            <a:srgbClr val="FFFFFF"/>
          </a:solidFill>
          <a:latin typeface="+mn-lt"/>
          <a:ea typeface="+mn-ea"/>
          <a:cs typeface="+mn-cs"/>
          <a:sym typeface="Chalkduster"/>
        </a:defRPr>
      </a:lvl4pPr>
      <a:lvl5pPr indent="914400" algn="ctr" defTabSz="647700">
        <a:defRPr sz="10000">
          <a:solidFill>
            <a:srgbClr val="FFFFFF"/>
          </a:solidFill>
          <a:latin typeface="+mn-lt"/>
          <a:ea typeface="+mn-ea"/>
          <a:cs typeface="+mn-cs"/>
          <a:sym typeface="Chalkduster"/>
        </a:defRPr>
      </a:lvl5pPr>
      <a:lvl6pPr indent="1143000" algn="ctr" defTabSz="647700">
        <a:defRPr sz="10000">
          <a:solidFill>
            <a:srgbClr val="FFFFFF"/>
          </a:solidFill>
          <a:latin typeface="+mn-lt"/>
          <a:ea typeface="+mn-ea"/>
          <a:cs typeface="+mn-cs"/>
          <a:sym typeface="Chalkduster"/>
        </a:defRPr>
      </a:lvl6pPr>
      <a:lvl7pPr indent="1371600" algn="ctr" defTabSz="647700">
        <a:defRPr sz="10000">
          <a:solidFill>
            <a:srgbClr val="FFFFFF"/>
          </a:solidFill>
          <a:latin typeface="+mn-lt"/>
          <a:ea typeface="+mn-ea"/>
          <a:cs typeface="+mn-cs"/>
          <a:sym typeface="Chalkduster"/>
        </a:defRPr>
      </a:lvl7pPr>
      <a:lvl8pPr indent="1600200" algn="ctr" defTabSz="647700">
        <a:defRPr sz="10000">
          <a:solidFill>
            <a:srgbClr val="FFFFFF"/>
          </a:solidFill>
          <a:latin typeface="+mn-lt"/>
          <a:ea typeface="+mn-ea"/>
          <a:cs typeface="+mn-cs"/>
          <a:sym typeface="Chalkduster"/>
        </a:defRPr>
      </a:lvl8pPr>
      <a:lvl9pPr indent="1828800" algn="ctr" defTabSz="647700">
        <a:defRPr sz="10000">
          <a:solidFill>
            <a:srgbClr val="FFFFFF"/>
          </a:solidFill>
          <a:latin typeface="+mn-lt"/>
          <a:ea typeface="+mn-ea"/>
          <a:cs typeface="+mn-cs"/>
          <a:sym typeface="Chalkduster"/>
        </a:defRPr>
      </a:lvl9pPr>
    </p:titleStyle>
    <p:bodyStyle>
      <a:lvl1pPr marL="762000" indent="-762000" defTabSz="647700">
        <a:spcBef>
          <a:spcPts val="5100"/>
        </a:spcBef>
        <a:buSzPct val="43000"/>
        <a:buBlip>
          <a:blip r:embed="rId15"/>
        </a:buBlip>
        <a:defRPr sz="5000">
          <a:solidFill>
            <a:srgbClr val="FFFFFF"/>
          </a:solidFill>
          <a:latin typeface="+mn-lt"/>
          <a:ea typeface="+mn-ea"/>
          <a:cs typeface="+mn-cs"/>
          <a:sym typeface="Chalkduster"/>
        </a:defRPr>
      </a:lvl1pPr>
      <a:lvl2pPr marL="1524000" indent="-762000" defTabSz="647700">
        <a:spcBef>
          <a:spcPts val="5100"/>
        </a:spcBef>
        <a:buSzPct val="43000"/>
        <a:buBlip>
          <a:blip r:embed="rId15"/>
        </a:buBlip>
        <a:defRPr sz="5000">
          <a:solidFill>
            <a:srgbClr val="FFFFFF"/>
          </a:solidFill>
          <a:latin typeface="+mn-lt"/>
          <a:ea typeface="+mn-ea"/>
          <a:cs typeface="+mn-cs"/>
          <a:sym typeface="Chalkduster"/>
        </a:defRPr>
      </a:lvl2pPr>
      <a:lvl3pPr marL="2286000" indent="-762000" defTabSz="647700">
        <a:spcBef>
          <a:spcPts val="5100"/>
        </a:spcBef>
        <a:buSzPct val="43000"/>
        <a:buBlip>
          <a:blip r:embed="rId15"/>
        </a:buBlip>
        <a:defRPr sz="5000">
          <a:solidFill>
            <a:srgbClr val="FFFFFF"/>
          </a:solidFill>
          <a:latin typeface="+mn-lt"/>
          <a:ea typeface="+mn-ea"/>
          <a:cs typeface="+mn-cs"/>
          <a:sym typeface="Chalkduster"/>
        </a:defRPr>
      </a:lvl3pPr>
      <a:lvl4pPr marL="3048000" indent="-762000" defTabSz="647700">
        <a:spcBef>
          <a:spcPts val="5100"/>
        </a:spcBef>
        <a:buSzPct val="43000"/>
        <a:buBlip>
          <a:blip r:embed="rId15"/>
        </a:buBlip>
        <a:defRPr sz="5000">
          <a:solidFill>
            <a:srgbClr val="FFFFFF"/>
          </a:solidFill>
          <a:latin typeface="+mn-lt"/>
          <a:ea typeface="+mn-ea"/>
          <a:cs typeface="+mn-cs"/>
          <a:sym typeface="Chalkduster"/>
        </a:defRPr>
      </a:lvl4pPr>
      <a:lvl5pPr marL="3810000" indent="-762000" defTabSz="647700">
        <a:spcBef>
          <a:spcPts val="5100"/>
        </a:spcBef>
        <a:buSzPct val="43000"/>
        <a:buBlip>
          <a:blip r:embed="rId15"/>
        </a:buBlip>
        <a:defRPr sz="5000">
          <a:solidFill>
            <a:srgbClr val="FFFFFF"/>
          </a:solidFill>
          <a:latin typeface="+mn-lt"/>
          <a:ea typeface="+mn-ea"/>
          <a:cs typeface="+mn-cs"/>
          <a:sym typeface="Chalkduster"/>
        </a:defRPr>
      </a:lvl5pPr>
      <a:lvl6pPr marL="4572000" indent="-762000" defTabSz="647700">
        <a:spcBef>
          <a:spcPts val="5100"/>
        </a:spcBef>
        <a:buSzPct val="43000"/>
        <a:buBlip>
          <a:blip r:embed="rId15"/>
        </a:buBlip>
        <a:defRPr sz="5000">
          <a:solidFill>
            <a:srgbClr val="FFFFFF"/>
          </a:solidFill>
          <a:latin typeface="+mn-lt"/>
          <a:ea typeface="+mn-ea"/>
          <a:cs typeface="+mn-cs"/>
          <a:sym typeface="Chalkduster"/>
        </a:defRPr>
      </a:lvl6pPr>
      <a:lvl7pPr marL="5334000" indent="-762000" defTabSz="647700">
        <a:spcBef>
          <a:spcPts val="5100"/>
        </a:spcBef>
        <a:buSzPct val="43000"/>
        <a:buBlip>
          <a:blip r:embed="rId15"/>
        </a:buBlip>
        <a:defRPr sz="5000">
          <a:solidFill>
            <a:srgbClr val="FFFFFF"/>
          </a:solidFill>
          <a:latin typeface="+mn-lt"/>
          <a:ea typeface="+mn-ea"/>
          <a:cs typeface="+mn-cs"/>
          <a:sym typeface="Chalkduster"/>
        </a:defRPr>
      </a:lvl7pPr>
      <a:lvl8pPr marL="6096000" indent="-762000" defTabSz="647700">
        <a:spcBef>
          <a:spcPts val="5100"/>
        </a:spcBef>
        <a:buSzPct val="43000"/>
        <a:buBlip>
          <a:blip r:embed="rId15"/>
        </a:buBlip>
        <a:defRPr sz="5000">
          <a:solidFill>
            <a:srgbClr val="FFFFFF"/>
          </a:solidFill>
          <a:latin typeface="+mn-lt"/>
          <a:ea typeface="+mn-ea"/>
          <a:cs typeface="+mn-cs"/>
          <a:sym typeface="Chalkduster"/>
        </a:defRPr>
      </a:lvl8pPr>
      <a:lvl9pPr marL="6858000" indent="-762000" defTabSz="647700">
        <a:spcBef>
          <a:spcPts val="5100"/>
        </a:spcBef>
        <a:buSzPct val="43000"/>
        <a:buBlip>
          <a:blip r:embed="rId15"/>
        </a:buBlip>
        <a:defRPr sz="5000">
          <a:solidFill>
            <a:srgbClr val="FFFFFF"/>
          </a:solidFill>
          <a:latin typeface="+mn-lt"/>
          <a:ea typeface="+mn-ea"/>
          <a:cs typeface="+mn-cs"/>
          <a:sym typeface="Chalkduster"/>
        </a:defRPr>
      </a:lvl9pPr>
    </p:bodyStyle>
    <p:otherStyle>
      <a:lvl1pPr algn="ctr" defTabSz="647700">
        <a:defRPr sz="2400">
          <a:solidFill>
            <a:schemeClr val="tx1"/>
          </a:solidFill>
          <a:latin typeface="+mn-lt"/>
          <a:ea typeface="+mn-ea"/>
          <a:cs typeface="+mn-cs"/>
          <a:sym typeface="Chalkduster"/>
        </a:defRPr>
      </a:lvl1pPr>
      <a:lvl2pPr indent="228600" algn="ctr" defTabSz="647700">
        <a:defRPr sz="2400">
          <a:solidFill>
            <a:schemeClr val="tx1"/>
          </a:solidFill>
          <a:latin typeface="+mn-lt"/>
          <a:ea typeface="+mn-ea"/>
          <a:cs typeface="+mn-cs"/>
          <a:sym typeface="Chalkduster"/>
        </a:defRPr>
      </a:lvl2pPr>
      <a:lvl3pPr indent="457200" algn="ctr" defTabSz="647700">
        <a:defRPr sz="2400">
          <a:solidFill>
            <a:schemeClr val="tx1"/>
          </a:solidFill>
          <a:latin typeface="+mn-lt"/>
          <a:ea typeface="+mn-ea"/>
          <a:cs typeface="+mn-cs"/>
          <a:sym typeface="Chalkduster"/>
        </a:defRPr>
      </a:lvl3pPr>
      <a:lvl4pPr indent="685800" algn="ctr" defTabSz="647700">
        <a:defRPr sz="2400">
          <a:solidFill>
            <a:schemeClr val="tx1"/>
          </a:solidFill>
          <a:latin typeface="+mn-lt"/>
          <a:ea typeface="+mn-ea"/>
          <a:cs typeface="+mn-cs"/>
          <a:sym typeface="Chalkduster"/>
        </a:defRPr>
      </a:lvl4pPr>
      <a:lvl5pPr indent="914400" algn="ctr" defTabSz="647700">
        <a:defRPr sz="2400">
          <a:solidFill>
            <a:schemeClr val="tx1"/>
          </a:solidFill>
          <a:latin typeface="+mn-lt"/>
          <a:ea typeface="+mn-ea"/>
          <a:cs typeface="+mn-cs"/>
          <a:sym typeface="Chalkduster"/>
        </a:defRPr>
      </a:lvl5pPr>
      <a:lvl6pPr indent="1143000" algn="ctr" defTabSz="647700">
        <a:defRPr sz="2400">
          <a:solidFill>
            <a:schemeClr val="tx1"/>
          </a:solidFill>
          <a:latin typeface="+mn-lt"/>
          <a:ea typeface="+mn-ea"/>
          <a:cs typeface="+mn-cs"/>
          <a:sym typeface="Chalkduster"/>
        </a:defRPr>
      </a:lvl6pPr>
      <a:lvl7pPr indent="1371600" algn="ctr" defTabSz="647700">
        <a:defRPr sz="2400">
          <a:solidFill>
            <a:schemeClr val="tx1"/>
          </a:solidFill>
          <a:latin typeface="+mn-lt"/>
          <a:ea typeface="+mn-ea"/>
          <a:cs typeface="+mn-cs"/>
          <a:sym typeface="Chalkduster"/>
        </a:defRPr>
      </a:lvl7pPr>
      <a:lvl8pPr indent="1600200" algn="ctr" defTabSz="647700">
        <a:defRPr sz="2400">
          <a:solidFill>
            <a:schemeClr val="tx1"/>
          </a:solidFill>
          <a:latin typeface="+mn-lt"/>
          <a:ea typeface="+mn-ea"/>
          <a:cs typeface="+mn-cs"/>
          <a:sym typeface="Chalkduster"/>
        </a:defRPr>
      </a:lvl8pPr>
      <a:lvl9pPr indent="1828800" algn="ctr" defTabSz="647700">
        <a:defRPr sz="2400">
          <a:solidFill>
            <a:schemeClr val="tx1"/>
          </a:solidFill>
          <a:latin typeface="+mn-lt"/>
          <a:ea typeface="+mn-ea"/>
          <a:cs typeface="+mn-cs"/>
          <a:sym typeface="Chalkduster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1778000" y="355600"/>
            <a:ext cx="20828000" cy="34925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anchor="ctr"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10000">
                <a:solidFill>
                  <a:srgbClr val="FFFFFF"/>
                </a:solidFill>
              </a:rPr>
              <a:t>Başlık Metni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1778000" y="3898900"/>
            <a:ext cx="20828000" cy="80391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anchor="ctr">
            <a:normAutofit/>
          </a:bodyPr>
          <a:lstStyle>
            <a:lvl1pPr>
              <a:buBlip>
                <a:blip r:embed="rId15"/>
              </a:buBlip>
            </a:lvl1pPr>
            <a:lvl2pPr>
              <a:buBlip>
                <a:blip r:embed="rId15"/>
              </a:buBlip>
            </a:lvl2pPr>
            <a:lvl3pPr>
              <a:buBlip>
                <a:blip r:embed="rId15"/>
              </a:buBlip>
            </a:lvl3pPr>
            <a:lvl4pPr>
              <a:buBlip>
                <a:blip r:embed="rId15"/>
              </a:buBlip>
            </a:lvl4pPr>
            <a:lvl5pPr>
              <a:buBlip>
                <a:blip r:embed="rId15"/>
              </a:buBlip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Gövde Düzeyi Bir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Gövde Düzeyi İki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Gövde Düzeyi Üç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Gövde Düzeyi Dört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Gövde Düzeyi Beş</a:t>
            </a: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</p:sldLayoutIdLst>
  <p:transition spd="med"/>
  <p:txStyles>
    <p:titleStyle>
      <a:lvl1pPr algn="ctr" defTabSz="647700">
        <a:defRPr sz="10000">
          <a:solidFill>
            <a:srgbClr val="FFFFFF"/>
          </a:solidFill>
          <a:latin typeface="+mn-lt"/>
          <a:ea typeface="+mn-ea"/>
          <a:cs typeface="+mn-cs"/>
          <a:sym typeface="Chalkduster"/>
        </a:defRPr>
      </a:lvl1pPr>
      <a:lvl2pPr indent="228600" algn="ctr" defTabSz="647700">
        <a:defRPr sz="10000">
          <a:solidFill>
            <a:srgbClr val="FFFFFF"/>
          </a:solidFill>
          <a:latin typeface="+mn-lt"/>
          <a:ea typeface="+mn-ea"/>
          <a:cs typeface="+mn-cs"/>
          <a:sym typeface="Chalkduster"/>
        </a:defRPr>
      </a:lvl2pPr>
      <a:lvl3pPr indent="457200" algn="ctr" defTabSz="647700">
        <a:defRPr sz="10000">
          <a:solidFill>
            <a:srgbClr val="FFFFFF"/>
          </a:solidFill>
          <a:latin typeface="+mn-lt"/>
          <a:ea typeface="+mn-ea"/>
          <a:cs typeface="+mn-cs"/>
          <a:sym typeface="Chalkduster"/>
        </a:defRPr>
      </a:lvl3pPr>
      <a:lvl4pPr indent="685800" algn="ctr" defTabSz="647700">
        <a:defRPr sz="10000">
          <a:solidFill>
            <a:srgbClr val="FFFFFF"/>
          </a:solidFill>
          <a:latin typeface="+mn-lt"/>
          <a:ea typeface="+mn-ea"/>
          <a:cs typeface="+mn-cs"/>
          <a:sym typeface="Chalkduster"/>
        </a:defRPr>
      </a:lvl4pPr>
      <a:lvl5pPr indent="914400" algn="ctr" defTabSz="647700">
        <a:defRPr sz="10000">
          <a:solidFill>
            <a:srgbClr val="FFFFFF"/>
          </a:solidFill>
          <a:latin typeface="+mn-lt"/>
          <a:ea typeface="+mn-ea"/>
          <a:cs typeface="+mn-cs"/>
          <a:sym typeface="Chalkduster"/>
        </a:defRPr>
      </a:lvl5pPr>
      <a:lvl6pPr indent="1143000" algn="ctr" defTabSz="647700">
        <a:defRPr sz="10000">
          <a:solidFill>
            <a:srgbClr val="FFFFFF"/>
          </a:solidFill>
          <a:latin typeface="+mn-lt"/>
          <a:ea typeface="+mn-ea"/>
          <a:cs typeface="+mn-cs"/>
          <a:sym typeface="Chalkduster"/>
        </a:defRPr>
      </a:lvl6pPr>
      <a:lvl7pPr indent="1371600" algn="ctr" defTabSz="647700">
        <a:defRPr sz="10000">
          <a:solidFill>
            <a:srgbClr val="FFFFFF"/>
          </a:solidFill>
          <a:latin typeface="+mn-lt"/>
          <a:ea typeface="+mn-ea"/>
          <a:cs typeface="+mn-cs"/>
          <a:sym typeface="Chalkduster"/>
        </a:defRPr>
      </a:lvl7pPr>
      <a:lvl8pPr indent="1600200" algn="ctr" defTabSz="647700">
        <a:defRPr sz="10000">
          <a:solidFill>
            <a:srgbClr val="FFFFFF"/>
          </a:solidFill>
          <a:latin typeface="+mn-lt"/>
          <a:ea typeface="+mn-ea"/>
          <a:cs typeface="+mn-cs"/>
          <a:sym typeface="Chalkduster"/>
        </a:defRPr>
      </a:lvl8pPr>
      <a:lvl9pPr indent="1828800" algn="ctr" defTabSz="647700">
        <a:defRPr sz="10000">
          <a:solidFill>
            <a:srgbClr val="FFFFFF"/>
          </a:solidFill>
          <a:latin typeface="+mn-lt"/>
          <a:ea typeface="+mn-ea"/>
          <a:cs typeface="+mn-cs"/>
          <a:sym typeface="Chalkduster"/>
        </a:defRPr>
      </a:lvl9pPr>
    </p:titleStyle>
    <p:bodyStyle>
      <a:lvl1pPr marL="762000" indent="-762000" defTabSz="647700">
        <a:spcBef>
          <a:spcPts val="5100"/>
        </a:spcBef>
        <a:buSzPct val="43000"/>
        <a:buBlip>
          <a:blip r:embed="rId15"/>
        </a:buBlip>
        <a:defRPr sz="5000">
          <a:solidFill>
            <a:srgbClr val="FFFFFF"/>
          </a:solidFill>
          <a:latin typeface="+mn-lt"/>
          <a:ea typeface="+mn-ea"/>
          <a:cs typeface="+mn-cs"/>
          <a:sym typeface="Chalkduster"/>
        </a:defRPr>
      </a:lvl1pPr>
      <a:lvl2pPr marL="1524000" indent="-762000" defTabSz="647700">
        <a:spcBef>
          <a:spcPts val="5100"/>
        </a:spcBef>
        <a:buSzPct val="43000"/>
        <a:buBlip>
          <a:blip r:embed="rId15"/>
        </a:buBlip>
        <a:defRPr sz="5000">
          <a:solidFill>
            <a:srgbClr val="FFFFFF"/>
          </a:solidFill>
          <a:latin typeface="+mn-lt"/>
          <a:ea typeface="+mn-ea"/>
          <a:cs typeface="+mn-cs"/>
          <a:sym typeface="Chalkduster"/>
        </a:defRPr>
      </a:lvl2pPr>
      <a:lvl3pPr marL="2286000" indent="-762000" defTabSz="647700">
        <a:spcBef>
          <a:spcPts val="5100"/>
        </a:spcBef>
        <a:buSzPct val="43000"/>
        <a:buBlip>
          <a:blip r:embed="rId15"/>
        </a:buBlip>
        <a:defRPr sz="5000">
          <a:solidFill>
            <a:srgbClr val="FFFFFF"/>
          </a:solidFill>
          <a:latin typeface="+mn-lt"/>
          <a:ea typeface="+mn-ea"/>
          <a:cs typeface="+mn-cs"/>
          <a:sym typeface="Chalkduster"/>
        </a:defRPr>
      </a:lvl3pPr>
      <a:lvl4pPr marL="3048000" indent="-762000" defTabSz="647700">
        <a:spcBef>
          <a:spcPts val="5100"/>
        </a:spcBef>
        <a:buSzPct val="43000"/>
        <a:buBlip>
          <a:blip r:embed="rId15"/>
        </a:buBlip>
        <a:defRPr sz="5000">
          <a:solidFill>
            <a:srgbClr val="FFFFFF"/>
          </a:solidFill>
          <a:latin typeface="+mn-lt"/>
          <a:ea typeface="+mn-ea"/>
          <a:cs typeface="+mn-cs"/>
          <a:sym typeface="Chalkduster"/>
        </a:defRPr>
      </a:lvl4pPr>
      <a:lvl5pPr marL="3810000" indent="-762000" defTabSz="647700">
        <a:spcBef>
          <a:spcPts val="5100"/>
        </a:spcBef>
        <a:buSzPct val="43000"/>
        <a:buBlip>
          <a:blip r:embed="rId15"/>
        </a:buBlip>
        <a:defRPr sz="5000">
          <a:solidFill>
            <a:srgbClr val="FFFFFF"/>
          </a:solidFill>
          <a:latin typeface="+mn-lt"/>
          <a:ea typeface="+mn-ea"/>
          <a:cs typeface="+mn-cs"/>
          <a:sym typeface="Chalkduster"/>
        </a:defRPr>
      </a:lvl5pPr>
      <a:lvl6pPr marL="4572000" indent="-762000" defTabSz="647700">
        <a:spcBef>
          <a:spcPts val="5100"/>
        </a:spcBef>
        <a:buSzPct val="43000"/>
        <a:buBlip>
          <a:blip r:embed="rId15"/>
        </a:buBlip>
        <a:defRPr sz="5000">
          <a:solidFill>
            <a:srgbClr val="FFFFFF"/>
          </a:solidFill>
          <a:latin typeface="+mn-lt"/>
          <a:ea typeface="+mn-ea"/>
          <a:cs typeface="+mn-cs"/>
          <a:sym typeface="Chalkduster"/>
        </a:defRPr>
      </a:lvl6pPr>
      <a:lvl7pPr marL="5334000" indent="-762000" defTabSz="647700">
        <a:spcBef>
          <a:spcPts val="5100"/>
        </a:spcBef>
        <a:buSzPct val="43000"/>
        <a:buBlip>
          <a:blip r:embed="rId15"/>
        </a:buBlip>
        <a:defRPr sz="5000">
          <a:solidFill>
            <a:srgbClr val="FFFFFF"/>
          </a:solidFill>
          <a:latin typeface="+mn-lt"/>
          <a:ea typeface="+mn-ea"/>
          <a:cs typeface="+mn-cs"/>
          <a:sym typeface="Chalkduster"/>
        </a:defRPr>
      </a:lvl7pPr>
      <a:lvl8pPr marL="6096000" indent="-762000" defTabSz="647700">
        <a:spcBef>
          <a:spcPts val="5100"/>
        </a:spcBef>
        <a:buSzPct val="43000"/>
        <a:buBlip>
          <a:blip r:embed="rId15"/>
        </a:buBlip>
        <a:defRPr sz="5000">
          <a:solidFill>
            <a:srgbClr val="FFFFFF"/>
          </a:solidFill>
          <a:latin typeface="+mn-lt"/>
          <a:ea typeface="+mn-ea"/>
          <a:cs typeface="+mn-cs"/>
          <a:sym typeface="Chalkduster"/>
        </a:defRPr>
      </a:lvl8pPr>
      <a:lvl9pPr marL="6858000" indent="-762000" defTabSz="647700">
        <a:spcBef>
          <a:spcPts val="5100"/>
        </a:spcBef>
        <a:buSzPct val="43000"/>
        <a:buBlip>
          <a:blip r:embed="rId15"/>
        </a:buBlip>
        <a:defRPr sz="5000">
          <a:solidFill>
            <a:srgbClr val="FFFFFF"/>
          </a:solidFill>
          <a:latin typeface="+mn-lt"/>
          <a:ea typeface="+mn-ea"/>
          <a:cs typeface="+mn-cs"/>
          <a:sym typeface="Chalkduster"/>
        </a:defRPr>
      </a:lvl9pPr>
    </p:bodyStyle>
    <p:otherStyle>
      <a:lvl1pPr algn="ctr" defTabSz="647700">
        <a:defRPr sz="2400">
          <a:solidFill>
            <a:schemeClr val="tx1"/>
          </a:solidFill>
          <a:latin typeface="+mn-lt"/>
          <a:ea typeface="+mn-ea"/>
          <a:cs typeface="+mn-cs"/>
          <a:sym typeface="Chalkduster"/>
        </a:defRPr>
      </a:lvl1pPr>
      <a:lvl2pPr indent="228600" algn="ctr" defTabSz="647700">
        <a:defRPr sz="2400">
          <a:solidFill>
            <a:schemeClr val="tx1"/>
          </a:solidFill>
          <a:latin typeface="+mn-lt"/>
          <a:ea typeface="+mn-ea"/>
          <a:cs typeface="+mn-cs"/>
          <a:sym typeface="Chalkduster"/>
        </a:defRPr>
      </a:lvl2pPr>
      <a:lvl3pPr indent="457200" algn="ctr" defTabSz="647700">
        <a:defRPr sz="2400">
          <a:solidFill>
            <a:schemeClr val="tx1"/>
          </a:solidFill>
          <a:latin typeface="+mn-lt"/>
          <a:ea typeface="+mn-ea"/>
          <a:cs typeface="+mn-cs"/>
          <a:sym typeface="Chalkduster"/>
        </a:defRPr>
      </a:lvl3pPr>
      <a:lvl4pPr indent="685800" algn="ctr" defTabSz="647700">
        <a:defRPr sz="2400">
          <a:solidFill>
            <a:schemeClr val="tx1"/>
          </a:solidFill>
          <a:latin typeface="+mn-lt"/>
          <a:ea typeface="+mn-ea"/>
          <a:cs typeface="+mn-cs"/>
          <a:sym typeface="Chalkduster"/>
        </a:defRPr>
      </a:lvl4pPr>
      <a:lvl5pPr indent="914400" algn="ctr" defTabSz="647700">
        <a:defRPr sz="2400">
          <a:solidFill>
            <a:schemeClr val="tx1"/>
          </a:solidFill>
          <a:latin typeface="+mn-lt"/>
          <a:ea typeface="+mn-ea"/>
          <a:cs typeface="+mn-cs"/>
          <a:sym typeface="Chalkduster"/>
        </a:defRPr>
      </a:lvl5pPr>
      <a:lvl6pPr indent="1143000" algn="ctr" defTabSz="647700">
        <a:defRPr sz="2400">
          <a:solidFill>
            <a:schemeClr val="tx1"/>
          </a:solidFill>
          <a:latin typeface="+mn-lt"/>
          <a:ea typeface="+mn-ea"/>
          <a:cs typeface="+mn-cs"/>
          <a:sym typeface="Chalkduster"/>
        </a:defRPr>
      </a:lvl6pPr>
      <a:lvl7pPr indent="1371600" algn="ctr" defTabSz="647700">
        <a:defRPr sz="2400">
          <a:solidFill>
            <a:schemeClr val="tx1"/>
          </a:solidFill>
          <a:latin typeface="+mn-lt"/>
          <a:ea typeface="+mn-ea"/>
          <a:cs typeface="+mn-cs"/>
          <a:sym typeface="Chalkduster"/>
        </a:defRPr>
      </a:lvl7pPr>
      <a:lvl8pPr indent="1600200" algn="ctr" defTabSz="647700">
        <a:defRPr sz="2400">
          <a:solidFill>
            <a:schemeClr val="tx1"/>
          </a:solidFill>
          <a:latin typeface="+mn-lt"/>
          <a:ea typeface="+mn-ea"/>
          <a:cs typeface="+mn-cs"/>
          <a:sym typeface="Chalkduster"/>
        </a:defRPr>
      </a:lvl8pPr>
      <a:lvl9pPr indent="1828800" algn="ctr" defTabSz="647700">
        <a:defRPr sz="2400">
          <a:solidFill>
            <a:schemeClr val="tx1"/>
          </a:solidFill>
          <a:latin typeface="+mn-lt"/>
          <a:ea typeface="+mn-ea"/>
          <a:cs typeface="+mn-cs"/>
          <a:sym typeface="Chalkduster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1778000" y="355600"/>
            <a:ext cx="20828000" cy="34925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anchor="ctr"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10000">
                <a:solidFill>
                  <a:srgbClr val="FFFFFF"/>
                </a:solidFill>
              </a:rPr>
              <a:t>Başlık Metni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1778000" y="3898900"/>
            <a:ext cx="20828000" cy="80391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anchor="ctr">
            <a:normAutofit/>
          </a:bodyPr>
          <a:lstStyle>
            <a:lvl1pPr>
              <a:buBlip>
                <a:blip r:embed="rId15"/>
              </a:buBlip>
            </a:lvl1pPr>
            <a:lvl2pPr>
              <a:buBlip>
                <a:blip r:embed="rId15"/>
              </a:buBlip>
            </a:lvl2pPr>
            <a:lvl3pPr>
              <a:buBlip>
                <a:blip r:embed="rId15"/>
              </a:buBlip>
            </a:lvl3pPr>
            <a:lvl4pPr>
              <a:buBlip>
                <a:blip r:embed="rId15"/>
              </a:buBlip>
            </a:lvl4pPr>
            <a:lvl5pPr>
              <a:buBlip>
                <a:blip r:embed="rId15"/>
              </a:buBlip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Gövde Düzeyi Bir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Gövde Düzeyi İki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Gövde Düzeyi Üç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Gövde Düzeyi Dört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Gövde Düzeyi Beş</a:t>
            </a: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45" r:id="rId6"/>
    <p:sldLayoutId id="2147483746" r:id="rId7"/>
    <p:sldLayoutId id="2147483747" r:id="rId8"/>
    <p:sldLayoutId id="2147483748" r:id="rId9"/>
    <p:sldLayoutId id="2147483749" r:id="rId10"/>
    <p:sldLayoutId id="2147483750" r:id="rId11"/>
    <p:sldLayoutId id="2147483751" r:id="rId12"/>
  </p:sldLayoutIdLst>
  <p:transition spd="med"/>
  <p:txStyles>
    <p:titleStyle>
      <a:lvl1pPr algn="ctr" defTabSz="647700">
        <a:defRPr sz="10000">
          <a:solidFill>
            <a:srgbClr val="FFFFFF"/>
          </a:solidFill>
          <a:latin typeface="+mn-lt"/>
          <a:ea typeface="+mn-ea"/>
          <a:cs typeface="+mn-cs"/>
          <a:sym typeface="Chalkduster"/>
        </a:defRPr>
      </a:lvl1pPr>
      <a:lvl2pPr indent="228600" algn="ctr" defTabSz="647700">
        <a:defRPr sz="10000">
          <a:solidFill>
            <a:srgbClr val="FFFFFF"/>
          </a:solidFill>
          <a:latin typeface="+mn-lt"/>
          <a:ea typeface="+mn-ea"/>
          <a:cs typeface="+mn-cs"/>
          <a:sym typeface="Chalkduster"/>
        </a:defRPr>
      </a:lvl2pPr>
      <a:lvl3pPr indent="457200" algn="ctr" defTabSz="647700">
        <a:defRPr sz="10000">
          <a:solidFill>
            <a:srgbClr val="FFFFFF"/>
          </a:solidFill>
          <a:latin typeface="+mn-lt"/>
          <a:ea typeface="+mn-ea"/>
          <a:cs typeface="+mn-cs"/>
          <a:sym typeface="Chalkduster"/>
        </a:defRPr>
      </a:lvl3pPr>
      <a:lvl4pPr indent="685800" algn="ctr" defTabSz="647700">
        <a:defRPr sz="10000">
          <a:solidFill>
            <a:srgbClr val="FFFFFF"/>
          </a:solidFill>
          <a:latin typeface="+mn-lt"/>
          <a:ea typeface="+mn-ea"/>
          <a:cs typeface="+mn-cs"/>
          <a:sym typeface="Chalkduster"/>
        </a:defRPr>
      </a:lvl4pPr>
      <a:lvl5pPr indent="914400" algn="ctr" defTabSz="647700">
        <a:defRPr sz="10000">
          <a:solidFill>
            <a:srgbClr val="FFFFFF"/>
          </a:solidFill>
          <a:latin typeface="+mn-lt"/>
          <a:ea typeface="+mn-ea"/>
          <a:cs typeface="+mn-cs"/>
          <a:sym typeface="Chalkduster"/>
        </a:defRPr>
      </a:lvl5pPr>
      <a:lvl6pPr indent="1143000" algn="ctr" defTabSz="647700">
        <a:defRPr sz="10000">
          <a:solidFill>
            <a:srgbClr val="FFFFFF"/>
          </a:solidFill>
          <a:latin typeface="+mn-lt"/>
          <a:ea typeface="+mn-ea"/>
          <a:cs typeface="+mn-cs"/>
          <a:sym typeface="Chalkduster"/>
        </a:defRPr>
      </a:lvl6pPr>
      <a:lvl7pPr indent="1371600" algn="ctr" defTabSz="647700">
        <a:defRPr sz="10000">
          <a:solidFill>
            <a:srgbClr val="FFFFFF"/>
          </a:solidFill>
          <a:latin typeface="+mn-lt"/>
          <a:ea typeface="+mn-ea"/>
          <a:cs typeface="+mn-cs"/>
          <a:sym typeface="Chalkduster"/>
        </a:defRPr>
      </a:lvl7pPr>
      <a:lvl8pPr indent="1600200" algn="ctr" defTabSz="647700">
        <a:defRPr sz="10000">
          <a:solidFill>
            <a:srgbClr val="FFFFFF"/>
          </a:solidFill>
          <a:latin typeface="+mn-lt"/>
          <a:ea typeface="+mn-ea"/>
          <a:cs typeface="+mn-cs"/>
          <a:sym typeface="Chalkduster"/>
        </a:defRPr>
      </a:lvl8pPr>
      <a:lvl9pPr indent="1828800" algn="ctr" defTabSz="647700">
        <a:defRPr sz="10000">
          <a:solidFill>
            <a:srgbClr val="FFFFFF"/>
          </a:solidFill>
          <a:latin typeface="+mn-lt"/>
          <a:ea typeface="+mn-ea"/>
          <a:cs typeface="+mn-cs"/>
          <a:sym typeface="Chalkduster"/>
        </a:defRPr>
      </a:lvl9pPr>
    </p:titleStyle>
    <p:bodyStyle>
      <a:lvl1pPr marL="762000" indent="-762000" defTabSz="647700">
        <a:spcBef>
          <a:spcPts val="5100"/>
        </a:spcBef>
        <a:buSzPct val="43000"/>
        <a:buBlip>
          <a:blip r:embed="rId15"/>
        </a:buBlip>
        <a:defRPr sz="5000">
          <a:solidFill>
            <a:srgbClr val="FFFFFF"/>
          </a:solidFill>
          <a:latin typeface="+mn-lt"/>
          <a:ea typeface="+mn-ea"/>
          <a:cs typeface="+mn-cs"/>
          <a:sym typeface="Chalkduster"/>
        </a:defRPr>
      </a:lvl1pPr>
      <a:lvl2pPr marL="1524000" indent="-762000" defTabSz="647700">
        <a:spcBef>
          <a:spcPts val="5100"/>
        </a:spcBef>
        <a:buSzPct val="43000"/>
        <a:buBlip>
          <a:blip r:embed="rId15"/>
        </a:buBlip>
        <a:defRPr sz="5000">
          <a:solidFill>
            <a:srgbClr val="FFFFFF"/>
          </a:solidFill>
          <a:latin typeface="+mn-lt"/>
          <a:ea typeface="+mn-ea"/>
          <a:cs typeface="+mn-cs"/>
          <a:sym typeface="Chalkduster"/>
        </a:defRPr>
      </a:lvl2pPr>
      <a:lvl3pPr marL="2286000" indent="-762000" defTabSz="647700">
        <a:spcBef>
          <a:spcPts val="5100"/>
        </a:spcBef>
        <a:buSzPct val="43000"/>
        <a:buBlip>
          <a:blip r:embed="rId15"/>
        </a:buBlip>
        <a:defRPr sz="5000">
          <a:solidFill>
            <a:srgbClr val="FFFFFF"/>
          </a:solidFill>
          <a:latin typeface="+mn-lt"/>
          <a:ea typeface="+mn-ea"/>
          <a:cs typeface="+mn-cs"/>
          <a:sym typeface="Chalkduster"/>
        </a:defRPr>
      </a:lvl3pPr>
      <a:lvl4pPr marL="3048000" indent="-762000" defTabSz="647700">
        <a:spcBef>
          <a:spcPts val="5100"/>
        </a:spcBef>
        <a:buSzPct val="43000"/>
        <a:buBlip>
          <a:blip r:embed="rId15"/>
        </a:buBlip>
        <a:defRPr sz="5000">
          <a:solidFill>
            <a:srgbClr val="FFFFFF"/>
          </a:solidFill>
          <a:latin typeface="+mn-lt"/>
          <a:ea typeface="+mn-ea"/>
          <a:cs typeface="+mn-cs"/>
          <a:sym typeface="Chalkduster"/>
        </a:defRPr>
      </a:lvl4pPr>
      <a:lvl5pPr marL="3810000" indent="-762000" defTabSz="647700">
        <a:spcBef>
          <a:spcPts val="5100"/>
        </a:spcBef>
        <a:buSzPct val="43000"/>
        <a:buBlip>
          <a:blip r:embed="rId15"/>
        </a:buBlip>
        <a:defRPr sz="5000">
          <a:solidFill>
            <a:srgbClr val="FFFFFF"/>
          </a:solidFill>
          <a:latin typeface="+mn-lt"/>
          <a:ea typeface="+mn-ea"/>
          <a:cs typeface="+mn-cs"/>
          <a:sym typeface="Chalkduster"/>
        </a:defRPr>
      </a:lvl5pPr>
      <a:lvl6pPr marL="4572000" indent="-762000" defTabSz="647700">
        <a:spcBef>
          <a:spcPts val="5100"/>
        </a:spcBef>
        <a:buSzPct val="43000"/>
        <a:buBlip>
          <a:blip r:embed="rId15"/>
        </a:buBlip>
        <a:defRPr sz="5000">
          <a:solidFill>
            <a:srgbClr val="FFFFFF"/>
          </a:solidFill>
          <a:latin typeface="+mn-lt"/>
          <a:ea typeface="+mn-ea"/>
          <a:cs typeface="+mn-cs"/>
          <a:sym typeface="Chalkduster"/>
        </a:defRPr>
      </a:lvl6pPr>
      <a:lvl7pPr marL="5334000" indent="-762000" defTabSz="647700">
        <a:spcBef>
          <a:spcPts val="5100"/>
        </a:spcBef>
        <a:buSzPct val="43000"/>
        <a:buBlip>
          <a:blip r:embed="rId15"/>
        </a:buBlip>
        <a:defRPr sz="5000">
          <a:solidFill>
            <a:srgbClr val="FFFFFF"/>
          </a:solidFill>
          <a:latin typeface="+mn-lt"/>
          <a:ea typeface="+mn-ea"/>
          <a:cs typeface="+mn-cs"/>
          <a:sym typeface="Chalkduster"/>
        </a:defRPr>
      </a:lvl7pPr>
      <a:lvl8pPr marL="6096000" indent="-762000" defTabSz="647700">
        <a:spcBef>
          <a:spcPts val="5100"/>
        </a:spcBef>
        <a:buSzPct val="43000"/>
        <a:buBlip>
          <a:blip r:embed="rId15"/>
        </a:buBlip>
        <a:defRPr sz="5000">
          <a:solidFill>
            <a:srgbClr val="FFFFFF"/>
          </a:solidFill>
          <a:latin typeface="+mn-lt"/>
          <a:ea typeface="+mn-ea"/>
          <a:cs typeface="+mn-cs"/>
          <a:sym typeface="Chalkduster"/>
        </a:defRPr>
      </a:lvl8pPr>
      <a:lvl9pPr marL="6858000" indent="-762000" defTabSz="647700">
        <a:spcBef>
          <a:spcPts val="5100"/>
        </a:spcBef>
        <a:buSzPct val="43000"/>
        <a:buBlip>
          <a:blip r:embed="rId15"/>
        </a:buBlip>
        <a:defRPr sz="5000">
          <a:solidFill>
            <a:srgbClr val="FFFFFF"/>
          </a:solidFill>
          <a:latin typeface="+mn-lt"/>
          <a:ea typeface="+mn-ea"/>
          <a:cs typeface="+mn-cs"/>
          <a:sym typeface="Chalkduster"/>
        </a:defRPr>
      </a:lvl9pPr>
    </p:bodyStyle>
    <p:otherStyle>
      <a:lvl1pPr algn="ctr" defTabSz="647700">
        <a:defRPr sz="2400">
          <a:solidFill>
            <a:schemeClr val="tx1"/>
          </a:solidFill>
          <a:latin typeface="+mn-lt"/>
          <a:ea typeface="+mn-ea"/>
          <a:cs typeface="+mn-cs"/>
          <a:sym typeface="Chalkduster"/>
        </a:defRPr>
      </a:lvl1pPr>
      <a:lvl2pPr indent="228600" algn="ctr" defTabSz="647700">
        <a:defRPr sz="2400">
          <a:solidFill>
            <a:schemeClr val="tx1"/>
          </a:solidFill>
          <a:latin typeface="+mn-lt"/>
          <a:ea typeface="+mn-ea"/>
          <a:cs typeface="+mn-cs"/>
          <a:sym typeface="Chalkduster"/>
        </a:defRPr>
      </a:lvl2pPr>
      <a:lvl3pPr indent="457200" algn="ctr" defTabSz="647700">
        <a:defRPr sz="2400">
          <a:solidFill>
            <a:schemeClr val="tx1"/>
          </a:solidFill>
          <a:latin typeface="+mn-lt"/>
          <a:ea typeface="+mn-ea"/>
          <a:cs typeface="+mn-cs"/>
          <a:sym typeface="Chalkduster"/>
        </a:defRPr>
      </a:lvl3pPr>
      <a:lvl4pPr indent="685800" algn="ctr" defTabSz="647700">
        <a:defRPr sz="2400">
          <a:solidFill>
            <a:schemeClr val="tx1"/>
          </a:solidFill>
          <a:latin typeface="+mn-lt"/>
          <a:ea typeface="+mn-ea"/>
          <a:cs typeface="+mn-cs"/>
          <a:sym typeface="Chalkduster"/>
        </a:defRPr>
      </a:lvl4pPr>
      <a:lvl5pPr indent="914400" algn="ctr" defTabSz="647700">
        <a:defRPr sz="2400">
          <a:solidFill>
            <a:schemeClr val="tx1"/>
          </a:solidFill>
          <a:latin typeface="+mn-lt"/>
          <a:ea typeface="+mn-ea"/>
          <a:cs typeface="+mn-cs"/>
          <a:sym typeface="Chalkduster"/>
        </a:defRPr>
      </a:lvl5pPr>
      <a:lvl6pPr indent="1143000" algn="ctr" defTabSz="647700">
        <a:defRPr sz="2400">
          <a:solidFill>
            <a:schemeClr val="tx1"/>
          </a:solidFill>
          <a:latin typeface="+mn-lt"/>
          <a:ea typeface="+mn-ea"/>
          <a:cs typeface="+mn-cs"/>
          <a:sym typeface="Chalkduster"/>
        </a:defRPr>
      </a:lvl6pPr>
      <a:lvl7pPr indent="1371600" algn="ctr" defTabSz="647700">
        <a:defRPr sz="2400">
          <a:solidFill>
            <a:schemeClr val="tx1"/>
          </a:solidFill>
          <a:latin typeface="+mn-lt"/>
          <a:ea typeface="+mn-ea"/>
          <a:cs typeface="+mn-cs"/>
          <a:sym typeface="Chalkduster"/>
        </a:defRPr>
      </a:lvl7pPr>
      <a:lvl8pPr indent="1600200" algn="ctr" defTabSz="647700">
        <a:defRPr sz="2400">
          <a:solidFill>
            <a:schemeClr val="tx1"/>
          </a:solidFill>
          <a:latin typeface="+mn-lt"/>
          <a:ea typeface="+mn-ea"/>
          <a:cs typeface="+mn-cs"/>
          <a:sym typeface="Chalkduster"/>
        </a:defRPr>
      </a:lvl8pPr>
      <a:lvl9pPr indent="1828800" algn="ctr" defTabSz="647700">
        <a:defRPr sz="2400">
          <a:solidFill>
            <a:schemeClr val="tx1"/>
          </a:solidFill>
          <a:latin typeface="+mn-lt"/>
          <a:ea typeface="+mn-ea"/>
          <a:cs typeface="+mn-cs"/>
          <a:sym typeface="Chalkduster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1778000" y="355600"/>
            <a:ext cx="20828000" cy="34925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anchor="ctr"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10000">
                <a:solidFill>
                  <a:srgbClr val="FFFFFF"/>
                </a:solidFill>
              </a:rPr>
              <a:t>Başlık Metni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1778000" y="3898900"/>
            <a:ext cx="20828000" cy="80391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anchor="ctr">
            <a:normAutofit/>
          </a:bodyPr>
          <a:lstStyle>
            <a:lvl1pPr>
              <a:buBlip>
                <a:blip r:embed="rId15"/>
              </a:buBlip>
            </a:lvl1pPr>
            <a:lvl2pPr>
              <a:buBlip>
                <a:blip r:embed="rId15"/>
              </a:buBlip>
            </a:lvl2pPr>
            <a:lvl3pPr>
              <a:buBlip>
                <a:blip r:embed="rId15"/>
              </a:buBlip>
            </a:lvl3pPr>
            <a:lvl4pPr>
              <a:buBlip>
                <a:blip r:embed="rId15"/>
              </a:buBlip>
            </a:lvl4pPr>
            <a:lvl5pPr>
              <a:buBlip>
                <a:blip r:embed="rId15"/>
              </a:buBlip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Gövde Düzeyi Bir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Gövde Düzeyi İki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Gövde Düzeyi Üç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Gövde Düzeyi Dört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Gövde Düzeyi Beş</a:t>
            </a: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753" r:id="rId1"/>
    <p:sldLayoutId id="2147483754" r:id="rId2"/>
    <p:sldLayoutId id="2147483755" r:id="rId3"/>
    <p:sldLayoutId id="2147483756" r:id="rId4"/>
    <p:sldLayoutId id="2147483757" r:id="rId5"/>
    <p:sldLayoutId id="2147483758" r:id="rId6"/>
    <p:sldLayoutId id="2147483759" r:id="rId7"/>
    <p:sldLayoutId id="2147483760" r:id="rId8"/>
    <p:sldLayoutId id="2147483761" r:id="rId9"/>
    <p:sldLayoutId id="2147483762" r:id="rId10"/>
    <p:sldLayoutId id="2147483763" r:id="rId11"/>
    <p:sldLayoutId id="2147483764" r:id="rId12"/>
  </p:sldLayoutIdLst>
  <p:transition spd="med"/>
  <p:txStyles>
    <p:titleStyle>
      <a:lvl1pPr algn="ctr" defTabSz="647700">
        <a:defRPr sz="10000">
          <a:solidFill>
            <a:srgbClr val="FFFFFF"/>
          </a:solidFill>
          <a:latin typeface="+mn-lt"/>
          <a:ea typeface="+mn-ea"/>
          <a:cs typeface="+mn-cs"/>
          <a:sym typeface="Chalkduster"/>
        </a:defRPr>
      </a:lvl1pPr>
      <a:lvl2pPr indent="228600" algn="ctr" defTabSz="647700">
        <a:defRPr sz="10000">
          <a:solidFill>
            <a:srgbClr val="FFFFFF"/>
          </a:solidFill>
          <a:latin typeface="+mn-lt"/>
          <a:ea typeface="+mn-ea"/>
          <a:cs typeface="+mn-cs"/>
          <a:sym typeface="Chalkduster"/>
        </a:defRPr>
      </a:lvl2pPr>
      <a:lvl3pPr indent="457200" algn="ctr" defTabSz="647700">
        <a:defRPr sz="10000">
          <a:solidFill>
            <a:srgbClr val="FFFFFF"/>
          </a:solidFill>
          <a:latin typeface="+mn-lt"/>
          <a:ea typeface="+mn-ea"/>
          <a:cs typeface="+mn-cs"/>
          <a:sym typeface="Chalkduster"/>
        </a:defRPr>
      </a:lvl3pPr>
      <a:lvl4pPr indent="685800" algn="ctr" defTabSz="647700">
        <a:defRPr sz="10000">
          <a:solidFill>
            <a:srgbClr val="FFFFFF"/>
          </a:solidFill>
          <a:latin typeface="+mn-lt"/>
          <a:ea typeface="+mn-ea"/>
          <a:cs typeface="+mn-cs"/>
          <a:sym typeface="Chalkduster"/>
        </a:defRPr>
      </a:lvl4pPr>
      <a:lvl5pPr indent="914400" algn="ctr" defTabSz="647700">
        <a:defRPr sz="10000">
          <a:solidFill>
            <a:srgbClr val="FFFFFF"/>
          </a:solidFill>
          <a:latin typeface="+mn-lt"/>
          <a:ea typeface="+mn-ea"/>
          <a:cs typeface="+mn-cs"/>
          <a:sym typeface="Chalkduster"/>
        </a:defRPr>
      </a:lvl5pPr>
      <a:lvl6pPr indent="1143000" algn="ctr" defTabSz="647700">
        <a:defRPr sz="10000">
          <a:solidFill>
            <a:srgbClr val="FFFFFF"/>
          </a:solidFill>
          <a:latin typeface="+mn-lt"/>
          <a:ea typeface="+mn-ea"/>
          <a:cs typeface="+mn-cs"/>
          <a:sym typeface="Chalkduster"/>
        </a:defRPr>
      </a:lvl6pPr>
      <a:lvl7pPr indent="1371600" algn="ctr" defTabSz="647700">
        <a:defRPr sz="10000">
          <a:solidFill>
            <a:srgbClr val="FFFFFF"/>
          </a:solidFill>
          <a:latin typeface="+mn-lt"/>
          <a:ea typeface="+mn-ea"/>
          <a:cs typeface="+mn-cs"/>
          <a:sym typeface="Chalkduster"/>
        </a:defRPr>
      </a:lvl7pPr>
      <a:lvl8pPr indent="1600200" algn="ctr" defTabSz="647700">
        <a:defRPr sz="10000">
          <a:solidFill>
            <a:srgbClr val="FFFFFF"/>
          </a:solidFill>
          <a:latin typeface="+mn-lt"/>
          <a:ea typeface="+mn-ea"/>
          <a:cs typeface="+mn-cs"/>
          <a:sym typeface="Chalkduster"/>
        </a:defRPr>
      </a:lvl8pPr>
      <a:lvl9pPr indent="1828800" algn="ctr" defTabSz="647700">
        <a:defRPr sz="10000">
          <a:solidFill>
            <a:srgbClr val="FFFFFF"/>
          </a:solidFill>
          <a:latin typeface="+mn-lt"/>
          <a:ea typeface="+mn-ea"/>
          <a:cs typeface="+mn-cs"/>
          <a:sym typeface="Chalkduster"/>
        </a:defRPr>
      </a:lvl9pPr>
    </p:titleStyle>
    <p:bodyStyle>
      <a:lvl1pPr marL="762000" indent="-762000" defTabSz="647700">
        <a:spcBef>
          <a:spcPts val="5100"/>
        </a:spcBef>
        <a:buSzPct val="43000"/>
        <a:buBlip>
          <a:blip r:embed="rId15"/>
        </a:buBlip>
        <a:defRPr sz="5000">
          <a:solidFill>
            <a:srgbClr val="FFFFFF"/>
          </a:solidFill>
          <a:latin typeface="+mn-lt"/>
          <a:ea typeface="+mn-ea"/>
          <a:cs typeface="+mn-cs"/>
          <a:sym typeface="Chalkduster"/>
        </a:defRPr>
      </a:lvl1pPr>
      <a:lvl2pPr marL="1524000" indent="-762000" defTabSz="647700">
        <a:spcBef>
          <a:spcPts val="5100"/>
        </a:spcBef>
        <a:buSzPct val="43000"/>
        <a:buBlip>
          <a:blip r:embed="rId15"/>
        </a:buBlip>
        <a:defRPr sz="5000">
          <a:solidFill>
            <a:srgbClr val="FFFFFF"/>
          </a:solidFill>
          <a:latin typeface="+mn-lt"/>
          <a:ea typeface="+mn-ea"/>
          <a:cs typeface="+mn-cs"/>
          <a:sym typeface="Chalkduster"/>
        </a:defRPr>
      </a:lvl2pPr>
      <a:lvl3pPr marL="2286000" indent="-762000" defTabSz="647700">
        <a:spcBef>
          <a:spcPts val="5100"/>
        </a:spcBef>
        <a:buSzPct val="43000"/>
        <a:buBlip>
          <a:blip r:embed="rId15"/>
        </a:buBlip>
        <a:defRPr sz="5000">
          <a:solidFill>
            <a:srgbClr val="FFFFFF"/>
          </a:solidFill>
          <a:latin typeface="+mn-lt"/>
          <a:ea typeface="+mn-ea"/>
          <a:cs typeface="+mn-cs"/>
          <a:sym typeface="Chalkduster"/>
        </a:defRPr>
      </a:lvl3pPr>
      <a:lvl4pPr marL="3048000" indent="-762000" defTabSz="647700">
        <a:spcBef>
          <a:spcPts val="5100"/>
        </a:spcBef>
        <a:buSzPct val="43000"/>
        <a:buBlip>
          <a:blip r:embed="rId15"/>
        </a:buBlip>
        <a:defRPr sz="5000">
          <a:solidFill>
            <a:srgbClr val="FFFFFF"/>
          </a:solidFill>
          <a:latin typeface="+mn-lt"/>
          <a:ea typeface="+mn-ea"/>
          <a:cs typeface="+mn-cs"/>
          <a:sym typeface="Chalkduster"/>
        </a:defRPr>
      </a:lvl4pPr>
      <a:lvl5pPr marL="3810000" indent="-762000" defTabSz="647700">
        <a:spcBef>
          <a:spcPts val="5100"/>
        </a:spcBef>
        <a:buSzPct val="43000"/>
        <a:buBlip>
          <a:blip r:embed="rId15"/>
        </a:buBlip>
        <a:defRPr sz="5000">
          <a:solidFill>
            <a:srgbClr val="FFFFFF"/>
          </a:solidFill>
          <a:latin typeface="+mn-lt"/>
          <a:ea typeface="+mn-ea"/>
          <a:cs typeface="+mn-cs"/>
          <a:sym typeface="Chalkduster"/>
        </a:defRPr>
      </a:lvl5pPr>
      <a:lvl6pPr marL="4572000" indent="-762000" defTabSz="647700">
        <a:spcBef>
          <a:spcPts val="5100"/>
        </a:spcBef>
        <a:buSzPct val="43000"/>
        <a:buBlip>
          <a:blip r:embed="rId15"/>
        </a:buBlip>
        <a:defRPr sz="5000">
          <a:solidFill>
            <a:srgbClr val="FFFFFF"/>
          </a:solidFill>
          <a:latin typeface="+mn-lt"/>
          <a:ea typeface="+mn-ea"/>
          <a:cs typeface="+mn-cs"/>
          <a:sym typeface="Chalkduster"/>
        </a:defRPr>
      </a:lvl6pPr>
      <a:lvl7pPr marL="5334000" indent="-762000" defTabSz="647700">
        <a:spcBef>
          <a:spcPts val="5100"/>
        </a:spcBef>
        <a:buSzPct val="43000"/>
        <a:buBlip>
          <a:blip r:embed="rId15"/>
        </a:buBlip>
        <a:defRPr sz="5000">
          <a:solidFill>
            <a:srgbClr val="FFFFFF"/>
          </a:solidFill>
          <a:latin typeface="+mn-lt"/>
          <a:ea typeface="+mn-ea"/>
          <a:cs typeface="+mn-cs"/>
          <a:sym typeface="Chalkduster"/>
        </a:defRPr>
      </a:lvl7pPr>
      <a:lvl8pPr marL="6096000" indent="-762000" defTabSz="647700">
        <a:spcBef>
          <a:spcPts val="5100"/>
        </a:spcBef>
        <a:buSzPct val="43000"/>
        <a:buBlip>
          <a:blip r:embed="rId15"/>
        </a:buBlip>
        <a:defRPr sz="5000">
          <a:solidFill>
            <a:srgbClr val="FFFFFF"/>
          </a:solidFill>
          <a:latin typeface="+mn-lt"/>
          <a:ea typeface="+mn-ea"/>
          <a:cs typeface="+mn-cs"/>
          <a:sym typeface="Chalkduster"/>
        </a:defRPr>
      </a:lvl8pPr>
      <a:lvl9pPr marL="6858000" indent="-762000" defTabSz="647700">
        <a:spcBef>
          <a:spcPts val="5100"/>
        </a:spcBef>
        <a:buSzPct val="43000"/>
        <a:buBlip>
          <a:blip r:embed="rId15"/>
        </a:buBlip>
        <a:defRPr sz="5000">
          <a:solidFill>
            <a:srgbClr val="FFFFFF"/>
          </a:solidFill>
          <a:latin typeface="+mn-lt"/>
          <a:ea typeface="+mn-ea"/>
          <a:cs typeface="+mn-cs"/>
          <a:sym typeface="Chalkduster"/>
        </a:defRPr>
      </a:lvl9pPr>
    </p:bodyStyle>
    <p:otherStyle>
      <a:lvl1pPr algn="ctr" defTabSz="647700">
        <a:defRPr sz="2400">
          <a:solidFill>
            <a:schemeClr val="tx1"/>
          </a:solidFill>
          <a:latin typeface="+mn-lt"/>
          <a:ea typeface="+mn-ea"/>
          <a:cs typeface="+mn-cs"/>
          <a:sym typeface="Chalkduster"/>
        </a:defRPr>
      </a:lvl1pPr>
      <a:lvl2pPr indent="228600" algn="ctr" defTabSz="647700">
        <a:defRPr sz="2400">
          <a:solidFill>
            <a:schemeClr val="tx1"/>
          </a:solidFill>
          <a:latin typeface="+mn-lt"/>
          <a:ea typeface="+mn-ea"/>
          <a:cs typeface="+mn-cs"/>
          <a:sym typeface="Chalkduster"/>
        </a:defRPr>
      </a:lvl2pPr>
      <a:lvl3pPr indent="457200" algn="ctr" defTabSz="647700">
        <a:defRPr sz="2400">
          <a:solidFill>
            <a:schemeClr val="tx1"/>
          </a:solidFill>
          <a:latin typeface="+mn-lt"/>
          <a:ea typeface="+mn-ea"/>
          <a:cs typeface="+mn-cs"/>
          <a:sym typeface="Chalkduster"/>
        </a:defRPr>
      </a:lvl3pPr>
      <a:lvl4pPr indent="685800" algn="ctr" defTabSz="647700">
        <a:defRPr sz="2400">
          <a:solidFill>
            <a:schemeClr val="tx1"/>
          </a:solidFill>
          <a:latin typeface="+mn-lt"/>
          <a:ea typeface="+mn-ea"/>
          <a:cs typeface="+mn-cs"/>
          <a:sym typeface="Chalkduster"/>
        </a:defRPr>
      </a:lvl4pPr>
      <a:lvl5pPr indent="914400" algn="ctr" defTabSz="647700">
        <a:defRPr sz="2400">
          <a:solidFill>
            <a:schemeClr val="tx1"/>
          </a:solidFill>
          <a:latin typeface="+mn-lt"/>
          <a:ea typeface="+mn-ea"/>
          <a:cs typeface="+mn-cs"/>
          <a:sym typeface="Chalkduster"/>
        </a:defRPr>
      </a:lvl5pPr>
      <a:lvl6pPr indent="1143000" algn="ctr" defTabSz="647700">
        <a:defRPr sz="2400">
          <a:solidFill>
            <a:schemeClr val="tx1"/>
          </a:solidFill>
          <a:latin typeface="+mn-lt"/>
          <a:ea typeface="+mn-ea"/>
          <a:cs typeface="+mn-cs"/>
          <a:sym typeface="Chalkduster"/>
        </a:defRPr>
      </a:lvl6pPr>
      <a:lvl7pPr indent="1371600" algn="ctr" defTabSz="647700">
        <a:defRPr sz="2400">
          <a:solidFill>
            <a:schemeClr val="tx1"/>
          </a:solidFill>
          <a:latin typeface="+mn-lt"/>
          <a:ea typeface="+mn-ea"/>
          <a:cs typeface="+mn-cs"/>
          <a:sym typeface="Chalkduster"/>
        </a:defRPr>
      </a:lvl7pPr>
      <a:lvl8pPr indent="1600200" algn="ctr" defTabSz="647700">
        <a:defRPr sz="2400">
          <a:solidFill>
            <a:schemeClr val="tx1"/>
          </a:solidFill>
          <a:latin typeface="+mn-lt"/>
          <a:ea typeface="+mn-ea"/>
          <a:cs typeface="+mn-cs"/>
          <a:sym typeface="Chalkduster"/>
        </a:defRPr>
      </a:lvl8pPr>
      <a:lvl9pPr indent="1828800" algn="ctr" defTabSz="647700">
        <a:defRPr sz="2400">
          <a:solidFill>
            <a:schemeClr val="tx1"/>
          </a:solidFill>
          <a:latin typeface="+mn-lt"/>
          <a:ea typeface="+mn-ea"/>
          <a:cs typeface="+mn-cs"/>
          <a:sym typeface="Chalkduster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7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86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6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6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66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78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90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02.xml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8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microsoft.com/office/2007/relationships/hdphoto" Target="../media/hdphoto1.wdp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17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4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38.xml"/><Relationship Id="rId5" Type="http://schemas.openxmlformats.org/officeDocument/2006/relationships/image" Target="../media/image41.png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14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26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50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6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8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0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4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2"/>
          <p:cNvGrpSpPr/>
          <p:nvPr/>
        </p:nvGrpSpPr>
        <p:grpSpPr>
          <a:xfrm>
            <a:off x="4968240" y="4431272"/>
            <a:ext cx="14446885" cy="1898224"/>
            <a:chOff x="-44463" y="-48139"/>
            <a:chExt cx="10144642" cy="1009882"/>
          </a:xfrm>
        </p:grpSpPr>
        <p:sp>
          <p:nvSpPr>
            <p:cNvPr id="37" name="Shape 37"/>
            <p:cNvSpPr/>
            <p:nvPr/>
          </p:nvSpPr>
          <p:spPr>
            <a:xfrm>
              <a:off x="1183942" y="55953"/>
              <a:ext cx="8916237" cy="77430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spAutoFit/>
            </a:bodyPr>
            <a:lstStyle/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zh-CN" sz="8800" dirty="0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</a:rPr>
                <a:t>初解微信小程序产品形态</a:t>
              </a:r>
            </a:p>
          </p:txBody>
        </p:sp>
        <p:grpSp>
          <p:nvGrpSpPr>
            <p:cNvPr id="41" name="Group 41"/>
            <p:cNvGrpSpPr/>
            <p:nvPr/>
          </p:nvGrpSpPr>
          <p:grpSpPr>
            <a:xfrm>
              <a:off x="-44463" y="-48139"/>
              <a:ext cx="1312925" cy="1009882"/>
              <a:chOff x="-44462" y="-48138"/>
              <a:chExt cx="1312924" cy="1009880"/>
            </a:xfrm>
          </p:grpSpPr>
          <p:sp>
            <p:nvSpPr>
              <p:cNvPr id="38" name="Shape 38"/>
              <p:cNvSpPr/>
              <p:nvPr/>
            </p:nvSpPr>
            <p:spPr>
              <a:xfrm rot="10800000" flipH="1">
                <a:off x="661330" y="368461"/>
                <a:ext cx="607132" cy="59328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149" y="0"/>
                    </a:moveTo>
                    <a:lnTo>
                      <a:pt x="0" y="15873"/>
                    </a:lnTo>
                    <a:lnTo>
                      <a:pt x="973" y="21600"/>
                    </a:lnTo>
                    <a:lnTo>
                      <a:pt x="6774" y="19909"/>
                    </a:lnTo>
                    <a:lnTo>
                      <a:pt x="21600" y="5109"/>
                    </a:lnTo>
                    <a:lnTo>
                      <a:pt x="16149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4400">
                    <a:effectLst>
                      <a:outerShdw blurRad="63500" dist="25400" dir="2700000" rotWithShape="0">
                        <a:srgbClr val="000000">
                          <a:alpha val="7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pic>
            <p:nvPicPr>
              <p:cNvPr id="39" name="Picture 38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44463" y="-48139"/>
                <a:ext cx="814371" cy="484042"/>
              </a:xfrm>
              <a:prstGeom prst="rect">
                <a:avLst/>
              </a:prstGeom>
              <a:effectLst/>
            </p:spPr>
          </p:pic>
        </p:grpSp>
      </p:grpSp>
      <p:sp>
        <p:nvSpPr>
          <p:cNvPr id="43" name="Shape 43"/>
          <p:cNvSpPr/>
          <p:nvPr/>
        </p:nvSpPr>
        <p:spPr>
          <a:xfrm>
            <a:off x="9625965" y="6669088"/>
            <a:ext cx="5132705" cy="1517015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zh-CN" sz="48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分享人：杨胜凯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4400" dirty="0" smtClean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201</a:t>
            </a:r>
            <a:r>
              <a:rPr lang="en-US" sz="4400" dirty="0" smtClean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7.11.27</a:t>
            </a:r>
          </a:p>
        </p:txBody>
      </p:sp>
      <p:grpSp>
        <p:nvGrpSpPr>
          <p:cNvPr id="8" name="组合 7"/>
          <p:cNvGrpSpPr/>
          <p:nvPr/>
        </p:nvGrpSpPr>
        <p:grpSpPr>
          <a:xfrm>
            <a:off x="5278755" y="2507615"/>
            <a:ext cx="13830935" cy="8023225"/>
            <a:chOff x="4211104" y="1797151"/>
            <a:chExt cx="16456302" cy="9470616"/>
          </a:xfrm>
        </p:grpSpPr>
        <p:grpSp>
          <p:nvGrpSpPr>
            <p:cNvPr id="9" name="Group 413"/>
            <p:cNvGrpSpPr/>
            <p:nvPr/>
          </p:nvGrpSpPr>
          <p:grpSpPr>
            <a:xfrm>
              <a:off x="11765784" y="1805080"/>
              <a:ext cx="8610168" cy="2979703"/>
              <a:chOff x="-1014123" y="-1283791"/>
              <a:chExt cx="13469329" cy="4661301"/>
            </a:xfrm>
          </p:grpSpPr>
          <p:pic>
            <p:nvPicPr>
              <p:cNvPr id="19" name="Picture 408"/>
              <p:cNvPicPr/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8747061">
                <a:off x="-638159" y="-291629"/>
                <a:ext cx="4352835" cy="2676976"/>
              </a:xfrm>
              <a:prstGeom prst="rect">
                <a:avLst/>
              </a:prstGeom>
              <a:effectLst/>
            </p:spPr>
          </p:pic>
          <p:pic>
            <p:nvPicPr>
              <p:cNvPr id="20" name="Picture 410"/>
              <p:cNvPicPr/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2301358" y="-274944"/>
                <a:ext cx="10153848" cy="635001"/>
              </a:xfrm>
              <a:prstGeom prst="rect">
                <a:avLst/>
              </a:prstGeom>
              <a:effectLst/>
            </p:spPr>
          </p:pic>
        </p:grpSp>
        <p:grpSp>
          <p:nvGrpSpPr>
            <p:cNvPr id="10" name="Group 418"/>
            <p:cNvGrpSpPr/>
            <p:nvPr/>
          </p:nvGrpSpPr>
          <p:grpSpPr>
            <a:xfrm>
              <a:off x="11946613" y="8288064"/>
              <a:ext cx="8720793" cy="2979703"/>
              <a:chOff x="-1016263" y="-1283791"/>
              <a:chExt cx="13642386" cy="4661301"/>
            </a:xfrm>
          </p:grpSpPr>
          <p:pic>
            <p:nvPicPr>
              <p:cNvPr id="17" name="Picture 413"/>
              <p:cNvPicPr/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12852939">
                <a:off x="-640299" y="-291629"/>
                <a:ext cx="4352836" cy="2676976"/>
              </a:xfrm>
              <a:prstGeom prst="rect">
                <a:avLst/>
              </a:prstGeom>
              <a:effectLst/>
            </p:spPr>
          </p:pic>
          <p:pic>
            <p:nvPicPr>
              <p:cNvPr id="18" name="Picture 415"/>
              <p:cNvPicPr/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2472276" y="1605901"/>
                <a:ext cx="10153847" cy="635001"/>
              </a:xfrm>
              <a:prstGeom prst="rect">
                <a:avLst/>
              </a:prstGeom>
              <a:effectLst/>
            </p:spPr>
          </p:pic>
        </p:grpSp>
        <p:grpSp>
          <p:nvGrpSpPr>
            <p:cNvPr id="11" name="Group 423"/>
            <p:cNvGrpSpPr/>
            <p:nvPr/>
          </p:nvGrpSpPr>
          <p:grpSpPr>
            <a:xfrm>
              <a:off x="4388084" y="8280136"/>
              <a:ext cx="8670827" cy="2979703"/>
              <a:chOff x="-317500" y="-1286937"/>
              <a:chExt cx="13564221" cy="4661301"/>
            </a:xfrm>
          </p:grpSpPr>
          <p:pic>
            <p:nvPicPr>
              <p:cNvPr id="15" name="Picture 418"/>
              <p:cNvPicPr/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19547062">
                <a:off x="8517922" y="-294775"/>
                <a:ext cx="4352835" cy="2676976"/>
              </a:xfrm>
              <a:prstGeom prst="rect">
                <a:avLst/>
              </a:prstGeom>
              <a:effectLst/>
            </p:spPr>
          </p:pic>
          <p:pic>
            <p:nvPicPr>
              <p:cNvPr id="16" name="Picture 420"/>
              <p:cNvPicPr/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-317500" y="1665959"/>
                <a:ext cx="10153847" cy="635001"/>
              </a:xfrm>
              <a:prstGeom prst="rect">
                <a:avLst/>
              </a:prstGeom>
              <a:effectLst/>
            </p:spPr>
          </p:pic>
        </p:grpSp>
        <p:grpSp>
          <p:nvGrpSpPr>
            <p:cNvPr id="12" name="Group 428"/>
            <p:cNvGrpSpPr/>
            <p:nvPr/>
          </p:nvGrpSpPr>
          <p:grpSpPr>
            <a:xfrm>
              <a:off x="4211104" y="1797151"/>
              <a:ext cx="8666978" cy="2979703"/>
              <a:chOff x="-317500" y="-1286937"/>
              <a:chExt cx="13558200" cy="4661301"/>
            </a:xfrm>
          </p:grpSpPr>
          <p:pic>
            <p:nvPicPr>
              <p:cNvPr id="13" name="Picture 423"/>
              <p:cNvPicPr/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 rot="2052938">
                <a:off x="8511901" y="-294775"/>
                <a:ext cx="4352835" cy="2676976"/>
              </a:xfrm>
              <a:prstGeom prst="rect">
                <a:avLst/>
              </a:prstGeom>
              <a:effectLst/>
            </p:spPr>
          </p:pic>
          <p:pic>
            <p:nvPicPr>
              <p:cNvPr id="14" name="Picture 425"/>
              <p:cNvPicPr/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-317500" y="-196963"/>
                <a:ext cx="10153847" cy="635001"/>
              </a:xfrm>
              <a:prstGeom prst="rect">
                <a:avLst/>
              </a:prstGeom>
              <a:effectLst/>
            </p:spPr>
          </p:pic>
        </p:grpSp>
      </p:grpSp>
    </p:spTree>
  </p:cSld>
  <p:clrMapOvr>
    <a:masterClrMapping/>
  </p:clrMapOvr>
  <p:transition spd="slow">
    <p:fade/>
  </p:transition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indefinite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(in)">
                                      <p:cBhvr>
                                        <p:cTn id="10" dur="7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1" bldLvl="0" animBg="1" advAuto="0"/>
      <p:bldP spid="43" grpId="2" animBg="1" advAuto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Shape 656"/>
          <p:cNvSpPr/>
          <p:nvPr/>
        </p:nvSpPr>
        <p:spPr>
          <a:xfrm flipH="1">
            <a:off x="7851394" y="1670916"/>
            <a:ext cx="6748469" cy="9468139"/>
          </a:xfrm>
          <a:prstGeom prst="rect">
            <a:avLst/>
          </a:prstGeom>
          <a:blipFill dpi="0" rotWithShape="1">
            <a:blip r:embed="rId3">
              <a:alphaModFix amt="13000"/>
            </a:blip>
            <a:srcRect/>
            <a:stretch>
              <a:fillRect/>
            </a:stretch>
          </a:blipFill>
          <a:ln w="12700">
            <a:miter lim="400000"/>
          </a:ln>
        </p:spPr>
        <p:txBody>
          <a:bodyPr wrap="square" lIns="0" tIns="0" rIns="0" bIns="0" anchor="ctr">
            <a:spAutoFit/>
          </a:bodyPr>
          <a:lstStyle>
            <a:lvl1pPr defTabSz="825500">
              <a:defRPr sz="100000">
                <a:ln w="127000">
                  <a:solidFill>
                    <a:srgbClr val="EAE9EB"/>
                  </a:solidFill>
                </a:ln>
                <a:noFill/>
                <a:latin typeface="FontAwesome"/>
                <a:ea typeface="FontAwesome"/>
                <a:cs typeface="FontAwesome"/>
                <a:sym typeface="FontAwesome"/>
              </a:defRPr>
            </a:lvl1pPr>
          </a:lstStyle>
          <a:p>
            <a:pPr lvl="0">
              <a:defRPr sz="1800">
                <a:ln w="9525">
                  <a:noFill/>
                </a:ln>
                <a:solidFill>
                  <a:srgbClr val="FFFFFF"/>
                </a:solidFill>
              </a:defRPr>
            </a:pPr>
            <a:endParaRPr sz="100000" dirty="0">
              <a:ln w="127000">
                <a:solidFill>
                  <a:srgbClr val="EAE9EB"/>
                </a:solidFill>
              </a:ln>
              <a:noFill/>
            </a:endParaRPr>
          </a:p>
        </p:txBody>
      </p:sp>
      <p:sp>
        <p:nvSpPr>
          <p:cNvPr id="657" name="Shape 657"/>
          <p:cNvSpPr>
            <a:spLocks noGrp="1"/>
          </p:cNvSpPr>
          <p:nvPr>
            <p:ph type="sldNum" sz="quarter" idx="2"/>
          </p:nvPr>
        </p:nvSpPr>
        <p:spPr>
          <a:xfrm>
            <a:off x="11991336" y="13341863"/>
            <a:ext cx="399567" cy="378643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400">
                <a:solidFill>
                  <a:srgbClr val="FFFFFF"/>
                </a:solidFill>
              </a:rPr>
              <a:t>10</a:t>
            </a:fld>
            <a:endParaRPr sz="1400">
              <a:solidFill>
                <a:srgbClr val="FFFFFF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942465" y="2305050"/>
            <a:ext cx="18565495" cy="6750566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pPr marL="0" marR="0" indent="0" algn="l" defTabSz="647700" rtl="0" eaLnBrk="1" fontAlgn="auto" latinLnBrk="1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5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Chalkduster"/>
              </a:rPr>
              <a:t>1.</a:t>
            </a:r>
            <a:r>
              <a:rPr kumimoji="0" lang="zh-CN" altLang="en-US" sz="5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Chalkduster"/>
              </a:rPr>
              <a:t>借助微信</a:t>
            </a:r>
            <a:r>
              <a:rPr kumimoji="0" lang="en-US" altLang="zh-CN" sz="5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Chalkduster"/>
              </a:rPr>
              <a:t>app</a:t>
            </a:r>
            <a:r>
              <a:rPr kumimoji="0" lang="zh-CN" altLang="en-US" sz="54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Chalkduster"/>
              </a:rPr>
              <a:t>平台，大流量</a:t>
            </a:r>
            <a:endParaRPr kumimoji="0" lang="zh-CN" altLang="en-US" sz="5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+mn-cs"/>
              <a:sym typeface="Chalkduster"/>
            </a:endParaRPr>
          </a:p>
          <a:p>
            <a:pPr algn="l" rtl="0" latinLnBrk="1" hangingPunct="0">
              <a:lnSpc>
                <a:spcPct val="150000"/>
              </a:lnSpc>
            </a:pPr>
            <a:r>
              <a:rPr lang="en-US" altLang="zh-CN" sz="5400" dirty="0">
                <a:ln>
                  <a:noFill/>
                </a:ln>
                <a:effectLst/>
                <a:uFillTx/>
                <a:latin typeface="微软雅黑" panose="020B0503020204020204" charset="-122"/>
                <a:ea typeface="微软雅黑" panose="020B0503020204020204" charset="-122"/>
                <a:sym typeface="Chalkduster"/>
              </a:rPr>
              <a:t>2.</a:t>
            </a:r>
            <a:r>
              <a:rPr lang="zh-CN" altLang="en-US" sz="5400" dirty="0">
                <a:ln>
                  <a:noFill/>
                </a:ln>
                <a:effectLst/>
                <a:uFillTx/>
                <a:latin typeface="微软雅黑" panose="020B0503020204020204" charset="-122"/>
                <a:ea typeface="微软雅黑" panose="020B0503020204020204" charset="-122"/>
                <a:sym typeface="Chalkduster"/>
              </a:rPr>
              <a:t>无需下载 ，即开即用</a:t>
            </a:r>
            <a:r>
              <a:rPr lang="zh-CN" altLang="en-US" sz="5400" dirty="0">
                <a:latin typeface="微软雅黑" panose="020B0503020204020204" charset="-122"/>
                <a:ea typeface="微软雅黑" panose="020B0503020204020204" charset="-122"/>
              </a:rPr>
              <a:t>、用完即走</a:t>
            </a:r>
            <a:endParaRPr lang="zh-CN" altLang="en-US" sz="5400" dirty="0">
              <a:ln>
                <a:noFill/>
              </a:ln>
              <a:effectLst/>
              <a:uFillTx/>
              <a:latin typeface="微软雅黑" panose="020B0503020204020204" charset="-122"/>
              <a:ea typeface="微软雅黑" panose="020B0503020204020204" charset="-122"/>
              <a:sym typeface="Chalkduster"/>
            </a:endParaRPr>
          </a:p>
          <a:p>
            <a:pPr marL="0" marR="0" indent="0" algn="l" defTabSz="647700" rtl="0" eaLnBrk="1" fontAlgn="auto" latinLnBrk="1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5400" dirty="0">
                <a:ln>
                  <a:noFill/>
                </a:ln>
                <a:effectLst/>
                <a:uFillTx/>
                <a:latin typeface="微软雅黑" panose="020B0503020204020204" charset="-122"/>
                <a:ea typeface="微软雅黑" panose="020B0503020204020204" charset="-122"/>
                <a:sym typeface="Chalkduster"/>
              </a:rPr>
              <a:t>3.</a:t>
            </a:r>
            <a:r>
              <a:rPr lang="zh-CN" altLang="en-US" sz="5400" dirty="0">
                <a:ln>
                  <a:noFill/>
                </a:ln>
                <a:effectLst/>
                <a:uFillTx/>
                <a:latin typeface="微软雅黑" panose="020B0503020204020204" charset="-122"/>
                <a:ea typeface="微软雅黑" panose="020B0503020204020204" charset="-122"/>
                <a:sym typeface="Chalkduster"/>
              </a:rPr>
              <a:t>开发、推广成本更低，使拥有者更集中于推广</a:t>
            </a:r>
            <a:r>
              <a:rPr lang="zh-CN" altLang="en-US" sz="5400" dirty="0" smtClean="0">
                <a:ln>
                  <a:noFill/>
                </a:ln>
                <a:effectLst/>
                <a:uFillTx/>
                <a:latin typeface="微软雅黑" panose="020B0503020204020204" charset="-122"/>
                <a:ea typeface="微软雅黑" panose="020B0503020204020204" charset="-122"/>
                <a:sym typeface="Chalkduster"/>
              </a:rPr>
              <a:t>运营</a:t>
            </a:r>
            <a:endParaRPr lang="en-US" altLang="zh-CN" sz="5400" dirty="0" smtClean="0">
              <a:ln>
                <a:noFill/>
              </a:ln>
              <a:effectLst/>
              <a:uFillTx/>
              <a:latin typeface="微软雅黑" panose="020B0503020204020204" charset="-122"/>
              <a:ea typeface="微软雅黑" panose="020B0503020204020204" charset="-122"/>
              <a:sym typeface="Chalkduster"/>
            </a:endParaRPr>
          </a:p>
          <a:p>
            <a:pPr algn="l" rtl="0" latinLnBrk="1" hangingPunct="0">
              <a:lnSpc>
                <a:spcPct val="150000"/>
              </a:lnSpc>
            </a:pPr>
            <a:r>
              <a:rPr kumimoji="0" lang="en-US" altLang="zh-CN" sz="5400" b="0" i="0" u="none" strike="noStrike" cap="none" spc="0" normalizeH="0" baseline="0" dirty="0" smtClean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rPr>
              <a:t>4.</a:t>
            </a:r>
            <a:r>
              <a:rPr lang="zh-CN" altLang="en-US" sz="5400" dirty="0">
                <a:latin typeface="微软雅黑" panose="020B0503020204020204" charset="-122"/>
                <a:ea typeface="微软雅黑" panose="020B0503020204020204" charset="-122"/>
              </a:rPr>
              <a:t>体验比网站好</a:t>
            </a:r>
            <a:r>
              <a:rPr lang="zh-CN" altLang="en-US" sz="5400" dirty="0" smtClean="0">
                <a:latin typeface="微软雅黑" panose="020B0503020204020204" charset="-122"/>
                <a:ea typeface="微软雅黑" panose="020B0503020204020204" charset="-122"/>
              </a:rPr>
              <a:t>，比</a:t>
            </a:r>
            <a:r>
              <a:rPr lang="zh-CN" altLang="en-US" sz="5400" dirty="0">
                <a:latin typeface="微软雅黑" panose="020B0503020204020204" charset="-122"/>
                <a:ea typeface="微软雅黑" panose="020B0503020204020204" charset="-122"/>
              </a:rPr>
              <a:t>下载</a:t>
            </a:r>
            <a:r>
              <a:rPr lang="en-US" altLang="zh-CN" sz="5400" dirty="0">
                <a:latin typeface="微软雅黑" panose="020B0503020204020204" charset="-122"/>
                <a:ea typeface="微软雅黑" panose="020B0503020204020204" charset="-122"/>
              </a:rPr>
              <a:t>APP</a:t>
            </a:r>
            <a:r>
              <a:rPr lang="zh-CN" altLang="en-US" sz="5400" dirty="0">
                <a:latin typeface="微软雅黑" panose="020B0503020204020204" charset="-122"/>
                <a:ea typeface="微软雅黑" panose="020B0503020204020204" charset="-122"/>
              </a:rPr>
              <a:t>更便捷</a:t>
            </a:r>
            <a:endParaRPr kumimoji="0" lang="zh-CN" altLang="en-US" sz="5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+mn-cs"/>
              <a:sym typeface="Chalkduster"/>
            </a:endParaRPr>
          </a:p>
          <a:p>
            <a:pPr marL="0" marR="0" indent="0" algn="l" defTabSz="6477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5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+mn-cs"/>
              <a:sym typeface="Chalkduster"/>
            </a:endParaRPr>
          </a:p>
          <a:p>
            <a:pPr marL="0" marR="0" indent="0" algn="l" defTabSz="6477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5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+mn-cs"/>
              <a:sym typeface="Chalkduster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87375" y="7765423"/>
            <a:ext cx="8428990" cy="1209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pPr marL="0" marR="0" indent="0" algn="l" defTabSz="647700" rtl="0" eaLnBrk="1" fontAlgn="auto" latinLnBrk="1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6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Chalkduster"/>
              </a:rPr>
              <a:t>和公众号的关系：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942465" y="9200949"/>
            <a:ext cx="20041235" cy="3094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pPr marL="0" marR="0" indent="0" algn="l" defTabSz="647700" rtl="0" eaLnBrk="1" fontAlgn="auto" latinLnBrk="1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54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Chalkduster"/>
              </a:rPr>
              <a:t>两者是相互独立的，公众</a:t>
            </a:r>
            <a:r>
              <a:rPr kumimoji="0" lang="zh-CN" altLang="en-US" sz="5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Chalkduster"/>
              </a:rPr>
              <a:t>号的属性主要集中于运营推广，而小程序之所以叫程序更多的应该是有功能属性，所以在某些场景中公众号和小程序应该是相辅相成的关系</a:t>
            </a:r>
            <a:r>
              <a:rPr kumimoji="0" lang="zh-CN" altLang="en-US" sz="54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Chalkduster"/>
              </a:rPr>
              <a:t>。</a:t>
            </a:r>
            <a:endParaRPr kumimoji="0" lang="en-US" altLang="zh-CN" sz="5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+mn-cs"/>
              <a:sym typeface="Chalkduster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87375" y="1383030"/>
            <a:ext cx="10373360" cy="1024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pPr marL="0" marR="0" indent="0" algn="l" defTabSz="6477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6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Chalkduster"/>
              </a:rPr>
              <a:t>特点：</a:t>
            </a: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  <p:bldP spid="6" grpId="0" bldLvl="0" animBg="1"/>
      <p:bldP spid="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>
            <a:spLocks noGrp="1"/>
          </p:cNvSpPr>
          <p:nvPr>
            <p:ph type="sldNum" sz="quarter" idx="2"/>
          </p:nvPr>
        </p:nvSpPr>
        <p:spPr>
          <a:xfrm>
            <a:off x="12072869" y="13341863"/>
            <a:ext cx="236501" cy="378643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400">
                <a:solidFill>
                  <a:srgbClr val="FFFFFF"/>
                </a:solidFill>
              </a:rPr>
              <a:t>11</a:t>
            </a:fld>
            <a:endParaRPr sz="1400">
              <a:solidFill>
                <a:srgbClr val="FFFFFF"/>
              </a:solidFill>
            </a:endParaRPr>
          </a:p>
        </p:txBody>
      </p:sp>
      <p:sp>
        <p:nvSpPr>
          <p:cNvPr id="74" name="Shape 74"/>
          <p:cNvSpPr/>
          <p:nvPr/>
        </p:nvSpPr>
        <p:spPr>
          <a:xfrm flipH="1">
            <a:off x="16652009" y="97960"/>
            <a:ext cx="6239602" cy="7051748"/>
          </a:xfrm>
          <a:prstGeom prst="rect">
            <a:avLst/>
          </a:prstGeom>
          <a:blipFill dpi="0" rotWithShape="1">
            <a:blip r:embed="rId3">
              <a:alphaModFix amt="19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Cutout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 w="12700">
            <a:miter lim="400000"/>
          </a:ln>
        </p:spPr>
        <p:txBody>
          <a:bodyPr wrap="square" lIns="0" tIns="0" rIns="0" bIns="0" anchor="ctr">
            <a:spAutoFit/>
          </a:bodyPr>
          <a:lstStyle>
            <a:lvl1pPr defTabSz="825500">
              <a:defRPr sz="50000">
                <a:ln w="63500">
                  <a:solidFill>
                    <a:srgbClr val="EAE9EB"/>
                  </a:solidFill>
                </a:ln>
                <a:noFill/>
                <a:latin typeface="FontAwesome"/>
                <a:ea typeface="FontAwesome"/>
                <a:cs typeface="FontAwesome"/>
                <a:sym typeface="FontAwesome"/>
              </a:defRPr>
            </a:lvl1pPr>
          </a:lstStyle>
          <a:p>
            <a:pPr lvl="0">
              <a:defRPr sz="1800">
                <a:ln w="9525">
                  <a:noFill/>
                </a:ln>
                <a:solidFill>
                  <a:srgbClr val="FFFFFF"/>
                </a:solidFill>
              </a:defRPr>
            </a:pPr>
            <a:endParaRPr sz="50000" dirty="0">
              <a:ln w="63500">
                <a:solidFill>
                  <a:srgbClr val="EAE9EB"/>
                </a:solidFill>
              </a:ln>
              <a:noFill/>
            </a:endParaRPr>
          </a:p>
        </p:txBody>
      </p:sp>
      <p:sp>
        <p:nvSpPr>
          <p:cNvPr id="76" name="Shape 76"/>
          <p:cNvSpPr/>
          <p:nvPr/>
        </p:nvSpPr>
        <p:spPr>
          <a:xfrm>
            <a:off x="15117616" y="11009129"/>
            <a:ext cx="2893294" cy="2214502"/>
          </a:xfrm>
          <a:prstGeom prst="rect">
            <a:avLst/>
          </a:prstGeom>
          <a:blipFill dpi="0" rotWithShape="1">
            <a:blip r:embed="rId5">
              <a:alphaModFix amt="7000"/>
            </a:blip>
            <a:srcRect/>
            <a:stretch>
              <a:fillRect/>
            </a:stretch>
          </a:blipFill>
          <a:ln w="12700">
            <a:miter lim="400000"/>
          </a:ln>
        </p:spPr>
        <p:txBody>
          <a:bodyPr wrap="square" lIns="0" tIns="0" rIns="0" bIns="0" anchor="ctr">
            <a:spAutoFit/>
          </a:bodyPr>
          <a:lstStyle>
            <a:lvl1pPr defTabSz="825500">
              <a:defRPr sz="20000">
                <a:ln w="25400">
                  <a:solidFill>
                    <a:srgbClr val="EAE9EB"/>
                  </a:solidFill>
                </a:ln>
                <a:noFill/>
                <a:latin typeface="FontAwesome"/>
                <a:ea typeface="FontAwesome"/>
                <a:cs typeface="FontAwesome"/>
                <a:sym typeface="FontAwesome"/>
              </a:defRPr>
            </a:lvl1pPr>
          </a:lstStyle>
          <a:p>
            <a:pPr lvl="0">
              <a:defRPr sz="1800">
                <a:ln w="9525">
                  <a:noFill/>
                </a:ln>
                <a:solidFill>
                  <a:srgbClr val="FFFFFF"/>
                </a:solidFill>
              </a:defRPr>
            </a:pPr>
            <a:endParaRPr sz="20000" dirty="0">
              <a:ln w="25400">
                <a:solidFill>
                  <a:srgbClr val="EAE9EB"/>
                </a:solidFill>
              </a:ln>
              <a:noFill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876556" y="782293"/>
            <a:ext cx="1909762" cy="2836863"/>
            <a:chOff x="8412163" y="1649413"/>
            <a:chExt cx="1909762" cy="2836863"/>
          </a:xfrm>
        </p:grpSpPr>
        <p:sp>
          <p:nvSpPr>
            <p:cNvPr id="21" name="Freeform 18"/>
            <p:cNvSpPr/>
            <p:nvPr/>
          </p:nvSpPr>
          <p:spPr bwMode="auto">
            <a:xfrm>
              <a:off x="8794750" y="3124201"/>
              <a:ext cx="703262" cy="1362075"/>
            </a:xfrm>
            <a:custGeom>
              <a:avLst/>
              <a:gdLst>
                <a:gd name="T0" fmla="*/ 73 w 187"/>
                <a:gd name="T1" fmla="*/ 274 h 362"/>
                <a:gd name="T2" fmla="*/ 105 w 187"/>
                <a:gd name="T3" fmla="*/ 211 h 362"/>
                <a:gd name="T4" fmla="*/ 107 w 187"/>
                <a:gd name="T5" fmla="*/ 187 h 362"/>
                <a:gd name="T6" fmla="*/ 105 w 187"/>
                <a:gd name="T7" fmla="*/ 126 h 362"/>
                <a:gd name="T8" fmla="*/ 135 w 187"/>
                <a:gd name="T9" fmla="*/ 109 h 362"/>
                <a:gd name="T10" fmla="*/ 98 w 187"/>
                <a:gd name="T11" fmla="*/ 101 h 362"/>
                <a:gd name="T12" fmla="*/ 110 w 187"/>
                <a:gd name="T13" fmla="*/ 86 h 362"/>
                <a:gd name="T14" fmla="*/ 143 w 187"/>
                <a:gd name="T15" fmla="*/ 78 h 362"/>
                <a:gd name="T16" fmla="*/ 169 w 187"/>
                <a:gd name="T17" fmla="*/ 72 h 362"/>
                <a:gd name="T18" fmla="*/ 166 w 187"/>
                <a:gd name="T19" fmla="*/ 85 h 362"/>
                <a:gd name="T20" fmla="*/ 168 w 187"/>
                <a:gd name="T21" fmla="*/ 83 h 362"/>
                <a:gd name="T22" fmla="*/ 168 w 187"/>
                <a:gd name="T23" fmla="*/ 75 h 362"/>
                <a:gd name="T24" fmla="*/ 168 w 187"/>
                <a:gd name="T25" fmla="*/ 83 h 362"/>
                <a:gd name="T26" fmla="*/ 157 w 187"/>
                <a:gd name="T27" fmla="*/ 79 h 362"/>
                <a:gd name="T28" fmla="*/ 131 w 187"/>
                <a:gd name="T29" fmla="*/ 79 h 362"/>
                <a:gd name="T30" fmla="*/ 95 w 187"/>
                <a:gd name="T31" fmla="*/ 80 h 362"/>
                <a:gd name="T32" fmla="*/ 70 w 187"/>
                <a:gd name="T33" fmla="*/ 73 h 362"/>
                <a:gd name="T34" fmla="*/ 74 w 187"/>
                <a:gd name="T35" fmla="*/ 61 h 362"/>
                <a:gd name="T36" fmla="*/ 94 w 187"/>
                <a:gd name="T37" fmla="*/ 54 h 362"/>
                <a:gd name="T38" fmla="*/ 110 w 187"/>
                <a:gd name="T39" fmla="*/ 48 h 362"/>
                <a:gd name="T40" fmla="*/ 119 w 187"/>
                <a:gd name="T41" fmla="*/ 46 h 362"/>
                <a:gd name="T42" fmla="*/ 144 w 187"/>
                <a:gd name="T43" fmla="*/ 43 h 362"/>
                <a:gd name="T44" fmla="*/ 169 w 187"/>
                <a:gd name="T45" fmla="*/ 33 h 362"/>
                <a:gd name="T46" fmla="*/ 161 w 187"/>
                <a:gd name="T47" fmla="*/ 45 h 362"/>
                <a:gd name="T48" fmla="*/ 143 w 187"/>
                <a:gd name="T49" fmla="*/ 44 h 362"/>
                <a:gd name="T50" fmla="*/ 92 w 187"/>
                <a:gd name="T51" fmla="*/ 49 h 362"/>
                <a:gd name="T52" fmla="*/ 80 w 187"/>
                <a:gd name="T53" fmla="*/ 42 h 362"/>
                <a:gd name="T54" fmla="*/ 83 w 187"/>
                <a:gd name="T55" fmla="*/ 27 h 362"/>
                <a:gd name="T56" fmla="*/ 101 w 187"/>
                <a:gd name="T57" fmla="*/ 21 h 362"/>
                <a:gd name="T58" fmla="*/ 117 w 187"/>
                <a:gd name="T59" fmla="*/ 15 h 362"/>
                <a:gd name="T60" fmla="*/ 127 w 187"/>
                <a:gd name="T61" fmla="*/ 15 h 362"/>
                <a:gd name="T62" fmla="*/ 143 w 187"/>
                <a:gd name="T63" fmla="*/ 19 h 362"/>
                <a:gd name="T64" fmla="*/ 160 w 187"/>
                <a:gd name="T65" fmla="*/ 14 h 362"/>
                <a:gd name="T66" fmla="*/ 173 w 187"/>
                <a:gd name="T67" fmla="*/ 4 h 362"/>
                <a:gd name="T68" fmla="*/ 181 w 187"/>
                <a:gd name="T69" fmla="*/ 3 h 362"/>
                <a:gd name="T70" fmla="*/ 178 w 187"/>
                <a:gd name="T71" fmla="*/ 21 h 362"/>
                <a:gd name="T72" fmla="*/ 181 w 187"/>
                <a:gd name="T73" fmla="*/ 4 h 362"/>
                <a:gd name="T74" fmla="*/ 180 w 187"/>
                <a:gd name="T75" fmla="*/ 6 h 362"/>
                <a:gd name="T76" fmla="*/ 183 w 187"/>
                <a:gd name="T77" fmla="*/ 8 h 362"/>
                <a:gd name="T78" fmla="*/ 180 w 187"/>
                <a:gd name="T79" fmla="*/ 16 h 362"/>
                <a:gd name="T80" fmla="*/ 156 w 187"/>
                <a:gd name="T81" fmla="*/ 15 h 362"/>
                <a:gd name="T82" fmla="*/ 118 w 187"/>
                <a:gd name="T83" fmla="*/ 12 h 362"/>
                <a:gd name="T84" fmla="*/ 97 w 187"/>
                <a:gd name="T85" fmla="*/ 11 h 362"/>
                <a:gd name="T86" fmla="*/ 109 w 187"/>
                <a:gd name="T87" fmla="*/ 5 h 362"/>
                <a:gd name="T88" fmla="*/ 135 w 187"/>
                <a:gd name="T89" fmla="*/ 2 h 362"/>
                <a:gd name="T90" fmla="*/ 186 w 187"/>
                <a:gd name="T91" fmla="*/ 9 h 362"/>
                <a:gd name="T92" fmla="*/ 176 w 187"/>
                <a:gd name="T93" fmla="*/ 20 h 362"/>
                <a:gd name="T94" fmla="*/ 123 w 187"/>
                <a:gd name="T95" fmla="*/ 30 h 362"/>
                <a:gd name="T96" fmla="*/ 78 w 187"/>
                <a:gd name="T97" fmla="*/ 31 h 362"/>
                <a:gd name="T98" fmla="*/ 86 w 187"/>
                <a:gd name="T99" fmla="*/ 33 h 362"/>
                <a:gd name="T100" fmla="*/ 159 w 187"/>
                <a:gd name="T101" fmla="*/ 30 h 362"/>
                <a:gd name="T102" fmla="*/ 176 w 187"/>
                <a:gd name="T103" fmla="*/ 50 h 362"/>
                <a:gd name="T104" fmla="*/ 145 w 187"/>
                <a:gd name="T105" fmla="*/ 58 h 362"/>
                <a:gd name="T106" fmla="*/ 82 w 187"/>
                <a:gd name="T107" fmla="*/ 74 h 362"/>
                <a:gd name="T108" fmla="*/ 81 w 187"/>
                <a:gd name="T109" fmla="*/ 60 h 362"/>
                <a:gd name="T110" fmla="*/ 127 w 187"/>
                <a:gd name="T111" fmla="*/ 66 h 362"/>
                <a:gd name="T112" fmla="*/ 176 w 187"/>
                <a:gd name="T113" fmla="*/ 75 h 362"/>
                <a:gd name="T114" fmla="*/ 170 w 187"/>
                <a:gd name="T115" fmla="*/ 88 h 362"/>
                <a:gd name="T116" fmla="*/ 105 w 187"/>
                <a:gd name="T117" fmla="*/ 104 h 362"/>
                <a:gd name="T118" fmla="*/ 104 w 187"/>
                <a:gd name="T119" fmla="*/ 88 h 362"/>
                <a:gd name="T120" fmla="*/ 144 w 187"/>
                <a:gd name="T121" fmla="*/ 117 h 362"/>
                <a:gd name="T122" fmla="*/ 118 w 187"/>
                <a:gd name="T123" fmla="*/ 169 h 362"/>
                <a:gd name="T124" fmla="*/ 112 w 187"/>
                <a:gd name="T125" fmla="*/ 233 h 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87" h="362">
                  <a:moveTo>
                    <a:pt x="6" y="350"/>
                  </a:moveTo>
                  <a:cubicBezTo>
                    <a:pt x="10" y="338"/>
                    <a:pt x="24" y="331"/>
                    <a:pt x="30" y="320"/>
                  </a:cubicBezTo>
                  <a:cubicBezTo>
                    <a:pt x="31" y="319"/>
                    <a:pt x="31" y="322"/>
                    <a:pt x="33" y="319"/>
                  </a:cubicBezTo>
                  <a:cubicBezTo>
                    <a:pt x="39" y="308"/>
                    <a:pt x="53" y="296"/>
                    <a:pt x="64" y="286"/>
                  </a:cubicBezTo>
                  <a:cubicBezTo>
                    <a:pt x="64" y="287"/>
                    <a:pt x="64" y="287"/>
                    <a:pt x="64" y="287"/>
                  </a:cubicBezTo>
                  <a:cubicBezTo>
                    <a:pt x="67" y="286"/>
                    <a:pt x="67" y="282"/>
                    <a:pt x="69" y="279"/>
                  </a:cubicBezTo>
                  <a:cubicBezTo>
                    <a:pt x="69" y="280"/>
                    <a:pt x="69" y="281"/>
                    <a:pt x="70" y="280"/>
                  </a:cubicBezTo>
                  <a:cubicBezTo>
                    <a:pt x="69" y="279"/>
                    <a:pt x="73" y="276"/>
                    <a:pt x="73" y="274"/>
                  </a:cubicBezTo>
                  <a:cubicBezTo>
                    <a:pt x="74" y="274"/>
                    <a:pt x="74" y="274"/>
                    <a:pt x="76" y="274"/>
                  </a:cubicBezTo>
                  <a:cubicBezTo>
                    <a:pt x="76" y="271"/>
                    <a:pt x="76" y="271"/>
                    <a:pt x="76" y="271"/>
                  </a:cubicBezTo>
                  <a:cubicBezTo>
                    <a:pt x="75" y="265"/>
                    <a:pt x="83" y="262"/>
                    <a:pt x="85" y="256"/>
                  </a:cubicBezTo>
                  <a:cubicBezTo>
                    <a:pt x="85" y="256"/>
                    <a:pt x="85" y="257"/>
                    <a:pt x="85" y="257"/>
                  </a:cubicBezTo>
                  <a:cubicBezTo>
                    <a:pt x="89" y="247"/>
                    <a:pt x="96" y="236"/>
                    <a:pt x="100" y="226"/>
                  </a:cubicBezTo>
                  <a:cubicBezTo>
                    <a:pt x="100" y="226"/>
                    <a:pt x="101" y="227"/>
                    <a:pt x="102" y="227"/>
                  </a:cubicBezTo>
                  <a:cubicBezTo>
                    <a:pt x="100" y="226"/>
                    <a:pt x="102" y="222"/>
                    <a:pt x="103" y="219"/>
                  </a:cubicBezTo>
                  <a:cubicBezTo>
                    <a:pt x="105" y="219"/>
                    <a:pt x="103" y="214"/>
                    <a:pt x="105" y="211"/>
                  </a:cubicBezTo>
                  <a:cubicBezTo>
                    <a:pt x="105" y="211"/>
                    <a:pt x="105" y="211"/>
                    <a:pt x="105" y="211"/>
                  </a:cubicBezTo>
                  <a:cubicBezTo>
                    <a:pt x="104" y="208"/>
                    <a:pt x="107" y="208"/>
                    <a:pt x="106" y="205"/>
                  </a:cubicBezTo>
                  <a:cubicBezTo>
                    <a:pt x="107" y="204"/>
                    <a:pt x="107" y="204"/>
                    <a:pt x="107" y="204"/>
                  </a:cubicBezTo>
                  <a:cubicBezTo>
                    <a:pt x="105" y="203"/>
                    <a:pt x="110" y="201"/>
                    <a:pt x="109" y="198"/>
                  </a:cubicBezTo>
                  <a:cubicBezTo>
                    <a:pt x="108" y="198"/>
                    <a:pt x="108" y="198"/>
                    <a:pt x="108" y="198"/>
                  </a:cubicBezTo>
                  <a:cubicBezTo>
                    <a:pt x="108" y="196"/>
                    <a:pt x="109" y="196"/>
                    <a:pt x="109" y="194"/>
                  </a:cubicBezTo>
                  <a:cubicBezTo>
                    <a:pt x="109" y="193"/>
                    <a:pt x="109" y="193"/>
                    <a:pt x="109" y="193"/>
                  </a:cubicBezTo>
                  <a:cubicBezTo>
                    <a:pt x="108" y="189"/>
                    <a:pt x="109" y="187"/>
                    <a:pt x="107" y="187"/>
                  </a:cubicBezTo>
                  <a:cubicBezTo>
                    <a:pt x="109" y="185"/>
                    <a:pt x="108" y="191"/>
                    <a:pt x="111" y="188"/>
                  </a:cubicBezTo>
                  <a:cubicBezTo>
                    <a:pt x="109" y="173"/>
                    <a:pt x="96" y="164"/>
                    <a:pt x="91" y="148"/>
                  </a:cubicBezTo>
                  <a:cubicBezTo>
                    <a:pt x="92" y="146"/>
                    <a:pt x="92" y="145"/>
                    <a:pt x="93" y="145"/>
                  </a:cubicBezTo>
                  <a:cubicBezTo>
                    <a:pt x="93" y="144"/>
                    <a:pt x="95" y="140"/>
                    <a:pt x="95" y="138"/>
                  </a:cubicBezTo>
                  <a:cubicBezTo>
                    <a:pt x="94" y="139"/>
                    <a:pt x="96" y="138"/>
                    <a:pt x="96" y="137"/>
                  </a:cubicBezTo>
                  <a:cubicBezTo>
                    <a:pt x="99" y="136"/>
                    <a:pt x="96" y="134"/>
                    <a:pt x="99" y="132"/>
                  </a:cubicBezTo>
                  <a:cubicBezTo>
                    <a:pt x="98" y="133"/>
                    <a:pt x="99" y="134"/>
                    <a:pt x="100" y="134"/>
                  </a:cubicBezTo>
                  <a:cubicBezTo>
                    <a:pt x="100" y="131"/>
                    <a:pt x="103" y="129"/>
                    <a:pt x="105" y="126"/>
                  </a:cubicBezTo>
                  <a:cubicBezTo>
                    <a:pt x="104" y="127"/>
                    <a:pt x="104" y="128"/>
                    <a:pt x="105" y="128"/>
                  </a:cubicBezTo>
                  <a:cubicBezTo>
                    <a:pt x="106" y="124"/>
                    <a:pt x="109" y="124"/>
                    <a:pt x="111" y="122"/>
                  </a:cubicBezTo>
                  <a:cubicBezTo>
                    <a:pt x="111" y="123"/>
                    <a:pt x="111" y="123"/>
                    <a:pt x="111" y="123"/>
                  </a:cubicBezTo>
                  <a:cubicBezTo>
                    <a:pt x="115" y="122"/>
                    <a:pt x="111" y="121"/>
                    <a:pt x="114" y="119"/>
                  </a:cubicBezTo>
                  <a:cubicBezTo>
                    <a:pt x="114" y="120"/>
                    <a:pt x="114" y="120"/>
                    <a:pt x="114" y="121"/>
                  </a:cubicBezTo>
                  <a:cubicBezTo>
                    <a:pt x="116" y="117"/>
                    <a:pt x="122" y="115"/>
                    <a:pt x="125" y="112"/>
                  </a:cubicBezTo>
                  <a:cubicBezTo>
                    <a:pt x="125" y="113"/>
                    <a:pt x="125" y="113"/>
                    <a:pt x="125" y="113"/>
                  </a:cubicBezTo>
                  <a:cubicBezTo>
                    <a:pt x="128" y="112"/>
                    <a:pt x="133" y="105"/>
                    <a:pt x="135" y="109"/>
                  </a:cubicBezTo>
                  <a:cubicBezTo>
                    <a:pt x="133" y="108"/>
                    <a:pt x="136" y="106"/>
                    <a:pt x="132" y="105"/>
                  </a:cubicBezTo>
                  <a:cubicBezTo>
                    <a:pt x="132" y="107"/>
                    <a:pt x="125" y="105"/>
                    <a:pt x="127" y="108"/>
                  </a:cubicBezTo>
                  <a:cubicBezTo>
                    <a:pt x="124" y="107"/>
                    <a:pt x="118" y="105"/>
                    <a:pt x="115" y="106"/>
                  </a:cubicBezTo>
                  <a:cubicBezTo>
                    <a:pt x="117" y="105"/>
                    <a:pt x="114" y="103"/>
                    <a:pt x="117" y="103"/>
                  </a:cubicBezTo>
                  <a:cubicBezTo>
                    <a:pt x="115" y="102"/>
                    <a:pt x="115" y="102"/>
                    <a:pt x="115" y="102"/>
                  </a:cubicBezTo>
                  <a:cubicBezTo>
                    <a:pt x="115" y="101"/>
                    <a:pt x="117" y="102"/>
                    <a:pt x="116" y="101"/>
                  </a:cubicBezTo>
                  <a:cubicBezTo>
                    <a:pt x="115" y="101"/>
                    <a:pt x="110" y="101"/>
                    <a:pt x="109" y="101"/>
                  </a:cubicBezTo>
                  <a:cubicBezTo>
                    <a:pt x="106" y="101"/>
                    <a:pt x="103" y="103"/>
                    <a:pt x="98" y="101"/>
                  </a:cubicBezTo>
                  <a:cubicBezTo>
                    <a:pt x="101" y="102"/>
                    <a:pt x="98" y="99"/>
                    <a:pt x="100" y="99"/>
                  </a:cubicBezTo>
                  <a:cubicBezTo>
                    <a:pt x="99" y="97"/>
                    <a:pt x="93" y="104"/>
                    <a:pt x="94" y="93"/>
                  </a:cubicBezTo>
                  <a:cubicBezTo>
                    <a:pt x="95" y="92"/>
                    <a:pt x="95" y="94"/>
                    <a:pt x="97" y="92"/>
                  </a:cubicBezTo>
                  <a:cubicBezTo>
                    <a:pt x="96" y="92"/>
                    <a:pt x="97" y="91"/>
                    <a:pt x="97" y="90"/>
                  </a:cubicBezTo>
                  <a:cubicBezTo>
                    <a:pt x="98" y="89"/>
                    <a:pt x="103" y="86"/>
                    <a:pt x="105" y="88"/>
                  </a:cubicBezTo>
                  <a:cubicBezTo>
                    <a:pt x="106" y="88"/>
                    <a:pt x="103" y="89"/>
                    <a:pt x="105" y="89"/>
                  </a:cubicBezTo>
                  <a:cubicBezTo>
                    <a:pt x="107" y="88"/>
                    <a:pt x="107" y="87"/>
                    <a:pt x="110" y="86"/>
                  </a:cubicBezTo>
                  <a:cubicBezTo>
                    <a:pt x="110" y="86"/>
                    <a:pt x="110" y="86"/>
                    <a:pt x="110" y="86"/>
                  </a:cubicBezTo>
                  <a:cubicBezTo>
                    <a:pt x="112" y="86"/>
                    <a:pt x="115" y="84"/>
                    <a:pt x="113" y="83"/>
                  </a:cubicBezTo>
                  <a:cubicBezTo>
                    <a:pt x="112" y="84"/>
                    <a:pt x="114" y="85"/>
                    <a:pt x="112" y="84"/>
                  </a:cubicBezTo>
                  <a:cubicBezTo>
                    <a:pt x="113" y="83"/>
                    <a:pt x="116" y="82"/>
                    <a:pt x="119" y="81"/>
                  </a:cubicBezTo>
                  <a:cubicBezTo>
                    <a:pt x="118" y="82"/>
                    <a:pt x="118" y="82"/>
                    <a:pt x="118" y="83"/>
                  </a:cubicBezTo>
                  <a:cubicBezTo>
                    <a:pt x="122" y="81"/>
                    <a:pt x="126" y="80"/>
                    <a:pt x="130" y="78"/>
                  </a:cubicBezTo>
                  <a:cubicBezTo>
                    <a:pt x="130" y="77"/>
                    <a:pt x="128" y="81"/>
                    <a:pt x="128" y="80"/>
                  </a:cubicBezTo>
                  <a:cubicBezTo>
                    <a:pt x="133" y="81"/>
                    <a:pt x="139" y="77"/>
                    <a:pt x="143" y="79"/>
                  </a:cubicBezTo>
                  <a:cubicBezTo>
                    <a:pt x="143" y="79"/>
                    <a:pt x="143" y="77"/>
                    <a:pt x="143" y="78"/>
                  </a:cubicBezTo>
                  <a:cubicBezTo>
                    <a:pt x="146" y="77"/>
                    <a:pt x="146" y="79"/>
                    <a:pt x="147" y="78"/>
                  </a:cubicBezTo>
                  <a:cubicBezTo>
                    <a:pt x="147" y="79"/>
                    <a:pt x="149" y="78"/>
                    <a:pt x="151" y="77"/>
                  </a:cubicBezTo>
                  <a:cubicBezTo>
                    <a:pt x="152" y="77"/>
                    <a:pt x="151" y="78"/>
                    <a:pt x="150" y="78"/>
                  </a:cubicBezTo>
                  <a:cubicBezTo>
                    <a:pt x="152" y="77"/>
                    <a:pt x="162" y="75"/>
                    <a:pt x="167" y="75"/>
                  </a:cubicBezTo>
                  <a:cubicBezTo>
                    <a:pt x="166" y="74"/>
                    <a:pt x="167" y="74"/>
                    <a:pt x="168" y="73"/>
                  </a:cubicBezTo>
                  <a:cubicBezTo>
                    <a:pt x="169" y="72"/>
                    <a:pt x="169" y="72"/>
                    <a:pt x="169" y="72"/>
                  </a:cubicBezTo>
                  <a:cubicBezTo>
                    <a:pt x="169" y="72"/>
                    <a:pt x="169" y="72"/>
                    <a:pt x="169" y="72"/>
                  </a:cubicBezTo>
                  <a:cubicBezTo>
                    <a:pt x="169" y="72"/>
                    <a:pt x="169" y="72"/>
                    <a:pt x="169" y="72"/>
                  </a:cubicBezTo>
                  <a:cubicBezTo>
                    <a:pt x="169" y="72"/>
                    <a:pt x="169" y="72"/>
                    <a:pt x="169" y="72"/>
                  </a:cubicBezTo>
                  <a:cubicBezTo>
                    <a:pt x="169" y="72"/>
                    <a:pt x="169" y="72"/>
                    <a:pt x="169" y="72"/>
                  </a:cubicBezTo>
                  <a:cubicBezTo>
                    <a:pt x="170" y="69"/>
                    <a:pt x="164" y="97"/>
                    <a:pt x="166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5" y="85"/>
                    <a:pt x="165" y="85"/>
                    <a:pt x="165" y="85"/>
                  </a:cubicBezTo>
                  <a:cubicBezTo>
                    <a:pt x="167" y="84"/>
                    <a:pt x="167" y="84"/>
                    <a:pt x="167" y="84"/>
                  </a:cubicBezTo>
                  <a:cubicBezTo>
                    <a:pt x="166" y="83"/>
                    <a:pt x="164" y="83"/>
                    <a:pt x="164" y="82"/>
                  </a:cubicBezTo>
                  <a:cubicBezTo>
                    <a:pt x="163" y="82"/>
                    <a:pt x="165" y="83"/>
                    <a:pt x="167" y="83"/>
                  </a:cubicBezTo>
                  <a:cubicBezTo>
                    <a:pt x="167" y="83"/>
                    <a:pt x="167" y="83"/>
                    <a:pt x="167" y="83"/>
                  </a:cubicBezTo>
                  <a:cubicBezTo>
                    <a:pt x="168" y="83"/>
                    <a:pt x="168" y="83"/>
                    <a:pt x="168" y="83"/>
                  </a:cubicBezTo>
                  <a:cubicBezTo>
                    <a:pt x="168" y="83"/>
                    <a:pt x="168" y="83"/>
                    <a:pt x="168" y="83"/>
                  </a:cubicBezTo>
                  <a:cubicBezTo>
                    <a:pt x="168" y="83"/>
                    <a:pt x="168" y="83"/>
                    <a:pt x="168" y="83"/>
                  </a:cubicBezTo>
                  <a:cubicBezTo>
                    <a:pt x="168" y="83"/>
                    <a:pt x="168" y="83"/>
                    <a:pt x="168" y="83"/>
                  </a:cubicBezTo>
                  <a:cubicBezTo>
                    <a:pt x="168" y="83"/>
                    <a:pt x="168" y="83"/>
                    <a:pt x="168" y="83"/>
                  </a:cubicBezTo>
                  <a:cubicBezTo>
                    <a:pt x="168" y="83"/>
                    <a:pt x="168" y="83"/>
                    <a:pt x="168" y="83"/>
                  </a:cubicBezTo>
                  <a:cubicBezTo>
                    <a:pt x="167" y="85"/>
                    <a:pt x="172" y="67"/>
                    <a:pt x="170" y="75"/>
                  </a:cubicBezTo>
                  <a:cubicBezTo>
                    <a:pt x="170" y="75"/>
                    <a:pt x="170" y="75"/>
                    <a:pt x="170" y="75"/>
                  </a:cubicBezTo>
                  <a:cubicBezTo>
                    <a:pt x="169" y="75"/>
                    <a:pt x="169" y="75"/>
                    <a:pt x="169" y="75"/>
                  </a:cubicBezTo>
                  <a:cubicBezTo>
                    <a:pt x="168" y="75"/>
                    <a:pt x="168" y="75"/>
                    <a:pt x="168" y="75"/>
                  </a:cubicBezTo>
                  <a:cubicBezTo>
                    <a:pt x="168" y="75"/>
                    <a:pt x="168" y="75"/>
                    <a:pt x="168" y="75"/>
                  </a:cubicBezTo>
                  <a:cubicBezTo>
                    <a:pt x="169" y="75"/>
                    <a:pt x="169" y="75"/>
                    <a:pt x="169" y="75"/>
                  </a:cubicBezTo>
                  <a:cubicBezTo>
                    <a:pt x="170" y="75"/>
                    <a:pt x="170" y="75"/>
                    <a:pt x="170" y="75"/>
                  </a:cubicBezTo>
                  <a:cubicBezTo>
                    <a:pt x="170" y="75"/>
                    <a:pt x="170" y="75"/>
                    <a:pt x="170" y="75"/>
                  </a:cubicBezTo>
                  <a:cubicBezTo>
                    <a:pt x="170" y="75"/>
                    <a:pt x="170" y="75"/>
                    <a:pt x="170" y="75"/>
                  </a:cubicBezTo>
                  <a:cubicBezTo>
                    <a:pt x="170" y="75"/>
                    <a:pt x="170" y="75"/>
                    <a:pt x="170" y="75"/>
                  </a:cubicBezTo>
                  <a:cubicBezTo>
                    <a:pt x="170" y="75"/>
                    <a:pt x="170" y="75"/>
                    <a:pt x="170" y="75"/>
                  </a:cubicBezTo>
                  <a:cubicBezTo>
                    <a:pt x="169" y="78"/>
                    <a:pt x="172" y="66"/>
                    <a:pt x="168" y="83"/>
                  </a:cubicBezTo>
                  <a:cubicBezTo>
                    <a:pt x="168" y="83"/>
                    <a:pt x="168" y="83"/>
                    <a:pt x="168" y="83"/>
                  </a:cubicBezTo>
                  <a:cubicBezTo>
                    <a:pt x="168" y="83"/>
                    <a:pt x="168" y="83"/>
                    <a:pt x="168" y="83"/>
                  </a:cubicBezTo>
                  <a:cubicBezTo>
                    <a:pt x="168" y="83"/>
                    <a:pt x="168" y="83"/>
                    <a:pt x="168" y="83"/>
                  </a:cubicBezTo>
                  <a:cubicBezTo>
                    <a:pt x="168" y="83"/>
                    <a:pt x="168" y="83"/>
                    <a:pt x="168" y="83"/>
                  </a:cubicBezTo>
                  <a:cubicBezTo>
                    <a:pt x="167" y="83"/>
                    <a:pt x="167" y="83"/>
                    <a:pt x="167" y="83"/>
                  </a:cubicBezTo>
                  <a:cubicBezTo>
                    <a:pt x="166" y="83"/>
                    <a:pt x="165" y="83"/>
                    <a:pt x="166" y="83"/>
                  </a:cubicBezTo>
                  <a:cubicBezTo>
                    <a:pt x="164" y="82"/>
                    <a:pt x="162" y="82"/>
                    <a:pt x="161" y="80"/>
                  </a:cubicBezTo>
                  <a:cubicBezTo>
                    <a:pt x="161" y="80"/>
                    <a:pt x="163" y="79"/>
                    <a:pt x="161" y="78"/>
                  </a:cubicBezTo>
                  <a:cubicBezTo>
                    <a:pt x="158" y="78"/>
                    <a:pt x="160" y="79"/>
                    <a:pt x="157" y="79"/>
                  </a:cubicBezTo>
                  <a:cubicBezTo>
                    <a:pt x="156" y="79"/>
                    <a:pt x="156" y="79"/>
                    <a:pt x="156" y="79"/>
                  </a:cubicBezTo>
                  <a:cubicBezTo>
                    <a:pt x="155" y="80"/>
                    <a:pt x="153" y="78"/>
                    <a:pt x="154" y="80"/>
                  </a:cubicBezTo>
                  <a:cubicBezTo>
                    <a:pt x="154" y="79"/>
                    <a:pt x="149" y="80"/>
                    <a:pt x="150" y="78"/>
                  </a:cubicBezTo>
                  <a:cubicBezTo>
                    <a:pt x="150" y="76"/>
                    <a:pt x="150" y="76"/>
                    <a:pt x="150" y="76"/>
                  </a:cubicBezTo>
                  <a:cubicBezTo>
                    <a:pt x="149" y="76"/>
                    <a:pt x="148" y="78"/>
                    <a:pt x="147" y="79"/>
                  </a:cubicBezTo>
                  <a:cubicBezTo>
                    <a:pt x="146" y="78"/>
                    <a:pt x="146" y="78"/>
                    <a:pt x="146" y="78"/>
                  </a:cubicBezTo>
                  <a:cubicBezTo>
                    <a:pt x="146" y="80"/>
                    <a:pt x="142" y="78"/>
                    <a:pt x="141" y="80"/>
                  </a:cubicBezTo>
                  <a:cubicBezTo>
                    <a:pt x="138" y="79"/>
                    <a:pt x="133" y="80"/>
                    <a:pt x="131" y="79"/>
                  </a:cubicBezTo>
                  <a:cubicBezTo>
                    <a:pt x="128" y="80"/>
                    <a:pt x="126" y="81"/>
                    <a:pt x="123" y="80"/>
                  </a:cubicBezTo>
                  <a:cubicBezTo>
                    <a:pt x="124" y="80"/>
                    <a:pt x="125" y="80"/>
                    <a:pt x="125" y="79"/>
                  </a:cubicBezTo>
                  <a:cubicBezTo>
                    <a:pt x="123" y="79"/>
                    <a:pt x="122" y="79"/>
                    <a:pt x="121" y="80"/>
                  </a:cubicBezTo>
                  <a:cubicBezTo>
                    <a:pt x="121" y="80"/>
                    <a:pt x="117" y="79"/>
                    <a:pt x="115" y="78"/>
                  </a:cubicBezTo>
                  <a:cubicBezTo>
                    <a:pt x="112" y="79"/>
                    <a:pt x="113" y="80"/>
                    <a:pt x="113" y="81"/>
                  </a:cubicBezTo>
                  <a:cubicBezTo>
                    <a:pt x="111" y="79"/>
                    <a:pt x="106" y="83"/>
                    <a:pt x="102" y="81"/>
                  </a:cubicBezTo>
                  <a:cubicBezTo>
                    <a:pt x="103" y="81"/>
                    <a:pt x="106" y="80"/>
                    <a:pt x="104" y="79"/>
                  </a:cubicBezTo>
                  <a:cubicBezTo>
                    <a:pt x="102" y="76"/>
                    <a:pt x="99" y="81"/>
                    <a:pt x="95" y="80"/>
                  </a:cubicBezTo>
                  <a:cubicBezTo>
                    <a:pt x="96" y="82"/>
                    <a:pt x="96" y="82"/>
                    <a:pt x="96" y="82"/>
                  </a:cubicBezTo>
                  <a:cubicBezTo>
                    <a:pt x="94" y="80"/>
                    <a:pt x="90" y="82"/>
                    <a:pt x="90" y="80"/>
                  </a:cubicBezTo>
                  <a:cubicBezTo>
                    <a:pt x="89" y="81"/>
                    <a:pt x="86" y="79"/>
                    <a:pt x="86" y="81"/>
                  </a:cubicBezTo>
                  <a:cubicBezTo>
                    <a:pt x="82" y="80"/>
                    <a:pt x="78" y="78"/>
                    <a:pt x="74" y="76"/>
                  </a:cubicBezTo>
                  <a:cubicBezTo>
                    <a:pt x="72" y="74"/>
                    <a:pt x="72" y="74"/>
                    <a:pt x="72" y="74"/>
                  </a:cubicBezTo>
                  <a:cubicBezTo>
                    <a:pt x="70" y="74"/>
                    <a:pt x="70" y="74"/>
                    <a:pt x="70" y="74"/>
                  </a:cubicBezTo>
                  <a:cubicBezTo>
                    <a:pt x="70" y="73"/>
                    <a:pt x="70" y="73"/>
                    <a:pt x="70" y="73"/>
                  </a:cubicBezTo>
                  <a:cubicBezTo>
                    <a:pt x="70" y="73"/>
                    <a:pt x="70" y="73"/>
                    <a:pt x="70" y="73"/>
                  </a:cubicBezTo>
                  <a:cubicBezTo>
                    <a:pt x="70" y="73"/>
                    <a:pt x="70" y="73"/>
                    <a:pt x="70" y="73"/>
                  </a:cubicBezTo>
                  <a:cubicBezTo>
                    <a:pt x="70" y="73"/>
                    <a:pt x="70" y="73"/>
                    <a:pt x="70" y="73"/>
                  </a:cubicBezTo>
                  <a:cubicBezTo>
                    <a:pt x="71" y="82"/>
                    <a:pt x="68" y="61"/>
                    <a:pt x="68" y="64"/>
                  </a:cubicBezTo>
                  <a:cubicBezTo>
                    <a:pt x="69" y="64"/>
                    <a:pt x="69" y="64"/>
                    <a:pt x="69" y="64"/>
                  </a:cubicBezTo>
                  <a:cubicBezTo>
                    <a:pt x="69" y="64"/>
                    <a:pt x="69" y="64"/>
                    <a:pt x="69" y="64"/>
                  </a:cubicBezTo>
                  <a:cubicBezTo>
                    <a:pt x="69" y="63"/>
                    <a:pt x="69" y="63"/>
                    <a:pt x="69" y="63"/>
                  </a:cubicBezTo>
                  <a:cubicBezTo>
                    <a:pt x="69" y="63"/>
                    <a:pt x="69" y="63"/>
                    <a:pt x="69" y="63"/>
                  </a:cubicBezTo>
                  <a:cubicBezTo>
                    <a:pt x="71" y="62"/>
                    <a:pt x="72" y="61"/>
                    <a:pt x="74" y="61"/>
                  </a:cubicBezTo>
                  <a:cubicBezTo>
                    <a:pt x="75" y="60"/>
                    <a:pt x="77" y="59"/>
                    <a:pt x="76" y="58"/>
                  </a:cubicBezTo>
                  <a:cubicBezTo>
                    <a:pt x="74" y="58"/>
                    <a:pt x="74" y="60"/>
                    <a:pt x="73" y="60"/>
                  </a:cubicBezTo>
                  <a:cubicBezTo>
                    <a:pt x="74" y="59"/>
                    <a:pt x="74" y="59"/>
                    <a:pt x="74" y="59"/>
                  </a:cubicBezTo>
                  <a:cubicBezTo>
                    <a:pt x="76" y="58"/>
                    <a:pt x="78" y="57"/>
                    <a:pt x="77" y="60"/>
                  </a:cubicBezTo>
                  <a:cubicBezTo>
                    <a:pt x="82" y="58"/>
                    <a:pt x="80" y="54"/>
                    <a:pt x="86" y="53"/>
                  </a:cubicBezTo>
                  <a:cubicBezTo>
                    <a:pt x="86" y="53"/>
                    <a:pt x="86" y="54"/>
                    <a:pt x="88" y="53"/>
                  </a:cubicBezTo>
                  <a:cubicBezTo>
                    <a:pt x="91" y="51"/>
                    <a:pt x="91" y="51"/>
                    <a:pt x="91" y="51"/>
                  </a:cubicBezTo>
                  <a:cubicBezTo>
                    <a:pt x="95" y="50"/>
                    <a:pt x="93" y="52"/>
                    <a:pt x="94" y="54"/>
                  </a:cubicBezTo>
                  <a:cubicBezTo>
                    <a:pt x="96" y="53"/>
                    <a:pt x="98" y="52"/>
                    <a:pt x="99" y="51"/>
                  </a:cubicBezTo>
                  <a:cubicBezTo>
                    <a:pt x="101" y="52"/>
                    <a:pt x="101" y="52"/>
                    <a:pt x="101" y="52"/>
                  </a:cubicBezTo>
                  <a:cubicBezTo>
                    <a:pt x="99" y="51"/>
                    <a:pt x="103" y="51"/>
                    <a:pt x="103" y="51"/>
                  </a:cubicBezTo>
                  <a:cubicBezTo>
                    <a:pt x="102" y="51"/>
                    <a:pt x="102" y="51"/>
                    <a:pt x="102" y="51"/>
                  </a:cubicBezTo>
                  <a:cubicBezTo>
                    <a:pt x="103" y="52"/>
                    <a:pt x="105" y="51"/>
                    <a:pt x="106" y="51"/>
                  </a:cubicBezTo>
                  <a:cubicBezTo>
                    <a:pt x="106" y="50"/>
                    <a:pt x="103" y="50"/>
                    <a:pt x="102" y="50"/>
                  </a:cubicBezTo>
                  <a:cubicBezTo>
                    <a:pt x="103" y="49"/>
                    <a:pt x="104" y="49"/>
                    <a:pt x="105" y="48"/>
                  </a:cubicBezTo>
                  <a:cubicBezTo>
                    <a:pt x="105" y="49"/>
                    <a:pt x="108" y="48"/>
                    <a:pt x="110" y="48"/>
                  </a:cubicBezTo>
                  <a:cubicBezTo>
                    <a:pt x="112" y="48"/>
                    <a:pt x="112" y="46"/>
                    <a:pt x="112" y="46"/>
                  </a:cubicBezTo>
                  <a:cubicBezTo>
                    <a:pt x="112" y="47"/>
                    <a:pt x="115" y="46"/>
                    <a:pt x="114" y="47"/>
                  </a:cubicBezTo>
                  <a:cubicBezTo>
                    <a:pt x="113" y="47"/>
                    <a:pt x="112" y="47"/>
                    <a:pt x="111" y="47"/>
                  </a:cubicBezTo>
                  <a:cubicBezTo>
                    <a:pt x="113" y="48"/>
                    <a:pt x="113" y="49"/>
                    <a:pt x="115" y="48"/>
                  </a:cubicBezTo>
                  <a:cubicBezTo>
                    <a:pt x="117" y="47"/>
                    <a:pt x="114" y="45"/>
                    <a:pt x="118" y="45"/>
                  </a:cubicBezTo>
                  <a:cubicBezTo>
                    <a:pt x="117" y="46"/>
                    <a:pt x="117" y="46"/>
                    <a:pt x="116" y="47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46"/>
                    <a:pt x="119" y="46"/>
                    <a:pt x="119" y="46"/>
                  </a:cubicBezTo>
                  <a:cubicBezTo>
                    <a:pt x="120" y="46"/>
                    <a:pt x="120" y="46"/>
                    <a:pt x="120" y="46"/>
                  </a:cubicBezTo>
                  <a:cubicBezTo>
                    <a:pt x="120" y="45"/>
                    <a:pt x="125" y="45"/>
                    <a:pt x="125" y="43"/>
                  </a:cubicBezTo>
                  <a:cubicBezTo>
                    <a:pt x="127" y="43"/>
                    <a:pt x="129" y="43"/>
                    <a:pt x="130" y="43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32" y="44"/>
                    <a:pt x="134" y="43"/>
                    <a:pt x="135" y="42"/>
                  </a:cubicBezTo>
                  <a:cubicBezTo>
                    <a:pt x="135" y="42"/>
                    <a:pt x="135" y="42"/>
                    <a:pt x="135" y="42"/>
                  </a:cubicBezTo>
                  <a:cubicBezTo>
                    <a:pt x="136" y="42"/>
                    <a:pt x="139" y="42"/>
                    <a:pt x="140" y="41"/>
                  </a:cubicBezTo>
                  <a:cubicBezTo>
                    <a:pt x="143" y="41"/>
                    <a:pt x="142" y="46"/>
                    <a:pt x="144" y="43"/>
                  </a:cubicBezTo>
                  <a:cubicBezTo>
                    <a:pt x="147" y="43"/>
                    <a:pt x="147" y="40"/>
                    <a:pt x="146" y="40"/>
                  </a:cubicBezTo>
                  <a:cubicBezTo>
                    <a:pt x="151" y="39"/>
                    <a:pt x="156" y="37"/>
                    <a:pt x="160" y="37"/>
                  </a:cubicBezTo>
                  <a:cubicBezTo>
                    <a:pt x="160" y="37"/>
                    <a:pt x="160" y="37"/>
                    <a:pt x="161" y="36"/>
                  </a:cubicBezTo>
                  <a:cubicBezTo>
                    <a:pt x="166" y="35"/>
                    <a:pt x="166" y="35"/>
                    <a:pt x="166" y="35"/>
                  </a:cubicBezTo>
                  <a:cubicBezTo>
                    <a:pt x="168" y="34"/>
                    <a:pt x="168" y="34"/>
                    <a:pt x="168" y="34"/>
                  </a:cubicBezTo>
                  <a:cubicBezTo>
                    <a:pt x="169" y="33"/>
                    <a:pt x="169" y="33"/>
                    <a:pt x="169" y="33"/>
                  </a:cubicBezTo>
                  <a:cubicBezTo>
                    <a:pt x="169" y="33"/>
                    <a:pt x="169" y="33"/>
                    <a:pt x="169" y="33"/>
                  </a:cubicBezTo>
                  <a:cubicBezTo>
                    <a:pt x="169" y="33"/>
                    <a:pt x="169" y="33"/>
                    <a:pt x="169" y="33"/>
                  </a:cubicBezTo>
                  <a:cubicBezTo>
                    <a:pt x="169" y="33"/>
                    <a:pt x="169" y="33"/>
                    <a:pt x="169" y="33"/>
                  </a:cubicBezTo>
                  <a:cubicBezTo>
                    <a:pt x="169" y="33"/>
                    <a:pt x="169" y="33"/>
                    <a:pt x="169" y="33"/>
                  </a:cubicBezTo>
                  <a:cubicBezTo>
                    <a:pt x="169" y="33"/>
                    <a:pt x="169" y="33"/>
                    <a:pt x="169" y="33"/>
                  </a:cubicBezTo>
                  <a:cubicBezTo>
                    <a:pt x="169" y="30"/>
                    <a:pt x="169" y="63"/>
                    <a:pt x="169" y="49"/>
                  </a:cubicBezTo>
                  <a:cubicBezTo>
                    <a:pt x="169" y="49"/>
                    <a:pt x="169" y="49"/>
                    <a:pt x="169" y="49"/>
                  </a:cubicBezTo>
                  <a:cubicBezTo>
                    <a:pt x="169" y="49"/>
                    <a:pt x="169" y="49"/>
                    <a:pt x="169" y="49"/>
                  </a:cubicBezTo>
                  <a:cubicBezTo>
                    <a:pt x="168" y="49"/>
                    <a:pt x="168" y="49"/>
                    <a:pt x="168" y="49"/>
                  </a:cubicBezTo>
                  <a:cubicBezTo>
                    <a:pt x="165" y="48"/>
                    <a:pt x="163" y="47"/>
                    <a:pt x="161" y="45"/>
                  </a:cubicBezTo>
                  <a:cubicBezTo>
                    <a:pt x="163" y="45"/>
                    <a:pt x="162" y="44"/>
                    <a:pt x="162" y="43"/>
                  </a:cubicBezTo>
                  <a:cubicBezTo>
                    <a:pt x="160" y="44"/>
                    <a:pt x="160" y="41"/>
                    <a:pt x="159" y="43"/>
                  </a:cubicBezTo>
                  <a:cubicBezTo>
                    <a:pt x="159" y="45"/>
                    <a:pt x="159" y="45"/>
                    <a:pt x="160" y="46"/>
                  </a:cubicBezTo>
                  <a:cubicBezTo>
                    <a:pt x="157" y="46"/>
                    <a:pt x="151" y="45"/>
                    <a:pt x="149" y="44"/>
                  </a:cubicBezTo>
                  <a:cubicBezTo>
                    <a:pt x="150" y="45"/>
                    <a:pt x="150" y="45"/>
                    <a:pt x="149" y="45"/>
                  </a:cubicBezTo>
                  <a:cubicBezTo>
                    <a:pt x="149" y="43"/>
                    <a:pt x="146" y="43"/>
                    <a:pt x="144" y="44"/>
                  </a:cubicBezTo>
                  <a:cubicBezTo>
                    <a:pt x="144" y="45"/>
                    <a:pt x="144" y="45"/>
                    <a:pt x="144" y="45"/>
                  </a:cubicBezTo>
                  <a:cubicBezTo>
                    <a:pt x="143" y="44"/>
                    <a:pt x="143" y="44"/>
                    <a:pt x="143" y="44"/>
                  </a:cubicBezTo>
                  <a:cubicBezTo>
                    <a:pt x="142" y="44"/>
                    <a:pt x="142" y="46"/>
                    <a:pt x="140" y="45"/>
                  </a:cubicBezTo>
                  <a:cubicBezTo>
                    <a:pt x="139" y="44"/>
                    <a:pt x="139" y="44"/>
                    <a:pt x="139" y="44"/>
                  </a:cubicBezTo>
                  <a:cubicBezTo>
                    <a:pt x="137" y="45"/>
                    <a:pt x="134" y="47"/>
                    <a:pt x="131" y="46"/>
                  </a:cubicBezTo>
                  <a:cubicBezTo>
                    <a:pt x="129" y="45"/>
                    <a:pt x="129" y="45"/>
                    <a:pt x="129" y="45"/>
                  </a:cubicBezTo>
                  <a:cubicBezTo>
                    <a:pt x="128" y="45"/>
                    <a:pt x="126" y="46"/>
                    <a:pt x="128" y="46"/>
                  </a:cubicBezTo>
                  <a:cubicBezTo>
                    <a:pt x="124" y="46"/>
                    <a:pt x="121" y="46"/>
                    <a:pt x="119" y="45"/>
                  </a:cubicBezTo>
                  <a:cubicBezTo>
                    <a:pt x="113" y="49"/>
                    <a:pt x="101" y="51"/>
                    <a:pt x="92" y="50"/>
                  </a:cubicBezTo>
                  <a:cubicBezTo>
                    <a:pt x="92" y="49"/>
                    <a:pt x="92" y="49"/>
                    <a:pt x="92" y="49"/>
                  </a:cubicBezTo>
                  <a:cubicBezTo>
                    <a:pt x="89" y="49"/>
                    <a:pt x="91" y="51"/>
                    <a:pt x="89" y="50"/>
                  </a:cubicBezTo>
                  <a:cubicBezTo>
                    <a:pt x="90" y="50"/>
                    <a:pt x="87" y="49"/>
                    <a:pt x="89" y="48"/>
                  </a:cubicBezTo>
                  <a:cubicBezTo>
                    <a:pt x="85" y="47"/>
                    <a:pt x="84" y="49"/>
                    <a:pt x="82" y="49"/>
                  </a:cubicBezTo>
                  <a:cubicBezTo>
                    <a:pt x="81" y="50"/>
                    <a:pt x="84" y="48"/>
                    <a:pt x="83" y="50"/>
                  </a:cubicBezTo>
                  <a:cubicBezTo>
                    <a:pt x="83" y="50"/>
                    <a:pt x="78" y="48"/>
                    <a:pt x="77" y="50"/>
                  </a:cubicBezTo>
                  <a:cubicBezTo>
                    <a:pt x="76" y="49"/>
                    <a:pt x="77" y="48"/>
                    <a:pt x="78" y="47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3" y="46"/>
                    <a:pt x="82" y="45"/>
                    <a:pt x="80" y="42"/>
                  </a:cubicBezTo>
                  <a:cubicBezTo>
                    <a:pt x="78" y="42"/>
                    <a:pt x="78" y="42"/>
                    <a:pt x="78" y="42"/>
                  </a:cubicBezTo>
                  <a:cubicBezTo>
                    <a:pt x="76" y="40"/>
                    <a:pt x="83" y="41"/>
                    <a:pt x="79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5" y="37"/>
                    <a:pt x="76" y="38"/>
                    <a:pt x="76" y="37"/>
                  </a:cubicBezTo>
                  <a:cubicBezTo>
                    <a:pt x="75" y="36"/>
                    <a:pt x="75" y="36"/>
                    <a:pt x="74" y="36"/>
                  </a:cubicBezTo>
                  <a:cubicBezTo>
                    <a:pt x="78" y="32"/>
                    <a:pt x="73" y="30"/>
                    <a:pt x="79" y="28"/>
                  </a:cubicBezTo>
                  <a:cubicBezTo>
                    <a:pt x="81" y="28"/>
                    <a:pt x="74" y="30"/>
                    <a:pt x="76" y="31"/>
                  </a:cubicBezTo>
                  <a:cubicBezTo>
                    <a:pt x="79" y="31"/>
                    <a:pt x="81" y="28"/>
                    <a:pt x="83" y="27"/>
                  </a:cubicBezTo>
                  <a:cubicBezTo>
                    <a:pt x="81" y="27"/>
                    <a:pt x="82" y="25"/>
                    <a:pt x="84" y="24"/>
                  </a:cubicBezTo>
                  <a:cubicBezTo>
                    <a:pt x="87" y="24"/>
                    <a:pt x="83" y="26"/>
                    <a:pt x="86" y="26"/>
                  </a:cubicBezTo>
                  <a:cubicBezTo>
                    <a:pt x="87" y="24"/>
                    <a:pt x="90" y="23"/>
                    <a:pt x="87" y="23"/>
                  </a:cubicBezTo>
                  <a:cubicBezTo>
                    <a:pt x="88" y="20"/>
                    <a:pt x="90" y="23"/>
                    <a:pt x="91" y="20"/>
                  </a:cubicBezTo>
                  <a:cubicBezTo>
                    <a:pt x="93" y="22"/>
                    <a:pt x="89" y="25"/>
                    <a:pt x="93" y="25"/>
                  </a:cubicBezTo>
                  <a:cubicBezTo>
                    <a:pt x="92" y="23"/>
                    <a:pt x="97" y="22"/>
                    <a:pt x="95" y="20"/>
                  </a:cubicBezTo>
                  <a:cubicBezTo>
                    <a:pt x="96" y="20"/>
                    <a:pt x="97" y="21"/>
                    <a:pt x="96" y="22"/>
                  </a:cubicBezTo>
                  <a:cubicBezTo>
                    <a:pt x="98" y="23"/>
                    <a:pt x="100" y="18"/>
                    <a:pt x="101" y="21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102" y="20"/>
                    <a:pt x="103" y="20"/>
                    <a:pt x="105" y="21"/>
                  </a:cubicBezTo>
                  <a:cubicBezTo>
                    <a:pt x="106" y="21"/>
                    <a:pt x="110" y="18"/>
                    <a:pt x="110" y="20"/>
                  </a:cubicBezTo>
                  <a:cubicBezTo>
                    <a:pt x="111" y="20"/>
                    <a:pt x="115" y="19"/>
                    <a:pt x="113" y="18"/>
                  </a:cubicBezTo>
                  <a:cubicBezTo>
                    <a:pt x="110" y="17"/>
                    <a:pt x="110" y="19"/>
                    <a:pt x="109" y="17"/>
                  </a:cubicBezTo>
                  <a:cubicBezTo>
                    <a:pt x="111" y="19"/>
                    <a:pt x="112" y="16"/>
                    <a:pt x="114" y="16"/>
                  </a:cubicBezTo>
                  <a:cubicBezTo>
                    <a:pt x="114" y="16"/>
                    <a:pt x="114" y="16"/>
                    <a:pt x="114" y="16"/>
                  </a:cubicBezTo>
                  <a:cubicBezTo>
                    <a:pt x="115" y="16"/>
                    <a:pt x="117" y="16"/>
                    <a:pt x="117" y="15"/>
                  </a:cubicBezTo>
                  <a:cubicBezTo>
                    <a:pt x="117" y="15"/>
                    <a:pt x="117" y="16"/>
                    <a:pt x="118" y="16"/>
                  </a:cubicBezTo>
                  <a:cubicBezTo>
                    <a:pt x="119" y="14"/>
                    <a:pt x="119" y="14"/>
                    <a:pt x="119" y="14"/>
                  </a:cubicBezTo>
                  <a:cubicBezTo>
                    <a:pt x="122" y="13"/>
                    <a:pt x="120" y="17"/>
                    <a:pt x="123" y="16"/>
                  </a:cubicBezTo>
                  <a:cubicBezTo>
                    <a:pt x="121" y="17"/>
                    <a:pt x="121" y="17"/>
                    <a:pt x="121" y="17"/>
                  </a:cubicBezTo>
                  <a:cubicBezTo>
                    <a:pt x="121" y="17"/>
                    <a:pt x="123" y="18"/>
                    <a:pt x="124" y="17"/>
                  </a:cubicBezTo>
                  <a:cubicBezTo>
                    <a:pt x="125" y="16"/>
                    <a:pt x="126" y="14"/>
                    <a:pt x="126" y="13"/>
                  </a:cubicBezTo>
                  <a:cubicBezTo>
                    <a:pt x="128" y="12"/>
                    <a:pt x="127" y="14"/>
                    <a:pt x="129" y="13"/>
                  </a:cubicBezTo>
                  <a:cubicBezTo>
                    <a:pt x="127" y="15"/>
                    <a:pt x="127" y="15"/>
                    <a:pt x="127" y="15"/>
                  </a:cubicBezTo>
                  <a:cubicBezTo>
                    <a:pt x="126" y="15"/>
                    <a:pt x="129" y="17"/>
                    <a:pt x="131" y="16"/>
                  </a:cubicBezTo>
                  <a:cubicBezTo>
                    <a:pt x="133" y="15"/>
                    <a:pt x="135" y="13"/>
                    <a:pt x="132" y="13"/>
                  </a:cubicBezTo>
                  <a:cubicBezTo>
                    <a:pt x="133" y="13"/>
                    <a:pt x="135" y="13"/>
                    <a:pt x="135" y="14"/>
                  </a:cubicBezTo>
                  <a:cubicBezTo>
                    <a:pt x="137" y="13"/>
                    <a:pt x="134" y="13"/>
                    <a:pt x="136" y="12"/>
                  </a:cubicBezTo>
                  <a:cubicBezTo>
                    <a:pt x="138" y="12"/>
                    <a:pt x="141" y="13"/>
                    <a:pt x="143" y="14"/>
                  </a:cubicBezTo>
                  <a:cubicBezTo>
                    <a:pt x="141" y="16"/>
                    <a:pt x="141" y="16"/>
                    <a:pt x="141" y="16"/>
                  </a:cubicBezTo>
                  <a:cubicBezTo>
                    <a:pt x="143" y="16"/>
                    <a:pt x="143" y="16"/>
                    <a:pt x="143" y="16"/>
                  </a:cubicBezTo>
                  <a:cubicBezTo>
                    <a:pt x="141" y="18"/>
                    <a:pt x="144" y="17"/>
                    <a:pt x="143" y="19"/>
                  </a:cubicBezTo>
                  <a:cubicBezTo>
                    <a:pt x="144" y="19"/>
                    <a:pt x="146" y="18"/>
                    <a:pt x="147" y="18"/>
                  </a:cubicBezTo>
                  <a:cubicBezTo>
                    <a:pt x="143" y="15"/>
                    <a:pt x="150" y="13"/>
                    <a:pt x="148" y="11"/>
                  </a:cubicBezTo>
                  <a:cubicBezTo>
                    <a:pt x="153" y="9"/>
                    <a:pt x="152" y="16"/>
                    <a:pt x="156" y="11"/>
                  </a:cubicBezTo>
                  <a:cubicBezTo>
                    <a:pt x="155" y="11"/>
                    <a:pt x="157" y="8"/>
                    <a:pt x="155" y="10"/>
                  </a:cubicBezTo>
                  <a:cubicBezTo>
                    <a:pt x="158" y="9"/>
                    <a:pt x="156" y="7"/>
                    <a:pt x="160" y="7"/>
                  </a:cubicBezTo>
                  <a:cubicBezTo>
                    <a:pt x="157" y="9"/>
                    <a:pt x="163" y="9"/>
                    <a:pt x="160" y="11"/>
                  </a:cubicBezTo>
                  <a:cubicBezTo>
                    <a:pt x="160" y="11"/>
                    <a:pt x="157" y="11"/>
                    <a:pt x="157" y="12"/>
                  </a:cubicBezTo>
                  <a:cubicBezTo>
                    <a:pt x="158" y="12"/>
                    <a:pt x="157" y="14"/>
                    <a:pt x="160" y="14"/>
                  </a:cubicBezTo>
                  <a:cubicBezTo>
                    <a:pt x="162" y="13"/>
                    <a:pt x="164" y="12"/>
                    <a:pt x="164" y="11"/>
                  </a:cubicBezTo>
                  <a:cubicBezTo>
                    <a:pt x="163" y="10"/>
                    <a:pt x="161" y="12"/>
                    <a:pt x="162" y="10"/>
                  </a:cubicBezTo>
                  <a:cubicBezTo>
                    <a:pt x="165" y="9"/>
                    <a:pt x="166" y="11"/>
                    <a:pt x="167" y="8"/>
                  </a:cubicBezTo>
                  <a:cubicBezTo>
                    <a:pt x="165" y="9"/>
                    <a:pt x="164" y="7"/>
                    <a:pt x="164" y="6"/>
                  </a:cubicBezTo>
                  <a:cubicBezTo>
                    <a:pt x="166" y="5"/>
                    <a:pt x="166" y="5"/>
                    <a:pt x="166" y="5"/>
                  </a:cubicBezTo>
                  <a:cubicBezTo>
                    <a:pt x="166" y="6"/>
                    <a:pt x="166" y="6"/>
                    <a:pt x="166" y="6"/>
                  </a:cubicBezTo>
                  <a:cubicBezTo>
                    <a:pt x="170" y="5"/>
                    <a:pt x="167" y="4"/>
                    <a:pt x="171" y="3"/>
                  </a:cubicBezTo>
                  <a:cubicBezTo>
                    <a:pt x="173" y="4"/>
                    <a:pt x="173" y="4"/>
                    <a:pt x="173" y="4"/>
                  </a:cubicBezTo>
                  <a:cubicBezTo>
                    <a:pt x="173" y="6"/>
                    <a:pt x="167" y="5"/>
                    <a:pt x="169" y="8"/>
                  </a:cubicBezTo>
                  <a:cubicBezTo>
                    <a:pt x="171" y="7"/>
                    <a:pt x="172" y="6"/>
                    <a:pt x="174" y="6"/>
                  </a:cubicBezTo>
                  <a:cubicBezTo>
                    <a:pt x="173" y="7"/>
                    <a:pt x="173" y="7"/>
                    <a:pt x="173" y="7"/>
                  </a:cubicBezTo>
                  <a:cubicBezTo>
                    <a:pt x="174" y="6"/>
                    <a:pt x="176" y="10"/>
                    <a:pt x="179" y="7"/>
                  </a:cubicBezTo>
                  <a:cubicBezTo>
                    <a:pt x="180" y="5"/>
                    <a:pt x="179" y="6"/>
                    <a:pt x="179" y="4"/>
                  </a:cubicBezTo>
                  <a:cubicBezTo>
                    <a:pt x="181" y="3"/>
                    <a:pt x="181" y="3"/>
                    <a:pt x="181" y="3"/>
                  </a:cubicBezTo>
                  <a:cubicBezTo>
                    <a:pt x="181" y="3"/>
                    <a:pt x="181" y="3"/>
                    <a:pt x="181" y="3"/>
                  </a:cubicBezTo>
                  <a:cubicBezTo>
                    <a:pt x="181" y="3"/>
                    <a:pt x="181" y="3"/>
                    <a:pt x="181" y="3"/>
                  </a:cubicBezTo>
                  <a:cubicBezTo>
                    <a:pt x="181" y="3"/>
                    <a:pt x="181" y="3"/>
                    <a:pt x="181" y="3"/>
                  </a:cubicBezTo>
                  <a:cubicBezTo>
                    <a:pt x="181" y="3"/>
                    <a:pt x="181" y="3"/>
                    <a:pt x="181" y="3"/>
                  </a:cubicBezTo>
                  <a:cubicBezTo>
                    <a:pt x="181" y="3"/>
                    <a:pt x="181" y="3"/>
                    <a:pt x="181" y="3"/>
                  </a:cubicBezTo>
                  <a:cubicBezTo>
                    <a:pt x="182" y="0"/>
                    <a:pt x="178" y="37"/>
                    <a:pt x="179" y="21"/>
                  </a:cubicBezTo>
                  <a:cubicBezTo>
                    <a:pt x="179" y="21"/>
                    <a:pt x="179" y="21"/>
                    <a:pt x="179" y="21"/>
                  </a:cubicBezTo>
                  <a:cubicBezTo>
                    <a:pt x="179" y="21"/>
                    <a:pt x="179" y="21"/>
                    <a:pt x="179" y="21"/>
                  </a:cubicBezTo>
                  <a:cubicBezTo>
                    <a:pt x="179" y="21"/>
                    <a:pt x="179" y="21"/>
                    <a:pt x="179" y="21"/>
                  </a:cubicBezTo>
                  <a:cubicBezTo>
                    <a:pt x="178" y="21"/>
                    <a:pt x="178" y="21"/>
                    <a:pt x="178" y="21"/>
                  </a:cubicBezTo>
                  <a:cubicBezTo>
                    <a:pt x="178" y="21"/>
                    <a:pt x="178" y="21"/>
                    <a:pt x="178" y="21"/>
                  </a:cubicBezTo>
                  <a:cubicBezTo>
                    <a:pt x="177" y="21"/>
                    <a:pt x="176" y="21"/>
                    <a:pt x="175" y="20"/>
                  </a:cubicBezTo>
                  <a:cubicBezTo>
                    <a:pt x="176" y="19"/>
                    <a:pt x="171" y="19"/>
                    <a:pt x="174" y="18"/>
                  </a:cubicBezTo>
                  <a:cubicBezTo>
                    <a:pt x="175" y="18"/>
                    <a:pt x="176" y="19"/>
                    <a:pt x="177" y="20"/>
                  </a:cubicBezTo>
                  <a:cubicBezTo>
                    <a:pt x="180" y="20"/>
                    <a:pt x="180" y="20"/>
                    <a:pt x="180" y="20"/>
                  </a:cubicBezTo>
                  <a:cubicBezTo>
                    <a:pt x="180" y="20"/>
                    <a:pt x="180" y="20"/>
                    <a:pt x="180" y="20"/>
                  </a:cubicBezTo>
                  <a:cubicBezTo>
                    <a:pt x="180" y="20"/>
                    <a:pt x="180" y="20"/>
                    <a:pt x="180" y="20"/>
                  </a:cubicBezTo>
                  <a:cubicBezTo>
                    <a:pt x="180" y="13"/>
                    <a:pt x="178" y="36"/>
                    <a:pt x="181" y="4"/>
                  </a:cubicBezTo>
                  <a:cubicBezTo>
                    <a:pt x="181" y="4"/>
                    <a:pt x="181" y="4"/>
                    <a:pt x="181" y="4"/>
                  </a:cubicBezTo>
                  <a:cubicBezTo>
                    <a:pt x="181" y="4"/>
                    <a:pt x="181" y="4"/>
                    <a:pt x="181" y="4"/>
                  </a:cubicBezTo>
                  <a:cubicBezTo>
                    <a:pt x="181" y="4"/>
                    <a:pt x="181" y="4"/>
                    <a:pt x="181" y="4"/>
                  </a:cubicBezTo>
                  <a:cubicBezTo>
                    <a:pt x="181" y="4"/>
                    <a:pt x="181" y="4"/>
                    <a:pt x="181" y="4"/>
                  </a:cubicBezTo>
                  <a:cubicBezTo>
                    <a:pt x="181" y="4"/>
                    <a:pt x="181" y="4"/>
                    <a:pt x="181" y="4"/>
                  </a:cubicBezTo>
                  <a:cubicBezTo>
                    <a:pt x="181" y="5"/>
                    <a:pt x="181" y="5"/>
                    <a:pt x="181" y="5"/>
                  </a:cubicBezTo>
                  <a:cubicBezTo>
                    <a:pt x="181" y="5"/>
                    <a:pt x="181" y="5"/>
                    <a:pt x="181" y="5"/>
                  </a:cubicBezTo>
                  <a:cubicBezTo>
                    <a:pt x="180" y="6"/>
                    <a:pt x="180" y="6"/>
                    <a:pt x="180" y="6"/>
                  </a:cubicBezTo>
                  <a:cubicBezTo>
                    <a:pt x="182" y="8"/>
                    <a:pt x="177" y="6"/>
                    <a:pt x="176" y="9"/>
                  </a:cubicBezTo>
                  <a:cubicBezTo>
                    <a:pt x="180" y="8"/>
                    <a:pt x="180" y="10"/>
                    <a:pt x="182" y="12"/>
                  </a:cubicBezTo>
                  <a:cubicBezTo>
                    <a:pt x="182" y="13"/>
                    <a:pt x="184" y="6"/>
                    <a:pt x="183" y="15"/>
                  </a:cubicBezTo>
                  <a:cubicBezTo>
                    <a:pt x="183" y="12"/>
                    <a:pt x="182" y="22"/>
                    <a:pt x="183" y="9"/>
                  </a:cubicBezTo>
                  <a:cubicBezTo>
                    <a:pt x="183" y="9"/>
                    <a:pt x="182" y="8"/>
                    <a:pt x="182" y="8"/>
                  </a:cubicBezTo>
                  <a:cubicBezTo>
                    <a:pt x="183" y="8"/>
                    <a:pt x="183" y="8"/>
                    <a:pt x="183" y="8"/>
                  </a:cubicBezTo>
                  <a:cubicBezTo>
                    <a:pt x="183" y="8"/>
                    <a:pt x="183" y="8"/>
                    <a:pt x="183" y="8"/>
                  </a:cubicBezTo>
                  <a:cubicBezTo>
                    <a:pt x="183" y="8"/>
                    <a:pt x="183" y="8"/>
                    <a:pt x="183" y="8"/>
                  </a:cubicBezTo>
                  <a:cubicBezTo>
                    <a:pt x="183" y="8"/>
                    <a:pt x="183" y="8"/>
                    <a:pt x="183" y="8"/>
                  </a:cubicBezTo>
                  <a:cubicBezTo>
                    <a:pt x="183" y="5"/>
                    <a:pt x="181" y="26"/>
                    <a:pt x="182" y="17"/>
                  </a:cubicBezTo>
                  <a:cubicBezTo>
                    <a:pt x="182" y="17"/>
                    <a:pt x="182" y="17"/>
                    <a:pt x="182" y="17"/>
                  </a:cubicBezTo>
                  <a:cubicBezTo>
                    <a:pt x="182" y="17"/>
                    <a:pt x="182" y="17"/>
                    <a:pt x="182" y="17"/>
                  </a:cubicBezTo>
                  <a:cubicBezTo>
                    <a:pt x="181" y="17"/>
                    <a:pt x="181" y="17"/>
                    <a:pt x="181" y="17"/>
                  </a:cubicBezTo>
                  <a:cubicBezTo>
                    <a:pt x="181" y="17"/>
                    <a:pt x="181" y="17"/>
                    <a:pt x="181" y="17"/>
                  </a:cubicBezTo>
                  <a:cubicBezTo>
                    <a:pt x="181" y="17"/>
                    <a:pt x="181" y="17"/>
                    <a:pt x="181" y="17"/>
                  </a:cubicBezTo>
                  <a:cubicBezTo>
                    <a:pt x="180" y="16"/>
                    <a:pt x="180" y="16"/>
                    <a:pt x="180" y="16"/>
                  </a:cubicBezTo>
                  <a:cubicBezTo>
                    <a:pt x="177" y="16"/>
                    <a:pt x="177" y="16"/>
                    <a:pt x="177" y="16"/>
                  </a:cubicBezTo>
                  <a:cubicBezTo>
                    <a:pt x="176" y="15"/>
                    <a:pt x="175" y="16"/>
                    <a:pt x="174" y="16"/>
                  </a:cubicBezTo>
                  <a:cubicBezTo>
                    <a:pt x="173" y="15"/>
                    <a:pt x="173" y="13"/>
                    <a:pt x="175" y="14"/>
                  </a:cubicBezTo>
                  <a:cubicBezTo>
                    <a:pt x="171" y="13"/>
                    <a:pt x="166" y="12"/>
                    <a:pt x="162" y="11"/>
                  </a:cubicBezTo>
                  <a:cubicBezTo>
                    <a:pt x="164" y="13"/>
                    <a:pt x="157" y="11"/>
                    <a:pt x="159" y="13"/>
                  </a:cubicBezTo>
                  <a:cubicBezTo>
                    <a:pt x="161" y="14"/>
                    <a:pt x="163" y="16"/>
                    <a:pt x="161" y="17"/>
                  </a:cubicBezTo>
                  <a:cubicBezTo>
                    <a:pt x="160" y="17"/>
                    <a:pt x="161" y="16"/>
                    <a:pt x="161" y="15"/>
                  </a:cubicBezTo>
                  <a:cubicBezTo>
                    <a:pt x="159" y="16"/>
                    <a:pt x="158" y="13"/>
                    <a:pt x="156" y="15"/>
                  </a:cubicBezTo>
                  <a:cubicBezTo>
                    <a:pt x="160" y="14"/>
                    <a:pt x="157" y="12"/>
                    <a:pt x="158" y="10"/>
                  </a:cubicBezTo>
                  <a:cubicBezTo>
                    <a:pt x="155" y="11"/>
                    <a:pt x="158" y="9"/>
                    <a:pt x="155" y="9"/>
                  </a:cubicBezTo>
                  <a:cubicBezTo>
                    <a:pt x="152" y="10"/>
                    <a:pt x="149" y="10"/>
                    <a:pt x="145" y="11"/>
                  </a:cubicBezTo>
                  <a:cubicBezTo>
                    <a:pt x="141" y="9"/>
                    <a:pt x="134" y="11"/>
                    <a:pt x="131" y="12"/>
                  </a:cubicBezTo>
                  <a:cubicBezTo>
                    <a:pt x="128" y="11"/>
                    <a:pt x="130" y="9"/>
                    <a:pt x="127" y="8"/>
                  </a:cubicBezTo>
                  <a:cubicBezTo>
                    <a:pt x="125" y="9"/>
                    <a:pt x="130" y="10"/>
                    <a:pt x="126" y="10"/>
                  </a:cubicBezTo>
                  <a:cubicBezTo>
                    <a:pt x="126" y="9"/>
                    <a:pt x="126" y="9"/>
                    <a:pt x="126" y="9"/>
                  </a:cubicBezTo>
                  <a:cubicBezTo>
                    <a:pt x="125" y="10"/>
                    <a:pt x="119" y="8"/>
                    <a:pt x="118" y="12"/>
                  </a:cubicBezTo>
                  <a:cubicBezTo>
                    <a:pt x="119" y="9"/>
                    <a:pt x="119" y="9"/>
                    <a:pt x="119" y="9"/>
                  </a:cubicBezTo>
                  <a:cubicBezTo>
                    <a:pt x="118" y="9"/>
                    <a:pt x="118" y="10"/>
                    <a:pt x="117" y="10"/>
                  </a:cubicBezTo>
                  <a:cubicBezTo>
                    <a:pt x="117" y="9"/>
                    <a:pt x="116" y="9"/>
                    <a:pt x="117" y="8"/>
                  </a:cubicBezTo>
                  <a:cubicBezTo>
                    <a:pt x="115" y="7"/>
                    <a:pt x="112" y="9"/>
                    <a:pt x="110" y="9"/>
                  </a:cubicBezTo>
                  <a:cubicBezTo>
                    <a:pt x="111" y="10"/>
                    <a:pt x="111" y="10"/>
                    <a:pt x="111" y="10"/>
                  </a:cubicBezTo>
                  <a:cubicBezTo>
                    <a:pt x="107" y="12"/>
                    <a:pt x="104" y="11"/>
                    <a:pt x="100" y="12"/>
                  </a:cubicBezTo>
                  <a:cubicBezTo>
                    <a:pt x="100" y="10"/>
                    <a:pt x="100" y="10"/>
                    <a:pt x="100" y="10"/>
                  </a:cubicBezTo>
                  <a:cubicBezTo>
                    <a:pt x="97" y="11"/>
                    <a:pt x="97" y="11"/>
                    <a:pt x="97" y="11"/>
                  </a:cubicBezTo>
                  <a:cubicBezTo>
                    <a:pt x="98" y="10"/>
                    <a:pt x="95" y="10"/>
                    <a:pt x="94" y="11"/>
                  </a:cubicBezTo>
                  <a:cubicBezTo>
                    <a:pt x="100" y="7"/>
                    <a:pt x="100" y="7"/>
                    <a:pt x="100" y="7"/>
                  </a:cubicBezTo>
                  <a:cubicBezTo>
                    <a:pt x="102" y="7"/>
                    <a:pt x="99" y="9"/>
                    <a:pt x="100" y="10"/>
                  </a:cubicBezTo>
                  <a:cubicBezTo>
                    <a:pt x="101" y="11"/>
                    <a:pt x="105" y="10"/>
                    <a:pt x="105" y="9"/>
                  </a:cubicBezTo>
                  <a:cubicBezTo>
                    <a:pt x="104" y="9"/>
                    <a:pt x="104" y="9"/>
                    <a:pt x="103" y="10"/>
                  </a:cubicBezTo>
                  <a:cubicBezTo>
                    <a:pt x="102" y="8"/>
                    <a:pt x="104" y="8"/>
                    <a:pt x="105" y="6"/>
                  </a:cubicBezTo>
                  <a:cubicBezTo>
                    <a:pt x="105" y="6"/>
                    <a:pt x="103" y="6"/>
                    <a:pt x="103" y="7"/>
                  </a:cubicBezTo>
                  <a:cubicBezTo>
                    <a:pt x="105" y="6"/>
                    <a:pt x="106" y="5"/>
                    <a:pt x="109" y="5"/>
                  </a:cubicBezTo>
                  <a:cubicBezTo>
                    <a:pt x="107" y="6"/>
                    <a:pt x="110" y="6"/>
                    <a:pt x="109" y="7"/>
                  </a:cubicBezTo>
                  <a:cubicBezTo>
                    <a:pt x="109" y="5"/>
                    <a:pt x="112" y="4"/>
                    <a:pt x="115" y="4"/>
                  </a:cubicBezTo>
                  <a:cubicBezTo>
                    <a:pt x="118" y="6"/>
                    <a:pt x="121" y="2"/>
                    <a:pt x="125" y="3"/>
                  </a:cubicBezTo>
                  <a:cubicBezTo>
                    <a:pt x="123" y="4"/>
                    <a:pt x="122" y="6"/>
                    <a:pt x="119" y="7"/>
                  </a:cubicBezTo>
                  <a:cubicBezTo>
                    <a:pt x="122" y="7"/>
                    <a:pt x="122" y="7"/>
                    <a:pt x="124" y="7"/>
                  </a:cubicBezTo>
                  <a:cubicBezTo>
                    <a:pt x="125" y="6"/>
                    <a:pt x="126" y="4"/>
                    <a:pt x="129" y="3"/>
                  </a:cubicBezTo>
                  <a:cubicBezTo>
                    <a:pt x="129" y="4"/>
                    <a:pt x="129" y="4"/>
                    <a:pt x="129" y="4"/>
                  </a:cubicBezTo>
                  <a:cubicBezTo>
                    <a:pt x="132" y="3"/>
                    <a:pt x="132" y="1"/>
                    <a:pt x="135" y="2"/>
                  </a:cubicBezTo>
                  <a:cubicBezTo>
                    <a:pt x="142" y="2"/>
                    <a:pt x="148" y="2"/>
                    <a:pt x="153" y="2"/>
                  </a:cubicBezTo>
                  <a:cubicBezTo>
                    <a:pt x="153" y="3"/>
                    <a:pt x="153" y="3"/>
                    <a:pt x="153" y="3"/>
                  </a:cubicBezTo>
                  <a:cubicBezTo>
                    <a:pt x="156" y="1"/>
                    <a:pt x="162" y="2"/>
                    <a:pt x="165" y="2"/>
                  </a:cubicBezTo>
                  <a:cubicBezTo>
                    <a:pt x="171" y="4"/>
                    <a:pt x="179" y="4"/>
                    <a:pt x="181" y="7"/>
                  </a:cubicBezTo>
                  <a:cubicBezTo>
                    <a:pt x="185" y="9"/>
                    <a:pt x="185" y="9"/>
                    <a:pt x="185" y="9"/>
                  </a:cubicBezTo>
                  <a:cubicBezTo>
                    <a:pt x="186" y="9"/>
                    <a:pt x="186" y="9"/>
                    <a:pt x="186" y="9"/>
                  </a:cubicBezTo>
                  <a:cubicBezTo>
                    <a:pt x="186" y="9"/>
                    <a:pt x="186" y="9"/>
                    <a:pt x="186" y="9"/>
                  </a:cubicBezTo>
                  <a:cubicBezTo>
                    <a:pt x="186" y="9"/>
                    <a:pt x="186" y="9"/>
                    <a:pt x="186" y="9"/>
                  </a:cubicBezTo>
                  <a:cubicBezTo>
                    <a:pt x="186" y="9"/>
                    <a:pt x="186" y="9"/>
                    <a:pt x="186" y="9"/>
                  </a:cubicBezTo>
                  <a:cubicBezTo>
                    <a:pt x="186" y="9"/>
                    <a:pt x="186" y="9"/>
                    <a:pt x="186" y="9"/>
                  </a:cubicBezTo>
                  <a:cubicBezTo>
                    <a:pt x="187" y="2"/>
                    <a:pt x="185" y="18"/>
                    <a:pt x="186" y="16"/>
                  </a:cubicBezTo>
                  <a:cubicBezTo>
                    <a:pt x="186" y="17"/>
                    <a:pt x="186" y="17"/>
                    <a:pt x="186" y="17"/>
                  </a:cubicBezTo>
                  <a:cubicBezTo>
                    <a:pt x="185" y="17"/>
                    <a:pt x="185" y="17"/>
                    <a:pt x="185" y="17"/>
                  </a:cubicBezTo>
                  <a:cubicBezTo>
                    <a:pt x="185" y="17"/>
                    <a:pt x="185" y="17"/>
                    <a:pt x="185" y="17"/>
                  </a:cubicBezTo>
                  <a:cubicBezTo>
                    <a:pt x="183" y="17"/>
                    <a:pt x="183" y="17"/>
                    <a:pt x="183" y="17"/>
                  </a:cubicBezTo>
                  <a:cubicBezTo>
                    <a:pt x="176" y="20"/>
                    <a:pt x="176" y="20"/>
                    <a:pt x="176" y="20"/>
                  </a:cubicBezTo>
                  <a:cubicBezTo>
                    <a:pt x="171" y="22"/>
                    <a:pt x="166" y="23"/>
                    <a:pt x="161" y="24"/>
                  </a:cubicBezTo>
                  <a:cubicBezTo>
                    <a:pt x="162" y="22"/>
                    <a:pt x="162" y="22"/>
                    <a:pt x="162" y="22"/>
                  </a:cubicBezTo>
                  <a:cubicBezTo>
                    <a:pt x="161" y="24"/>
                    <a:pt x="161" y="21"/>
                    <a:pt x="159" y="22"/>
                  </a:cubicBezTo>
                  <a:cubicBezTo>
                    <a:pt x="162" y="23"/>
                    <a:pt x="157" y="24"/>
                    <a:pt x="156" y="26"/>
                  </a:cubicBezTo>
                  <a:cubicBezTo>
                    <a:pt x="151" y="25"/>
                    <a:pt x="145" y="28"/>
                    <a:pt x="141" y="30"/>
                  </a:cubicBezTo>
                  <a:cubicBezTo>
                    <a:pt x="141" y="29"/>
                    <a:pt x="141" y="29"/>
                    <a:pt x="141" y="29"/>
                  </a:cubicBezTo>
                  <a:cubicBezTo>
                    <a:pt x="137" y="32"/>
                    <a:pt x="132" y="31"/>
                    <a:pt x="126" y="31"/>
                  </a:cubicBezTo>
                  <a:cubicBezTo>
                    <a:pt x="126" y="31"/>
                    <a:pt x="124" y="30"/>
                    <a:pt x="123" y="30"/>
                  </a:cubicBezTo>
                  <a:cubicBezTo>
                    <a:pt x="120" y="33"/>
                    <a:pt x="119" y="33"/>
                    <a:pt x="115" y="35"/>
                  </a:cubicBezTo>
                  <a:cubicBezTo>
                    <a:pt x="112" y="35"/>
                    <a:pt x="107" y="36"/>
                    <a:pt x="104" y="36"/>
                  </a:cubicBezTo>
                  <a:cubicBezTo>
                    <a:pt x="99" y="38"/>
                    <a:pt x="93" y="40"/>
                    <a:pt x="88" y="41"/>
                  </a:cubicBezTo>
                  <a:cubicBezTo>
                    <a:pt x="86" y="42"/>
                    <a:pt x="84" y="43"/>
                    <a:pt x="83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4" y="47"/>
                    <a:pt x="74" y="20"/>
                    <a:pt x="78" y="31"/>
                  </a:cubicBezTo>
                  <a:cubicBezTo>
                    <a:pt x="78" y="31"/>
                    <a:pt x="78" y="31"/>
                    <a:pt x="78" y="31"/>
                  </a:cubicBezTo>
                  <a:cubicBezTo>
                    <a:pt x="78" y="31"/>
                    <a:pt x="78" y="31"/>
                    <a:pt x="78" y="31"/>
                  </a:cubicBezTo>
                  <a:cubicBezTo>
                    <a:pt x="79" y="31"/>
                    <a:pt x="79" y="31"/>
                    <a:pt x="79" y="31"/>
                  </a:cubicBezTo>
                  <a:cubicBezTo>
                    <a:pt x="79" y="31"/>
                    <a:pt x="79" y="31"/>
                    <a:pt x="79" y="31"/>
                  </a:cubicBezTo>
                  <a:cubicBezTo>
                    <a:pt x="79" y="31"/>
                    <a:pt x="79" y="31"/>
                    <a:pt x="79" y="31"/>
                  </a:cubicBezTo>
                  <a:cubicBezTo>
                    <a:pt x="79" y="31"/>
                    <a:pt x="79" y="31"/>
                    <a:pt x="79" y="31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85" y="31"/>
                    <a:pt x="85" y="31"/>
                    <a:pt x="85" y="31"/>
                  </a:cubicBezTo>
                  <a:cubicBezTo>
                    <a:pt x="86" y="33"/>
                    <a:pt x="86" y="33"/>
                    <a:pt x="86" y="33"/>
                  </a:cubicBezTo>
                  <a:cubicBezTo>
                    <a:pt x="97" y="31"/>
                    <a:pt x="111" y="32"/>
                    <a:pt x="121" y="29"/>
                  </a:cubicBezTo>
                  <a:cubicBezTo>
                    <a:pt x="120" y="32"/>
                    <a:pt x="120" y="32"/>
                    <a:pt x="120" y="32"/>
                  </a:cubicBezTo>
                  <a:cubicBezTo>
                    <a:pt x="123" y="32"/>
                    <a:pt x="127" y="30"/>
                    <a:pt x="126" y="29"/>
                  </a:cubicBezTo>
                  <a:cubicBezTo>
                    <a:pt x="129" y="29"/>
                    <a:pt x="134" y="27"/>
                    <a:pt x="136" y="28"/>
                  </a:cubicBezTo>
                  <a:cubicBezTo>
                    <a:pt x="140" y="29"/>
                    <a:pt x="140" y="27"/>
                    <a:pt x="143" y="27"/>
                  </a:cubicBezTo>
                  <a:cubicBezTo>
                    <a:pt x="150" y="27"/>
                    <a:pt x="153" y="28"/>
                    <a:pt x="160" y="28"/>
                  </a:cubicBezTo>
                  <a:cubicBezTo>
                    <a:pt x="158" y="28"/>
                    <a:pt x="158" y="28"/>
                    <a:pt x="158" y="28"/>
                  </a:cubicBezTo>
                  <a:cubicBezTo>
                    <a:pt x="157" y="28"/>
                    <a:pt x="157" y="29"/>
                    <a:pt x="159" y="30"/>
                  </a:cubicBezTo>
                  <a:cubicBezTo>
                    <a:pt x="161" y="29"/>
                    <a:pt x="168" y="32"/>
                    <a:pt x="166" y="29"/>
                  </a:cubicBezTo>
                  <a:cubicBezTo>
                    <a:pt x="172" y="31"/>
                    <a:pt x="172" y="31"/>
                    <a:pt x="172" y="31"/>
                  </a:cubicBezTo>
                  <a:cubicBezTo>
                    <a:pt x="175" y="32"/>
                    <a:pt x="175" y="32"/>
                    <a:pt x="175" y="32"/>
                  </a:cubicBezTo>
                  <a:cubicBezTo>
                    <a:pt x="176" y="32"/>
                    <a:pt x="176" y="32"/>
                    <a:pt x="176" y="32"/>
                  </a:cubicBezTo>
                  <a:cubicBezTo>
                    <a:pt x="176" y="32"/>
                    <a:pt x="176" y="32"/>
                    <a:pt x="176" y="32"/>
                  </a:cubicBezTo>
                  <a:cubicBezTo>
                    <a:pt x="177" y="28"/>
                    <a:pt x="176" y="66"/>
                    <a:pt x="176" y="50"/>
                  </a:cubicBezTo>
                  <a:cubicBezTo>
                    <a:pt x="176" y="50"/>
                    <a:pt x="176" y="50"/>
                    <a:pt x="176" y="50"/>
                  </a:cubicBezTo>
                  <a:cubicBezTo>
                    <a:pt x="176" y="50"/>
                    <a:pt x="176" y="50"/>
                    <a:pt x="176" y="50"/>
                  </a:cubicBezTo>
                  <a:cubicBezTo>
                    <a:pt x="176" y="50"/>
                    <a:pt x="176" y="50"/>
                    <a:pt x="176" y="50"/>
                  </a:cubicBezTo>
                  <a:cubicBezTo>
                    <a:pt x="176" y="50"/>
                    <a:pt x="176" y="50"/>
                    <a:pt x="176" y="50"/>
                  </a:cubicBezTo>
                  <a:cubicBezTo>
                    <a:pt x="176" y="50"/>
                    <a:pt x="176" y="50"/>
                    <a:pt x="176" y="50"/>
                  </a:cubicBezTo>
                  <a:cubicBezTo>
                    <a:pt x="175" y="50"/>
                    <a:pt x="175" y="50"/>
                    <a:pt x="175" y="50"/>
                  </a:cubicBezTo>
                  <a:cubicBezTo>
                    <a:pt x="175" y="51"/>
                    <a:pt x="175" y="51"/>
                    <a:pt x="175" y="51"/>
                  </a:cubicBezTo>
                  <a:cubicBezTo>
                    <a:pt x="171" y="52"/>
                    <a:pt x="167" y="53"/>
                    <a:pt x="163" y="53"/>
                  </a:cubicBezTo>
                  <a:cubicBezTo>
                    <a:pt x="164" y="54"/>
                    <a:pt x="162" y="55"/>
                    <a:pt x="162" y="55"/>
                  </a:cubicBezTo>
                  <a:cubicBezTo>
                    <a:pt x="156" y="57"/>
                    <a:pt x="149" y="56"/>
                    <a:pt x="145" y="58"/>
                  </a:cubicBezTo>
                  <a:cubicBezTo>
                    <a:pt x="144" y="58"/>
                    <a:pt x="146" y="57"/>
                    <a:pt x="144" y="57"/>
                  </a:cubicBezTo>
                  <a:cubicBezTo>
                    <a:pt x="143" y="58"/>
                    <a:pt x="144" y="58"/>
                    <a:pt x="142" y="59"/>
                  </a:cubicBezTo>
                  <a:cubicBezTo>
                    <a:pt x="134" y="62"/>
                    <a:pt x="124" y="60"/>
                    <a:pt x="116" y="62"/>
                  </a:cubicBezTo>
                  <a:cubicBezTo>
                    <a:pt x="109" y="65"/>
                    <a:pt x="101" y="67"/>
                    <a:pt x="95" y="68"/>
                  </a:cubicBezTo>
                  <a:cubicBezTo>
                    <a:pt x="92" y="69"/>
                    <a:pt x="89" y="70"/>
                    <a:pt x="86" y="71"/>
                  </a:cubicBezTo>
                  <a:cubicBezTo>
                    <a:pt x="83" y="73"/>
                    <a:pt x="83" y="73"/>
                    <a:pt x="83" y="73"/>
                  </a:cubicBezTo>
                  <a:cubicBezTo>
                    <a:pt x="82" y="74"/>
                    <a:pt x="82" y="74"/>
                    <a:pt x="82" y="74"/>
                  </a:cubicBezTo>
                  <a:cubicBezTo>
                    <a:pt x="82" y="74"/>
                    <a:pt x="82" y="74"/>
                    <a:pt x="82" y="74"/>
                  </a:cubicBezTo>
                  <a:cubicBezTo>
                    <a:pt x="82" y="74"/>
                    <a:pt x="82" y="74"/>
                    <a:pt x="82" y="74"/>
                  </a:cubicBezTo>
                  <a:cubicBezTo>
                    <a:pt x="82" y="74"/>
                    <a:pt x="82" y="74"/>
                    <a:pt x="82" y="74"/>
                  </a:cubicBezTo>
                  <a:cubicBezTo>
                    <a:pt x="82" y="77"/>
                    <a:pt x="78" y="47"/>
                    <a:pt x="80" y="60"/>
                  </a:cubicBezTo>
                  <a:cubicBezTo>
                    <a:pt x="80" y="60"/>
                    <a:pt x="80" y="60"/>
                    <a:pt x="80" y="60"/>
                  </a:cubicBezTo>
                  <a:cubicBezTo>
                    <a:pt x="80" y="60"/>
                    <a:pt x="80" y="60"/>
                    <a:pt x="80" y="60"/>
                  </a:cubicBezTo>
                  <a:cubicBezTo>
                    <a:pt x="80" y="60"/>
                    <a:pt x="80" y="60"/>
                    <a:pt x="80" y="60"/>
                  </a:cubicBezTo>
                  <a:cubicBezTo>
                    <a:pt x="81" y="60"/>
                    <a:pt x="81" y="60"/>
                    <a:pt x="81" y="60"/>
                  </a:cubicBezTo>
                  <a:cubicBezTo>
                    <a:pt x="81" y="60"/>
                    <a:pt x="81" y="60"/>
                    <a:pt x="81" y="60"/>
                  </a:cubicBezTo>
                  <a:cubicBezTo>
                    <a:pt x="81" y="60"/>
                    <a:pt x="81" y="60"/>
                    <a:pt x="81" y="60"/>
                  </a:cubicBezTo>
                  <a:cubicBezTo>
                    <a:pt x="85" y="59"/>
                    <a:pt x="86" y="66"/>
                    <a:pt x="91" y="63"/>
                  </a:cubicBezTo>
                  <a:cubicBezTo>
                    <a:pt x="92" y="64"/>
                    <a:pt x="94" y="64"/>
                    <a:pt x="94" y="65"/>
                  </a:cubicBezTo>
                  <a:cubicBezTo>
                    <a:pt x="96" y="64"/>
                    <a:pt x="103" y="67"/>
                    <a:pt x="108" y="65"/>
                  </a:cubicBezTo>
                  <a:cubicBezTo>
                    <a:pt x="107" y="65"/>
                    <a:pt x="107" y="65"/>
                    <a:pt x="107" y="65"/>
                  </a:cubicBezTo>
                  <a:cubicBezTo>
                    <a:pt x="112" y="66"/>
                    <a:pt x="117" y="64"/>
                    <a:pt x="122" y="65"/>
                  </a:cubicBezTo>
                  <a:cubicBezTo>
                    <a:pt x="122" y="65"/>
                    <a:pt x="121" y="65"/>
                    <a:pt x="121" y="66"/>
                  </a:cubicBezTo>
                  <a:cubicBezTo>
                    <a:pt x="123" y="67"/>
                    <a:pt x="126" y="63"/>
                    <a:pt x="127" y="66"/>
                  </a:cubicBezTo>
                  <a:cubicBezTo>
                    <a:pt x="129" y="65"/>
                    <a:pt x="128" y="64"/>
                    <a:pt x="127" y="64"/>
                  </a:cubicBezTo>
                  <a:cubicBezTo>
                    <a:pt x="140" y="64"/>
                    <a:pt x="155" y="60"/>
                    <a:pt x="172" y="68"/>
                  </a:cubicBezTo>
                  <a:cubicBezTo>
                    <a:pt x="178" y="73"/>
                    <a:pt x="177" y="74"/>
                    <a:pt x="176" y="74"/>
                  </a:cubicBezTo>
                  <a:cubicBezTo>
                    <a:pt x="176" y="74"/>
                    <a:pt x="176" y="74"/>
                    <a:pt x="176" y="75"/>
                  </a:cubicBezTo>
                  <a:cubicBezTo>
                    <a:pt x="176" y="75"/>
                    <a:pt x="176" y="75"/>
                    <a:pt x="176" y="75"/>
                  </a:cubicBezTo>
                  <a:cubicBezTo>
                    <a:pt x="176" y="75"/>
                    <a:pt x="176" y="75"/>
                    <a:pt x="176" y="75"/>
                  </a:cubicBezTo>
                  <a:cubicBezTo>
                    <a:pt x="176" y="75"/>
                    <a:pt x="176" y="75"/>
                    <a:pt x="176" y="75"/>
                  </a:cubicBezTo>
                  <a:cubicBezTo>
                    <a:pt x="176" y="75"/>
                    <a:pt x="176" y="75"/>
                    <a:pt x="176" y="75"/>
                  </a:cubicBezTo>
                  <a:cubicBezTo>
                    <a:pt x="176" y="75"/>
                    <a:pt x="176" y="75"/>
                    <a:pt x="176" y="75"/>
                  </a:cubicBezTo>
                  <a:cubicBezTo>
                    <a:pt x="178" y="65"/>
                    <a:pt x="173" y="88"/>
                    <a:pt x="174" y="86"/>
                  </a:cubicBezTo>
                  <a:cubicBezTo>
                    <a:pt x="174" y="86"/>
                    <a:pt x="174" y="86"/>
                    <a:pt x="174" y="86"/>
                  </a:cubicBezTo>
                  <a:cubicBezTo>
                    <a:pt x="174" y="86"/>
                    <a:pt x="174" y="86"/>
                    <a:pt x="174" y="86"/>
                  </a:cubicBezTo>
                  <a:cubicBezTo>
                    <a:pt x="173" y="86"/>
                    <a:pt x="173" y="86"/>
                    <a:pt x="173" y="86"/>
                  </a:cubicBezTo>
                  <a:cubicBezTo>
                    <a:pt x="173" y="86"/>
                    <a:pt x="173" y="86"/>
                    <a:pt x="173" y="86"/>
                  </a:cubicBezTo>
                  <a:cubicBezTo>
                    <a:pt x="172" y="87"/>
                    <a:pt x="171" y="87"/>
                    <a:pt x="171" y="88"/>
                  </a:cubicBezTo>
                  <a:cubicBezTo>
                    <a:pt x="170" y="87"/>
                    <a:pt x="170" y="89"/>
                    <a:pt x="170" y="88"/>
                  </a:cubicBezTo>
                  <a:cubicBezTo>
                    <a:pt x="167" y="90"/>
                    <a:pt x="164" y="86"/>
                    <a:pt x="163" y="88"/>
                  </a:cubicBezTo>
                  <a:cubicBezTo>
                    <a:pt x="164" y="90"/>
                    <a:pt x="161" y="89"/>
                    <a:pt x="161" y="90"/>
                  </a:cubicBezTo>
                  <a:cubicBezTo>
                    <a:pt x="155" y="90"/>
                    <a:pt x="154" y="89"/>
                    <a:pt x="149" y="90"/>
                  </a:cubicBezTo>
                  <a:cubicBezTo>
                    <a:pt x="149" y="89"/>
                    <a:pt x="149" y="89"/>
                    <a:pt x="149" y="89"/>
                  </a:cubicBezTo>
                  <a:cubicBezTo>
                    <a:pt x="144" y="92"/>
                    <a:pt x="138" y="91"/>
                    <a:pt x="134" y="95"/>
                  </a:cubicBezTo>
                  <a:cubicBezTo>
                    <a:pt x="126" y="95"/>
                    <a:pt x="120" y="97"/>
                    <a:pt x="114" y="98"/>
                  </a:cubicBezTo>
                  <a:cubicBezTo>
                    <a:pt x="111" y="100"/>
                    <a:pt x="108" y="100"/>
                    <a:pt x="107" y="102"/>
                  </a:cubicBezTo>
                  <a:cubicBezTo>
                    <a:pt x="105" y="104"/>
                    <a:pt x="105" y="104"/>
                    <a:pt x="105" y="104"/>
                  </a:cubicBezTo>
                  <a:cubicBezTo>
                    <a:pt x="104" y="104"/>
                    <a:pt x="104" y="104"/>
                    <a:pt x="104" y="104"/>
                  </a:cubicBezTo>
                  <a:cubicBezTo>
                    <a:pt x="104" y="104"/>
                    <a:pt x="104" y="104"/>
                    <a:pt x="104" y="104"/>
                  </a:cubicBezTo>
                  <a:cubicBezTo>
                    <a:pt x="104" y="104"/>
                    <a:pt x="104" y="104"/>
                    <a:pt x="104" y="104"/>
                  </a:cubicBezTo>
                  <a:cubicBezTo>
                    <a:pt x="104" y="104"/>
                    <a:pt x="104" y="104"/>
                    <a:pt x="104" y="104"/>
                  </a:cubicBezTo>
                  <a:cubicBezTo>
                    <a:pt x="104" y="107"/>
                    <a:pt x="103" y="74"/>
                    <a:pt x="104" y="88"/>
                  </a:cubicBezTo>
                  <a:cubicBezTo>
                    <a:pt x="104" y="88"/>
                    <a:pt x="104" y="88"/>
                    <a:pt x="104" y="88"/>
                  </a:cubicBezTo>
                  <a:cubicBezTo>
                    <a:pt x="104" y="88"/>
                    <a:pt x="104" y="88"/>
                    <a:pt x="104" y="88"/>
                  </a:cubicBezTo>
                  <a:cubicBezTo>
                    <a:pt x="104" y="88"/>
                    <a:pt x="104" y="88"/>
                    <a:pt x="104" y="88"/>
                  </a:cubicBezTo>
                  <a:cubicBezTo>
                    <a:pt x="105" y="89"/>
                    <a:pt x="105" y="89"/>
                    <a:pt x="105" y="89"/>
                  </a:cubicBezTo>
                  <a:cubicBezTo>
                    <a:pt x="108" y="91"/>
                    <a:pt x="114" y="91"/>
                    <a:pt x="121" y="91"/>
                  </a:cubicBezTo>
                  <a:cubicBezTo>
                    <a:pt x="125" y="92"/>
                    <a:pt x="129" y="92"/>
                    <a:pt x="134" y="93"/>
                  </a:cubicBezTo>
                  <a:cubicBezTo>
                    <a:pt x="137" y="94"/>
                    <a:pt x="139" y="95"/>
                    <a:pt x="142" y="96"/>
                  </a:cubicBezTo>
                  <a:cubicBezTo>
                    <a:pt x="140" y="77"/>
                    <a:pt x="145" y="122"/>
                    <a:pt x="144" y="117"/>
                  </a:cubicBezTo>
                  <a:cubicBezTo>
                    <a:pt x="144" y="117"/>
                    <a:pt x="144" y="117"/>
                    <a:pt x="144" y="117"/>
                  </a:cubicBezTo>
                  <a:cubicBezTo>
                    <a:pt x="144" y="117"/>
                    <a:pt x="144" y="117"/>
                    <a:pt x="144" y="117"/>
                  </a:cubicBezTo>
                  <a:cubicBezTo>
                    <a:pt x="144" y="117"/>
                    <a:pt x="144" y="117"/>
                    <a:pt x="144" y="117"/>
                  </a:cubicBezTo>
                  <a:cubicBezTo>
                    <a:pt x="144" y="117"/>
                    <a:pt x="144" y="117"/>
                    <a:pt x="144" y="117"/>
                  </a:cubicBezTo>
                  <a:cubicBezTo>
                    <a:pt x="143" y="117"/>
                    <a:pt x="143" y="117"/>
                    <a:pt x="143" y="117"/>
                  </a:cubicBezTo>
                  <a:cubicBezTo>
                    <a:pt x="143" y="118"/>
                    <a:pt x="143" y="118"/>
                    <a:pt x="143" y="118"/>
                  </a:cubicBezTo>
                  <a:cubicBezTo>
                    <a:pt x="141" y="119"/>
                    <a:pt x="141" y="119"/>
                    <a:pt x="141" y="119"/>
                  </a:cubicBezTo>
                  <a:cubicBezTo>
                    <a:pt x="139" y="121"/>
                    <a:pt x="139" y="121"/>
                    <a:pt x="139" y="121"/>
                  </a:cubicBezTo>
                  <a:cubicBezTo>
                    <a:pt x="124" y="130"/>
                    <a:pt x="114" y="134"/>
                    <a:pt x="108" y="143"/>
                  </a:cubicBezTo>
                  <a:cubicBezTo>
                    <a:pt x="105" y="150"/>
                    <a:pt x="103" y="147"/>
                    <a:pt x="106" y="149"/>
                  </a:cubicBezTo>
                  <a:cubicBezTo>
                    <a:pt x="108" y="152"/>
                    <a:pt x="115" y="161"/>
                    <a:pt x="118" y="169"/>
                  </a:cubicBezTo>
                  <a:cubicBezTo>
                    <a:pt x="118" y="178"/>
                    <a:pt x="119" y="178"/>
                    <a:pt x="121" y="187"/>
                  </a:cubicBezTo>
                  <a:cubicBezTo>
                    <a:pt x="120" y="187"/>
                    <a:pt x="120" y="186"/>
                    <a:pt x="120" y="187"/>
                  </a:cubicBezTo>
                  <a:cubicBezTo>
                    <a:pt x="122" y="187"/>
                    <a:pt x="121" y="193"/>
                    <a:pt x="122" y="194"/>
                  </a:cubicBezTo>
                  <a:cubicBezTo>
                    <a:pt x="121" y="208"/>
                    <a:pt x="118" y="218"/>
                    <a:pt x="113" y="229"/>
                  </a:cubicBezTo>
                  <a:cubicBezTo>
                    <a:pt x="114" y="228"/>
                    <a:pt x="113" y="226"/>
                    <a:pt x="112" y="228"/>
                  </a:cubicBezTo>
                  <a:cubicBezTo>
                    <a:pt x="112" y="231"/>
                    <a:pt x="112" y="231"/>
                    <a:pt x="112" y="231"/>
                  </a:cubicBezTo>
                  <a:cubicBezTo>
                    <a:pt x="111" y="231"/>
                    <a:pt x="111" y="231"/>
                    <a:pt x="111" y="231"/>
                  </a:cubicBezTo>
                  <a:cubicBezTo>
                    <a:pt x="111" y="232"/>
                    <a:pt x="111" y="234"/>
                    <a:pt x="112" y="233"/>
                  </a:cubicBezTo>
                  <a:cubicBezTo>
                    <a:pt x="101" y="261"/>
                    <a:pt x="80" y="281"/>
                    <a:pt x="62" y="303"/>
                  </a:cubicBezTo>
                  <a:cubicBezTo>
                    <a:pt x="57" y="307"/>
                    <a:pt x="51" y="315"/>
                    <a:pt x="47" y="320"/>
                  </a:cubicBezTo>
                  <a:cubicBezTo>
                    <a:pt x="30" y="334"/>
                    <a:pt x="15" y="346"/>
                    <a:pt x="2" y="362"/>
                  </a:cubicBezTo>
                  <a:cubicBezTo>
                    <a:pt x="2" y="362"/>
                    <a:pt x="0" y="357"/>
                    <a:pt x="6" y="35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algn="l" defTabSz="914400" rtl="0"/>
              <a:endParaRPr lang="zh-CN" altLang="en-US" sz="1800" kern="120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grpSp>
          <p:nvGrpSpPr>
            <p:cNvPr id="22" name="组合 21"/>
            <p:cNvGrpSpPr/>
            <p:nvPr/>
          </p:nvGrpSpPr>
          <p:grpSpPr>
            <a:xfrm>
              <a:off x="8412163" y="1649413"/>
              <a:ext cx="1909762" cy="1881188"/>
              <a:chOff x="8412163" y="1649413"/>
              <a:chExt cx="1909762" cy="1881188"/>
            </a:xfrm>
          </p:grpSpPr>
          <p:sp>
            <p:nvSpPr>
              <p:cNvPr id="23" name="Freeform 5"/>
              <p:cNvSpPr/>
              <p:nvPr/>
            </p:nvSpPr>
            <p:spPr bwMode="auto">
              <a:xfrm>
                <a:off x="9121775" y="3165476"/>
                <a:ext cx="7937" cy="15875"/>
              </a:xfrm>
              <a:custGeom>
                <a:avLst/>
                <a:gdLst>
                  <a:gd name="T0" fmla="*/ 1 w 2"/>
                  <a:gd name="T1" fmla="*/ 1 h 4"/>
                  <a:gd name="T2" fmla="*/ 1 w 2"/>
                  <a:gd name="T3" fmla="*/ 3 h 4"/>
                  <a:gd name="T4" fmla="*/ 1 w 2"/>
                  <a:gd name="T5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4">
                    <a:moveTo>
                      <a:pt x="1" y="1"/>
                    </a:moveTo>
                    <a:cubicBezTo>
                      <a:pt x="1" y="4"/>
                      <a:pt x="2" y="0"/>
                      <a:pt x="1" y="3"/>
                    </a:cubicBezTo>
                    <a:cubicBezTo>
                      <a:pt x="1" y="3"/>
                      <a:pt x="0" y="2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24" name="Freeform 6"/>
              <p:cNvSpPr/>
              <p:nvPr/>
            </p:nvSpPr>
            <p:spPr bwMode="auto">
              <a:xfrm>
                <a:off x="8896350" y="2154238"/>
                <a:ext cx="922337" cy="1030288"/>
              </a:xfrm>
              <a:custGeom>
                <a:avLst/>
                <a:gdLst>
                  <a:gd name="T0" fmla="*/ 183 w 245"/>
                  <a:gd name="T1" fmla="*/ 210 h 274"/>
                  <a:gd name="T2" fmla="*/ 197 w 245"/>
                  <a:gd name="T3" fmla="*/ 195 h 274"/>
                  <a:gd name="T4" fmla="*/ 217 w 245"/>
                  <a:gd name="T5" fmla="*/ 160 h 274"/>
                  <a:gd name="T6" fmla="*/ 222 w 245"/>
                  <a:gd name="T7" fmla="*/ 147 h 274"/>
                  <a:gd name="T8" fmla="*/ 227 w 245"/>
                  <a:gd name="T9" fmla="*/ 104 h 274"/>
                  <a:gd name="T10" fmla="*/ 224 w 245"/>
                  <a:gd name="T11" fmla="*/ 91 h 274"/>
                  <a:gd name="T12" fmla="*/ 214 w 245"/>
                  <a:gd name="T13" fmla="*/ 69 h 274"/>
                  <a:gd name="T14" fmla="*/ 204 w 245"/>
                  <a:gd name="T15" fmla="*/ 51 h 274"/>
                  <a:gd name="T16" fmla="*/ 197 w 245"/>
                  <a:gd name="T17" fmla="*/ 42 h 274"/>
                  <a:gd name="T18" fmla="*/ 188 w 245"/>
                  <a:gd name="T19" fmla="*/ 37 h 274"/>
                  <a:gd name="T20" fmla="*/ 168 w 245"/>
                  <a:gd name="T21" fmla="*/ 26 h 274"/>
                  <a:gd name="T22" fmla="*/ 156 w 245"/>
                  <a:gd name="T23" fmla="*/ 22 h 274"/>
                  <a:gd name="T24" fmla="*/ 142 w 245"/>
                  <a:gd name="T25" fmla="*/ 20 h 274"/>
                  <a:gd name="T26" fmla="*/ 125 w 245"/>
                  <a:gd name="T27" fmla="*/ 16 h 274"/>
                  <a:gd name="T28" fmla="*/ 106 w 245"/>
                  <a:gd name="T29" fmla="*/ 17 h 274"/>
                  <a:gd name="T30" fmla="*/ 83 w 245"/>
                  <a:gd name="T31" fmla="*/ 21 h 274"/>
                  <a:gd name="T32" fmla="*/ 75 w 245"/>
                  <a:gd name="T33" fmla="*/ 26 h 274"/>
                  <a:gd name="T34" fmla="*/ 66 w 245"/>
                  <a:gd name="T35" fmla="*/ 29 h 274"/>
                  <a:gd name="T36" fmla="*/ 60 w 245"/>
                  <a:gd name="T37" fmla="*/ 35 h 274"/>
                  <a:gd name="T38" fmla="*/ 57 w 245"/>
                  <a:gd name="T39" fmla="*/ 38 h 274"/>
                  <a:gd name="T40" fmla="*/ 50 w 245"/>
                  <a:gd name="T41" fmla="*/ 46 h 274"/>
                  <a:gd name="T42" fmla="*/ 31 w 245"/>
                  <a:gd name="T43" fmla="*/ 72 h 274"/>
                  <a:gd name="T44" fmla="*/ 26 w 245"/>
                  <a:gd name="T45" fmla="*/ 84 h 274"/>
                  <a:gd name="T46" fmla="*/ 22 w 245"/>
                  <a:gd name="T47" fmla="*/ 94 h 274"/>
                  <a:gd name="T48" fmla="*/ 18 w 245"/>
                  <a:gd name="T49" fmla="*/ 120 h 274"/>
                  <a:gd name="T50" fmla="*/ 14 w 245"/>
                  <a:gd name="T51" fmla="*/ 126 h 274"/>
                  <a:gd name="T52" fmla="*/ 19 w 245"/>
                  <a:gd name="T53" fmla="*/ 135 h 274"/>
                  <a:gd name="T54" fmla="*/ 25 w 245"/>
                  <a:gd name="T55" fmla="*/ 142 h 274"/>
                  <a:gd name="T56" fmla="*/ 27 w 245"/>
                  <a:gd name="T57" fmla="*/ 153 h 274"/>
                  <a:gd name="T58" fmla="*/ 31 w 245"/>
                  <a:gd name="T59" fmla="*/ 156 h 274"/>
                  <a:gd name="T60" fmla="*/ 31 w 245"/>
                  <a:gd name="T61" fmla="*/ 162 h 274"/>
                  <a:gd name="T62" fmla="*/ 32 w 245"/>
                  <a:gd name="T63" fmla="*/ 173 h 274"/>
                  <a:gd name="T64" fmla="*/ 40 w 245"/>
                  <a:gd name="T65" fmla="*/ 180 h 274"/>
                  <a:gd name="T66" fmla="*/ 41 w 245"/>
                  <a:gd name="T67" fmla="*/ 186 h 274"/>
                  <a:gd name="T68" fmla="*/ 48 w 245"/>
                  <a:gd name="T69" fmla="*/ 193 h 274"/>
                  <a:gd name="T70" fmla="*/ 53 w 245"/>
                  <a:gd name="T71" fmla="*/ 202 h 274"/>
                  <a:gd name="T72" fmla="*/ 46 w 245"/>
                  <a:gd name="T73" fmla="*/ 200 h 274"/>
                  <a:gd name="T74" fmla="*/ 57 w 245"/>
                  <a:gd name="T75" fmla="*/ 214 h 274"/>
                  <a:gd name="T76" fmla="*/ 61 w 245"/>
                  <a:gd name="T77" fmla="*/ 241 h 274"/>
                  <a:gd name="T78" fmla="*/ 62 w 245"/>
                  <a:gd name="T79" fmla="*/ 248 h 274"/>
                  <a:gd name="T80" fmla="*/ 64 w 245"/>
                  <a:gd name="T81" fmla="*/ 265 h 274"/>
                  <a:gd name="T82" fmla="*/ 61 w 245"/>
                  <a:gd name="T83" fmla="*/ 259 h 274"/>
                  <a:gd name="T84" fmla="*/ 60 w 245"/>
                  <a:gd name="T85" fmla="*/ 243 h 274"/>
                  <a:gd name="T86" fmla="*/ 44 w 245"/>
                  <a:gd name="T87" fmla="*/ 219 h 274"/>
                  <a:gd name="T88" fmla="*/ 19 w 245"/>
                  <a:gd name="T89" fmla="*/ 177 h 274"/>
                  <a:gd name="T90" fmla="*/ 2 w 245"/>
                  <a:gd name="T91" fmla="*/ 123 h 274"/>
                  <a:gd name="T92" fmla="*/ 10 w 245"/>
                  <a:gd name="T93" fmla="*/ 78 h 274"/>
                  <a:gd name="T94" fmla="*/ 25 w 245"/>
                  <a:gd name="T95" fmla="*/ 48 h 274"/>
                  <a:gd name="T96" fmla="*/ 82 w 245"/>
                  <a:gd name="T97" fmla="*/ 6 h 274"/>
                  <a:gd name="T98" fmla="*/ 120 w 245"/>
                  <a:gd name="T99" fmla="*/ 2 h 274"/>
                  <a:gd name="T100" fmla="*/ 166 w 245"/>
                  <a:gd name="T101" fmla="*/ 13 h 274"/>
                  <a:gd name="T102" fmla="*/ 239 w 245"/>
                  <a:gd name="T103" fmla="*/ 141 h 274"/>
                  <a:gd name="T104" fmla="*/ 221 w 245"/>
                  <a:gd name="T105" fmla="*/ 181 h 274"/>
                  <a:gd name="T106" fmla="*/ 148 w 245"/>
                  <a:gd name="T107" fmla="*/ 266 h 2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245" h="274">
                    <a:moveTo>
                      <a:pt x="148" y="266"/>
                    </a:moveTo>
                    <a:cubicBezTo>
                      <a:pt x="144" y="256"/>
                      <a:pt x="154" y="248"/>
                      <a:pt x="155" y="239"/>
                    </a:cubicBezTo>
                    <a:cubicBezTo>
                      <a:pt x="156" y="238"/>
                      <a:pt x="157" y="241"/>
                      <a:pt x="158" y="239"/>
                    </a:cubicBezTo>
                    <a:cubicBezTo>
                      <a:pt x="160" y="229"/>
                      <a:pt x="170" y="220"/>
                      <a:pt x="180" y="214"/>
                    </a:cubicBezTo>
                    <a:cubicBezTo>
                      <a:pt x="180" y="215"/>
                      <a:pt x="180" y="215"/>
                      <a:pt x="180" y="215"/>
                    </a:cubicBezTo>
                    <a:cubicBezTo>
                      <a:pt x="182" y="214"/>
                      <a:pt x="182" y="211"/>
                      <a:pt x="183" y="210"/>
                    </a:cubicBezTo>
                    <a:cubicBezTo>
                      <a:pt x="184" y="210"/>
                      <a:pt x="183" y="211"/>
                      <a:pt x="184" y="211"/>
                    </a:cubicBezTo>
                    <a:cubicBezTo>
                      <a:pt x="183" y="209"/>
                      <a:pt x="186" y="207"/>
                      <a:pt x="186" y="206"/>
                    </a:cubicBezTo>
                    <a:cubicBezTo>
                      <a:pt x="187" y="206"/>
                      <a:pt x="188" y="207"/>
                      <a:pt x="189" y="206"/>
                    </a:cubicBezTo>
                    <a:cubicBezTo>
                      <a:pt x="189" y="204"/>
                      <a:pt x="189" y="204"/>
                      <a:pt x="189" y="204"/>
                    </a:cubicBezTo>
                    <a:cubicBezTo>
                      <a:pt x="188" y="199"/>
                      <a:pt x="195" y="199"/>
                      <a:pt x="196" y="194"/>
                    </a:cubicBezTo>
                    <a:cubicBezTo>
                      <a:pt x="197" y="194"/>
                      <a:pt x="196" y="195"/>
                      <a:pt x="197" y="195"/>
                    </a:cubicBezTo>
                    <a:cubicBezTo>
                      <a:pt x="200" y="188"/>
                      <a:pt x="207" y="181"/>
                      <a:pt x="210" y="174"/>
                    </a:cubicBezTo>
                    <a:cubicBezTo>
                      <a:pt x="211" y="174"/>
                      <a:pt x="211" y="175"/>
                      <a:pt x="212" y="175"/>
                    </a:cubicBezTo>
                    <a:cubicBezTo>
                      <a:pt x="211" y="174"/>
                      <a:pt x="212" y="171"/>
                      <a:pt x="213" y="169"/>
                    </a:cubicBezTo>
                    <a:cubicBezTo>
                      <a:pt x="215" y="169"/>
                      <a:pt x="214" y="165"/>
                      <a:pt x="216" y="164"/>
                    </a:cubicBezTo>
                    <a:cubicBezTo>
                      <a:pt x="216" y="164"/>
                      <a:pt x="216" y="164"/>
                      <a:pt x="216" y="164"/>
                    </a:cubicBezTo>
                    <a:cubicBezTo>
                      <a:pt x="215" y="162"/>
                      <a:pt x="219" y="162"/>
                      <a:pt x="217" y="160"/>
                    </a:cubicBezTo>
                    <a:cubicBezTo>
                      <a:pt x="219" y="159"/>
                      <a:pt x="219" y="159"/>
                      <a:pt x="219" y="159"/>
                    </a:cubicBezTo>
                    <a:cubicBezTo>
                      <a:pt x="217" y="158"/>
                      <a:pt x="221" y="157"/>
                      <a:pt x="221" y="155"/>
                    </a:cubicBezTo>
                    <a:cubicBezTo>
                      <a:pt x="220" y="155"/>
                      <a:pt x="220" y="155"/>
                      <a:pt x="220" y="155"/>
                    </a:cubicBezTo>
                    <a:cubicBezTo>
                      <a:pt x="220" y="154"/>
                      <a:pt x="222" y="153"/>
                      <a:pt x="222" y="152"/>
                    </a:cubicBezTo>
                    <a:cubicBezTo>
                      <a:pt x="222" y="152"/>
                      <a:pt x="222" y="152"/>
                      <a:pt x="222" y="152"/>
                    </a:cubicBezTo>
                    <a:cubicBezTo>
                      <a:pt x="223" y="149"/>
                      <a:pt x="224" y="147"/>
                      <a:pt x="222" y="147"/>
                    </a:cubicBezTo>
                    <a:cubicBezTo>
                      <a:pt x="224" y="146"/>
                      <a:pt x="222" y="150"/>
                      <a:pt x="225" y="149"/>
                    </a:cubicBezTo>
                    <a:cubicBezTo>
                      <a:pt x="226" y="138"/>
                      <a:pt x="228" y="128"/>
                      <a:pt x="228" y="117"/>
                    </a:cubicBezTo>
                    <a:cubicBezTo>
                      <a:pt x="229" y="116"/>
                      <a:pt x="229" y="115"/>
                      <a:pt x="230" y="115"/>
                    </a:cubicBezTo>
                    <a:cubicBezTo>
                      <a:pt x="229" y="114"/>
                      <a:pt x="229" y="111"/>
                      <a:pt x="228" y="110"/>
                    </a:cubicBezTo>
                    <a:cubicBezTo>
                      <a:pt x="228" y="110"/>
                      <a:pt x="229" y="109"/>
                      <a:pt x="229" y="109"/>
                    </a:cubicBezTo>
                    <a:cubicBezTo>
                      <a:pt x="229" y="106"/>
                      <a:pt x="226" y="107"/>
                      <a:pt x="227" y="104"/>
                    </a:cubicBezTo>
                    <a:cubicBezTo>
                      <a:pt x="228" y="105"/>
                      <a:pt x="228" y="105"/>
                      <a:pt x="229" y="105"/>
                    </a:cubicBezTo>
                    <a:cubicBezTo>
                      <a:pt x="227" y="103"/>
                      <a:pt x="227" y="101"/>
                      <a:pt x="226" y="99"/>
                    </a:cubicBezTo>
                    <a:cubicBezTo>
                      <a:pt x="226" y="99"/>
                      <a:pt x="227" y="100"/>
                      <a:pt x="227" y="100"/>
                    </a:cubicBezTo>
                    <a:cubicBezTo>
                      <a:pt x="225" y="98"/>
                      <a:pt x="227" y="95"/>
                      <a:pt x="225" y="93"/>
                    </a:cubicBezTo>
                    <a:cubicBezTo>
                      <a:pt x="227" y="94"/>
                      <a:pt x="227" y="94"/>
                      <a:pt x="227" y="94"/>
                    </a:cubicBezTo>
                    <a:cubicBezTo>
                      <a:pt x="227" y="90"/>
                      <a:pt x="224" y="93"/>
                      <a:pt x="224" y="91"/>
                    </a:cubicBezTo>
                    <a:cubicBezTo>
                      <a:pt x="225" y="91"/>
                      <a:pt x="225" y="91"/>
                      <a:pt x="226" y="91"/>
                    </a:cubicBezTo>
                    <a:cubicBezTo>
                      <a:pt x="223" y="89"/>
                      <a:pt x="222" y="84"/>
                      <a:pt x="221" y="82"/>
                    </a:cubicBezTo>
                    <a:cubicBezTo>
                      <a:pt x="221" y="82"/>
                      <a:pt x="221" y="82"/>
                      <a:pt x="221" y="82"/>
                    </a:cubicBezTo>
                    <a:cubicBezTo>
                      <a:pt x="220" y="79"/>
                      <a:pt x="220" y="76"/>
                      <a:pt x="218" y="74"/>
                    </a:cubicBezTo>
                    <a:cubicBezTo>
                      <a:pt x="218" y="72"/>
                      <a:pt x="220" y="73"/>
                      <a:pt x="219" y="70"/>
                    </a:cubicBezTo>
                    <a:cubicBezTo>
                      <a:pt x="217" y="71"/>
                      <a:pt x="215" y="66"/>
                      <a:pt x="214" y="69"/>
                    </a:cubicBezTo>
                    <a:cubicBezTo>
                      <a:pt x="213" y="66"/>
                      <a:pt x="212" y="62"/>
                      <a:pt x="210" y="61"/>
                    </a:cubicBezTo>
                    <a:cubicBezTo>
                      <a:pt x="212" y="62"/>
                      <a:pt x="212" y="59"/>
                      <a:pt x="213" y="60"/>
                    </a:cubicBezTo>
                    <a:cubicBezTo>
                      <a:pt x="214" y="58"/>
                      <a:pt x="214" y="58"/>
                      <a:pt x="214" y="58"/>
                    </a:cubicBezTo>
                    <a:cubicBezTo>
                      <a:pt x="215" y="58"/>
                      <a:pt x="214" y="60"/>
                      <a:pt x="215" y="59"/>
                    </a:cubicBezTo>
                    <a:cubicBezTo>
                      <a:pt x="214" y="58"/>
                      <a:pt x="212" y="55"/>
                      <a:pt x="212" y="55"/>
                    </a:cubicBezTo>
                    <a:cubicBezTo>
                      <a:pt x="209" y="54"/>
                      <a:pt x="206" y="54"/>
                      <a:pt x="204" y="51"/>
                    </a:cubicBezTo>
                    <a:cubicBezTo>
                      <a:pt x="205" y="52"/>
                      <a:pt x="205" y="49"/>
                      <a:pt x="206" y="50"/>
                    </a:cubicBezTo>
                    <a:cubicBezTo>
                      <a:pt x="200" y="49"/>
                      <a:pt x="200" y="49"/>
                      <a:pt x="200" y="49"/>
                    </a:cubicBezTo>
                    <a:cubicBezTo>
                      <a:pt x="199" y="48"/>
                      <a:pt x="201" y="47"/>
                      <a:pt x="200" y="47"/>
                    </a:cubicBezTo>
                    <a:cubicBezTo>
                      <a:pt x="199" y="47"/>
                      <a:pt x="199" y="47"/>
                      <a:pt x="198" y="47"/>
                    </a:cubicBezTo>
                    <a:cubicBezTo>
                      <a:pt x="198" y="46"/>
                      <a:pt x="195" y="44"/>
                      <a:pt x="196" y="42"/>
                    </a:cubicBezTo>
                    <a:cubicBezTo>
                      <a:pt x="196" y="41"/>
                      <a:pt x="197" y="43"/>
                      <a:pt x="197" y="42"/>
                    </a:cubicBezTo>
                    <a:cubicBezTo>
                      <a:pt x="196" y="40"/>
                      <a:pt x="195" y="41"/>
                      <a:pt x="194" y="39"/>
                    </a:cubicBezTo>
                    <a:cubicBezTo>
                      <a:pt x="194" y="39"/>
                      <a:pt x="194" y="39"/>
                      <a:pt x="194" y="39"/>
                    </a:cubicBezTo>
                    <a:cubicBezTo>
                      <a:pt x="193" y="38"/>
                      <a:pt x="190" y="37"/>
                      <a:pt x="190" y="39"/>
                    </a:cubicBezTo>
                    <a:cubicBezTo>
                      <a:pt x="191" y="40"/>
                      <a:pt x="191" y="38"/>
                      <a:pt x="192" y="39"/>
                    </a:cubicBezTo>
                    <a:cubicBezTo>
                      <a:pt x="190" y="40"/>
                      <a:pt x="188" y="38"/>
                      <a:pt x="187" y="37"/>
                    </a:cubicBezTo>
                    <a:cubicBezTo>
                      <a:pt x="188" y="37"/>
                      <a:pt x="188" y="37"/>
                      <a:pt x="188" y="37"/>
                    </a:cubicBezTo>
                    <a:cubicBezTo>
                      <a:pt x="186" y="36"/>
                      <a:pt x="183" y="35"/>
                      <a:pt x="180" y="34"/>
                    </a:cubicBezTo>
                    <a:cubicBezTo>
                      <a:pt x="179" y="35"/>
                      <a:pt x="182" y="33"/>
                      <a:pt x="182" y="34"/>
                    </a:cubicBezTo>
                    <a:cubicBezTo>
                      <a:pt x="180" y="31"/>
                      <a:pt x="175" y="31"/>
                      <a:pt x="173" y="28"/>
                    </a:cubicBezTo>
                    <a:cubicBezTo>
                      <a:pt x="173" y="28"/>
                      <a:pt x="172" y="30"/>
                      <a:pt x="173" y="29"/>
                    </a:cubicBezTo>
                    <a:cubicBezTo>
                      <a:pt x="171" y="28"/>
                      <a:pt x="172" y="27"/>
                      <a:pt x="170" y="27"/>
                    </a:cubicBezTo>
                    <a:cubicBezTo>
                      <a:pt x="171" y="26"/>
                      <a:pt x="169" y="27"/>
                      <a:pt x="168" y="26"/>
                    </a:cubicBezTo>
                    <a:cubicBezTo>
                      <a:pt x="167" y="27"/>
                      <a:pt x="168" y="26"/>
                      <a:pt x="169" y="26"/>
                    </a:cubicBezTo>
                    <a:cubicBezTo>
                      <a:pt x="167" y="26"/>
                      <a:pt x="160" y="24"/>
                      <a:pt x="157" y="22"/>
                    </a:cubicBezTo>
                    <a:cubicBezTo>
                      <a:pt x="157" y="23"/>
                      <a:pt x="154" y="24"/>
                      <a:pt x="153" y="23"/>
                    </a:cubicBezTo>
                    <a:cubicBezTo>
                      <a:pt x="154" y="22"/>
                      <a:pt x="154" y="22"/>
                      <a:pt x="154" y="22"/>
                    </a:cubicBezTo>
                    <a:cubicBezTo>
                      <a:pt x="153" y="21"/>
                      <a:pt x="151" y="22"/>
                      <a:pt x="151" y="20"/>
                    </a:cubicBezTo>
                    <a:cubicBezTo>
                      <a:pt x="149" y="21"/>
                      <a:pt x="159" y="21"/>
                      <a:pt x="156" y="22"/>
                    </a:cubicBezTo>
                    <a:cubicBezTo>
                      <a:pt x="156" y="20"/>
                      <a:pt x="152" y="23"/>
                      <a:pt x="153" y="21"/>
                    </a:cubicBezTo>
                    <a:cubicBezTo>
                      <a:pt x="151" y="21"/>
                      <a:pt x="149" y="22"/>
                      <a:pt x="148" y="20"/>
                    </a:cubicBezTo>
                    <a:cubicBezTo>
                      <a:pt x="148" y="20"/>
                      <a:pt x="150" y="18"/>
                      <a:pt x="148" y="18"/>
                    </a:cubicBezTo>
                    <a:cubicBezTo>
                      <a:pt x="146" y="18"/>
                      <a:pt x="147" y="18"/>
                      <a:pt x="145" y="18"/>
                    </a:cubicBezTo>
                    <a:cubicBezTo>
                      <a:pt x="144" y="19"/>
                      <a:pt x="144" y="19"/>
                      <a:pt x="144" y="19"/>
                    </a:cubicBezTo>
                    <a:cubicBezTo>
                      <a:pt x="143" y="20"/>
                      <a:pt x="142" y="18"/>
                      <a:pt x="142" y="20"/>
                    </a:cubicBezTo>
                    <a:cubicBezTo>
                      <a:pt x="142" y="19"/>
                      <a:pt x="138" y="20"/>
                      <a:pt x="139" y="18"/>
                    </a:cubicBezTo>
                    <a:cubicBezTo>
                      <a:pt x="140" y="16"/>
                      <a:pt x="140" y="16"/>
                      <a:pt x="140" y="16"/>
                    </a:cubicBezTo>
                    <a:cubicBezTo>
                      <a:pt x="139" y="16"/>
                      <a:pt x="138" y="18"/>
                      <a:pt x="137" y="18"/>
                    </a:cubicBezTo>
                    <a:cubicBezTo>
                      <a:pt x="136" y="17"/>
                      <a:pt x="136" y="17"/>
                      <a:pt x="136" y="17"/>
                    </a:cubicBezTo>
                    <a:cubicBezTo>
                      <a:pt x="136" y="20"/>
                      <a:pt x="134" y="17"/>
                      <a:pt x="132" y="18"/>
                    </a:cubicBezTo>
                    <a:cubicBezTo>
                      <a:pt x="130" y="17"/>
                      <a:pt x="126" y="18"/>
                      <a:pt x="125" y="16"/>
                    </a:cubicBezTo>
                    <a:cubicBezTo>
                      <a:pt x="124" y="17"/>
                      <a:pt x="122" y="18"/>
                      <a:pt x="120" y="17"/>
                    </a:cubicBezTo>
                    <a:cubicBezTo>
                      <a:pt x="120" y="17"/>
                      <a:pt x="121" y="17"/>
                      <a:pt x="121" y="16"/>
                    </a:cubicBezTo>
                    <a:cubicBezTo>
                      <a:pt x="120" y="15"/>
                      <a:pt x="119" y="16"/>
                      <a:pt x="118" y="16"/>
                    </a:cubicBezTo>
                    <a:cubicBezTo>
                      <a:pt x="119" y="16"/>
                      <a:pt x="116" y="15"/>
                      <a:pt x="114" y="14"/>
                    </a:cubicBezTo>
                    <a:cubicBezTo>
                      <a:pt x="113" y="15"/>
                      <a:pt x="113" y="16"/>
                      <a:pt x="113" y="17"/>
                    </a:cubicBezTo>
                    <a:cubicBezTo>
                      <a:pt x="111" y="15"/>
                      <a:pt x="108" y="19"/>
                      <a:pt x="106" y="17"/>
                    </a:cubicBezTo>
                    <a:cubicBezTo>
                      <a:pt x="107" y="16"/>
                      <a:pt x="109" y="15"/>
                      <a:pt x="107" y="15"/>
                    </a:cubicBezTo>
                    <a:cubicBezTo>
                      <a:pt x="105" y="12"/>
                      <a:pt x="104" y="17"/>
                      <a:pt x="101" y="16"/>
                    </a:cubicBezTo>
                    <a:cubicBezTo>
                      <a:pt x="102" y="18"/>
                      <a:pt x="102" y="18"/>
                      <a:pt x="102" y="18"/>
                    </a:cubicBezTo>
                    <a:cubicBezTo>
                      <a:pt x="101" y="17"/>
                      <a:pt x="99" y="20"/>
                      <a:pt x="99" y="18"/>
                    </a:cubicBezTo>
                    <a:cubicBezTo>
                      <a:pt x="98" y="19"/>
                      <a:pt x="96" y="18"/>
                      <a:pt x="96" y="20"/>
                    </a:cubicBezTo>
                    <a:cubicBezTo>
                      <a:pt x="92" y="19"/>
                      <a:pt x="87" y="24"/>
                      <a:pt x="83" y="21"/>
                    </a:cubicBezTo>
                    <a:cubicBezTo>
                      <a:pt x="83" y="21"/>
                      <a:pt x="81" y="22"/>
                      <a:pt x="82" y="22"/>
                    </a:cubicBezTo>
                    <a:cubicBezTo>
                      <a:pt x="84" y="23"/>
                      <a:pt x="83" y="21"/>
                      <a:pt x="84" y="22"/>
                    </a:cubicBezTo>
                    <a:cubicBezTo>
                      <a:pt x="83" y="22"/>
                      <a:pt x="83" y="23"/>
                      <a:pt x="83" y="23"/>
                    </a:cubicBezTo>
                    <a:cubicBezTo>
                      <a:pt x="82" y="23"/>
                      <a:pt x="81" y="23"/>
                      <a:pt x="82" y="21"/>
                    </a:cubicBezTo>
                    <a:cubicBezTo>
                      <a:pt x="78" y="21"/>
                      <a:pt x="80" y="26"/>
                      <a:pt x="77" y="27"/>
                    </a:cubicBezTo>
                    <a:cubicBezTo>
                      <a:pt x="76" y="26"/>
                      <a:pt x="76" y="26"/>
                      <a:pt x="75" y="26"/>
                    </a:cubicBezTo>
                    <a:cubicBezTo>
                      <a:pt x="74" y="28"/>
                      <a:pt x="74" y="28"/>
                      <a:pt x="74" y="28"/>
                    </a:cubicBezTo>
                    <a:cubicBezTo>
                      <a:pt x="72" y="29"/>
                      <a:pt x="72" y="27"/>
                      <a:pt x="71" y="26"/>
                    </a:cubicBezTo>
                    <a:cubicBezTo>
                      <a:pt x="70" y="27"/>
                      <a:pt x="69" y="27"/>
                      <a:pt x="69" y="29"/>
                    </a:cubicBezTo>
                    <a:cubicBezTo>
                      <a:pt x="66" y="28"/>
                      <a:pt x="66" y="28"/>
                      <a:pt x="66" y="28"/>
                    </a:cubicBezTo>
                    <a:cubicBezTo>
                      <a:pt x="68" y="29"/>
                      <a:pt x="66" y="29"/>
                      <a:pt x="66" y="30"/>
                    </a:cubicBezTo>
                    <a:cubicBezTo>
                      <a:pt x="66" y="29"/>
                      <a:pt x="66" y="29"/>
                      <a:pt x="66" y="29"/>
                    </a:cubicBezTo>
                    <a:cubicBezTo>
                      <a:pt x="65" y="29"/>
                      <a:pt x="64" y="30"/>
                      <a:pt x="64" y="31"/>
                    </a:cubicBezTo>
                    <a:cubicBezTo>
                      <a:pt x="65" y="31"/>
                      <a:pt x="66" y="31"/>
                      <a:pt x="67" y="31"/>
                    </a:cubicBezTo>
                    <a:cubicBezTo>
                      <a:pt x="67" y="32"/>
                      <a:pt x="66" y="32"/>
                      <a:pt x="65" y="33"/>
                    </a:cubicBezTo>
                    <a:cubicBezTo>
                      <a:pt x="65" y="32"/>
                      <a:pt x="63" y="33"/>
                      <a:pt x="62" y="34"/>
                    </a:cubicBezTo>
                    <a:cubicBezTo>
                      <a:pt x="61" y="34"/>
                      <a:pt x="62" y="36"/>
                      <a:pt x="62" y="36"/>
                    </a:cubicBezTo>
                    <a:cubicBezTo>
                      <a:pt x="61" y="35"/>
                      <a:pt x="60" y="37"/>
                      <a:pt x="60" y="35"/>
                    </a:cubicBezTo>
                    <a:cubicBezTo>
                      <a:pt x="60" y="35"/>
                      <a:pt x="61" y="36"/>
                      <a:pt x="61" y="35"/>
                    </a:cubicBezTo>
                    <a:cubicBezTo>
                      <a:pt x="60" y="35"/>
                      <a:pt x="60" y="33"/>
                      <a:pt x="59" y="35"/>
                    </a:cubicBezTo>
                    <a:cubicBezTo>
                      <a:pt x="58" y="37"/>
                      <a:pt x="61" y="37"/>
                      <a:pt x="59" y="38"/>
                    </a:cubicBezTo>
                    <a:cubicBezTo>
                      <a:pt x="59" y="37"/>
                      <a:pt x="59" y="37"/>
                      <a:pt x="59" y="36"/>
                    </a:cubicBezTo>
                    <a:cubicBezTo>
                      <a:pt x="57" y="37"/>
                      <a:pt x="57" y="37"/>
                      <a:pt x="57" y="37"/>
                    </a:cubicBezTo>
                    <a:cubicBezTo>
                      <a:pt x="57" y="38"/>
                      <a:pt x="57" y="38"/>
                      <a:pt x="57" y="38"/>
                    </a:cubicBezTo>
                    <a:cubicBezTo>
                      <a:pt x="57" y="38"/>
                      <a:pt x="57" y="38"/>
                      <a:pt x="57" y="38"/>
                    </a:cubicBezTo>
                    <a:cubicBezTo>
                      <a:pt x="57" y="39"/>
                      <a:pt x="55" y="40"/>
                      <a:pt x="55" y="42"/>
                    </a:cubicBezTo>
                    <a:cubicBezTo>
                      <a:pt x="55" y="43"/>
                      <a:pt x="53" y="43"/>
                      <a:pt x="52" y="43"/>
                    </a:cubicBezTo>
                    <a:cubicBezTo>
                      <a:pt x="52" y="43"/>
                      <a:pt x="52" y="43"/>
                      <a:pt x="52" y="43"/>
                    </a:cubicBezTo>
                    <a:cubicBezTo>
                      <a:pt x="51" y="43"/>
                      <a:pt x="50" y="45"/>
                      <a:pt x="50" y="46"/>
                    </a:cubicBezTo>
                    <a:cubicBezTo>
                      <a:pt x="50" y="46"/>
                      <a:pt x="50" y="46"/>
                      <a:pt x="50" y="46"/>
                    </a:cubicBezTo>
                    <a:cubicBezTo>
                      <a:pt x="49" y="46"/>
                      <a:pt x="48" y="48"/>
                      <a:pt x="48" y="49"/>
                    </a:cubicBezTo>
                    <a:cubicBezTo>
                      <a:pt x="46" y="50"/>
                      <a:pt x="44" y="46"/>
                      <a:pt x="44" y="49"/>
                    </a:cubicBezTo>
                    <a:cubicBezTo>
                      <a:pt x="43" y="50"/>
                      <a:pt x="44" y="52"/>
                      <a:pt x="45" y="52"/>
                    </a:cubicBezTo>
                    <a:cubicBezTo>
                      <a:pt x="42" y="54"/>
                      <a:pt x="42" y="58"/>
                      <a:pt x="39" y="59"/>
                    </a:cubicBezTo>
                    <a:cubicBezTo>
                      <a:pt x="39" y="60"/>
                      <a:pt x="39" y="60"/>
                      <a:pt x="39" y="61"/>
                    </a:cubicBezTo>
                    <a:cubicBezTo>
                      <a:pt x="35" y="64"/>
                      <a:pt x="35" y="70"/>
                      <a:pt x="31" y="72"/>
                    </a:cubicBezTo>
                    <a:cubicBezTo>
                      <a:pt x="31" y="71"/>
                      <a:pt x="30" y="71"/>
                      <a:pt x="29" y="71"/>
                    </a:cubicBezTo>
                    <a:cubicBezTo>
                      <a:pt x="30" y="73"/>
                      <a:pt x="27" y="72"/>
                      <a:pt x="29" y="73"/>
                    </a:cubicBezTo>
                    <a:cubicBezTo>
                      <a:pt x="30" y="73"/>
                      <a:pt x="31" y="74"/>
                      <a:pt x="32" y="73"/>
                    </a:cubicBezTo>
                    <a:cubicBezTo>
                      <a:pt x="31" y="75"/>
                      <a:pt x="29" y="79"/>
                      <a:pt x="28" y="80"/>
                    </a:cubicBezTo>
                    <a:cubicBezTo>
                      <a:pt x="28" y="80"/>
                      <a:pt x="29" y="81"/>
                      <a:pt x="29" y="81"/>
                    </a:cubicBezTo>
                    <a:cubicBezTo>
                      <a:pt x="27" y="80"/>
                      <a:pt x="26" y="82"/>
                      <a:pt x="26" y="84"/>
                    </a:cubicBezTo>
                    <a:cubicBezTo>
                      <a:pt x="27" y="84"/>
                      <a:pt x="27" y="84"/>
                      <a:pt x="27" y="84"/>
                    </a:cubicBezTo>
                    <a:cubicBezTo>
                      <a:pt x="25" y="85"/>
                      <a:pt x="25" y="85"/>
                      <a:pt x="25" y="85"/>
                    </a:cubicBezTo>
                    <a:cubicBezTo>
                      <a:pt x="25" y="86"/>
                      <a:pt x="27" y="86"/>
                      <a:pt x="26" y="87"/>
                    </a:cubicBezTo>
                    <a:cubicBezTo>
                      <a:pt x="25" y="87"/>
                      <a:pt x="25" y="87"/>
                      <a:pt x="25" y="87"/>
                    </a:cubicBezTo>
                    <a:cubicBezTo>
                      <a:pt x="25" y="89"/>
                      <a:pt x="26" y="92"/>
                      <a:pt x="24" y="93"/>
                    </a:cubicBezTo>
                    <a:cubicBezTo>
                      <a:pt x="22" y="94"/>
                      <a:pt x="22" y="94"/>
                      <a:pt x="22" y="94"/>
                    </a:cubicBezTo>
                    <a:cubicBezTo>
                      <a:pt x="22" y="95"/>
                      <a:pt x="23" y="96"/>
                      <a:pt x="24" y="95"/>
                    </a:cubicBezTo>
                    <a:cubicBezTo>
                      <a:pt x="22" y="98"/>
                      <a:pt x="22" y="100"/>
                      <a:pt x="20" y="100"/>
                    </a:cubicBezTo>
                    <a:cubicBezTo>
                      <a:pt x="22" y="106"/>
                      <a:pt x="21" y="113"/>
                      <a:pt x="21" y="119"/>
                    </a:cubicBezTo>
                    <a:cubicBezTo>
                      <a:pt x="20" y="118"/>
                      <a:pt x="20" y="118"/>
                      <a:pt x="20" y="118"/>
                    </a:cubicBezTo>
                    <a:cubicBezTo>
                      <a:pt x="19" y="120"/>
                      <a:pt x="21" y="119"/>
                      <a:pt x="21" y="120"/>
                    </a:cubicBezTo>
                    <a:cubicBezTo>
                      <a:pt x="20" y="120"/>
                      <a:pt x="19" y="121"/>
                      <a:pt x="18" y="120"/>
                    </a:cubicBezTo>
                    <a:cubicBezTo>
                      <a:pt x="17" y="122"/>
                      <a:pt x="20" y="123"/>
                      <a:pt x="20" y="124"/>
                    </a:cubicBezTo>
                    <a:cubicBezTo>
                      <a:pt x="21" y="125"/>
                      <a:pt x="19" y="123"/>
                      <a:pt x="21" y="124"/>
                    </a:cubicBezTo>
                    <a:cubicBezTo>
                      <a:pt x="21" y="124"/>
                      <a:pt x="20" y="127"/>
                      <a:pt x="22" y="127"/>
                    </a:cubicBezTo>
                    <a:cubicBezTo>
                      <a:pt x="21" y="127"/>
                      <a:pt x="20" y="127"/>
                      <a:pt x="19" y="127"/>
                    </a:cubicBezTo>
                    <a:cubicBezTo>
                      <a:pt x="20" y="128"/>
                      <a:pt x="20" y="128"/>
                      <a:pt x="20" y="128"/>
                    </a:cubicBezTo>
                    <a:cubicBezTo>
                      <a:pt x="18" y="130"/>
                      <a:pt x="16" y="125"/>
                      <a:pt x="14" y="126"/>
                    </a:cubicBezTo>
                    <a:cubicBezTo>
                      <a:pt x="14" y="128"/>
                      <a:pt x="14" y="128"/>
                      <a:pt x="14" y="128"/>
                    </a:cubicBezTo>
                    <a:cubicBezTo>
                      <a:pt x="12" y="129"/>
                      <a:pt x="12" y="124"/>
                      <a:pt x="11" y="128"/>
                    </a:cubicBezTo>
                    <a:cubicBezTo>
                      <a:pt x="12" y="129"/>
                      <a:pt x="15" y="130"/>
                      <a:pt x="16" y="129"/>
                    </a:cubicBezTo>
                    <a:cubicBezTo>
                      <a:pt x="16" y="132"/>
                      <a:pt x="20" y="130"/>
                      <a:pt x="20" y="133"/>
                    </a:cubicBezTo>
                    <a:cubicBezTo>
                      <a:pt x="19" y="134"/>
                      <a:pt x="19" y="131"/>
                      <a:pt x="18" y="131"/>
                    </a:cubicBezTo>
                    <a:cubicBezTo>
                      <a:pt x="17" y="133"/>
                      <a:pt x="19" y="134"/>
                      <a:pt x="19" y="135"/>
                    </a:cubicBezTo>
                    <a:cubicBezTo>
                      <a:pt x="19" y="134"/>
                      <a:pt x="21" y="135"/>
                      <a:pt x="22" y="136"/>
                    </a:cubicBezTo>
                    <a:cubicBezTo>
                      <a:pt x="21" y="137"/>
                      <a:pt x="20" y="135"/>
                      <a:pt x="20" y="137"/>
                    </a:cubicBezTo>
                    <a:cubicBezTo>
                      <a:pt x="21" y="137"/>
                      <a:pt x="22" y="139"/>
                      <a:pt x="23" y="137"/>
                    </a:cubicBezTo>
                    <a:cubicBezTo>
                      <a:pt x="25" y="138"/>
                      <a:pt x="23" y="140"/>
                      <a:pt x="24" y="140"/>
                    </a:cubicBezTo>
                    <a:cubicBezTo>
                      <a:pt x="23" y="141"/>
                      <a:pt x="20" y="139"/>
                      <a:pt x="20" y="141"/>
                    </a:cubicBezTo>
                    <a:cubicBezTo>
                      <a:pt x="21" y="141"/>
                      <a:pt x="23" y="144"/>
                      <a:pt x="25" y="142"/>
                    </a:cubicBezTo>
                    <a:cubicBezTo>
                      <a:pt x="25" y="143"/>
                      <a:pt x="23" y="143"/>
                      <a:pt x="22" y="143"/>
                    </a:cubicBezTo>
                    <a:cubicBezTo>
                      <a:pt x="22" y="145"/>
                      <a:pt x="26" y="145"/>
                      <a:pt x="23" y="146"/>
                    </a:cubicBezTo>
                    <a:cubicBezTo>
                      <a:pt x="25" y="146"/>
                      <a:pt x="25" y="146"/>
                      <a:pt x="25" y="146"/>
                    </a:cubicBezTo>
                    <a:cubicBezTo>
                      <a:pt x="25" y="147"/>
                      <a:pt x="24" y="148"/>
                      <a:pt x="24" y="149"/>
                    </a:cubicBezTo>
                    <a:cubicBezTo>
                      <a:pt x="24" y="150"/>
                      <a:pt x="27" y="151"/>
                      <a:pt x="25" y="152"/>
                    </a:cubicBezTo>
                    <a:cubicBezTo>
                      <a:pt x="25" y="152"/>
                      <a:pt x="26" y="155"/>
                      <a:pt x="27" y="153"/>
                    </a:cubicBezTo>
                    <a:cubicBezTo>
                      <a:pt x="27" y="151"/>
                      <a:pt x="25" y="152"/>
                      <a:pt x="27" y="150"/>
                    </a:cubicBezTo>
                    <a:cubicBezTo>
                      <a:pt x="26" y="152"/>
                      <a:pt x="28" y="153"/>
                      <a:pt x="29" y="153"/>
                    </a:cubicBezTo>
                    <a:cubicBezTo>
                      <a:pt x="28" y="154"/>
                      <a:pt x="28" y="154"/>
                      <a:pt x="28" y="154"/>
                    </a:cubicBezTo>
                    <a:cubicBezTo>
                      <a:pt x="29" y="154"/>
                      <a:pt x="29" y="156"/>
                      <a:pt x="30" y="156"/>
                    </a:cubicBezTo>
                    <a:cubicBezTo>
                      <a:pt x="30" y="155"/>
                      <a:pt x="29" y="156"/>
                      <a:pt x="29" y="156"/>
                    </a:cubicBezTo>
                    <a:cubicBezTo>
                      <a:pt x="31" y="156"/>
                      <a:pt x="31" y="156"/>
                      <a:pt x="31" y="156"/>
                    </a:cubicBezTo>
                    <a:cubicBezTo>
                      <a:pt x="32" y="158"/>
                      <a:pt x="29" y="158"/>
                      <a:pt x="30" y="160"/>
                    </a:cubicBezTo>
                    <a:cubicBezTo>
                      <a:pt x="28" y="159"/>
                      <a:pt x="28" y="159"/>
                      <a:pt x="28" y="159"/>
                    </a:cubicBezTo>
                    <a:cubicBezTo>
                      <a:pt x="29" y="159"/>
                      <a:pt x="28" y="160"/>
                      <a:pt x="29" y="161"/>
                    </a:cubicBezTo>
                    <a:cubicBezTo>
                      <a:pt x="30" y="161"/>
                      <a:pt x="32" y="161"/>
                      <a:pt x="33" y="161"/>
                    </a:cubicBezTo>
                    <a:cubicBezTo>
                      <a:pt x="34" y="162"/>
                      <a:pt x="32" y="162"/>
                      <a:pt x="34" y="163"/>
                    </a:cubicBezTo>
                    <a:cubicBezTo>
                      <a:pt x="31" y="162"/>
                      <a:pt x="31" y="162"/>
                      <a:pt x="31" y="162"/>
                    </a:cubicBezTo>
                    <a:cubicBezTo>
                      <a:pt x="31" y="162"/>
                      <a:pt x="30" y="164"/>
                      <a:pt x="31" y="166"/>
                    </a:cubicBezTo>
                    <a:cubicBezTo>
                      <a:pt x="32" y="167"/>
                      <a:pt x="34" y="167"/>
                      <a:pt x="34" y="165"/>
                    </a:cubicBezTo>
                    <a:cubicBezTo>
                      <a:pt x="34" y="166"/>
                      <a:pt x="34" y="168"/>
                      <a:pt x="33" y="168"/>
                    </a:cubicBezTo>
                    <a:cubicBezTo>
                      <a:pt x="34" y="169"/>
                      <a:pt x="34" y="167"/>
                      <a:pt x="36" y="168"/>
                    </a:cubicBezTo>
                    <a:cubicBezTo>
                      <a:pt x="35" y="169"/>
                      <a:pt x="35" y="172"/>
                      <a:pt x="35" y="173"/>
                    </a:cubicBezTo>
                    <a:cubicBezTo>
                      <a:pt x="32" y="173"/>
                      <a:pt x="32" y="173"/>
                      <a:pt x="32" y="173"/>
                    </a:cubicBezTo>
                    <a:cubicBezTo>
                      <a:pt x="32" y="174"/>
                      <a:pt x="32" y="174"/>
                      <a:pt x="32" y="174"/>
                    </a:cubicBezTo>
                    <a:cubicBezTo>
                      <a:pt x="30" y="173"/>
                      <a:pt x="32" y="175"/>
                      <a:pt x="30" y="175"/>
                    </a:cubicBezTo>
                    <a:cubicBezTo>
                      <a:pt x="30" y="176"/>
                      <a:pt x="31" y="177"/>
                      <a:pt x="32" y="177"/>
                    </a:cubicBezTo>
                    <a:cubicBezTo>
                      <a:pt x="33" y="174"/>
                      <a:pt x="36" y="178"/>
                      <a:pt x="38" y="176"/>
                    </a:cubicBezTo>
                    <a:cubicBezTo>
                      <a:pt x="41" y="179"/>
                      <a:pt x="34" y="181"/>
                      <a:pt x="39" y="182"/>
                    </a:cubicBezTo>
                    <a:cubicBezTo>
                      <a:pt x="39" y="181"/>
                      <a:pt x="42" y="182"/>
                      <a:pt x="40" y="180"/>
                    </a:cubicBezTo>
                    <a:cubicBezTo>
                      <a:pt x="41" y="182"/>
                      <a:pt x="43" y="180"/>
                      <a:pt x="44" y="183"/>
                    </a:cubicBezTo>
                    <a:cubicBezTo>
                      <a:pt x="42" y="182"/>
                      <a:pt x="42" y="186"/>
                      <a:pt x="39" y="185"/>
                    </a:cubicBezTo>
                    <a:cubicBezTo>
                      <a:pt x="40" y="184"/>
                      <a:pt x="39" y="183"/>
                      <a:pt x="39" y="183"/>
                    </a:cubicBezTo>
                    <a:cubicBezTo>
                      <a:pt x="38" y="184"/>
                      <a:pt x="36" y="184"/>
                      <a:pt x="37" y="186"/>
                    </a:cubicBezTo>
                    <a:cubicBezTo>
                      <a:pt x="38" y="187"/>
                      <a:pt x="39" y="188"/>
                      <a:pt x="40" y="188"/>
                    </a:cubicBezTo>
                    <a:cubicBezTo>
                      <a:pt x="42" y="187"/>
                      <a:pt x="39" y="186"/>
                      <a:pt x="41" y="186"/>
                    </a:cubicBezTo>
                    <a:cubicBezTo>
                      <a:pt x="43" y="188"/>
                      <a:pt x="41" y="189"/>
                      <a:pt x="44" y="189"/>
                    </a:cubicBezTo>
                    <a:cubicBezTo>
                      <a:pt x="43" y="188"/>
                      <a:pt x="44" y="187"/>
                      <a:pt x="45" y="186"/>
                    </a:cubicBezTo>
                    <a:cubicBezTo>
                      <a:pt x="47" y="188"/>
                      <a:pt x="47" y="188"/>
                      <a:pt x="47" y="188"/>
                    </a:cubicBezTo>
                    <a:cubicBezTo>
                      <a:pt x="45" y="188"/>
                      <a:pt x="45" y="188"/>
                      <a:pt x="45" y="188"/>
                    </a:cubicBezTo>
                    <a:cubicBezTo>
                      <a:pt x="46" y="191"/>
                      <a:pt x="48" y="188"/>
                      <a:pt x="49" y="190"/>
                    </a:cubicBezTo>
                    <a:cubicBezTo>
                      <a:pt x="48" y="193"/>
                      <a:pt x="48" y="193"/>
                      <a:pt x="48" y="193"/>
                    </a:cubicBezTo>
                    <a:cubicBezTo>
                      <a:pt x="46" y="193"/>
                      <a:pt x="46" y="188"/>
                      <a:pt x="44" y="190"/>
                    </a:cubicBezTo>
                    <a:cubicBezTo>
                      <a:pt x="45" y="192"/>
                      <a:pt x="46" y="192"/>
                      <a:pt x="47" y="194"/>
                    </a:cubicBezTo>
                    <a:cubicBezTo>
                      <a:pt x="46" y="193"/>
                      <a:pt x="46" y="193"/>
                      <a:pt x="46" y="193"/>
                    </a:cubicBezTo>
                    <a:cubicBezTo>
                      <a:pt x="46" y="194"/>
                      <a:pt x="43" y="196"/>
                      <a:pt x="46" y="198"/>
                    </a:cubicBezTo>
                    <a:cubicBezTo>
                      <a:pt x="48" y="198"/>
                      <a:pt x="47" y="197"/>
                      <a:pt x="48" y="197"/>
                    </a:cubicBezTo>
                    <a:cubicBezTo>
                      <a:pt x="50" y="200"/>
                      <a:pt x="52" y="200"/>
                      <a:pt x="53" y="202"/>
                    </a:cubicBezTo>
                    <a:cubicBezTo>
                      <a:pt x="51" y="202"/>
                      <a:pt x="54" y="205"/>
                      <a:pt x="51" y="204"/>
                    </a:cubicBezTo>
                    <a:cubicBezTo>
                      <a:pt x="52" y="203"/>
                      <a:pt x="49" y="198"/>
                      <a:pt x="47" y="198"/>
                    </a:cubicBezTo>
                    <a:cubicBezTo>
                      <a:pt x="46" y="201"/>
                      <a:pt x="46" y="196"/>
                      <a:pt x="44" y="197"/>
                    </a:cubicBezTo>
                    <a:cubicBezTo>
                      <a:pt x="45" y="199"/>
                      <a:pt x="43" y="200"/>
                      <a:pt x="42" y="201"/>
                    </a:cubicBezTo>
                    <a:cubicBezTo>
                      <a:pt x="42" y="202"/>
                      <a:pt x="43" y="202"/>
                      <a:pt x="43" y="202"/>
                    </a:cubicBezTo>
                    <a:cubicBezTo>
                      <a:pt x="45" y="202"/>
                      <a:pt x="44" y="201"/>
                      <a:pt x="46" y="200"/>
                    </a:cubicBezTo>
                    <a:cubicBezTo>
                      <a:pt x="47" y="203"/>
                      <a:pt x="49" y="205"/>
                      <a:pt x="51" y="206"/>
                    </a:cubicBezTo>
                    <a:cubicBezTo>
                      <a:pt x="51" y="207"/>
                      <a:pt x="49" y="208"/>
                      <a:pt x="48" y="207"/>
                    </a:cubicBezTo>
                    <a:cubicBezTo>
                      <a:pt x="50" y="209"/>
                      <a:pt x="52" y="213"/>
                      <a:pt x="53" y="216"/>
                    </a:cubicBezTo>
                    <a:cubicBezTo>
                      <a:pt x="54" y="213"/>
                      <a:pt x="55" y="219"/>
                      <a:pt x="57" y="217"/>
                    </a:cubicBezTo>
                    <a:cubicBezTo>
                      <a:pt x="56" y="215"/>
                      <a:pt x="57" y="213"/>
                      <a:pt x="58" y="213"/>
                    </a:cubicBezTo>
                    <a:cubicBezTo>
                      <a:pt x="59" y="214"/>
                      <a:pt x="57" y="214"/>
                      <a:pt x="57" y="214"/>
                    </a:cubicBezTo>
                    <a:cubicBezTo>
                      <a:pt x="59" y="215"/>
                      <a:pt x="56" y="217"/>
                      <a:pt x="59" y="218"/>
                    </a:cubicBezTo>
                    <a:cubicBezTo>
                      <a:pt x="57" y="215"/>
                      <a:pt x="56" y="218"/>
                      <a:pt x="54" y="219"/>
                    </a:cubicBezTo>
                    <a:cubicBezTo>
                      <a:pt x="56" y="220"/>
                      <a:pt x="53" y="219"/>
                      <a:pt x="54" y="221"/>
                    </a:cubicBezTo>
                    <a:cubicBezTo>
                      <a:pt x="56" y="223"/>
                      <a:pt x="58" y="225"/>
                      <a:pt x="59" y="227"/>
                    </a:cubicBezTo>
                    <a:cubicBezTo>
                      <a:pt x="59" y="231"/>
                      <a:pt x="63" y="235"/>
                      <a:pt x="63" y="238"/>
                    </a:cubicBezTo>
                    <a:cubicBezTo>
                      <a:pt x="63" y="240"/>
                      <a:pt x="61" y="239"/>
                      <a:pt x="61" y="241"/>
                    </a:cubicBezTo>
                    <a:cubicBezTo>
                      <a:pt x="61" y="243"/>
                      <a:pt x="62" y="239"/>
                      <a:pt x="62" y="242"/>
                    </a:cubicBezTo>
                    <a:cubicBezTo>
                      <a:pt x="62" y="242"/>
                      <a:pt x="62" y="242"/>
                      <a:pt x="62" y="242"/>
                    </a:cubicBezTo>
                    <a:cubicBezTo>
                      <a:pt x="63" y="243"/>
                      <a:pt x="62" y="247"/>
                      <a:pt x="65" y="247"/>
                    </a:cubicBezTo>
                    <a:cubicBezTo>
                      <a:pt x="63" y="247"/>
                      <a:pt x="63" y="247"/>
                      <a:pt x="63" y="247"/>
                    </a:cubicBezTo>
                    <a:cubicBezTo>
                      <a:pt x="63" y="248"/>
                      <a:pt x="63" y="248"/>
                      <a:pt x="64" y="248"/>
                    </a:cubicBezTo>
                    <a:cubicBezTo>
                      <a:pt x="63" y="248"/>
                      <a:pt x="62" y="249"/>
                      <a:pt x="62" y="248"/>
                    </a:cubicBezTo>
                    <a:cubicBezTo>
                      <a:pt x="60" y="251"/>
                      <a:pt x="63" y="252"/>
                      <a:pt x="63" y="254"/>
                    </a:cubicBezTo>
                    <a:cubicBezTo>
                      <a:pt x="64" y="252"/>
                      <a:pt x="64" y="252"/>
                      <a:pt x="64" y="252"/>
                    </a:cubicBezTo>
                    <a:cubicBezTo>
                      <a:pt x="66" y="255"/>
                      <a:pt x="65" y="258"/>
                      <a:pt x="66" y="261"/>
                    </a:cubicBezTo>
                    <a:cubicBezTo>
                      <a:pt x="64" y="261"/>
                      <a:pt x="64" y="261"/>
                      <a:pt x="64" y="261"/>
                    </a:cubicBezTo>
                    <a:cubicBezTo>
                      <a:pt x="65" y="263"/>
                      <a:pt x="65" y="263"/>
                      <a:pt x="65" y="263"/>
                    </a:cubicBezTo>
                    <a:cubicBezTo>
                      <a:pt x="64" y="262"/>
                      <a:pt x="63" y="264"/>
                      <a:pt x="64" y="265"/>
                    </a:cubicBezTo>
                    <a:cubicBezTo>
                      <a:pt x="61" y="261"/>
                      <a:pt x="61" y="261"/>
                      <a:pt x="61" y="261"/>
                    </a:cubicBezTo>
                    <a:cubicBezTo>
                      <a:pt x="61" y="259"/>
                      <a:pt x="62" y="262"/>
                      <a:pt x="64" y="261"/>
                    </a:cubicBezTo>
                    <a:cubicBezTo>
                      <a:pt x="65" y="260"/>
                      <a:pt x="64" y="257"/>
                      <a:pt x="63" y="257"/>
                    </a:cubicBezTo>
                    <a:cubicBezTo>
                      <a:pt x="63" y="258"/>
                      <a:pt x="63" y="258"/>
                      <a:pt x="64" y="259"/>
                    </a:cubicBezTo>
                    <a:cubicBezTo>
                      <a:pt x="62" y="259"/>
                      <a:pt x="62" y="258"/>
                      <a:pt x="60" y="257"/>
                    </a:cubicBezTo>
                    <a:cubicBezTo>
                      <a:pt x="60" y="258"/>
                      <a:pt x="60" y="259"/>
                      <a:pt x="61" y="259"/>
                    </a:cubicBezTo>
                    <a:cubicBezTo>
                      <a:pt x="60" y="258"/>
                      <a:pt x="59" y="257"/>
                      <a:pt x="59" y="255"/>
                    </a:cubicBezTo>
                    <a:cubicBezTo>
                      <a:pt x="60" y="256"/>
                      <a:pt x="60" y="254"/>
                      <a:pt x="60" y="254"/>
                    </a:cubicBezTo>
                    <a:cubicBezTo>
                      <a:pt x="59" y="254"/>
                      <a:pt x="58" y="253"/>
                      <a:pt x="58" y="251"/>
                    </a:cubicBezTo>
                    <a:cubicBezTo>
                      <a:pt x="60" y="249"/>
                      <a:pt x="56" y="247"/>
                      <a:pt x="56" y="244"/>
                    </a:cubicBezTo>
                    <a:cubicBezTo>
                      <a:pt x="57" y="245"/>
                      <a:pt x="59" y="246"/>
                      <a:pt x="60" y="247"/>
                    </a:cubicBezTo>
                    <a:cubicBezTo>
                      <a:pt x="61" y="245"/>
                      <a:pt x="60" y="245"/>
                      <a:pt x="60" y="243"/>
                    </a:cubicBezTo>
                    <a:cubicBezTo>
                      <a:pt x="59" y="243"/>
                      <a:pt x="57" y="243"/>
                      <a:pt x="55" y="241"/>
                    </a:cubicBezTo>
                    <a:cubicBezTo>
                      <a:pt x="56" y="241"/>
                      <a:pt x="56" y="241"/>
                      <a:pt x="56" y="241"/>
                    </a:cubicBezTo>
                    <a:cubicBezTo>
                      <a:pt x="55" y="239"/>
                      <a:pt x="54" y="240"/>
                      <a:pt x="53" y="237"/>
                    </a:cubicBezTo>
                    <a:cubicBezTo>
                      <a:pt x="52" y="233"/>
                      <a:pt x="50" y="229"/>
                      <a:pt x="49" y="226"/>
                    </a:cubicBezTo>
                    <a:cubicBezTo>
                      <a:pt x="50" y="225"/>
                      <a:pt x="50" y="225"/>
                      <a:pt x="50" y="225"/>
                    </a:cubicBezTo>
                    <a:cubicBezTo>
                      <a:pt x="47" y="225"/>
                      <a:pt x="46" y="220"/>
                      <a:pt x="44" y="219"/>
                    </a:cubicBezTo>
                    <a:cubicBezTo>
                      <a:pt x="43" y="214"/>
                      <a:pt x="39" y="211"/>
                      <a:pt x="40" y="208"/>
                    </a:cubicBezTo>
                    <a:cubicBezTo>
                      <a:pt x="35" y="202"/>
                      <a:pt x="31" y="197"/>
                      <a:pt x="28" y="190"/>
                    </a:cubicBezTo>
                    <a:cubicBezTo>
                      <a:pt x="30" y="190"/>
                      <a:pt x="30" y="190"/>
                      <a:pt x="30" y="190"/>
                    </a:cubicBezTo>
                    <a:cubicBezTo>
                      <a:pt x="28" y="189"/>
                      <a:pt x="30" y="189"/>
                      <a:pt x="30" y="188"/>
                    </a:cubicBezTo>
                    <a:cubicBezTo>
                      <a:pt x="29" y="190"/>
                      <a:pt x="27" y="187"/>
                      <a:pt x="26" y="187"/>
                    </a:cubicBezTo>
                    <a:cubicBezTo>
                      <a:pt x="25" y="183"/>
                      <a:pt x="22" y="179"/>
                      <a:pt x="19" y="177"/>
                    </a:cubicBezTo>
                    <a:cubicBezTo>
                      <a:pt x="20" y="177"/>
                      <a:pt x="20" y="177"/>
                      <a:pt x="20" y="177"/>
                    </a:cubicBezTo>
                    <a:cubicBezTo>
                      <a:pt x="17" y="175"/>
                      <a:pt x="17" y="170"/>
                      <a:pt x="16" y="167"/>
                    </a:cubicBezTo>
                    <a:cubicBezTo>
                      <a:pt x="16" y="166"/>
                      <a:pt x="17" y="165"/>
                      <a:pt x="16" y="164"/>
                    </a:cubicBezTo>
                    <a:cubicBezTo>
                      <a:pt x="14" y="163"/>
                      <a:pt x="13" y="162"/>
                      <a:pt x="11" y="159"/>
                    </a:cubicBezTo>
                    <a:cubicBezTo>
                      <a:pt x="10" y="157"/>
                      <a:pt x="9" y="153"/>
                      <a:pt x="9" y="151"/>
                    </a:cubicBezTo>
                    <a:cubicBezTo>
                      <a:pt x="4" y="143"/>
                      <a:pt x="4" y="133"/>
                      <a:pt x="2" y="123"/>
                    </a:cubicBezTo>
                    <a:cubicBezTo>
                      <a:pt x="4" y="123"/>
                      <a:pt x="4" y="123"/>
                      <a:pt x="4" y="123"/>
                    </a:cubicBezTo>
                    <a:cubicBezTo>
                      <a:pt x="0" y="113"/>
                      <a:pt x="5" y="102"/>
                      <a:pt x="5" y="95"/>
                    </a:cubicBezTo>
                    <a:cubicBezTo>
                      <a:pt x="7" y="96"/>
                      <a:pt x="7" y="96"/>
                      <a:pt x="7" y="96"/>
                    </a:cubicBezTo>
                    <a:cubicBezTo>
                      <a:pt x="9" y="94"/>
                      <a:pt x="8" y="90"/>
                      <a:pt x="6" y="90"/>
                    </a:cubicBezTo>
                    <a:cubicBezTo>
                      <a:pt x="8" y="88"/>
                      <a:pt x="7" y="84"/>
                      <a:pt x="9" y="83"/>
                    </a:cubicBezTo>
                    <a:cubicBezTo>
                      <a:pt x="11" y="81"/>
                      <a:pt x="9" y="80"/>
                      <a:pt x="10" y="78"/>
                    </a:cubicBezTo>
                    <a:cubicBezTo>
                      <a:pt x="13" y="74"/>
                      <a:pt x="13" y="72"/>
                      <a:pt x="15" y="67"/>
                    </a:cubicBezTo>
                    <a:cubicBezTo>
                      <a:pt x="14" y="68"/>
                      <a:pt x="14" y="68"/>
                      <a:pt x="14" y="68"/>
                    </a:cubicBezTo>
                    <a:cubicBezTo>
                      <a:pt x="14" y="69"/>
                      <a:pt x="15" y="70"/>
                      <a:pt x="16" y="69"/>
                    </a:cubicBezTo>
                    <a:cubicBezTo>
                      <a:pt x="16" y="67"/>
                      <a:pt x="20" y="63"/>
                      <a:pt x="16" y="63"/>
                    </a:cubicBezTo>
                    <a:cubicBezTo>
                      <a:pt x="20" y="60"/>
                      <a:pt x="21" y="52"/>
                      <a:pt x="26" y="50"/>
                    </a:cubicBezTo>
                    <a:cubicBezTo>
                      <a:pt x="25" y="50"/>
                      <a:pt x="25" y="48"/>
                      <a:pt x="25" y="48"/>
                    </a:cubicBezTo>
                    <a:cubicBezTo>
                      <a:pt x="28" y="44"/>
                      <a:pt x="32" y="41"/>
                      <a:pt x="33" y="38"/>
                    </a:cubicBezTo>
                    <a:cubicBezTo>
                      <a:pt x="34" y="38"/>
                      <a:pt x="34" y="40"/>
                      <a:pt x="35" y="38"/>
                    </a:cubicBezTo>
                    <a:cubicBezTo>
                      <a:pt x="35" y="37"/>
                      <a:pt x="34" y="38"/>
                      <a:pt x="35" y="36"/>
                    </a:cubicBezTo>
                    <a:cubicBezTo>
                      <a:pt x="38" y="30"/>
                      <a:pt x="47" y="27"/>
                      <a:pt x="51" y="23"/>
                    </a:cubicBezTo>
                    <a:cubicBezTo>
                      <a:pt x="60" y="15"/>
                      <a:pt x="71" y="9"/>
                      <a:pt x="82" y="5"/>
                    </a:cubicBezTo>
                    <a:cubicBezTo>
                      <a:pt x="82" y="6"/>
                      <a:pt x="82" y="6"/>
                      <a:pt x="82" y="6"/>
                    </a:cubicBezTo>
                    <a:cubicBezTo>
                      <a:pt x="85" y="2"/>
                      <a:pt x="91" y="5"/>
                      <a:pt x="94" y="2"/>
                    </a:cubicBezTo>
                    <a:cubicBezTo>
                      <a:pt x="95" y="2"/>
                      <a:pt x="97" y="1"/>
                      <a:pt x="97" y="2"/>
                    </a:cubicBezTo>
                    <a:cubicBezTo>
                      <a:pt x="99" y="0"/>
                      <a:pt x="105" y="2"/>
                      <a:pt x="109" y="0"/>
                    </a:cubicBezTo>
                    <a:cubicBezTo>
                      <a:pt x="108" y="1"/>
                      <a:pt x="108" y="1"/>
                      <a:pt x="108" y="1"/>
                    </a:cubicBezTo>
                    <a:cubicBezTo>
                      <a:pt x="113" y="2"/>
                      <a:pt x="117" y="0"/>
                      <a:pt x="121" y="1"/>
                    </a:cubicBezTo>
                    <a:cubicBezTo>
                      <a:pt x="121" y="1"/>
                      <a:pt x="120" y="1"/>
                      <a:pt x="120" y="2"/>
                    </a:cubicBezTo>
                    <a:cubicBezTo>
                      <a:pt x="121" y="3"/>
                      <a:pt x="124" y="0"/>
                      <a:pt x="125" y="3"/>
                    </a:cubicBezTo>
                    <a:cubicBezTo>
                      <a:pt x="126" y="3"/>
                      <a:pt x="125" y="1"/>
                      <a:pt x="125" y="1"/>
                    </a:cubicBezTo>
                    <a:cubicBezTo>
                      <a:pt x="135" y="3"/>
                      <a:pt x="145" y="3"/>
                      <a:pt x="156" y="5"/>
                    </a:cubicBezTo>
                    <a:cubicBezTo>
                      <a:pt x="162" y="9"/>
                      <a:pt x="155" y="10"/>
                      <a:pt x="161" y="10"/>
                    </a:cubicBezTo>
                    <a:cubicBezTo>
                      <a:pt x="161" y="10"/>
                      <a:pt x="162" y="9"/>
                      <a:pt x="161" y="9"/>
                    </a:cubicBezTo>
                    <a:cubicBezTo>
                      <a:pt x="164" y="9"/>
                      <a:pt x="164" y="13"/>
                      <a:pt x="166" y="13"/>
                    </a:cubicBezTo>
                    <a:cubicBezTo>
                      <a:pt x="166" y="11"/>
                      <a:pt x="167" y="12"/>
                      <a:pt x="167" y="11"/>
                    </a:cubicBezTo>
                    <a:cubicBezTo>
                      <a:pt x="171" y="14"/>
                      <a:pt x="171" y="16"/>
                      <a:pt x="175" y="16"/>
                    </a:cubicBezTo>
                    <a:cubicBezTo>
                      <a:pt x="174" y="17"/>
                      <a:pt x="174" y="17"/>
                      <a:pt x="174" y="17"/>
                    </a:cubicBezTo>
                    <a:cubicBezTo>
                      <a:pt x="180" y="16"/>
                      <a:pt x="183" y="20"/>
                      <a:pt x="188" y="19"/>
                    </a:cubicBezTo>
                    <a:cubicBezTo>
                      <a:pt x="208" y="32"/>
                      <a:pt x="224" y="51"/>
                      <a:pt x="233" y="72"/>
                    </a:cubicBezTo>
                    <a:cubicBezTo>
                      <a:pt x="241" y="94"/>
                      <a:pt x="245" y="117"/>
                      <a:pt x="239" y="141"/>
                    </a:cubicBezTo>
                    <a:cubicBezTo>
                      <a:pt x="236" y="146"/>
                      <a:pt x="236" y="146"/>
                      <a:pt x="235" y="152"/>
                    </a:cubicBezTo>
                    <a:cubicBezTo>
                      <a:pt x="235" y="152"/>
                      <a:pt x="235" y="151"/>
                      <a:pt x="234" y="152"/>
                    </a:cubicBezTo>
                    <a:cubicBezTo>
                      <a:pt x="236" y="153"/>
                      <a:pt x="233" y="156"/>
                      <a:pt x="234" y="157"/>
                    </a:cubicBezTo>
                    <a:cubicBezTo>
                      <a:pt x="231" y="165"/>
                      <a:pt x="227" y="172"/>
                      <a:pt x="222" y="180"/>
                    </a:cubicBezTo>
                    <a:cubicBezTo>
                      <a:pt x="223" y="179"/>
                      <a:pt x="222" y="177"/>
                      <a:pt x="221" y="179"/>
                    </a:cubicBezTo>
                    <a:cubicBezTo>
                      <a:pt x="221" y="181"/>
                      <a:pt x="221" y="181"/>
                      <a:pt x="221" y="181"/>
                    </a:cubicBezTo>
                    <a:cubicBezTo>
                      <a:pt x="221" y="181"/>
                      <a:pt x="221" y="181"/>
                      <a:pt x="221" y="181"/>
                    </a:cubicBezTo>
                    <a:cubicBezTo>
                      <a:pt x="220" y="182"/>
                      <a:pt x="221" y="183"/>
                      <a:pt x="222" y="183"/>
                    </a:cubicBezTo>
                    <a:cubicBezTo>
                      <a:pt x="210" y="202"/>
                      <a:pt x="192" y="213"/>
                      <a:pt x="179" y="228"/>
                    </a:cubicBezTo>
                    <a:cubicBezTo>
                      <a:pt x="176" y="230"/>
                      <a:pt x="172" y="236"/>
                      <a:pt x="170" y="240"/>
                    </a:cubicBezTo>
                    <a:cubicBezTo>
                      <a:pt x="159" y="249"/>
                      <a:pt x="153" y="260"/>
                      <a:pt x="152" y="274"/>
                    </a:cubicBezTo>
                    <a:cubicBezTo>
                      <a:pt x="152" y="274"/>
                      <a:pt x="148" y="272"/>
                      <a:pt x="148" y="26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25" name="Freeform 7"/>
              <p:cNvSpPr/>
              <p:nvPr/>
            </p:nvSpPr>
            <p:spPr bwMode="auto">
              <a:xfrm>
                <a:off x="9121775" y="3151188"/>
                <a:ext cx="11112" cy="11113"/>
              </a:xfrm>
              <a:custGeom>
                <a:avLst/>
                <a:gdLst>
                  <a:gd name="T0" fmla="*/ 0 w 3"/>
                  <a:gd name="T1" fmla="*/ 2 h 3"/>
                  <a:gd name="T2" fmla="*/ 3 w 3"/>
                  <a:gd name="T3" fmla="*/ 1 h 3"/>
                  <a:gd name="T4" fmla="*/ 0 w 3"/>
                  <a:gd name="T5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3">
                    <a:moveTo>
                      <a:pt x="0" y="2"/>
                    </a:moveTo>
                    <a:cubicBezTo>
                      <a:pt x="1" y="2"/>
                      <a:pt x="2" y="0"/>
                      <a:pt x="3" y="1"/>
                    </a:cubicBezTo>
                    <a:cubicBezTo>
                      <a:pt x="2" y="2"/>
                      <a:pt x="1" y="3"/>
                      <a:pt x="0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26" name="Freeform 8"/>
              <p:cNvSpPr/>
              <p:nvPr/>
            </p:nvSpPr>
            <p:spPr bwMode="auto">
              <a:xfrm>
                <a:off x="9110663" y="2973388"/>
                <a:ext cx="7937" cy="4763"/>
              </a:xfrm>
              <a:custGeom>
                <a:avLst/>
                <a:gdLst>
                  <a:gd name="T0" fmla="*/ 0 w 2"/>
                  <a:gd name="T1" fmla="*/ 1 h 1"/>
                  <a:gd name="T2" fmla="*/ 0 w 2"/>
                  <a:gd name="T3" fmla="*/ 0 h 1"/>
                  <a:gd name="T4" fmla="*/ 1 w 2"/>
                  <a:gd name="T5" fmla="*/ 1 h 1"/>
                  <a:gd name="T6" fmla="*/ 0 w 2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1">
                    <a:moveTo>
                      <a:pt x="0" y="1"/>
                    </a:moveTo>
                    <a:cubicBezTo>
                      <a:pt x="0" y="1"/>
                      <a:pt x="0" y="0"/>
                      <a:pt x="0" y="0"/>
                    </a:cubicBezTo>
                    <a:cubicBezTo>
                      <a:pt x="1" y="1"/>
                      <a:pt x="2" y="1"/>
                      <a:pt x="1" y="1"/>
                    </a:cubicBezTo>
                    <a:cubicBezTo>
                      <a:pt x="1" y="1"/>
                      <a:pt x="1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27" name="Freeform 9"/>
              <p:cNvSpPr/>
              <p:nvPr/>
            </p:nvSpPr>
            <p:spPr bwMode="auto">
              <a:xfrm>
                <a:off x="9091613" y="2936876"/>
                <a:ext cx="15875" cy="11113"/>
              </a:xfrm>
              <a:custGeom>
                <a:avLst/>
                <a:gdLst>
                  <a:gd name="T0" fmla="*/ 0 w 4"/>
                  <a:gd name="T1" fmla="*/ 0 h 3"/>
                  <a:gd name="T2" fmla="*/ 4 w 4"/>
                  <a:gd name="T3" fmla="*/ 3 h 3"/>
                  <a:gd name="T4" fmla="*/ 0 w 4"/>
                  <a:gd name="T5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3">
                    <a:moveTo>
                      <a:pt x="0" y="0"/>
                    </a:moveTo>
                    <a:cubicBezTo>
                      <a:pt x="1" y="0"/>
                      <a:pt x="3" y="2"/>
                      <a:pt x="4" y="3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28" name="Freeform 10"/>
              <p:cNvSpPr/>
              <p:nvPr/>
            </p:nvSpPr>
            <p:spPr bwMode="auto">
              <a:xfrm>
                <a:off x="9085263" y="2887663"/>
                <a:ext cx="3175" cy="7938"/>
              </a:xfrm>
              <a:custGeom>
                <a:avLst/>
                <a:gdLst>
                  <a:gd name="T0" fmla="*/ 0 w 1"/>
                  <a:gd name="T1" fmla="*/ 1 h 2"/>
                  <a:gd name="T2" fmla="*/ 1 w 1"/>
                  <a:gd name="T3" fmla="*/ 1 h 2"/>
                  <a:gd name="T4" fmla="*/ 0 w 1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1"/>
                    </a:moveTo>
                    <a:cubicBezTo>
                      <a:pt x="0" y="0"/>
                      <a:pt x="0" y="0"/>
                      <a:pt x="1" y="1"/>
                    </a:cubicBezTo>
                    <a:cubicBezTo>
                      <a:pt x="1" y="2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29" name="Freeform 11"/>
              <p:cNvSpPr/>
              <p:nvPr/>
            </p:nvSpPr>
            <p:spPr bwMode="auto">
              <a:xfrm>
                <a:off x="9072563" y="2882901"/>
                <a:ext cx="7937" cy="12700"/>
              </a:xfrm>
              <a:custGeom>
                <a:avLst/>
                <a:gdLst>
                  <a:gd name="T0" fmla="*/ 1 w 2"/>
                  <a:gd name="T1" fmla="*/ 3 h 3"/>
                  <a:gd name="T2" fmla="*/ 1 w 2"/>
                  <a:gd name="T3" fmla="*/ 0 h 3"/>
                  <a:gd name="T4" fmla="*/ 1 w 2"/>
                  <a:gd name="T5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3">
                    <a:moveTo>
                      <a:pt x="1" y="3"/>
                    </a:moveTo>
                    <a:cubicBezTo>
                      <a:pt x="0" y="2"/>
                      <a:pt x="0" y="1"/>
                      <a:pt x="1" y="0"/>
                    </a:cubicBezTo>
                    <a:cubicBezTo>
                      <a:pt x="0" y="1"/>
                      <a:pt x="2" y="2"/>
                      <a:pt x="1" y="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30" name="Freeform 12"/>
              <p:cNvSpPr/>
              <p:nvPr/>
            </p:nvSpPr>
            <p:spPr bwMode="auto">
              <a:xfrm>
                <a:off x="9036050" y="2800351"/>
                <a:ext cx="11112" cy="7938"/>
              </a:xfrm>
              <a:custGeom>
                <a:avLst/>
                <a:gdLst>
                  <a:gd name="T0" fmla="*/ 1 w 3"/>
                  <a:gd name="T1" fmla="*/ 2 h 2"/>
                  <a:gd name="T2" fmla="*/ 1 w 3"/>
                  <a:gd name="T3" fmla="*/ 0 h 2"/>
                  <a:gd name="T4" fmla="*/ 1 w 3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2">
                    <a:moveTo>
                      <a:pt x="1" y="2"/>
                    </a:moveTo>
                    <a:cubicBezTo>
                      <a:pt x="1" y="2"/>
                      <a:pt x="0" y="1"/>
                      <a:pt x="1" y="0"/>
                    </a:cubicBezTo>
                    <a:cubicBezTo>
                      <a:pt x="0" y="1"/>
                      <a:pt x="3" y="2"/>
                      <a:pt x="1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31" name="Freeform 13"/>
              <p:cNvSpPr/>
              <p:nvPr/>
            </p:nvSpPr>
            <p:spPr bwMode="auto">
              <a:xfrm>
                <a:off x="9017000" y="2767013"/>
                <a:ext cx="3175" cy="7938"/>
              </a:xfrm>
              <a:custGeom>
                <a:avLst/>
                <a:gdLst>
                  <a:gd name="T0" fmla="*/ 0 w 1"/>
                  <a:gd name="T1" fmla="*/ 2 h 2"/>
                  <a:gd name="T2" fmla="*/ 0 w 1"/>
                  <a:gd name="T3" fmla="*/ 1 h 2"/>
                  <a:gd name="T4" fmla="*/ 1 w 1"/>
                  <a:gd name="T5" fmla="*/ 1 h 2"/>
                  <a:gd name="T6" fmla="*/ 0 w 1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0" y="2"/>
                    </a:moveTo>
                    <a:cubicBezTo>
                      <a:pt x="0" y="2"/>
                      <a:pt x="0" y="1"/>
                      <a:pt x="0" y="1"/>
                    </a:cubicBezTo>
                    <a:cubicBezTo>
                      <a:pt x="0" y="0"/>
                      <a:pt x="1" y="1"/>
                      <a:pt x="1" y="1"/>
                    </a:cubicBez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32" name="Freeform 14"/>
              <p:cNvSpPr/>
              <p:nvPr/>
            </p:nvSpPr>
            <p:spPr bwMode="auto">
              <a:xfrm>
                <a:off x="9283700" y="2217738"/>
                <a:ext cx="4762" cy="3175"/>
              </a:xfrm>
              <a:custGeom>
                <a:avLst/>
                <a:gdLst>
                  <a:gd name="T0" fmla="*/ 3 w 3"/>
                  <a:gd name="T1" fmla="*/ 0 h 2"/>
                  <a:gd name="T2" fmla="*/ 0 w 3"/>
                  <a:gd name="T3" fmla="*/ 2 h 2"/>
                  <a:gd name="T4" fmla="*/ 0 w 3"/>
                  <a:gd name="T5" fmla="*/ 0 h 2"/>
                  <a:gd name="T6" fmla="*/ 3 w 3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2">
                    <a:moveTo>
                      <a:pt x="3" y="0"/>
                    </a:moveTo>
                    <a:lnTo>
                      <a:pt x="0" y="2"/>
                    </a:lnTo>
                    <a:lnTo>
                      <a:pt x="0" y="0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33" name="Freeform 15"/>
              <p:cNvSpPr/>
              <p:nvPr/>
            </p:nvSpPr>
            <p:spPr bwMode="auto">
              <a:xfrm>
                <a:off x="9588500" y="2297113"/>
                <a:ext cx="7937" cy="3175"/>
              </a:xfrm>
              <a:custGeom>
                <a:avLst/>
                <a:gdLst>
                  <a:gd name="T0" fmla="*/ 1 w 2"/>
                  <a:gd name="T1" fmla="*/ 0 h 1"/>
                  <a:gd name="T2" fmla="*/ 1 w 2"/>
                  <a:gd name="T3" fmla="*/ 1 h 1"/>
                  <a:gd name="T4" fmla="*/ 1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1" y="0"/>
                    </a:moveTo>
                    <a:cubicBezTo>
                      <a:pt x="2" y="0"/>
                      <a:pt x="1" y="1"/>
                      <a:pt x="1" y="1"/>
                    </a:cubicBezTo>
                    <a:cubicBezTo>
                      <a:pt x="0" y="1"/>
                      <a:pt x="2" y="1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34" name="Freeform 16"/>
              <p:cNvSpPr/>
              <p:nvPr/>
            </p:nvSpPr>
            <p:spPr bwMode="auto">
              <a:xfrm>
                <a:off x="9709150" y="2420938"/>
                <a:ext cx="7937" cy="3175"/>
              </a:xfrm>
              <a:custGeom>
                <a:avLst/>
                <a:gdLst>
                  <a:gd name="T0" fmla="*/ 0 w 5"/>
                  <a:gd name="T1" fmla="*/ 2 h 2"/>
                  <a:gd name="T2" fmla="*/ 0 w 5"/>
                  <a:gd name="T3" fmla="*/ 0 h 2"/>
                  <a:gd name="T4" fmla="*/ 5 w 5"/>
                  <a:gd name="T5" fmla="*/ 0 h 2"/>
                  <a:gd name="T6" fmla="*/ 0 w 5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2">
                    <a:moveTo>
                      <a:pt x="0" y="2"/>
                    </a:moveTo>
                    <a:lnTo>
                      <a:pt x="0" y="0"/>
                    </a:lnTo>
                    <a:lnTo>
                      <a:pt x="5" y="0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35" name="Freeform 17"/>
              <p:cNvSpPr/>
              <p:nvPr/>
            </p:nvSpPr>
            <p:spPr bwMode="auto">
              <a:xfrm>
                <a:off x="9107488" y="3151188"/>
                <a:ext cx="22225" cy="6350"/>
              </a:xfrm>
              <a:custGeom>
                <a:avLst/>
                <a:gdLst>
                  <a:gd name="T0" fmla="*/ 4 w 6"/>
                  <a:gd name="T1" fmla="*/ 0 h 2"/>
                  <a:gd name="T2" fmla="*/ 2 w 6"/>
                  <a:gd name="T3" fmla="*/ 1 h 2"/>
                  <a:gd name="T4" fmla="*/ 4 w 6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" h="2">
                    <a:moveTo>
                      <a:pt x="4" y="0"/>
                    </a:moveTo>
                    <a:cubicBezTo>
                      <a:pt x="0" y="1"/>
                      <a:pt x="6" y="2"/>
                      <a:pt x="2" y="1"/>
                    </a:cubicBezTo>
                    <a:cubicBezTo>
                      <a:pt x="2" y="0"/>
                      <a:pt x="3" y="0"/>
                      <a:pt x="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36" name="Freeform 19"/>
              <p:cNvSpPr/>
              <p:nvPr/>
            </p:nvSpPr>
            <p:spPr bwMode="auto">
              <a:xfrm>
                <a:off x="9137650" y="3151188"/>
                <a:ext cx="11112" cy="6350"/>
              </a:xfrm>
              <a:custGeom>
                <a:avLst/>
                <a:gdLst>
                  <a:gd name="T0" fmla="*/ 0 w 3"/>
                  <a:gd name="T1" fmla="*/ 0 h 2"/>
                  <a:gd name="T2" fmla="*/ 1 w 3"/>
                  <a:gd name="T3" fmla="*/ 2 h 2"/>
                  <a:gd name="T4" fmla="*/ 0 w 3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2">
                    <a:moveTo>
                      <a:pt x="0" y="0"/>
                    </a:moveTo>
                    <a:cubicBezTo>
                      <a:pt x="1" y="1"/>
                      <a:pt x="3" y="1"/>
                      <a:pt x="1" y="2"/>
                    </a:cubicBezTo>
                    <a:cubicBezTo>
                      <a:pt x="1" y="2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37" name="Freeform 20"/>
              <p:cNvSpPr/>
              <p:nvPr/>
            </p:nvSpPr>
            <p:spPr bwMode="auto">
              <a:xfrm>
                <a:off x="9377363" y="3168651"/>
                <a:ext cx="7937" cy="7938"/>
              </a:xfrm>
              <a:custGeom>
                <a:avLst/>
                <a:gdLst>
                  <a:gd name="T0" fmla="*/ 1 w 2"/>
                  <a:gd name="T1" fmla="*/ 1 h 2"/>
                  <a:gd name="T2" fmla="*/ 2 w 2"/>
                  <a:gd name="T3" fmla="*/ 1 h 2"/>
                  <a:gd name="T4" fmla="*/ 0 w 2"/>
                  <a:gd name="T5" fmla="*/ 2 h 2"/>
                  <a:gd name="T6" fmla="*/ 1 w 2"/>
                  <a:gd name="T7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1" y="1"/>
                    </a:moveTo>
                    <a:cubicBezTo>
                      <a:pt x="1" y="0"/>
                      <a:pt x="1" y="1"/>
                      <a:pt x="2" y="1"/>
                    </a:cubicBezTo>
                    <a:cubicBezTo>
                      <a:pt x="1" y="1"/>
                      <a:pt x="0" y="2"/>
                      <a:pt x="0" y="2"/>
                    </a:cubicBezTo>
                    <a:cubicBezTo>
                      <a:pt x="0" y="2"/>
                      <a:pt x="0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38" name="Freeform 21"/>
              <p:cNvSpPr/>
              <p:nvPr/>
            </p:nvSpPr>
            <p:spPr bwMode="auto">
              <a:xfrm>
                <a:off x="9415463" y="3181351"/>
                <a:ext cx="22225" cy="3175"/>
              </a:xfrm>
              <a:custGeom>
                <a:avLst/>
                <a:gdLst>
                  <a:gd name="T0" fmla="*/ 6 w 6"/>
                  <a:gd name="T1" fmla="*/ 0 h 1"/>
                  <a:gd name="T2" fmla="*/ 0 w 6"/>
                  <a:gd name="T3" fmla="*/ 1 h 1"/>
                  <a:gd name="T4" fmla="*/ 6 w 6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" h="1">
                    <a:moveTo>
                      <a:pt x="6" y="0"/>
                    </a:moveTo>
                    <a:cubicBezTo>
                      <a:pt x="5" y="1"/>
                      <a:pt x="2" y="1"/>
                      <a:pt x="0" y="1"/>
                    </a:cubicBez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39" name="Freeform 22"/>
              <p:cNvSpPr/>
              <p:nvPr/>
            </p:nvSpPr>
            <p:spPr bwMode="auto">
              <a:xfrm>
                <a:off x="9461500" y="3132138"/>
                <a:ext cx="6350" cy="3175"/>
              </a:xfrm>
              <a:custGeom>
                <a:avLst/>
                <a:gdLst>
                  <a:gd name="T0" fmla="*/ 1 w 2"/>
                  <a:gd name="T1" fmla="*/ 1 h 1"/>
                  <a:gd name="T2" fmla="*/ 2 w 2"/>
                  <a:gd name="T3" fmla="*/ 0 h 1"/>
                  <a:gd name="T4" fmla="*/ 1 w 2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1" y="1"/>
                    </a:moveTo>
                    <a:cubicBezTo>
                      <a:pt x="0" y="1"/>
                      <a:pt x="0" y="0"/>
                      <a:pt x="2" y="0"/>
                    </a:cubicBezTo>
                    <a:cubicBezTo>
                      <a:pt x="2" y="0"/>
                      <a:pt x="1" y="0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40" name="Freeform 23"/>
              <p:cNvSpPr/>
              <p:nvPr/>
            </p:nvSpPr>
            <p:spPr bwMode="auto">
              <a:xfrm>
                <a:off x="9453563" y="3140076"/>
                <a:ext cx="11112" cy="3175"/>
              </a:xfrm>
              <a:custGeom>
                <a:avLst/>
                <a:gdLst>
                  <a:gd name="T0" fmla="*/ 3 w 3"/>
                  <a:gd name="T1" fmla="*/ 1 h 1"/>
                  <a:gd name="T2" fmla="*/ 0 w 3"/>
                  <a:gd name="T3" fmla="*/ 1 h 1"/>
                  <a:gd name="T4" fmla="*/ 3 w 3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1">
                    <a:moveTo>
                      <a:pt x="3" y="1"/>
                    </a:moveTo>
                    <a:cubicBezTo>
                      <a:pt x="2" y="1"/>
                      <a:pt x="1" y="1"/>
                      <a:pt x="0" y="1"/>
                    </a:cubicBezTo>
                    <a:cubicBezTo>
                      <a:pt x="0" y="1"/>
                      <a:pt x="3" y="0"/>
                      <a:pt x="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41" name="Freeform 24"/>
              <p:cNvSpPr/>
              <p:nvPr/>
            </p:nvSpPr>
            <p:spPr bwMode="auto">
              <a:xfrm>
                <a:off x="9332913" y="3157538"/>
                <a:ext cx="11112" cy="7938"/>
              </a:xfrm>
              <a:custGeom>
                <a:avLst/>
                <a:gdLst>
                  <a:gd name="T0" fmla="*/ 3 w 3"/>
                  <a:gd name="T1" fmla="*/ 1 h 2"/>
                  <a:gd name="T2" fmla="*/ 0 w 3"/>
                  <a:gd name="T3" fmla="*/ 2 h 2"/>
                  <a:gd name="T4" fmla="*/ 3 w 3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2">
                    <a:moveTo>
                      <a:pt x="3" y="1"/>
                    </a:moveTo>
                    <a:cubicBezTo>
                      <a:pt x="2" y="1"/>
                      <a:pt x="0" y="2"/>
                      <a:pt x="0" y="2"/>
                    </a:cubicBezTo>
                    <a:cubicBezTo>
                      <a:pt x="0" y="2"/>
                      <a:pt x="3" y="0"/>
                      <a:pt x="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42" name="Freeform 25"/>
              <p:cNvSpPr/>
              <p:nvPr/>
            </p:nvSpPr>
            <p:spPr bwMode="auto">
              <a:xfrm>
                <a:off x="9280525" y="3173413"/>
                <a:ext cx="7937" cy="7938"/>
              </a:xfrm>
              <a:custGeom>
                <a:avLst/>
                <a:gdLst>
                  <a:gd name="T0" fmla="*/ 2 w 2"/>
                  <a:gd name="T1" fmla="*/ 1 h 2"/>
                  <a:gd name="T2" fmla="*/ 1 w 2"/>
                  <a:gd name="T3" fmla="*/ 2 h 2"/>
                  <a:gd name="T4" fmla="*/ 1 w 2"/>
                  <a:gd name="T5" fmla="*/ 0 h 2"/>
                  <a:gd name="T6" fmla="*/ 2 w 2"/>
                  <a:gd name="T7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2" y="1"/>
                    </a:moveTo>
                    <a:cubicBezTo>
                      <a:pt x="1" y="1"/>
                      <a:pt x="1" y="1"/>
                      <a:pt x="1" y="2"/>
                    </a:cubicBezTo>
                    <a:cubicBezTo>
                      <a:pt x="0" y="1"/>
                      <a:pt x="0" y="0"/>
                      <a:pt x="1" y="0"/>
                    </a:cubicBez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43" name="Freeform 26"/>
              <p:cNvSpPr/>
              <p:nvPr/>
            </p:nvSpPr>
            <p:spPr bwMode="auto">
              <a:xfrm>
                <a:off x="9159875" y="3429001"/>
                <a:ext cx="7937" cy="3175"/>
              </a:xfrm>
              <a:custGeom>
                <a:avLst/>
                <a:gdLst>
                  <a:gd name="T0" fmla="*/ 5 w 5"/>
                  <a:gd name="T1" fmla="*/ 0 h 2"/>
                  <a:gd name="T2" fmla="*/ 0 w 5"/>
                  <a:gd name="T3" fmla="*/ 2 h 2"/>
                  <a:gd name="T4" fmla="*/ 2 w 5"/>
                  <a:gd name="T5" fmla="*/ 0 h 2"/>
                  <a:gd name="T6" fmla="*/ 5 w 5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2">
                    <a:moveTo>
                      <a:pt x="5" y="0"/>
                    </a:moveTo>
                    <a:lnTo>
                      <a:pt x="0" y="2"/>
                    </a:lnTo>
                    <a:lnTo>
                      <a:pt x="2" y="0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44" name="Freeform 27"/>
              <p:cNvSpPr/>
              <p:nvPr/>
            </p:nvSpPr>
            <p:spPr bwMode="auto">
              <a:xfrm>
                <a:off x="9239250" y="3417888"/>
                <a:ext cx="6350" cy="7938"/>
              </a:xfrm>
              <a:custGeom>
                <a:avLst/>
                <a:gdLst>
                  <a:gd name="T0" fmla="*/ 2 w 2"/>
                  <a:gd name="T1" fmla="*/ 1 h 2"/>
                  <a:gd name="T2" fmla="*/ 1 w 2"/>
                  <a:gd name="T3" fmla="*/ 1 h 2"/>
                  <a:gd name="T4" fmla="*/ 2 w 2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2" y="1"/>
                    </a:moveTo>
                    <a:cubicBezTo>
                      <a:pt x="1" y="2"/>
                      <a:pt x="1" y="1"/>
                      <a:pt x="1" y="1"/>
                    </a:cubicBezTo>
                    <a:cubicBezTo>
                      <a:pt x="2" y="0"/>
                      <a:pt x="0" y="2"/>
                      <a:pt x="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45" name="Freeform 28"/>
              <p:cNvSpPr/>
              <p:nvPr/>
            </p:nvSpPr>
            <p:spPr bwMode="auto">
              <a:xfrm>
                <a:off x="9291638" y="3522663"/>
                <a:ext cx="0" cy="7938"/>
              </a:xfrm>
              <a:custGeom>
                <a:avLst/>
                <a:gdLst>
                  <a:gd name="T0" fmla="*/ 5 h 5"/>
                  <a:gd name="T1" fmla="*/ 5 h 5"/>
                  <a:gd name="T2" fmla="*/ 0 h 5"/>
                  <a:gd name="T3" fmla="*/ 5 h 5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5">
                    <a:moveTo>
                      <a:pt x="0" y="5"/>
                    </a:moveTo>
                    <a:lnTo>
                      <a:pt x="0" y="5"/>
                    </a:lnTo>
                    <a:lnTo>
                      <a:pt x="0" y="0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46" name="Freeform 29"/>
              <p:cNvSpPr/>
              <p:nvPr/>
            </p:nvSpPr>
            <p:spPr bwMode="auto">
              <a:xfrm>
                <a:off x="9261475" y="2627313"/>
                <a:ext cx="7937" cy="0"/>
              </a:xfrm>
              <a:custGeom>
                <a:avLst/>
                <a:gdLst>
                  <a:gd name="T0" fmla="*/ 1 w 2"/>
                  <a:gd name="T1" fmla="*/ 1 w 2"/>
                  <a:gd name="T2" fmla="*/ 1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1" y="0"/>
                    </a:moveTo>
                    <a:cubicBezTo>
                      <a:pt x="1" y="0"/>
                      <a:pt x="0" y="0"/>
                      <a:pt x="1" y="0"/>
                    </a:cubicBezTo>
                    <a:cubicBezTo>
                      <a:pt x="1" y="0"/>
                      <a:pt x="2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47" name="Freeform 30"/>
              <p:cNvSpPr/>
              <p:nvPr/>
            </p:nvSpPr>
            <p:spPr bwMode="auto">
              <a:xfrm>
                <a:off x="9234488" y="2605088"/>
                <a:ext cx="298450" cy="488950"/>
              </a:xfrm>
              <a:custGeom>
                <a:avLst/>
                <a:gdLst>
                  <a:gd name="T0" fmla="*/ 21 w 79"/>
                  <a:gd name="T1" fmla="*/ 105 h 130"/>
                  <a:gd name="T2" fmla="*/ 21 w 79"/>
                  <a:gd name="T3" fmla="*/ 99 h 130"/>
                  <a:gd name="T4" fmla="*/ 18 w 79"/>
                  <a:gd name="T5" fmla="*/ 86 h 130"/>
                  <a:gd name="T6" fmla="*/ 19 w 79"/>
                  <a:gd name="T7" fmla="*/ 81 h 130"/>
                  <a:gd name="T8" fmla="*/ 23 w 79"/>
                  <a:gd name="T9" fmla="*/ 67 h 130"/>
                  <a:gd name="T10" fmla="*/ 24 w 79"/>
                  <a:gd name="T11" fmla="*/ 63 h 130"/>
                  <a:gd name="T12" fmla="*/ 24 w 79"/>
                  <a:gd name="T13" fmla="*/ 55 h 130"/>
                  <a:gd name="T14" fmla="*/ 26 w 79"/>
                  <a:gd name="T15" fmla="*/ 49 h 130"/>
                  <a:gd name="T16" fmla="*/ 29 w 79"/>
                  <a:gd name="T17" fmla="*/ 45 h 130"/>
                  <a:gd name="T18" fmla="*/ 28 w 79"/>
                  <a:gd name="T19" fmla="*/ 41 h 130"/>
                  <a:gd name="T20" fmla="*/ 29 w 79"/>
                  <a:gd name="T21" fmla="*/ 33 h 130"/>
                  <a:gd name="T22" fmla="*/ 32 w 79"/>
                  <a:gd name="T23" fmla="*/ 29 h 130"/>
                  <a:gd name="T24" fmla="*/ 33 w 79"/>
                  <a:gd name="T25" fmla="*/ 24 h 130"/>
                  <a:gd name="T26" fmla="*/ 38 w 79"/>
                  <a:gd name="T27" fmla="*/ 20 h 130"/>
                  <a:gd name="T28" fmla="*/ 43 w 79"/>
                  <a:gd name="T29" fmla="*/ 14 h 130"/>
                  <a:gd name="T30" fmla="*/ 52 w 79"/>
                  <a:gd name="T31" fmla="*/ 11 h 130"/>
                  <a:gd name="T32" fmla="*/ 56 w 79"/>
                  <a:gd name="T33" fmla="*/ 8 h 130"/>
                  <a:gd name="T34" fmla="*/ 60 w 79"/>
                  <a:gd name="T35" fmla="*/ 9 h 130"/>
                  <a:gd name="T36" fmla="*/ 63 w 79"/>
                  <a:gd name="T37" fmla="*/ 7 h 130"/>
                  <a:gd name="T38" fmla="*/ 64 w 79"/>
                  <a:gd name="T39" fmla="*/ 7 h 130"/>
                  <a:gd name="T40" fmla="*/ 68 w 79"/>
                  <a:gd name="T41" fmla="*/ 7 h 130"/>
                  <a:gd name="T42" fmla="*/ 73 w 79"/>
                  <a:gd name="T43" fmla="*/ 15 h 130"/>
                  <a:gd name="T44" fmla="*/ 74 w 79"/>
                  <a:gd name="T45" fmla="*/ 17 h 130"/>
                  <a:gd name="T46" fmla="*/ 62 w 79"/>
                  <a:gd name="T47" fmla="*/ 28 h 130"/>
                  <a:gd name="T48" fmla="*/ 57 w 79"/>
                  <a:gd name="T49" fmla="*/ 30 h 130"/>
                  <a:gd name="T50" fmla="*/ 53 w 79"/>
                  <a:gd name="T51" fmla="*/ 31 h 130"/>
                  <a:gd name="T52" fmla="*/ 43 w 79"/>
                  <a:gd name="T53" fmla="*/ 33 h 130"/>
                  <a:gd name="T54" fmla="*/ 41 w 79"/>
                  <a:gd name="T55" fmla="*/ 28 h 130"/>
                  <a:gd name="T56" fmla="*/ 38 w 79"/>
                  <a:gd name="T57" fmla="*/ 33 h 130"/>
                  <a:gd name="T58" fmla="*/ 35 w 79"/>
                  <a:gd name="T59" fmla="*/ 38 h 130"/>
                  <a:gd name="T60" fmla="*/ 30 w 79"/>
                  <a:gd name="T61" fmla="*/ 36 h 130"/>
                  <a:gd name="T62" fmla="*/ 28 w 79"/>
                  <a:gd name="T63" fmla="*/ 38 h 130"/>
                  <a:gd name="T64" fmla="*/ 26 w 79"/>
                  <a:gd name="T65" fmla="*/ 36 h 130"/>
                  <a:gd name="T66" fmla="*/ 23 w 79"/>
                  <a:gd name="T67" fmla="*/ 32 h 130"/>
                  <a:gd name="T68" fmla="*/ 18 w 79"/>
                  <a:gd name="T69" fmla="*/ 35 h 130"/>
                  <a:gd name="T70" fmla="*/ 17 w 79"/>
                  <a:gd name="T71" fmla="*/ 33 h 130"/>
                  <a:gd name="T72" fmla="*/ 13 w 79"/>
                  <a:gd name="T73" fmla="*/ 34 h 130"/>
                  <a:gd name="T74" fmla="*/ 9 w 79"/>
                  <a:gd name="T75" fmla="*/ 32 h 130"/>
                  <a:gd name="T76" fmla="*/ 12 w 79"/>
                  <a:gd name="T77" fmla="*/ 28 h 130"/>
                  <a:gd name="T78" fmla="*/ 4 w 79"/>
                  <a:gd name="T79" fmla="*/ 28 h 130"/>
                  <a:gd name="T80" fmla="*/ 3 w 79"/>
                  <a:gd name="T81" fmla="*/ 15 h 130"/>
                  <a:gd name="T82" fmla="*/ 4 w 79"/>
                  <a:gd name="T83" fmla="*/ 12 h 130"/>
                  <a:gd name="T84" fmla="*/ 4 w 79"/>
                  <a:gd name="T85" fmla="*/ 7 h 130"/>
                  <a:gd name="T86" fmla="*/ 6 w 79"/>
                  <a:gd name="T87" fmla="*/ 9 h 130"/>
                  <a:gd name="T88" fmla="*/ 4 w 79"/>
                  <a:gd name="T89" fmla="*/ 14 h 130"/>
                  <a:gd name="T90" fmla="*/ 13 w 79"/>
                  <a:gd name="T91" fmla="*/ 17 h 130"/>
                  <a:gd name="T92" fmla="*/ 25 w 79"/>
                  <a:gd name="T93" fmla="*/ 19 h 130"/>
                  <a:gd name="T94" fmla="*/ 41 w 79"/>
                  <a:gd name="T95" fmla="*/ 17 h 130"/>
                  <a:gd name="T96" fmla="*/ 52 w 79"/>
                  <a:gd name="T97" fmla="*/ 14 h 130"/>
                  <a:gd name="T98" fmla="*/ 57 w 79"/>
                  <a:gd name="T99" fmla="*/ 10 h 130"/>
                  <a:gd name="T100" fmla="*/ 61 w 79"/>
                  <a:gd name="T101" fmla="*/ 12 h 130"/>
                  <a:gd name="T102" fmla="*/ 66 w 79"/>
                  <a:gd name="T103" fmla="*/ 24 h 130"/>
                  <a:gd name="T104" fmla="*/ 57 w 79"/>
                  <a:gd name="T105" fmla="*/ 25 h 130"/>
                  <a:gd name="T106" fmla="*/ 49 w 79"/>
                  <a:gd name="T107" fmla="*/ 28 h 130"/>
                  <a:gd name="T108" fmla="*/ 41 w 79"/>
                  <a:gd name="T109" fmla="*/ 37 h 130"/>
                  <a:gd name="T110" fmla="*/ 34 w 79"/>
                  <a:gd name="T111" fmla="*/ 80 h 130"/>
                  <a:gd name="T112" fmla="*/ 32 w 79"/>
                  <a:gd name="T113" fmla="*/ 92 h 130"/>
                  <a:gd name="T114" fmla="*/ 20 w 79"/>
                  <a:gd name="T115" fmla="*/ 127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79" h="130">
                    <a:moveTo>
                      <a:pt x="20" y="127"/>
                    </a:moveTo>
                    <a:cubicBezTo>
                      <a:pt x="16" y="125"/>
                      <a:pt x="20" y="121"/>
                      <a:pt x="18" y="118"/>
                    </a:cubicBezTo>
                    <a:cubicBezTo>
                      <a:pt x="17" y="118"/>
                      <a:pt x="20" y="118"/>
                      <a:pt x="20" y="118"/>
                    </a:cubicBezTo>
                    <a:cubicBezTo>
                      <a:pt x="16" y="115"/>
                      <a:pt x="18" y="111"/>
                      <a:pt x="21" y="107"/>
                    </a:cubicBezTo>
                    <a:cubicBezTo>
                      <a:pt x="22" y="108"/>
                      <a:pt x="22" y="108"/>
                      <a:pt x="22" y="108"/>
                    </a:cubicBezTo>
                    <a:cubicBezTo>
                      <a:pt x="23" y="107"/>
                      <a:pt x="20" y="106"/>
                      <a:pt x="21" y="105"/>
                    </a:cubicBezTo>
                    <a:cubicBezTo>
                      <a:pt x="21" y="105"/>
                      <a:pt x="21" y="106"/>
                      <a:pt x="22" y="106"/>
                    </a:cubicBezTo>
                    <a:cubicBezTo>
                      <a:pt x="21" y="105"/>
                      <a:pt x="21" y="104"/>
                      <a:pt x="20" y="104"/>
                    </a:cubicBezTo>
                    <a:cubicBezTo>
                      <a:pt x="21" y="104"/>
                      <a:pt x="22" y="104"/>
                      <a:pt x="23" y="104"/>
                    </a:cubicBezTo>
                    <a:cubicBezTo>
                      <a:pt x="21" y="103"/>
                      <a:pt x="21" y="103"/>
                      <a:pt x="21" y="103"/>
                    </a:cubicBezTo>
                    <a:cubicBezTo>
                      <a:pt x="17" y="102"/>
                      <a:pt x="22" y="100"/>
                      <a:pt x="20" y="99"/>
                    </a:cubicBezTo>
                    <a:cubicBezTo>
                      <a:pt x="21" y="99"/>
                      <a:pt x="21" y="99"/>
                      <a:pt x="21" y="99"/>
                    </a:cubicBezTo>
                    <a:cubicBezTo>
                      <a:pt x="19" y="97"/>
                      <a:pt x="19" y="94"/>
                      <a:pt x="19" y="91"/>
                    </a:cubicBezTo>
                    <a:cubicBezTo>
                      <a:pt x="19" y="91"/>
                      <a:pt x="20" y="91"/>
                      <a:pt x="21" y="91"/>
                    </a:cubicBezTo>
                    <a:cubicBezTo>
                      <a:pt x="19" y="91"/>
                      <a:pt x="19" y="90"/>
                      <a:pt x="19" y="89"/>
                    </a:cubicBezTo>
                    <a:cubicBezTo>
                      <a:pt x="21" y="89"/>
                      <a:pt x="17" y="88"/>
                      <a:pt x="18" y="87"/>
                    </a:cubicBezTo>
                    <a:cubicBezTo>
                      <a:pt x="19" y="87"/>
                      <a:pt x="19" y="87"/>
                      <a:pt x="19" y="87"/>
                    </a:cubicBezTo>
                    <a:cubicBezTo>
                      <a:pt x="17" y="86"/>
                      <a:pt x="20" y="86"/>
                      <a:pt x="18" y="86"/>
                    </a:cubicBezTo>
                    <a:cubicBezTo>
                      <a:pt x="19" y="85"/>
                      <a:pt x="19" y="85"/>
                      <a:pt x="19" y="85"/>
                    </a:cubicBezTo>
                    <a:cubicBezTo>
                      <a:pt x="17" y="85"/>
                      <a:pt x="21" y="85"/>
                      <a:pt x="19" y="84"/>
                    </a:cubicBezTo>
                    <a:cubicBezTo>
                      <a:pt x="19" y="84"/>
                      <a:pt x="19" y="84"/>
                      <a:pt x="19" y="84"/>
                    </a:cubicBezTo>
                    <a:cubicBezTo>
                      <a:pt x="18" y="83"/>
                      <a:pt x="20" y="83"/>
                      <a:pt x="19" y="83"/>
                    </a:cubicBezTo>
                    <a:cubicBezTo>
                      <a:pt x="20" y="83"/>
                      <a:pt x="20" y="83"/>
                      <a:pt x="20" y="83"/>
                    </a:cubicBezTo>
                    <a:cubicBezTo>
                      <a:pt x="19" y="82"/>
                      <a:pt x="21" y="81"/>
                      <a:pt x="19" y="81"/>
                    </a:cubicBezTo>
                    <a:cubicBezTo>
                      <a:pt x="20" y="81"/>
                      <a:pt x="19" y="82"/>
                      <a:pt x="22" y="82"/>
                    </a:cubicBezTo>
                    <a:cubicBezTo>
                      <a:pt x="20" y="78"/>
                      <a:pt x="21" y="75"/>
                      <a:pt x="22" y="71"/>
                    </a:cubicBezTo>
                    <a:cubicBezTo>
                      <a:pt x="22" y="71"/>
                      <a:pt x="23" y="71"/>
                      <a:pt x="23" y="71"/>
                    </a:cubicBezTo>
                    <a:cubicBezTo>
                      <a:pt x="23" y="71"/>
                      <a:pt x="23" y="70"/>
                      <a:pt x="22" y="69"/>
                    </a:cubicBezTo>
                    <a:cubicBezTo>
                      <a:pt x="22" y="69"/>
                      <a:pt x="23" y="69"/>
                      <a:pt x="24" y="69"/>
                    </a:cubicBezTo>
                    <a:cubicBezTo>
                      <a:pt x="24" y="69"/>
                      <a:pt x="22" y="68"/>
                      <a:pt x="23" y="67"/>
                    </a:cubicBezTo>
                    <a:cubicBezTo>
                      <a:pt x="24" y="68"/>
                      <a:pt x="24" y="68"/>
                      <a:pt x="24" y="68"/>
                    </a:cubicBezTo>
                    <a:cubicBezTo>
                      <a:pt x="23" y="67"/>
                      <a:pt x="23" y="66"/>
                      <a:pt x="23" y="66"/>
                    </a:cubicBezTo>
                    <a:cubicBezTo>
                      <a:pt x="23" y="66"/>
                      <a:pt x="24" y="66"/>
                      <a:pt x="24" y="66"/>
                    </a:cubicBezTo>
                    <a:cubicBezTo>
                      <a:pt x="23" y="65"/>
                      <a:pt x="25" y="65"/>
                      <a:pt x="24" y="64"/>
                    </a:cubicBezTo>
                    <a:cubicBezTo>
                      <a:pt x="25" y="65"/>
                      <a:pt x="25" y="65"/>
                      <a:pt x="25" y="65"/>
                    </a:cubicBezTo>
                    <a:cubicBezTo>
                      <a:pt x="27" y="64"/>
                      <a:pt x="23" y="64"/>
                      <a:pt x="24" y="63"/>
                    </a:cubicBezTo>
                    <a:cubicBezTo>
                      <a:pt x="25" y="63"/>
                      <a:pt x="25" y="63"/>
                      <a:pt x="25" y="63"/>
                    </a:cubicBezTo>
                    <a:cubicBezTo>
                      <a:pt x="23" y="62"/>
                      <a:pt x="24" y="61"/>
                      <a:pt x="24" y="60"/>
                    </a:cubicBezTo>
                    <a:cubicBezTo>
                      <a:pt x="24" y="60"/>
                      <a:pt x="24" y="60"/>
                      <a:pt x="24" y="60"/>
                    </a:cubicBezTo>
                    <a:cubicBezTo>
                      <a:pt x="24" y="59"/>
                      <a:pt x="25" y="58"/>
                      <a:pt x="24" y="57"/>
                    </a:cubicBezTo>
                    <a:cubicBezTo>
                      <a:pt x="25" y="57"/>
                      <a:pt x="27" y="58"/>
                      <a:pt x="27" y="57"/>
                    </a:cubicBezTo>
                    <a:cubicBezTo>
                      <a:pt x="25" y="56"/>
                      <a:pt x="26" y="55"/>
                      <a:pt x="24" y="55"/>
                    </a:cubicBezTo>
                    <a:cubicBezTo>
                      <a:pt x="24" y="54"/>
                      <a:pt x="26" y="53"/>
                      <a:pt x="25" y="52"/>
                    </a:cubicBezTo>
                    <a:cubicBezTo>
                      <a:pt x="26" y="53"/>
                      <a:pt x="28" y="53"/>
                      <a:pt x="28" y="53"/>
                    </a:cubicBezTo>
                    <a:cubicBezTo>
                      <a:pt x="29" y="53"/>
                      <a:pt x="29" y="53"/>
                      <a:pt x="29" y="53"/>
                    </a:cubicBezTo>
                    <a:cubicBezTo>
                      <a:pt x="30" y="54"/>
                      <a:pt x="29" y="54"/>
                      <a:pt x="30" y="54"/>
                    </a:cubicBezTo>
                    <a:cubicBezTo>
                      <a:pt x="30" y="53"/>
                      <a:pt x="29" y="52"/>
                      <a:pt x="30" y="52"/>
                    </a:cubicBezTo>
                    <a:cubicBezTo>
                      <a:pt x="29" y="51"/>
                      <a:pt x="26" y="50"/>
                      <a:pt x="26" y="49"/>
                    </a:cubicBezTo>
                    <a:cubicBezTo>
                      <a:pt x="27" y="49"/>
                      <a:pt x="29" y="49"/>
                      <a:pt x="29" y="50"/>
                    </a:cubicBezTo>
                    <a:cubicBezTo>
                      <a:pt x="26" y="47"/>
                      <a:pt x="26" y="47"/>
                      <a:pt x="26" y="47"/>
                    </a:cubicBezTo>
                    <a:cubicBezTo>
                      <a:pt x="26" y="46"/>
                      <a:pt x="27" y="47"/>
                      <a:pt x="27" y="47"/>
                    </a:cubicBezTo>
                    <a:cubicBezTo>
                      <a:pt x="26" y="46"/>
                      <a:pt x="26" y="46"/>
                      <a:pt x="26" y="46"/>
                    </a:cubicBezTo>
                    <a:cubicBezTo>
                      <a:pt x="26" y="46"/>
                      <a:pt x="26" y="44"/>
                      <a:pt x="28" y="45"/>
                    </a:cubicBezTo>
                    <a:cubicBezTo>
                      <a:pt x="29" y="45"/>
                      <a:pt x="28" y="45"/>
                      <a:pt x="29" y="45"/>
                    </a:cubicBezTo>
                    <a:cubicBezTo>
                      <a:pt x="29" y="45"/>
                      <a:pt x="28" y="44"/>
                      <a:pt x="29" y="44"/>
                    </a:cubicBezTo>
                    <a:cubicBezTo>
                      <a:pt x="29" y="44"/>
                      <a:pt x="29" y="44"/>
                      <a:pt x="29" y="44"/>
                    </a:cubicBezTo>
                    <a:cubicBezTo>
                      <a:pt x="29" y="44"/>
                      <a:pt x="28" y="42"/>
                      <a:pt x="27" y="42"/>
                    </a:cubicBezTo>
                    <a:cubicBezTo>
                      <a:pt x="27" y="43"/>
                      <a:pt x="28" y="43"/>
                      <a:pt x="28" y="43"/>
                    </a:cubicBezTo>
                    <a:cubicBezTo>
                      <a:pt x="27" y="42"/>
                      <a:pt x="27" y="41"/>
                      <a:pt x="27" y="41"/>
                    </a:cubicBezTo>
                    <a:cubicBezTo>
                      <a:pt x="27" y="41"/>
                      <a:pt x="28" y="41"/>
                      <a:pt x="28" y="41"/>
                    </a:cubicBezTo>
                    <a:cubicBezTo>
                      <a:pt x="27" y="40"/>
                      <a:pt x="27" y="39"/>
                      <a:pt x="26" y="38"/>
                    </a:cubicBezTo>
                    <a:cubicBezTo>
                      <a:pt x="25" y="37"/>
                      <a:pt x="28" y="39"/>
                      <a:pt x="27" y="39"/>
                    </a:cubicBezTo>
                    <a:cubicBezTo>
                      <a:pt x="29" y="38"/>
                      <a:pt x="27" y="35"/>
                      <a:pt x="29" y="35"/>
                    </a:cubicBezTo>
                    <a:cubicBezTo>
                      <a:pt x="29" y="35"/>
                      <a:pt x="28" y="35"/>
                      <a:pt x="28" y="35"/>
                    </a:cubicBezTo>
                    <a:cubicBezTo>
                      <a:pt x="28" y="34"/>
                      <a:pt x="30" y="35"/>
                      <a:pt x="29" y="34"/>
                    </a:cubicBezTo>
                    <a:cubicBezTo>
                      <a:pt x="30" y="35"/>
                      <a:pt x="29" y="34"/>
                      <a:pt x="29" y="33"/>
                    </a:cubicBezTo>
                    <a:cubicBezTo>
                      <a:pt x="29" y="33"/>
                      <a:pt x="30" y="33"/>
                      <a:pt x="30" y="34"/>
                    </a:cubicBezTo>
                    <a:cubicBezTo>
                      <a:pt x="29" y="33"/>
                      <a:pt x="29" y="30"/>
                      <a:pt x="31" y="29"/>
                    </a:cubicBezTo>
                    <a:cubicBezTo>
                      <a:pt x="31" y="29"/>
                      <a:pt x="30" y="28"/>
                      <a:pt x="30" y="27"/>
                    </a:cubicBezTo>
                    <a:cubicBezTo>
                      <a:pt x="31" y="28"/>
                      <a:pt x="31" y="28"/>
                      <a:pt x="31" y="28"/>
                    </a:cubicBezTo>
                    <a:cubicBezTo>
                      <a:pt x="32" y="28"/>
                      <a:pt x="32" y="27"/>
                      <a:pt x="33" y="28"/>
                    </a:cubicBezTo>
                    <a:cubicBezTo>
                      <a:pt x="32" y="26"/>
                      <a:pt x="32" y="31"/>
                      <a:pt x="32" y="29"/>
                    </a:cubicBezTo>
                    <a:cubicBezTo>
                      <a:pt x="33" y="30"/>
                      <a:pt x="31" y="27"/>
                      <a:pt x="32" y="28"/>
                    </a:cubicBezTo>
                    <a:cubicBezTo>
                      <a:pt x="32" y="28"/>
                      <a:pt x="31" y="26"/>
                      <a:pt x="33" y="26"/>
                    </a:cubicBezTo>
                    <a:cubicBezTo>
                      <a:pt x="33" y="26"/>
                      <a:pt x="34" y="28"/>
                      <a:pt x="34" y="27"/>
                    </a:cubicBezTo>
                    <a:cubicBezTo>
                      <a:pt x="35" y="26"/>
                      <a:pt x="34" y="27"/>
                      <a:pt x="34" y="26"/>
                    </a:cubicBezTo>
                    <a:cubicBezTo>
                      <a:pt x="34" y="25"/>
                      <a:pt x="34" y="25"/>
                      <a:pt x="34" y="25"/>
                    </a:cubicBezTo>
                    <a:cubicBezTo>
                      <a:pt x="33" y="24"/>
                      <a:pt x="34" y="25"/>
                      <a:pt x="33" y="24"/>
                    </a:cubicBezTo>
                    <a:cubicBezTo>
                      <a:pt x="34" y="25"/>
                      <a:pt x="33" y="22"/>
                      <a:pt x="35" y="24"/>
                    </a:cubicBezTo>
                    <a:cubicBezTo>
                      <a:pt x="36" y="25"/>
                      <a:pt x="36" y="25"/>
                      <a:pt x="36" y="25"/>
                    </a:cubicBezTo>
                    <a:cubicBezTo>
                      <a:pt x="36" y="25"/>
                      <a:pt x="35" y="23"/>
                      <a:pt x="35" y="23"/>
                    </a:cubicBezTo>
                    <a:cubicBezTo>
                      <a:pt x="36" y="23"/>
                      <a:pt x="36" y="23"/>
                      <a:pt x="36" y="23"/>
                    </a:cubicBezTo>
                    <a:cubicBezTo>
                      <a:pt x="33" y="21"/>
                      <a:pt x="36" y="22"/>
                      <a:pt x="35" y="21"/>
                    </a:cubicBezTo>
                    <a:cubicBezTo>
                      <a:pt x="36" y="21"/>
                      <a:pt x="37" y="19"/>
                      <a:pt x="38" y="20"/>
                    </a:cubicBezTo>
                    <a:cubicBezTo>
                      <a:pt x="38" y="19"/>
                      <a:pt x="38" y="18"/>
                      <a:pt x="39" y="17"/>
                    </a:cubicBezTo>
                    <a:cubicBezTo>
                      <a:pt x="39" y="18"/>
                      <a:pt x="39" y="18"/>
                      <a:pt x="39" y="18"/>
                    </a:cubicBezTo>
                    <a:cubicBezTo>
                      <a:pt x="40" y="19"/>
                      <a:pt x="40" y="18"/>
                      <a:pt x="40" y="17"/>
                    </a:cubicBezTo>
                    <a:cubicBezTo>
                      <a:pt x="40" y="18"/>
                      <a:pt x="41" y="18"/>
                      <a:pt x="42" y="18"/>
                    </a:cubicBezTo>
                    <a:cubicBezTo>
                      <a:pt x="42" y="17"/>
                      <a:pt x="41" y="16"/>
                      <a:pt x="41" y="15"/>
                    </a:cubicBezTo>
                    <a:cubicBezTo>
                      <a:pt x="43" y="17"/>
                      <a:pt x="41" y="13"/>
                      <a:pt x="43" y="14"/>
                    </a:cubicBezTo>
                    <a:cubicBezTo>
                      <a:pt x="43" y="15"/>
                      <a:pt x="43" y="16"/>
                      <a:pt x="44" y="16"/>
                    </a:cubicBezTo>
                    <a:cubicBezTo>
                      <a:pt x="46" y="18"/>
                      <a:pt x="44" y="14"/>
                      <a:pt x="46" y="14"/>
                    </a:cubicBezTo>
                    <a:cubicBezTo>
                      <a:pt x="44" y="13"/>
                      <a:pt x="44" y="13"/>
                      <a:pt x="44" y="13"/>
                    </a:cubicBezTo>
                    <a:cubicBezTo>
                      <a:pt x="45" y="13"/>
                      <a:pt x="45" y="11"/>
                      <a:pt x="46" y="13"/>
                    </a:cubicBezTo>
                    <a:cubicBezTo>
                      <a:pt x="46" y="12"/>
                      <a:pt x="47" y="12"/>
                      <a:pt x="46" y="11"/>
                    </a:cubicBezTo>
                    <a:cubicBezTo>
                      <a:pt x="48" y="11"/>
                      <a:pt x="50" y="7"/>
                      <a:pt x="52" y="11"/>
                    </a:cubicBezTo>
                    <a:cubicBezTo>
                      <a:pt x="52" y="10"/>
                      <a:pt x="53" y="11"/>
                      <a:pt x="52" y="10"/>
                    </a:cubicBezTo>
                    <a:cubicBezTo>
                      <a:pt x="52" y="9"/>
                      <a:pt x="52" y="11"/>
                      <a:pt x="52" y="10"/>
                    </a:cubicBezTo>
                    <a:cubicBezTo>
                      <a:pt x="52" y="10"/>
                      <a:pt x="52" y="9"/>
                      <a:pt x="52" y="9"/>
                    </a:cubicBezTo>
                    <a:cubicBezTo>
                      <a:pt x="52" y="9"/>
                      <a:pt x="53" y="9"/>
                      <a:pt x="53" y="11"/>
                    </a:cubicBezTo>
                    <a:cubicBezTo>
                      <a:pt x="55" y="12"/>
                      <a:pt x="53" y="7"/>
                      <a:pt x="55" y="7"/>
                    </a:cubicBezTo>
                    <a:cubicBezTo>
                      <a:pt x="55" y="8"/>
                      <a:pt x="55" y="9"/>
                      <a:pt x="56" y="8"/>
                    </a:cubicBezTo>
                    <a:cubicBezTo>
                      <a:pt x="56" y="7"/>
                      <a:pt x="56" y="7"/>
                      <a:pt x="56" y="7"/>
                    </a:cubicBezTo>
                    <a:cubicBezTo>
                      <a:pt x="57" y="7"/>
                      <a:pt x="57" y="8"/>
                      <a:pt x="57" y="10"/>
                    </a:cubicBezTo>
                    <a:cubicBezTo>
                      <a:pt x="58" y="9"/>
                      <a:pt x="58" y="9"/>
                      <a:pt x="59" y="8"/>
                    </a:cubicBezTo>
                    <a:cubicBezTo>
                      <a:pt x="59" y="10"/>
                      <a:pt x="59" y="10"/>
                      <a:pt x="59" y="10"/>
                    </a:cubicBezTo>
                    <a:cubicBezTo>
                      <a:pt x="59" y="9"/>
                      <a:pt x="60" y="9"/>
                      <a:pt x="60" y="9"/>
                    </a:cubicBezTo>
                    <a:cubicBezTo>
                      <a:pt x="60" y="9"/>
                      <a:pt x="60" y="9"/>
                      <a:pt x="60" y="9"/>
                    </a:cubicBezTo>
                    <a:cubicBezTo>
                      <a:pt x="60" y="10"/>
                      <a:pt x="60" y="9"/>
                      <a:pt x="61" y="9"/>
                    </a:cubicBezTo>
                    <a:cubicBezTo>
                      <a:pt x="61" y="8"/>
                      <a:pt x="60" y="8"/>
                      <a:pt x="59" y="8"/>
                    </a:cubicBezTo>
                    <a:cubicBezTo>
                      <a:pt x="60" y="7"/>
                      <a:pt x="60" y="7"/>
                      <a:pt x="60" y="6"/>
                    </a:cubicBezTo>
                    <a:cubicBezTo>
                      <a:pt x="60" y="8"/>
                      <a:pt x="61" y="7"/>
                      <a:pt x="62" y="7"/>
                    </a:cubicBezTo>
                    <a:cubicBezTo>
                      <a:pt x="62" y="8"/>
                      <a:pt x="62" y="6"/>
                      <a:pt x="62" y="6"/>
                    </a:cubicBezTo>
                    <a:cubicBezTo>
                      <a:pt x="62" y="7"/>
                      <a:pt x="63" y="6"/>
                      <a:pt x="63" y="7"/>
                    </a:cubicBezTo>
                    <a:cubicBezTo>
                      <a:pt x="63" y="8"/>
                      <a:pt x="62" y="7"/>
                      <a:pt x="62" y="7"/>
                    </a:cubicBezTo>
                    <a:cubicBezTo>
                      <a:pt x="63" y="8"/>
                      <a:pt x="63" y="9"/>
                      <a:pt x="63" y="8"/>
                    </a:cubicBezTo>
                    <a:cubicBezTo>
                      <a:pt x="64" y="7"/>
                      <a:pt x="63" y="5"/>
                      <a:pt x="64" y="6"/>
                    </a:cubicBezTo>
                    <a:cubicBezTo>
                      <a:pt x="64" y="8"/>
                      <a:pt x="64" y="8"/>
                      <a:pt x="64" y="8"/>
                    </a:cubicBezTo>
                    <a:cubicBezTo>
                      <a:pt x="64" y="8"/>
                      <a:pt x="64" y="8"/>
                      <a:pt x="64" y="8"/>
                    </a:cubicBezTo>
                    <a:cubicBezTo>
                      <a:pt x="64" y="7"/>
                      <a:pt x="64" y="7"/>
                      <a:pt x="64" y="7"/>
                    </a:cubicBezTo>
                    <a:cubicBezTo>
                      <a:pt x="65" y="8"/>
                      <a:pt x="65" y="8"/>
                      <a:pt x="65" y="8"/>
                    </a:cubicBezTo>
                    <a:cubicBezTo>
                      <a:pt x="65" y="6"/>
                      <a:pt x="66" y="7"/>
                      <a:pt x="66" y="6"/>
                    </a:cubicBezTo>
                    <a:cubicBezTo>
                      <a:pt x="67" y="6"/>
                      <a:pt x="67" y="7"/>
                      <a:pt x="67" y="7"/>
                    </a:cubicBezTo>
                    <a:cubicBezTo>
                      <a:pt x="67" y="7"/>
                      <a:pt x="67" y="7"/>
                      <a:pt x="67" y="7"/>
                    </a:cubicBezTo>
                    <a:cubicBezTo>
                      <a:pt x="68" y="7"/>
                      <a:pt x="68" y="7"/>
                      <a:pt x="68" y="7"/>
                    </a:cubicBezTo>
                    <a:cubicBezTo>
                      <a:pt x="68" y="7"/>
                      <a:pt x="68" y="7"/>
                      <a:pt x="68" y="7"/>
                    </a:cubicBezTo>
                    <a:cubicBezTo>
                      <a:pt x="68" y="7"/>
                      <a:pt x="68" y="7"/>
                      <a:pt x="68" y="7"/>
                    </a:cubicBezTo>
                    <a:cubicBezTo>
                      <a:pt x="68" y="7"/>
                      <a:pt x="68" y="7"/>
                      <a:pt x="68" y="7"/>
                    </a:cubicBezTo>
                    <a:cubicBezTo>
                      <a:pt x="68" y="7"/>
                      <a:pt x="68" y="7"/>
                      <a:pt x="68" y="7"/>
                    </a:cubicBezTo>
                    <a:cubicBezTo>
                      <a:pt x="79" y="23"/>
                      <a:pt x="71" y="12"/>
                      <a:pt x="73" y="15"/>
                    </a:cubicBezTo>
                    <a:cubicBezTo>
                      <a:pt x="73" y="15"/>
                      <a:pt x="73" y="15"/>
                      <a:pt x="73" y="15"/>
                    </a:cubicBezTo>
                    <a:cubicBezTo>
                      <a:pt x="73" y="15"/>
                      <a:pt x="73" y="15"/>
                      <a:pt x="73" y="15"/>
                    </a:cubicBezTo>
                    <a:cubicBezTo>
                      <a:pt x="73" y="15"/>
                      <a:pt x="73" y="15"/>
                      <a:pt x="73" y="15"/>
                    </a:cubicBezTo>
                    <a:cubicBezTo>
                      <a:pt x="73" y="15"/>
                      <a:pt x="73" y="15"/>
                      <a:pt x="73" y="15"/>
                    </a:cubicBezTo>
                    <a:cubicBezTo>
                      <a:pt x="73" y="15"/>
                      <a:pt x="73" y="15"/>
                      <a:pt x="73" y="15"/>
                    </a:cubicBezTo>
                    <a:cubicBezTo>
                      <a:pt x="73" y="15"/>
                      <a:pt x="73" y="15"/>
                      <a:pt x="73" y="15"/>
                    </a:cubicBezTo>
                    <a:cubicBezTo>
                      <a:pt x="74" y="17"/>
                      <a:pt x="74" y="17"/>
                      <a:pt x="74" y="17"/>
                    </a:cubicBezTo>
                    <a:cubicBezTo>
                      <a:pt x="74" y="17"/>
                      <a:pt x="74" y="17"/>
                      <a:pt x="74" y="17"/>
                    </a:cubicBezTo>
                    <a:cubicBezTo>
                      <a:pt x="73" y="17"/>
                      <a:pt x="73" y="18"/>
                      <a:pt x="74" y="19"/>
                    </a:cubicBezTo>
                    <a:cubicBezTo>
                      <a:pt x="72" y="19"/>
                      <a:pt x="69" y="17"/>
                      <a:pt x="70" y="19"/>
                    </a:cubicBezTo>
                    <a:cubicBezTo>
                      <a:pt x="69" y="19"/>
                      <a:pt x="71" y="21"/>
                      <a:pt x="72" y="22"/>
                    </a:cubicBezTo>
                    <a:cubicBezTo>
                      <a:pt x="70" y="22"/>
                      <a:pt x="70" y="25"/>
                      <a:pt x="68" y="24"/>
                    </a:cubicBezTo>
                    <a:cubicBezTo>
                      <a:pt x="68" y="25"/>
                      <a:pt x="68" y="25"/>
                      <a:pt x="68" y="26"/>
                    </a:cubicBezTo>
                    <a:cubicBezTo>
                      <a:pt x="66" y="26"/>
                      <a:pt x="65" y="30"/>
                      <a:pt x="62" y="28"/>
                    </a:cubicBezTo>
                    <a:cubicBezTo>
                      <a:pt x="62" y="27"/>
                      <a:pt x="62" y="27"/>
                      <a:pt x="61" y="26"/>
                    </a:cubicBezTo>
                    <a:cubicBezTo>
                      <a:pt x="61" y="27"/>
                      <a:pt x="60" y="25"/>
                      <a:pt x="61" y="27"/>
                    </a:cubicBezTo>
                    <a:cubicBezTo>
                      <a:pt x="61" y="28"/>
                      <a:pt x="62" y="29"/>
                      <a:pt x="62" y="29"/>
                    </a:cubicBezTo>
                    <a:cubicBezTo>
                      <a:pt x="62" y="30"/>
                      <a:pt x="60" y="31"/>
                      <a:pt x="59" y="30"/>
                    </a:cubicBezTo>
                    <a:cubicBezTo>
                      <a:pt x="59" y="30"/>
                      <a:pt x="59" y="31"/>
                      <a:pt x="59" y="31"/>
                    </a:cubicBezTo>
                    <a:cubicBezTo>
                      <a:pt x="59" y="29"/>
                      <a:pt x="58" y="29"/>
                      <a:pt x="57" y="30"/>
                    </a:cubicBezTo>
                    <a:cubicBezTo>
                      <a:pt x="58" y="31"/>
                      <a:pt x="58" y="31"/>
                      <a:pt x="58" y="31"/>
                    </a:cubicBezTo>
                    <a:cubicBezTo>
                      <a:pt x="57" y="30"/>
                      <a:pt x="57" y="30"/>
                      <a:pt x="57" y="30"/>
                    </a:cubicBezTo>
                    <a:cubicBezTo>
                      <a:pt x="57" y="31"/>
                      <a:pt x="57" y="33"/>
                      <a:pt x="57" y="32"/>
                    </a:cubicBezTo>
                    <a:cubicBezTo>
                      <a:pt x="56" y="31"/>
                      <a:pt x="56" y="31"/>
                      <a:pt x="56" y="31"/>
                    </a:cubicBezTo>
                    <a:cubicBezTo>
                      <a:pt x="56" y="32"/>
                      <a:pt x="55" y="34"/>
                      <a:pt x="54" y="33"/>
                    </a:cubicBezTo>
                    <a:cubicBezTo>
                      <a:pt x="53" y="31"/>
                      <a:pt x="53" y="31"/>
                      <a:pt x="53" y="31"/>
                    </a:cubicBezTo>
                    <a:cubicBezTo>
                      <a:pt x="53" y="31"/>
                      <a:pt x="53" y="33"/>
                      <a:pt x="54" y="33"/>
                    </a:cubicBezTo>
                    <a:cubicBezTo>
                      <a:pt x="52" y="32"/>
                      <a:pt x="51" y="32"/>
                      <a:pt x="51" y="31"/>
                    </a:cubicBezTo>
                    <a:cubicBezTo>
                      <a:pt x="50" y="35"/>
                      <a:pt x="47" y="35"/>
                      <a:pt x="44" y="36"/>
                    </a:cubicBezTo>
                    <a:cubicBezTo>
                      <a:pt x="44" y="35"/>
                      <a:pt x="44" y="35"/>
                      <a:pt x="44" y="35"/>
                    </a:cubicBezTo>
                    <a:cubicBezTo>
                      <a:pt x="44" y="34"/>
                      <a:pt x="44" y="36"/>
                      <a:pt x="44" y="36"/>
                    </a:cubicBezTo>
                    <a:cubicBezTo>
                      <a:pt x="44" y="35"/>
                      <a:pt x="43" y="34"/>
                      <a:pt x="43" y="33"/>
                    </a:cubicBezTo>
                    <a:cubicBezTo>
                      <a:pt x="42" y="32"/>
                      <a:pt x="42" y="34"/>
                      <a:pt x="42" y="35"/>
                    </a:cubicBezTo>
                    <a:cubicBezTo>
                      <a:pt x="42" y="36"/>
                      <a:pt x="42" y="34"/>
                      <a:pt x="42" y="36"/>
                    </a:cubicBezTo>
                    <a:cubicBezTo>
                      <a:pt x="42" y="36"/>
                      <a:pt x="41" y="35"/>
                      <a:pt x="41" y="37"/>
                    </a:cubicBezTo>
                    <a:cubicBezTo>
                      <a:pt x="41" y="36"/>
                      <a:pt x="41" y="35"/>
                      <a:pt x="41" y="34"/>
                    </a:cubicBezTo>
                    <a:cubicBezTo>
                      <a:pt x="40" y="35"/>
                      <a:pt x="40" y="35"/>
                      <a:pt x="40" y="35"/>
                    </a:cubicBezTo>
                    <a:cubicBezTo>
                      <a:pt x="40" y="33"/>
                      <a:pt x="42" y="31"/>
                      <a:pt x="41" y="28"/>
                    </a:cubicBezTo>
                    <a:cubicBezTo>
                      <a:pt x="40" y="29"/>
                      <a:pt x="40" y="29"/>
                      <a:pt x="40" y="29"/>
                    </a:cubicBezTo>
                    <a:cubicBezTo>
                      <a:pt x="40" y="27"/>
                      <a:pt x="41" y="27"/>
                      <a:pt x="40" y="26"/>
                    </a:cubicBezTo>
                    <a:cubicBezTo>
                      <a:pt x="40" y="27"/>
                      <a:pt x="39" y="30"/>
                      <a:pt x="40" y="30"/>
                    </a:cubicBezTo>
                    <a:cubicBezTo>
                      <a:pt x="39" y="31"/>
                      <a:pt x="40" y="35"/>
                      <a:pt x="39" y="34"/>
                    </a:cubicBezTo>
                    <a:cubicBezTo>
                      <a:pt x="38" y="33"/>
                      <a:pt x="40" y="34"/>
                      <a:pt x="39" y="33"/>
                    </a:cubicBezTo>
                    <a:cubicBezTo>
                      <a:pt x="39" y="31"/>
                      <a:pt x="38" y="34"/>
                      <a:pt x="38" y="33"/>
                    </a:cubicBezTo>
                    <a:cubicBezTo>
                      <a:pt x="38" y="34"/>
                      <a:pt x="38" y="36"/>
                      <a:pt x="38" y="36"/>
                    </a:cubicBezTo>
                    <a:cubicBezTo>
                      <a:pt x="37" y="35"/>
                      <a:pt x="38" y="34"/>
                      <a:pt x="37" y="34"/>
                    </a:cubicBezTo>
                    <a:cubicBezTo>
                      <a:pt x="37" y="35"/>
                      <a:pt x="36" y="36"/>
                      <a:pt x="37" y="37"/>
                    </a:cubicBezTo>
                    <a:cubicBezTo>
                      <a:pt x="37" y="39"/>
                      <a:pt x="36" y="36"/>
                      <a:pt x="35" y="38"/>
                    </a:cubicBezTo>
                    <a:cubicBezTo>
                      <a:pt x="35" y="36"/>
                      <a:pt x="36" y="34"/>
                      <a:pt x="35" y="33"/>
                    </a:cubicBezTo>
                    <a:cubicBezTo>
                      <a:pt x="35" y="35"/>
                      <a:pt x="34" y="35"/>
                      <a:pt x="35" y="38"/>
                    </a:cubicBezTo>
                    <a:cubicBezTo>
                      <a:pt x="34" y="37"/>
                      <a:pt x="34" y="36"/>
                      <a:pt x="35" y="35"/>
                    </a:cubicBezTo>
                    <a:cubicBezTo>
                      <a:pt x="34" y="34"/>
                      <a:pt x="33" y="38"/>
                      <a:pt x="33" y="35"/>
                    </a:cubicBezTo>
                    <a:cubicBezTo>
                      <a:pt x="33" y="36"/>
                      <a:pt x="33" y="36"/>
                      <a:pt x="33" y="36"/>
                    </a:cubicBezTo>
                    <a:cubicBezTo>
                      <a:pt x="33" y="36"/>
                      <a:pt x="32" y="35"/>
                      <a:pt x="32" y="35"/>
                    </a:cubicBezTo>
                    <a:cubicBezTo>
                      <a:pt x="32" y="35"/>
                      <a:pt x="31" y="37"/>
                      <a:pt x="31" y="34"/>
                    </a:cubicBezTo>
                    <a:cubicBezTo>
                      <a:pt x="31" y="35"/>
                      <a:pt x="30" y="34"/>
                      <a:pt x="30" y="36"/>
                    </a:cubicBezTo>
                    <a:cubicBezTo>
                      <a:pt x="31" y="37"/>
                      <a:pt x="31" y="35"/>
                      <a:pt x="31" y="37"/>
                    </a:cubicBezTo>
                    <a:cubicBezTo>
                      <a:pt x="31" y="35"/>
                      <a:pt x="30" y="37"/>
                      <a:pt x="30" y="38"/>
                    </a:cubicBezTo>
                    <a:cubicBezTo>
                      <a:pt x="30" y="37"/>
                      <a:pt x="30" y="37"/>
                      <a:pt x="30" y="37"/>
                    </a:cubicBezTo>
                    <a:cubicBezTo>
                      <a:pt x="29" y="37"/>
                      <a:pt x="29" y="37"/>
                      <a:pt x="29" y="38"/>
                    </a:cubicBezTo>
                    <a:cubicBezTo>
                      <a:pt x="29" y="38"/>
                      <a:pt x="29" y="37"/>
                      <a:pt x="29" y="37"/>
                    </a:cubicBezTo>
                    <a:cubicBezTo>
                      <a:pt x="28" y="38"/>
                      <a:pt x="28" y="38"/>
                      <a:pt x="28" y="38"/>
                    </a:cubicBezTo>
                    <a:cubicBezTo>
                      <a:pt x="27" y="39"/>
                      <a:pt x="28" y="36"/>
                      <a:pt x="27" y="36"/>
                    </a:cubicBezTo>
                    <a:cubicBezTo>
                      <a:pt x="28" y="35"/>
                      <a:pt x="28" y="35"/>
                      <a:pt x="28" y="35"/>
                    </a:cubicBezTo>
                    <a:cubicBezTo>
                      <a:pt x="28" y="35"/>
                      <a:pt x="28" y="34"/>
                      <a:pt x="27" y="34"/>
                    </a:cubicBezTo>
                    <a:cubicBezTo>
                      <a:pt x="27" y="35"/>
                      <a:pt x="26" y="37"/>
                      <a:pt x="26" y="38"/>
                    </a:cubicBezTo>
                    <a:cubicBezTo>
                      <a:pt x="26" y="39"/>
                      <a:pt x="26" y="37"/>
                      <a:pt x="25" y="38"/>
                    </a:cubicBezTo>
                    <a:cubicBezTo>
                      <a:pt x="26" y="36"/>
                      <a:pt x="26" y="36"/>
                      <a:pt x="26" y="36"/>
                    </a:cubicBezTo>
                    <a:cubicBezTo>
                      <a:pt x="26" y="36"/>
                      <a:pt x="26" y="34"/>
                      <a:pt x="25" y="34"/>
                    </a:cubicBezTo>
                    <a:cubicBezTo>
                      <a:pt x="25" y="35"/>
                      <a:pt x="24" y="36"/>
                      <a:pt x="25" y="37"/>
                    </a:cubicBezTo>
                    <a:cubicBezTo>
                      <a:pt x="24" y="37"/>
                      <a:pt x="24" y="36"/>
                      <a:pt x="24" y="35"/>
                    </a:cubicBezTo>
                    <a:cubicBezTo>
                      <a:pt x="23" y="36"/>
                      <a:pt x="24" y="37"/>
                      <a:pt x="23" y="37"/>
                    </a:cubicBezTo>
                    <a:cubicBezTo>
                      <a:pt x="23" y="37"/>
                      <a:pt x="22" y="35"/>
                      <a:pt x="22" y="34"/>
                    </a:cubicBezTo>
                    <a:cubicBezTo>
                      <a:pt x="23" y="32"/>
                      <a:pt x="23" y="32"/>
                      <a:pt x="23" y="32"/>
                    </a:cubicBezTo>
                    <a:cubicBezTo>
                      <a:pt x="23" y="32"/>
                      <a:pt x="23" y="32"/>
                      <a:pt x="23" y="32"/>
                    </a:cubicBezTo>
                    <a:cubicBezTo>
                      <a:pt x="24" y="30"/>
                      <a:pt x="23" y="30"/>
                      <a:pt x="23" y="29"/>
                    </a:cubicBezTo>
                    <a:cubicBezTo>
                      <a:pt x="23" y="28"/>
                      <a:pt x="22" y="29"/>
                      <a:pt x="22" y="29"/>
                    </a:cubicBezTo>
                    <a:cubicBezTo>
                      <a:pt x="23" y="32"/>
                      <a:pt x="20" y="33"/>
                      <a:pt x="20" y="36"/>
                    </a:cubicBezTo>
                    <a:cubicBezTo>
                      <a:pt x="19" y="36"/>
                      <a:pt x="21" y="29"/>
                      <a:pt x="18" y="33"/>
                    </a:cubicBezTo>
                    <a:cubicBezTo>
                      <a:pt x="19" y="34"/>
                      <a:pt x="17" y="36"/>
                      <a:pt x="18" y="35"/>
                    </a:cubicBezTo>
                    <a:cubicBezTo>
                      <a:pt x="18" y="35"/>
                      <a:pt x="17" y="37"/>
                      <a:pt x="17" y="36"/>
                    </a:cubicBezTo>
                    <a:cubicBezTo>
                      <a:pt x="17" y="35"/>
                      <a:pt x="16" y="33"/>
                      <a:pt x="18" y="32"/>
                    </a:cubicBezTo>
                    <a:cubicBezTo>
                      <a:pt x="18" y="33"/>
                      <a:pt x="18" y="33"/>
                      <a:pt x="18" y="33"/>
                    </a:cubicBezTo>
                    <a:cubicBezTo>
                      <a:pt x="18" y="32"/>
                      <a:pt x="19" y="30"/>
                      <a:pt x="18" y="30"/>
                    </a:cubicBezTo>
                    <a:cubicBezTo>
                      <a:pt x="18" y="30"/>
                      <a:pt x="17" y="30"/>
                      <a:pt x="17" y="31"/>
                    </a:cubicBezTo>
                    <a:cubicBezTo>
                      <a:pt x="16" y="33"/>
                      <a:pt x="18" y="31"/>
                      <a:pt x="17" y="33"/>
                    </a:cubicBezTo>
                    <a:cubicBezTo>
                      <a:pt x="16" y="33"/>
                      <a:pt x="16" y="31"/>
                      <a:pt x="15" y="33"/>
                    </a:cubicBezTo>
                    <a:cubicBezTo>
                      <a:pt x="16" y="33"/>
                      <a:pt x="16" y="35"/>
                      <a:pt x="15" y="36"/>
                    </a:cubicBezTo>
                    <a:cubicBezTo>
                      <a:pt x="14" y="36"/>
                      <a:pt x="14" y="36"/>
                      <a:pt x="14" y="36"/>
                    </a:cubicBezTo>
                    <a:cubicBezTo>
                      <a:pt x="15" y="35"/>
                      <a:pt x="15" y="35"/>
                      <a:pt x="15" y="35"/>
                    </a:cubicBezTo>
                    <a:cubicBezTo>
                      <a:pt x="14" y="34"/>
                      <a:pt x="14" y="37"/>
                      <a:pt x="13" y="36"/>
                    </a:cubicBezTo>
                    <a:cubicBezTo>
                      <a:pt x="13" y="34"/>
                      <a:pt x="13" y="34"/>
                      <a:pt x="13" y="34"/>
                    </a:cubicBezTo>
                    <a:cubicBezTo>
                      <a:pt x="13" y="32"/>
                      <a:pt x="14" y="35"/>
                      <a:pt x="15" y="33"/>
                    </a:cubicBezTo>
                    <a:cubicBezTo>
                      <a:pt x="14" y="32"/>
                      <a:pt x="13" y="33"/>
                      <a:pt x="13" y="33"/>
                    </a:cubicBezTo>
                    <a:cubicBezTo>
                      <a:pt x="14" y="32"/>
                      <a:pt x="14" y="32"/>
                      <a:pt x="14" y="32"/>
                    </a:cubicBezTo>
                    <a:cubicBezTo>
                      <a:pt x="13" y="32"/>
                      <a:pt x="14" y="28"/>
                      <a:pt x="12" y="30"/>
                    </a:cubicBezTo>
                    <a:cubicBezTo>
                      <a:pt x="12" y="31"/>
                      <a:pt x="12" y="31"/>
                      <a:pt x="12" y="32"/>
                    </a:cubicBezTo>
                    <a:cubicBezTo>
                      <a:pt x="10" y="32"/>
                      <a:pt x="9" y="33"/>
                      <a:pt x="9" y="32"/>
                    </a:cubicBezTo>
                    <a:cubicBezTo>
                      <a:pt x="10" y="31"/>
                      <a:pt x="7" y="31"/>
                      <a:pt x="9" y="30"/>
                    </a:cubicBezTo>
                    <a:cubicBezTo>
                      <a:pt x="9" y="31"/>
                      <a:pt x="11" y="32"/>
                      <a:pt x="12" y="30"/>
                    </a:cubicBezTo>
                    <a:cubicBezTo>
                      <a:pt x="12" y="28"/>
                      <a:pt x="13" y="31"/>
                      <a:pt x="14" y="29"/>
                    </a:cubicBezTo>
                    <a:cubicBezTo>
                      <a:pt x="13" y="28"/>
                      <a:pt x="14" y="26"/>
                      <a:pt x="14" y="25"/>
                    </a:cubicBezTo>
                    <a:cubicBezTo>
                      <a:pt x="14" y="24"/>
                      <a:pt x="14" y="25"/>
                      <a:pt x="13" y="25"/>
                    </a:cubicBezTo>
                    <a:cubicBezTo>
                      <a:pt x="13" y="27"/>
                      <a:pt x="13" y="27"/>
                      <a:pt x="12" y="28"/>
                    </a:cubicBezTo>
                    <a:cubicBezTo>
                      <a:pt x="12" y="27"/>
                      <a:pt x="10" y="28"/>
                      <a:pt x="9" y="29"/>
                    </a:cubicBezTo>
                    <a:cubicBezTo>
                      <a:pt x="9" y="28"/>
                      <a:pt x="10" y="26"/>
                      <a:pt x="10" y="27"/>
                    </a:cubicBezTo>
                    <a:cubicBezTo>
                      <a:pt x="9" y="26"/>
                      <a:pt x="8" y="25"/>
                      <a:pt x="7" y="24"/>
                    </a:cubicBezTo>
                    <a:cubicBezTo>
                      <a:pt x="6" y="27"/>
                      <a:pt x="5" y="24"/>
                      <a:pt x="5" y="26"/>
                    </a:cubicBezTo>
                    <a:cubicBezTo>
                      <a:pt x="5" y="27"/>
                      <a:pt x="5" y="29"/>
                      <a:pt x="4" y="29"/>
                    </a:cubicBezTo>
                    <a:cubicBezTo>
                      <a:pt x="3" y="29"/>
                      <a:pt x="4" y="28"/>
                      <a:pt x="4" y="28"/>
                    </a:cubicBezTo>
                    <a:cubicBezTo>
                      <a:pt x="3" y="29"/>
                      <a:pt x="5" y="26"/>
                      <a:pt x="3" y="27"/>
                    </a:cubicBezTo>
                    <a:cubicBezTo>
                      <a:pt x="5" y="27"/>
                      <a:pt x="5" y="25"/>
                      <a:pt x="6" y="23"/>
                    </a:cubicBezTo>
                    <a:cubicBezTo>
                      <a:pt x="5" y="24"/>
                      <a:pt x="7" y="22"/>
                      <a:pt x="7" y="22"/>
                    </a:cubicBezTo>
                    <a:cubicBezTo>
                      <a:pt x="5" y="22"/>
                      <a:pt x="4" y="22"/>
                      <a:pt x="3" y="21"/>
                    </a:cubicBezTo>
                    <a:cubicBezTo>
                      <a:pt x="3" y="19"/>
                      <a:pt x="1" y="18"/>
                      <a:pt x="0" y="17"/>
                    </a:cubicBezTo>
                    <a:cubicBezTo>
                      <a:pt x="1" y="16"/>
                      <a:pt x="3" y="16"/>
                      <a:pt x="3" y="15"/>
                    </a:cubicBezTo>
                    <a:cubicBezTo>
                      <a:pt x="3" y="14"/>
                      <a:pt x="1" y="16"/>
                      <a:pt x="1" y="15"/>
                    </a:cubicBezTo>
                    <a:cubicBezTo>
                      <a:pt x="2" y="15"/>
                      <a:pt x="2" y="15"/>
                      <a:pt x="2" y="15"/>
                    </a:cubicBezTo>
                    <a:cubicBezTo>
                      <a:pt x="1" y="15"/>
                      <a:pt x="3" y="13"/>
                      <a:pt x="0" y="13"/>
                    </a:cubicBezTo>
                    <a:cubicBezTo>
                      <a:pt x="2" y="13"/>
                      <a:pt x="2" y="13"/>
                      <a:pt x="2" y="13"/>
                    </a:cubicBezTo>
                    <a:cubicBezTo>
                      <a:pt x="3" y="12"/>
                      <a:pt x="2" y="12"/>
                      <a:pt x="2" y="12"/>
                    </a:cubicBezTo>
                    <a:cubicBezTo>
                      <a:pt x="2" y="12"/>
                      <a:pt x="3" y="12"/>
                      <a:pt x="4" y="12"/>
                    </a:cubicBezTo>
                    <a:cubicBezTo>
                      <a:pt x="5" y="11"/>
                      <a:pt x="3" y="11"/>
                      <a:pt x="3" y="10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1" y="9"/>
                      <a:pt x="2" y="9"/>
                      <a:pt x="2" y="8"/>
                    </a:cubicBezTo>
                    <a:cubicBezTo>
                      <a:pt x="3" y="8"/>
                      <a:pt x="3" y="8"/>
                      <a:pt x="3" y="8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4" y="8"/>
                      <a:pt x="5" y="7"/>
                      <a:pt x="4" y="7"/>
                    </a:cubicBezTo>
                    <a:cubicBezTo>
                      <a:pt x="7" y="9"/>
                      <a:pt x="7" y="9"/>
                      <a:pt x="7" y="9"/>
                    </a:cubicBezTo>
                    <a:cubicBezTo>
                      <a:pt x="6" y="9"/>
                      <a:pt x="5" y="8"/>
                      <a:pt x="4" y="8"/>
                    </a:cubicBezTo>
                    <a:cubicBezTo>
                      <a:pt x="3" y="8"/>
                      <a:pt x="3" y="9"/>
                      <a:pt x="4" y="9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6" y="9"/>
                      <a:pt x="5" y="9"/>
                      <a:pt x="6" y="10"/>
                    </a:cubicBezTo>
                    <a:cubicBezTo>
                      <a:pt x="6" y="9"/>
                      <a:pt x="7" y="9"/>
                      <a:pt x="6" y="9"/>
                    </a:cubicBezTo>
                    <a:cubicBezTo>
                      <a:pt x="7" y="10"/>
                      <a:pt x="7" y="10"/>
                      <a:pt x="7" y="10"/>
                    </a:cubicBezTo>
                    <a:cubicBezTo>
                      <a:pt x="7" y="10"/>
                      <a:pt x="6" y="10"/>
                      <a:pt x="6" y="10"/>
                    </a:cubicBezTo>
                    <a:cubicBezTo>
                      <a:pt x="7" y="10"/>
                      <a:pt x="8" y="11"/>
                      <a:pt x="8" y="11"/>
                    </a:cubicBezTo>
                    <a:cubicBezTo>
                      <a:pt x="6" y="12"/>
                      <a:pt x="9" y="12"/>
                      <a:pt x="8" y="13"/>
                    </a:cubicBezTo>
                    <a:cubicBezTo>
                      <a:pt x="7" y="13"/>
                      <a:pt x="5" y="13"/>
                      <a:pt x="5" y="12"/>
                    </a:cubicBezTo>
                    <a:cubicBezTo>
                      <a:pt x="4" y="13"/>
                      <a:pt x="5" y="13"/>
                      <a:pt x="4" y="14"/>
                    </a:cubicBezTo>
                    <a:cubicBezTo>
                      <a:pt x="5" y="14"/>
                      <a:pt x="7" y="13"/>
                      <a:pt x="8" y="13"/>
                    </a:cubicBezTo>
                    <a:cubicBezTo>
                      <a:pt x="7" y="14"/>
                      <a:pt x="7" y="14"/>
                      <a:pt x="7" y="14"/>
                    </a:cubicBezTo>
                    <a:cubicBezTo>
                      <a:pt x="8" y="14"/>
                      <a:pt x="9" y="13"/>
                      <a:pt x="9" y="14"/>
                    </a:cubicBezTo>
                    <a:cubicBezTo>
                      <a:pt x="9" y="15"/>
                      <a:pt x="10" y="16"/>
                      <a:pt x="10" y="16"/>
                    </a:cubicBezTo>
                    <a:cubicBezTo>
                      <a:pt x="10" y="17"/>
                      <a:pt x="10" y="17"/>
                      <a:pt x="10" y="17"/>
                    </a:cubicBezTo>
                    <a:cubicBezTo>
                      <a:pt x="12" y="16"/>
                      <a:pt x="11" y="18"/>
                      <a:pt x="13" y="17"/>
                    </a:cubicBezTo>
                    <a:cubicBezTo>
                      <a:pt x="13" y="18"/>
                      <a:pt x="15" y="17"/>
                      <a:pt x="15" y="19"/>
                    </a:cubicBezTo>
                    <a:cubicBezTo>
                      <a:pt x="17" y="19"/>
                      <a:pt x="19" y="19"/>
                      <a:pt x="21" y="20"/>
                    </a:cubicBezTo>
                    <a:cubicBezTo>
                      <a:pt x="20" y="21"/>
                      <a:pt x="20" y="21"/>
                      <a:pt x="20" y="21"/>
                    </a:cubicBezTo>
                    <a:cubicBezTo>
                      <a:pt x="21" y="20"/>
                      <a:pt x="20" y="22"/>
                      <a:pt x="21" y="22"/>
                    </a:cubicBezTo>
                    <a:cubicBezTo>
                      <a:pt x="21" y="21"/>
                      <a:pt x="22" y="21"/>
                      <a:pt x="22" y="20"/>
                    </a:cubicBezTo>
                    <a:cubicBezTo>
                      <a:pt x="23" y="21"/>
                      <a:pt x="24" y="20"/>
                      <a:pt x="25" y="19"/>
                    </a:cubicBezTo>
                    <a:cubicBezTo>
                      <a:pt x="25" y="20"/>
                      <a:pt x="25" y="20"/>
                      <a:pt x="25" y="20"/>
                    </a:cubicBezTo>
                    <a:cubicBezTo>
                      <a:pt x="26" y="18"/>
                      <a:pt x="27" y="20"/>
                      <a:pt x="28" y="20"/>
                    </a:cubicBezTo>
                    <a:cubicBezTo>
                      <a:pt x="28" y="21"/>
                      <a:pt x="29" y="22"/>
                      <a:pt x="29" y="22"/>
                    </a:cubicBezTo>
                    <a:cubicBezTo>
                      <a:pt x="30" y="20"/>
                      <a:pt x="30" y="20"/>
                      <a:pt x="31" y="19"/>
                    </a:cubicBezTo>
                    <a:cubicBezTo>
                      <a:pt x="32" y="19"/>
                      <a:pt x="33" y="19"/>
                      <a:pt x="33" y="20"/>
                    </a:cubicBezTo>
                    <a:cubicBezTo>
                      <a:pt x="36" y="18"/>
                      <a:pt x="38" y="19"/>
                      <a:pt x="41" y="17"/>
                    </a:cubicBezTo>
                    <a:cubicBezTo>
                      <a:pt x="41" y="19"/>
                      <a:pt x="41" y="19"/>
                      <a:pt x="41" y="19"/>
                    </a:cubicBezTo>
                    <a:cubicBezTo>
                      <a:pt x="43" y="15"/>
                      <a:pt x="46" y="18"/>
                      <a:pt x="48" y="16"/>
                    </a:cubicBezTo>
                    <a:cubicBezTo>
                      <a:pt x="48" y="18"/>
                      <a:pt x="48" y="18"/>
                      <a:pt x="48" y="18"/>
                    </a:cubicBezTo>
                    <a:cubicBezTo>
                      <a:pt x="49" y="19"/>
                      <a:pt x="50" y="17"/>
                      <a:pt x="49" y="15"/>
                    </a:cubicBezTo>
                    <a:cubicBezTo>
                      <a:pt x="50" y="16"/>
                      <a:pt x="50" y="14"/>
                      <a:pt x="51" y="16"/>
                    </a:cubicBezTo>
                    <a:cubicBezTo>
                      <a:pt x="52" y="16"/>
                      <a:pt x="52" y="14"/>
                      <a:pt x="52" y="14"/>
                    </a:cubicBezTo>
                    <a:cubicBezTo>
                      <a:pt x="53" y="14"/>
                      <a:pt x="54" y="14"/>
                      <a:pt x="54" y="13"/>
                    </a:cubicBezTo>
                    <a:cubicBezTo>
                      <a:pt x="54" y="13"/>
                      <a:pt x="54" y="13"/>
                      <a:pt x="54" y="13"/>
                    </a:cubicBezTo>
                    <a:cubicBezTo>
                      <a:pt x="54" y="14"/>
                      <a:pt x="55" y="15"/>
                      <a:pt x="55" y="15"/>
                    </a:cubicBezTo>
                    <a:cubicBezTo>
                      <a:pt x="55" y="14"/>
                      <a:pt x="57" y="15"/>
                      <a:pt x="55" y="12"/>
                    </a:cubicBezTo>
                    <a:cubicBezTo>
                      <a:pt x="56" y="13"/>
                      <a:pt x="56" y="10"/>
                      <a:pt x="58" y="12"/>
                    </a:cubicBezTo>
                    <a:cubicBezTo>
                      <a:pt x="57" y="11"/>
                      <a:pt x="57" y="11"/>
                      <a:pt x="57" y="10"/>
                    </a:cubicBezTo>
                    <a:cubicBezTo>
                      <a:pt x="57" y="11"/>
                      <a:pt x="58" y="10"/>
                      <a:pt x="58" y="11"/>
                    </a:cubicBezTo>
                    <a:cubicBezTo>
                      <a:pt x="59" y="11"/>
                      <a:pt x="58" y="11"/>
                      <a:pt x="59" y="11"/>
                    </a:cubicBezTo>
                    <a:cubicBezTo>
                      <a:pt x="59" y="11"/>
                      <a:pt x="59" y="11"/>
                      <a:pt x="59" y="11"/>
                    </a:cubicBezTo>
                    <a:cubicBezTo>
                      <a:pt x="61" y="12"/>
                      <a:pt x="61" y="12"/>
                      <a:pt x="61" y="12"/>
                    </a:cubicBezTo>
                    <a:cubicBezTo>
                      <a:pt x="61" y="12"/>
                      <a:pt x="61" y="12"/>
                      <a:pt x="61" y="12"/>
                    </a:cubicBezTo>
                    <a:cubicBezTo>
                      <a:pt x="61" y="12"/>
                      <a:pt x="61" y="12"/>
                      <a:pt x="61" y="12"/>
                    </a:cubicBezTo>
                    <a:cubicBezTo>
                      <a:pt x="61" y="12"/>
                      <a:pt x="61" y="12"/>
                      <a:pt x="61" y="12"/>
                    </a:cubicBezTo>
                    <a:cubicBezTo>
                      <a:pt x="61" y="12"/>
                      <a:pt x="61" y="12"/>
                      <a:pt x="61" y="12"/>
                    </a:cubicBezTo>
                    <a:cubicBezTo>
                      <a:pt x="61" y="12"/>
                      <a:pt x="61" y="12"/>
                      <a:pt x="61" y="12"/>
                    </a:cubicBezTo>
                    <a:cubicBezTo>
                      <a:pt x="61" y="12"/>
                      <a:pt x="61" y="12"/>
                      <a:pt x="61" y="12"/>
                    </a:cubicBezTo>
                    <a:cubicBezTo>
                      <a:pt x="61" y="12"/>
                      <a:pt x="61" y="12"/>
                      <a:pt x="61" y="12"/>
                    </a:cubicBezTo>
                    <a:cubicBezTo>
                      <a:pt x="63" y="17"/>
                      <a:pt x="56" y="0"/>
                      <a:pt x="66" y="24"/>
                    </a:cubicBezTo>
                    <a:cubicBezTo>
                      <a:pt x="66" y="24"/>
                      <a:pt x="66" y="24"/>
                      <a:pt x="66" y="24"/>
                    </a:cubicBezTo>
                    <a:cubicBezTo>
                      <a:pt x="66" y="24"/>
                      <a:pt x="66" y="24"/>
                      <a:pt x="66" y="24"/>
                    </a:cubicBezTo>
                    <a:cubicBezTo>
                      <a:pt x="65" y="24"/>
                      <a:pt x="65" y="24"/>
                      <a:pt x="65" y="24"/>
                    </a:cubicBezTo>
                    <a:cubicBezTo>
                      <a:pt x="65" y="23"/>
                      <a:pt x="64" y="23"/>
                      <a:pt x="63" y="23"/>
                    </a:cubicBezTo>
                    <a:cubicBezTo>
                      <a:pt x="61" y="24"/>
                      <a:pt x="59" y="25"/>
                      <a:pt x="57" y="25"/>
                    </a:cubicBezTo>
                    <a:cubicBezTo>
                      <a:pt x="57" y="25"/>
                      <a:pt x="57" y="25"/>
                      <a:pt x="57" y="25"/>
                    </a:cubicBezTo>
                    <a:cubicBezTo>
                      <a:pt x="57" y="27"/>
                      <a:pt x="54" y="24"/>
                      <a:pt x="55" y="27"/>
                    </a:cubicBezTo>
                    <a:cubicBezTo>
                      <a:pt x="55" y="26"/>
                      <a:pt x="55" y="27"/>
                      <a:pt x="54" y="26"/>
                    </a:cubicBezTo>
                    <a:cubicBezTo>
                      <a:pt x="55" y="27"/>
                      <a:pt x="52" y="26"/>
                      <a:pt x="52" y="28"/>
                    </a:cubicBezTo>
                    <a:cubicBezTo>
                      <a:pt x="52" y="27"/>
                      <a:pt x="52" y="27"/>
                      <a:pt x="52" y="27"/>
                    </a:cubicBezTo>
                    <a:cubicBezTo>
                      <a:pt x="51" y="27"/>
                      <a:pt x="51" y="29"/>
                      <a:pt x="50" y="29"/>
                    </a:cubicBezTo>
                    <a:cubicBezTo>
                      <a:pt x="50" y="29"/>
                      <a:pt x="50" y="28"/>
                      <a:pt x="49" y="28"/>
                    </a:cubicBezTo>
                    <a:cubicBezTo>
                      <a:pt x="48" y="27"/>
                      <a:pt x="50" y="30"/>
                      <a:pt x="48" y="28"/>
                    </a:cubicBezTo>
                    <a:cubicBezTo>
                      <a:pt x="48" y="29"/>
                      <a:pt x="49" y="30"/>
                      <a:pt x="49" y="29"/>
                    </a:cubicBezTo>
                    <a:cubicBezTo>
                      <a:pt x="47" y="30"/>
                      <a:pt x="47" y="34"/>
                      <a:pt x="46" y="36"/>
                    </a:cubicBezTo>
                    <a:cubicBezTo>
                      <a:pt x="43" y="37"/>
                      <a:pt x="42" y="34"/>
                      <a:pt x="43" y="36"/>
                    </a:cubicBezTo>
                    <a:cubicBezTo>
                      <a:pt x="42" y="36"/>
                      <a:pt x="44" y="37"/>
                      <a:pt x="43" y="36"/>
                    </a:cubicBezTo>
                    <a:cubicBezTo>
                      <a:pt x="43" y="37"/>
                      <a:pt x="40" y="36"/>
                      <a:pt x="41" y="37"/>
                    </a:cubicBezTo>
                    <a:cubicBezTo>
                      <a:pt x="42" y="37"/>
                      <a:pt x="42" y="37"/>
                      <a:pt x="43" y="38"/>
                    </a:cubicBezTo>
                    <a:cubicBezTo>
                      <a:pt x="41" y="39"/>
                      <a:pt x="39" y="38"/>
                      <a:pt x="40" y="40"/>
                    </a:cubicBezTo>
                    <a:cubicBezTo>
                      <a:pt x="39" y="39"/>
                      <a:pt x="39" y="39"/>
                      <a:pt x="39" y="39"/>
                    </a:cubicBezTo>
                    <a:cubicBezTo>
                      <a:pt x="41" y="41"/>
                      <a:pt x="39" y="42"/>
                      <a:pt x="42" y="44"/>
                    </a:cubicBezTo>
                    <a:cubicBezTo>
                      <a:pt x="40" y="50"/>
                      <a:pt x="40" y="56"/>
                      <a:pt x="38" y="62"/>
                    </a:cubicBezTo>
                    <a:cubicBezTo>
                      <a:pt x="36" y="68"/>
                      <a:pt x="36" y="74"/>
                      <a:pt x="34" y="80"/>
                    </a:cubicBezTo>
                    <a:cubicBezTo>
                      <a:pt x="31" y="81"/>
                      <a:pt x="31" y="82"/>
                      <a:pt x="32" y="83"/>
                    </a:cubicBezTo>
                    <a:cubicBezTo>
                      <a:pt x="31" y="83"/>
                      <a:pt x="31" y="83"/>
                      <a:pt x="31" y="83"/>
                    </a:cubicBezTo>
                    <a:cubicBezTo>
                      <a:pt x="33" y="84"/>
                      <a:pt x="31" y="84"/>
                      <a:pt x="33" y="85"/>
                    </a:cubicBezTo>
                    <a:cubicBezTo>
                      <a:pt x="32" y="87"/>
                      <a:pt x="32" y="89"/>
                      <a:pt x="32" y="92"/>
                    </a:cubicBezTo>
                    <a:cubicBezTo>
                      <a:pt x="32" y="91"/>
                      <a:pt x="30" y="91"/>
                      <a:pt x="31" y="92"/>
                    </a:cubicBezTo>
                    <a:cubicBezTo>
                      <a:pt x="32" y="92"/>
                      <a:pt x="32" y="92"/>
                      <a:pt x="32" y="92"/>
                    </a:cubicBezTo>
                    <a:cubicBezTo>
                      <a:pt x="31" y="92"/>
                      <a:pt x="31" y="92"/>
                      <a:pt x="31" y="92"/>
                    </a:cubicBezTo>
                    <a:cubicBezTo>
                      <a:pt x="31" y="93"/>
                      <a:pt x="32" y="93"/>
                      <a:pt x="33" y="93"/>
                    </a:cubicBezTo>
                    <a:cubicBezTo>
                      <a:pt x="34" y="99"/>
                      <a:pt x="30" y="105"/>
                      <a:pt x="30" y="111"/>
                    </a:cubicBezTo>
                    <a:cubicBezTo>
                      <a:pt x="29" y="112"/>
                      <a:pt x="30" y="115"/>
                      <a:pt x="30" y="116"/>
                    </a:cubicBezTo>
                    <a:cubicBezTo>
                      <a:pt x="27" y="121"/>
                      <a:pt x="25" y="125"/>
                      <a:pt x="27" y="130"/>
                    </a:cubicBezTo>
                    <a:cubicBezTo>
                      <a:pt x="27" y="130"/>
                      <a:pt x="21" y="129"/>
                      <a:pt x="20" y="12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48" name="Freeform 31"/>
              <p:cNvSpPr/>
              <p:nvPr/>
            </p:nvSpPr>
            <p:spPr bwMode="auto">
              <a:xfrm>
                <a:off x="9253538" y="2632076"/>
                <a:ext cx="11112" cy="0"/>
              </a:xfrm>
              <a:custGeom>
                <a:avLst/>
                <a:gdLst>
                  <a:gd name="T0" fmla="*/ 3 w 3"/>
                  <a:gd name="T1" fmla="*/ 0 w 3"/>
                  <a:gd name="T2" fmla="*/ 3 w 3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3">
                    <a:moveTo>
                      <a:pt x="3" y="0"/>
                    </a:moveTo>
                    <a:cubicBezTo>
                      <a:pt x="2" y="0"/>
                      <a:pt x="2" y="0"/>
                      <a:pt x="0" y="0"/>
                    </a:cubicBez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49" name="Freeform 32"/>
              <p:cNvSpPr/>
              <p:nvPr/>
            </p:nvSpPr>
            <p:spPr bwMode="auto">
              <a:xfrm>
                <a:off x="9245600" y="2698751"/>
                <a:ext cx="4762" cy="4763"/>
              </a:xfrm>
              <a:custGeom>
                <a:avLst/>
                <a:gdLst>
                  <a:gd name="T0" fmla="*/ 1 w 1"/>
                  <a:gd name="T1" fmla="*/ 0 h 1"/>
                  <a:gd name="T2" fmla="*/ 1 w 1"/>
                  <a:gd name="T3" fmla="*/ 1 h 1"/>
                  <a:gd name="T4" fmla="*/ 0 w 1"/>
                  <a:gd name="T5" fmla="*/ 0 h 1"/>
                  <a:gd name="T6" fmla="*/ 1 w 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1" y="0"/>
                      <a:pt x="1" y="0"/>
                      <a:pt x="1" y="1"/>
                    </a:cubicBezTo>
                    <a:cubicBezTo>
                      <a:pt x="1" y="0"/>
                      <a:pt x="0" y="1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50" name="Freeform 33"/>
              <p:cNvSpPr/>
              <p:nvPr/>
            </p:nvSpPr>
            <p:spPr bwMode="auto">
              <a:xfrm>
                <a:off x="9258300" y="2709863"/>
                <a:ext cx="6350" cy="4763"/>
              </a:xfrm>
              <a:custGeom>
                <a:avLst/>
                <a:gdLst>
                  <a:gd name="T0" fmla="*/ 2 w 2"/>
                  <a:gd name="T1" fmla="*/ 0 h 1"/>
                  <a:gd name="T2" fmla="*/ 0 w 2"/>
                  <a:gd name="T3" fmla="*/ 1 h 1"/>
                  <a:gd name="T4" fmla="*/ 2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cubicBezTo>
                      <a:pt x="2" y="1"/>
                      <a:pt x="0" y="1"/>
                      <a:pt x="0" y="1"/>
                    </a:cubicBez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51" name="Freeform 34"/>
              <p:cNvSpPr/>
              <p:nvPr/>
            </p:nvSpPr>
            <p:spPr bwMode="auto">
              <a:xfrm>
                <a:off x="9272588" y="2733676"/>
                <a:ext cx="3175" cy="3175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0 h 1"/>
                  <a:gd name="T4" fmla="*/ 1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1" y="0"/>
                      <a:pt x="1" y="1"/>
                      <a:pt x="0" y="0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52" name="Freeform 35"/>
              <p:cNvSpPr/>
              <p:nvPr/>
            </p:nvSpPr>
            <p:spPr bwMode="auto">
              <a:xfrm>
                <a:off x="9275763" y="2725738"/>
                <a:ext cx="7937" cy="3175"/>
              </a:xfrm>
              <a:custGeom>
                <a:avLst/>
                <a:gdLst>
                  <a:gd name="T0" fmla="*/ 1 w 2"/>
                  <a:gd name="T1" fmla="*/ 0 h 1"/>
                  <a:gd name="T2" fmla="*/ 1 w 2"/>
                  <a:gd name="T3" fmla="*/ 1 h 1"/>
                  <a:gd name="T4" fmla="*/ 1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1" y="0"/>
                    </a:moveTo>
                    <a:cubicBezTo>
                      <a:pt x="1" y="0"/>
                      <a:pt x="1" y="0"/>
                      <a:pt x="1" y="1"/>
                    </a:cubicBezTo>
                    <a:cubicBezTo>
                      <a:pt x="2" y="0"/>
                      <a:pt x="0" y="1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53" name="Freeform 36"/>
              <p:cNvSpPr/>
              <p:nvPr/>
            </p:nvSpPr>
            <p:spPr bwMode="auto">
              <a:xfrm>
                <a:off x="9310688" y="2740026"/>
                <a:ext cx="6350" cy="7938"/>
              </a:xfrm>
              <a:custGeom>
                <a:avLst/>
                <a:gdLst>
                  <a:gd name="T0" fmla="*/ 1 w 2"/>
                  <a:gd name="T1" fmla="*/ 1 h 2"/>
                  <a:gd name="T2" fmla="*/ 2 w 2"/>
                  <a:gd name="T3" fmla="*/ 1 h 2"/>
                  <a:gd name="T4" fmla="*/ 1 w 2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1" y="1"/>
                    </a:moveTo>
                    <a:cubicBezTo>
                      <a:pt x="1" y="1"/>
                      <a:pt x="2" y="0"/>
                      <a:pt x="2" y="1"/>
                    </a:cubicBezTo>
                    <a:cubicBezTo>
                      <a:pt x="1" y="0"/>
                      <a:pt x="0" y="2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54" name="Freeform 37"/>
              <p:cNvSpPr/>
              <p:nvPr/>
            </p:nvSpPr>
            <p:spPr bwMode="auto">
              <a:xfrm>
                <a:off x="9329738" y="2740026"/>
                <a:ext cx="3175" cy="4763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0 h 1"/>
                  <a:gd name="T4" fmla="*/ 0 w 1"/>
                  <a:gd name="T5" fmla="*/ 1 h 1"/>
                  <a:gd name="T6" fmla="*/ 0 w 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0" y="1"/>
                      <a:pt x="0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55" name="Freeform 38"/>
              <p:cNvSpPr/>
              <p:nvPr/>
            </p:nvSpPr>
            <p:spPr bwMode="auto">
              <a:xfrm>
                <a:off x="9401175" y="2654301"/>
                <a:ext cx="3175" cy="3175"/>
              </a:xfrm>
              <a:custGeom>
                <a:avLst/>
                <a:gdLst>
                  <a:gd name="T0" fmla="*/ 0 w 2"/>
                  <a:gd name="T1" fmla="*/ 0 h 2"/>
                  <a:gd name="T2" fmla="*/ 0 w 2"/>
                  <a:gd name="T3" fmla="*/ 0 h 2"/>
                  <a:gd name="T4" fmla="*/ 2 w 2"/>
                  <a:gd name="T5" fmla="*/ 2 h 2"/>
                  <a:gd name="T6" fmla="*/ 0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lnTo>
                      <a:pt x="0" y="0"/>
                    </a:lnTo>
                    <a:lnTo>
                      <a:pt x="2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56" name="Freeform 39"/>
              <p:cNvSpPr/>
              <p:nvPr/>
            </p:nvSpPr>
            <p:spPr bwMode="auto">
              <a:xfrm>
                <a:off x="9324975" y="2752726"/>
                <a:ext cx="7937" cy="3175"/>
              </a:xfrm>
              <a:custGeom>
                <a:avLst/>
                <a:gdLst>
                  <a:gd name="T0" fmla="*/ 1 w 2"/>
                  <a:gd name="T1" fmla="*/ 1 h 1"/>
                  <a:gd name="T2" fmla="*/ 0 w 2"/>
                  <a:gd name="T3" fmla="*/ 1 h 1"/>
                  <a:gd name="T4" fmla="*/ 1 w 2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1" y="1"/>
                    </a:moveTo>
                    <a:cubicBezTo>
                      <a:pt x="2" y="1"/>
                      <a:pt x="0" y="1"/>
                      <a:pt x="0" y="1"/>
                    </a:cubicBezTo>
                    <a:cubicBezTo>
                      <a:pt x="0" y="0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57" name="Freeform 40"/>
              <p:cNvSpPr/>
              <p:nvPr/>
            </p:nvSpPr>
            <p:spPr bwMode="auto">
              <a:xfrm>
                <a:off x="9324975" y="2816226"/>
                <a:ext cx="7937" cy="3175"/>
              </a:xfrm>
              <a:custGeom>
                <a:avLst/>
                <a:gdLst>
                  <a:gd name="T0" fmla="*/ 0 w 5"/>
                  <a:gd name="T1" fmla="*/ 0 h 2"/>
                  <a:gd name="T2" fmla="*/ 0 w 5"/>
                  <a:gd name="T3" fmla="*/ 0 h 2"/>
                  <a:gd name="T4" fmla="*/ 5 w 5"/>
                  <a:gd name="T5" fmla="*/ 2 h 2"/>
                  <a:gd name="T6" fmla="*/ 0 w 5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2">
                    <a:moveTo>
                      <a:pt x="0" y="0"/>
                    </a:moveTo>
                    <a:lnTo>
                      <a:pt x="0" y="0"/>
                    </a:lnTo>
                    <a:lnTo>
                      <a:pt x="5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58" name="Freeform 41"/>
              <p:cNvSpPr/>
              <p:nvPr/>
            </p:nvSpPr>
            <p:spPr bwMode="auto">
              <a:xfrm>
                <a:off x="8912225" y="2943226"/>
                <a:ext cx="0" cy="7938"/>
              </a:xfrm>
              <a:custGeom>
                <a:avLst/>
                <a:gdLst>
                  <a:gd name="T0" fmla="*/ 2 h 2"/>
                  <a:gd name="T1" fmla="*/ 1 h 2"/>
                  <a:gd name="T2" fmla="*/ 2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2">
                    <a:moveTo>
                      <a:pt x="0" y="2"/>
                    </a:moveTo>
                    <a:cubicBezTo>
                      <a:pt x="0" y="1"/>
                      <a:pt x="0" y="0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59" name="Freeform 42"/>
              <p:cNvSpPr/>
              <p:nvPr/>
            </p:nvSpPr>
            <p:spPr bwMode="auto">
              <a:xfrm>
                <a:off x="8569325" y="2898776"/>
                <a:ext cx="338137" cy="146050"/>
              </a:xfrm>
              <a:custGeom>
                <a:avLst/>
                <a:gdLst>
                  <a:gd name="T0" fmla="*/ 9 w 90"/>
                  <a:gd name="T1" fmla="*/ 27 h 39"/>
                  <a:gd name="T2" fmla="*/ 12 w 90"/>
                  <a:gd name="T3" fmla="*/ 26 h 39"/>
                  <a:gd name="T4" fmla="*/ 17 w 90"/>
                  <a:gd name="T5" fmla="*/ 21 h 39"/>
                  <a:gd name="T6" fmla="*/ 19 w 90"/>
                  <a:gd name="T7" fmla="*/ 21 h 39"/>
                  <a:gd name="T8" fmla="*/ 25 w 90"/>
                  <a:gd name="T9" fmla="*/ 21 h 39"/>
                  <a:gd name="T10" fmla="*/ 27 w 90"/>
                  <a:gd name="T11" fmla="*/ 21 h 39"/>
                  <a:gd name="T12" fmla="*/ 30 w 90"/>
                  <a:gd name="T13" fmla="*/ 19 h 39"/>
                  <a:gd name="T14" fmla="*/ 33 w 90"/>
                  <a:gd name="T15" fmla="*/ 19 h 39"/>
                  <a:gd name="T16" fmla="*/ 35 w 90"/>
                  <a:gd name="T17" fmla="*/ 20 h 39"/>
                  <a:gd name="T18" fmla="*/ 36 w 90"/>
                  <a:gd name="T19" fmla="*/ 18 h 39"/>
                  <a:gd name="T20" fmla="*/ 38 w 90"/>
                  <a:gd name="T21" fmla="*/ 15 h 39"/>
                  <a:gd name="T22" fmla="*/ 40 w 90"/>
                  <a:gd name="T23" fmla="*/ 15 h 39"/>
                  <a:gd name="T24" fmla="*/ 42 w 90"/>
                  <a:gd name="T25" fmla="*/ 13 h 39"/>
                  <a:gd name="T26" fmla="*/ 44 w 90"/>
                  <a:gd name="T27" fmla="*/ 14 h 39"/>
                  <a:gd name="T28" fmla="*/ 47 w 90"/>
                  <a:gd name="T29" fmla="*/ 13 h 39"/>
                  <a:gd name="T30" fmla="*/ 50 w 90"/>
                  <a:gd name="T31" fmla="*/ 14 h 39"/>
                  <a:gd name="T32" fmla="*/ 52 w 90"/>
                  <a:gd name="T33" fmla="*/ 12 h 39"/>
                  <a:gd name="T34" fmla="*/ 53 w 90"/>
                  <a:gd name="T35" fmla="*/ 13 h 39"/>
                  <a:gd name="T36" fmla="*/ 54 w 90"/>
                  <a:gd name="T37" fmla="*/ 11 h 39"/>
                  <a:gd name="T38" fmla="*/ 55 w 90"/>
                  <a:gd name="T39" fmla="*/ 11 h 39"/>
                  <a:gd name="T40" fmla="*/ 56 w 90"/>
                  <a:gd name="T41" fmla="*/ 10 h 39"/>
                  <a:gd name="T42" fmla="*/ 60 w 90"/>
                  <a:gd name="T43" fmla="*/ 9 h 39"/>
                  <a:gd name="T44" fmla="*/ 62 w 90"/>
                  <a:gd name="T45" fmla="*/ 9 h 39"/>
                  <a:gd name="T46" fmla="*/ 64 w 90"/>
                  <a:gd name="T47" fmla="*/ 8 h 39"/>
                  <a:gd name="T48" fmla="*/ 68 w 90"/>
                  <a:gd name="T49" fmla="*/ 8 h 39"/>
                  <a:gd name="T50" fmla="*/ 69 w 90"/>
                  <a:gd name="T51" fmla="*/ 12 h 39"/>
                  <a:gd name="T52" fmla="*/ 70 w 90"/>
                  <a:gd name="T53" fmla="*/ 8 h 39"/>
                  <a:gd name="T54" fmla="*/ 70 w 90"/>
                  <a:gd name="T55" fmla="*/ 3 h 39"/>
                  <a:gd name="T56" fmla="*/ 72 w 90"/>
                  <a:gd name="T57" fmla="*/ 4 h 39"/>
                  <a:gd name="T58" fmla="*/ 72 w 90"/>
                  <a:gd name="T59" fmla="*/ 2 h 39"/>
                  <a:gd name="T60" fmla="*/ 73 w 90"/>
                  <a:gd name="T61" fmla="*/ 3 h 39"/>
                  <a:gd name="T62" fmla="*/ 75 w 90"/>
                  <a:gd name="T63" fmla="*/ 7 h 39"/>
                  <a:gd name="T64" fmla="*/ 76 w 90"/>
                  <a:gd name="T65" fmla="*/ 3 h 39"/>
                  <a:gd name="T66" fmla="*/ 77 w 90"/>
                  <a:gd name="T67" fmla="*/ 5 h 39"/>
                  <a:gd name="T68" fmla="*/ 78 w 90"/>
                  <a:gd name="T69" fmla="*/ 2 h 39"/>
                  <a:gd name="T70" fmla="*/ 79 w 90"/>
                  <a:gd name="T71" fmla="*/ 2 h 39"/>
                  <a:gd name="T72" fmla="*/ 80 w 90"/>
                  <a:gd name="T73" fmla="*/ 7 h 39"/>
                  <a:gd name="T74" fmla="*/ 81 w 90"/>
                  <a:gd name="T75" fmla="*/ 3 h 39"/>
                  <a:gd name="T76" fmla="*/ 86 w 90"/>
                  <a:gd name="T77" fmla="*/ 10 h 39"/>
                  <a:gd name="T78" fmla="*/ 87 w 90"/>
                  <a:gd name="T79" fmla="*/ 11 h 39"/>
                  <a:gd name="T80" fmla="*/ 89 w 90"/>
                  <a:gd name="T81" fmla="*/ 10 h 39"/>
                  <a:gd name="T82" fmla="*/ 89 w 90"/>
                  <a:gd name="T83" fmla="*/ 13 h 39"/>
                  <a:gd name="T84" fmla="*/ 87 w 90"/>
                  <a:gd name="T85" fmla="*/ 11 h 39"/>
                  <a:gd name="T86" fmla="*/ 84 w 90"/>
                  <a:gd name="T87" fmla="*/ 17 h 39"/>
                  <a:gd name="T88" fmla="*/ 78 w 90"/>
                  <a:gd name="T89" fmla="*/ 20 h 39"/>
                  <a:gd name="T90" fmla="*/ 71 w 90"/>
                  <a:gd name="T91" fmla="*/ 23 h 39"/>
                  <a:gd name="T92" fmla="*/ 66 w 90"/>
                  <a:gd name="T93" fmla="*/ 25 h 39"/>
                  <a:gd name="T94" fmla="*/ 62 w 90"/>
                  <a:gd name="T95" fmla="*/ 27 h 39"/>
                  <a:gd name="T96" fmla="*/ 53 w 90"/>
                  <a:gd name="T97" fmla="*/ 28 h 39"/>
                  <a:gd name="T98" fmla="*/ 48 w 90"/>
                  <a:gd name="T99" fmla="*/ 27 h 39"/>
                  <a:gd name="T100" fmla="*/ 41 w 90"/>
                  <a:gd name="T101" fmla="*/ 27 h 39"/>
                  <a:gd name="T102" fmla="*/ 22 w 90"/>
                  <a:gd name="T103" fmla="*/ 35 h 39"/>
                  <a:gd name="T104" fmla="*/ 17 w 90"/>
                  <a:gd name="T105" fmla="*/ 35 h 39"/>
                  <a:gd name="T106" fmla="*/ 0 w 90"/>
                  <a:gd name="T107" fmla="*/ 28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90" h="39">
                    <a:moveTo>
                      <a:pt x="0" y="28"/>
                    </a:moveTo>
                    <a:cubicBezTo>
                      <a:pt x="1" y="24"/>
                      <a:pt x="3" y="28"/>
                      <a:pt x="4" y="25"/>
                    </a:cubicBezTo>
                    <a:cubicBezTo>
                      <a:pt x="4" y="25"/>
                      <a:pt x="4" y="27"/>
                      <a:pt x="4" y="27"/>
                    </a:cubicBezTo>
                    <a:cubicBezTo>
                      <a:pt x="5" y="23"/>
                      <a:pt x="7" y="25"/>
                      <a:pt x="9" y="28"/>
                    </a:cubicBezTo>
                    <a:cubicBezTo>
                      <a:pt x="9" y="28"/>
                      <a:pt x="9" y="28"/>
                      <a:pt x="9" y="28"/>
                    </a:cubicBezTo>
                    <a:cubicBezTo>
                      <a:pt x="9" y="29"/>
                      <a:pt x="9" y="26"/>
                      <a:pt x="9" y="27"/>
                    </a:cubicBezTo>
                    <a:cubicBezTo>
                      <a:pt x="9" y="27"/>
                      <a:pt x="9" y="27"/>
                      <a:pt x="10" y="28"/>
                    </a:cubicBezTo>
                    <a:cubicBezTo>
                      <a:pt x="9" y="26"/>
                      <a:pt x="10" y="27"/>
                      <a:pt x="10" y="26"/>
                    </a:cubicBezTo>
                    <a:cubicBezTo>
                      <a:pt x="10" y="27"/>
                      <a:pt x="10" y="28"/>
                      <a:pt x="10" y="28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0" y="23"/>
                      <a:pt x="12" y="27"/>
                      <a:pt x="12" y="25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13" y="23"/>
                      <a:pt x="14" y="24"/>
                      <a:pt x="15" y="23"/>
                    </a:cubicBezTo>
                    <a:cubicBezTo>
                      <a:pt x="15" y="25"/>
                      <a:pt x="15" y="25"/>
                      <a:pt x="15" y="25"/>
                    </a:cubicBezTo>
                    <a:cubicBezTo>
                      <a:pt x="15" y="23"/>
                      <a:pt x="15" y="23"/>
                      <a:pt x="16" y="22"/>
                    </a:cubicBezTo>
                    <a:cubicBezTo>
                      <a:pt x="16" y="24"/>
                      <a:pt x="16" y="21"/>
                      <a:pt x="16" y="22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7" y="20"/>
                      <a:pt x="17" y="23"/>
                      <a:pt x="17" y="21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7" y="20"/>
                      <a:pt x="18" y="23"/>
                      <a:pt x="18" y="22"/>
                    </a:cubicBezTo>
                    <a:cubicBezTo>
                      <a:pt x="18" y="21"/>
                      <a:pt x="18" y="21"/>
                      <a:pt x="18" y="21"/>
                    </a:cubicBezTo>
                    <a:cubicBezTo>
                      <a:pt x="18" y="21"/>
                      <a:pt x="18" y="22"/>
                      <a:pt x="18" y="22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9" y="21"/>
                      <a:pt x="19" y="23"/>
                      <a:pt x="19" y="21"/>
                    </a:cubicBezTo>
                    <a:cubicBezTo>
                      <a:pt x="19" y="22"/>
                      <a:pt x="19" y="21"/>
                      <a:pt x="19" y="24"/>
                    </a:cubicBezTo>
                    <a:cubicBezTo>
                      <a:pt x="20" y="21"/>
                      <a:pt x="22" y="22"/>
                      <a:pt x="23" y="21"/>
                    </a:cubicBezTo>
                    <a:cubicBezTo>
                      <a:pt x="24" y="23"/>
                      <a:pt x="24" y="23"/>
                      <a:pt x="24" y="23"/>
                    </a:cubicBezTo>
                    <a:cubicBezTo>
                      <a:pt x="24" y="23"/>
                      <a:pt x="24" y="23"/>
                      <a:pt x="24" y="22"/>
                    </a:cubicBezTo>
                    <a:cubicBezTo>
                      <a:pt x="24" y="22"/>
                      <a:pt x="24" y="23"/>
                      <a:pt x="25" y="23"/>
                    </a:cubicBezTo>
                    <a:cubicBezTo>
                      <a:pt x="25" y="23"/>
                      <a:pt x="25" y="21"/>
                      <a:pt x="25" y="21"/>
                    </a:cubicBezTo>
                    <a:cubicBezTo>
                      <a:pt x="25" y="23"/>
                      <a:pt x="25" y="23"/>
                      <a:pt x="25" y="23"/>
                    </a:cubicBezTo>
                    <a:cubicBezTo>
                      <a:pt x="25" y="22"/>
                      <a:pt x="26" y="22"/>
                      <a:pt x="26" y="21"/>
                    </a:cubicBezTo>
                    <a:cubicBezTo>
                      <a:pt x="26" y="22"/>
                      <a:pt x="26" y="22"/>
                      <a:pt x="26" y="22"/>
                    </a:cubicBezTo>
                    <a:cubicBezTo>
                      <a:pt x="26" y="21"/>
                      <a:pt x="26" y="23"/>
                      <a:pt x="27" y="22"/>
                    </a:cubicBezTo>
                    <a:cubicBezTo>
                      <a:pt x="27" y="23"/>
                      <a:pt x="27" y="23"/>
                      <a:pt x="27" y="23"/>
                    </a:cubicBezTo>
                    <a:cubicBezTo>
                      <a:pt x="27" y="24"/>
                      <a:pt x="26" y="20"/>
                      <a:pt x="27" y="21"/>
                    </a:cubicBezTo>
                    <a:cubicBezTo>
                      <a:pt x="27" y="22"/>
                      <a:pt x="27" y="22"/>
                      <a:pt x="27" y="22"/>
                    </a:cubicBezTo>
                    <a:cubicBezTo>
                      <a:pt x="27" y="20"/>
                      <a:pt x="28" y="21"/>
                      <a:pt x="28" y="20"/>
                    </a:cubicBezTo>
                    <a:cubicBezTo>
                      <a:pt x="28" y="21"/>
                      <a:pt x="28" y="21"/>
                      <a:pt x="28" y="21"/>
                    </a:cubicBezTo>
                    <a:cubicBezTo>
                      <a:pt x="28" y="20"/>
                      <a:pt x="29" y="21"/>
                      <a:pt x="29" y="20"/>
                    </a:cubicBezTo>
                    <a:cubicBezTo>
                      <a:pt x="29" y="20"/>
                      <a:pt x="30" y="23"/>
                      <a:pt x="30" y="22"/>
                    </a:cubicBezTo>
                    <a:cubicBezTo>
                      <a:pt x="30" y="20"/>
                      <a:pt x="30" y="21"/>
                      <a:pt x="30" y="19"/>
                    </a:cubicBezTo>
                    <a:cubicBezTo>
                      <a:pt x="30" y="19"/>
                      <a:pt x="31" y="20"/>
                      <a:pt x="31" y="19"/>
                    </a:cubicBezTo>
                    <a:cubicBezTo>
                      <a:pt x="31" y="20"/>
                      <a:pt x="32" y="22"/>
                      <a:pt x="31" y="22"/>
                    </a:cubicBezTo>
                    <a:cubicBezTo>
                      <a:pt x="32" y="23"/>
                      <a:pt x="32" y="23"/>
                      <a:pt x="32" y="23"/>
                    </a:cubicBezTo>
                    <a:cubicBezTo>
                      <a:pt x="32" y="24"/>
                      <a:pt x="32" y="23"/>
                      <a:pt x="32" y="24"/>
                    </a:cubicBezTo>
                    <a:cubicBezTo>
                      <a:pt x="32" y="24"/>
                      <a:pt x="32" y="23"/>
                      <a:pt x="32" y="23"/>
                    </a:cubicBezTo>
                    <a:cubicBezTo>
                      <a:pt x="32" y="22"/>
                      <a:pt x="32" y="19"/>
                      <a:pt x="33" y="19"/>
                    </a:cubicBezTo>
                    <a:cubicBezTo>
                      <a:pt x="33" y="20"/>
                      <a:pt x="33" y="22"/>
                      <a:pt x="33" y="22"/>
                    </a:cubicBezTo>
                    <a:cubicBezTo>
                      <a:pt x="33" y="18"/>
                      <a:pt x="33" y="18"/>
                      <a:pt x="33" y="18"/>
                    </a:cubicBezTo>
                    <a:cubicBezTo>
                      <a:pt x="33" y="17"/>
                      <a:pt x="33" y="19"/>
                      <a:pt x="34" y="19"/>
                    </a:cubicBezTo>
                    <a:cubicBezTo>
                      <a:pt x="33" y="17"/>
                      <a:pt x="33" y="17"/>
                      <a:pt x="33" y="17"/>
                    </a:cubicBezTo>
                    <a:cubicBezTo>
                      <a:pt x="34" y="18"/>
                      <a:pt x="34" y="17"/>
                      <a:pt x="34" y="19"/>
                    </a:cubicBezTo>
                    <a:cubicBezTo>
                      <a:pt x="35" y="20"/>
                      <a:pt x="34" y="19"/>
                      <a:pt x="35" y="20"/>
                    </a:cubicBezTo>
                    <a:cubicBezTo>
                      <a:pt x="35" y="20"/>
                      <a:pt x="35" y="19"/>
                      <a:pt x="35" y="19"/>
                    </a:cubicBezTo>
                    <a:cubicBezTo>
                      <a:pt x="35" y="19"/>
                      <a:pt x="35" y="19"/>
                      <a:pt x="35" y="19"/>
                    </a:cubicBezTo>
                    <a:cubicBezTo>
                      <a:pt x="35" y="20"/>
                      <a:pt x="35" y="18"/>
                      <a:pt x="35" y="17"/>
                    </a:cubicBezTo>
                    <a:cubicBezTo>
                      <a:pt x="35" y="17"/>
                      <a:pt x="35" y="19"/>
                      <a:pt x="35" y="18"/>
                    </a:cubicBezTo>
                    <a:cubicBezTo>
                      <a:pt x="35" y="17"/>
                      <a:pt x="35" y="16"/>
                      <a:pt x="35" y="16"/>
                    </a:cubicBezTo>
                    <a:cubicBezTo>
                      <a:pt x="36" y="18"/>
                      <a:pt x="36" y="18"/>
                      <a:pt x="36" y="18"/>
                    </a:cubicBezTo>
                    <a:cubicBezTo>
                      <a:pt x="36" y="16"/>
                      <a:pt x="36" y="15"/>
                      <a:pt x="36" y="15"/>
                    </a:cubicBezTo>
                    <a:cubicBezTo>
                      <a:pt x="36" y="14"/>
                      <a:pt x="36" y="17"/>
                      <a:pt x="36" y="16"/>
                    </a:cubicBezTo>
                    <a:cubicBezTo>
                      <a:pt x="37" y="17"/>
                      <a:pt x="37" y="14"/>
                      <a:pt x="38" y="16"/>
                    </a:cubicBezTo>
                    <a:cubicBezTo>
                      <a:pt x="38" y="16"/>
                      <a:pt x="37" y="14"/>
                      <a:pt x="38" y="15"/>
                    </a:cubicBezTo>
                    <a:cubicBezTo>
                      <a:pt x="38" y="15"/>
                      <a:pt x="38" y="16"/>
                      <a:pt x="38" y="16"/>
                    </a:cubicBezTo>
                    <a:cubicBezTo>
                      <a:pt x="38" y="17"/>
                      <a:pt x="38" y="15"/>
                      <a:pt x="38" y="15"/>
                    </a:cubicBezTo>
                    <a:cubicBezTo>
                      <a:pt x="38" y="14"/>
                      <a:pt x="38" y="16"/>
                      <a:pt x="38" y="16"/>
                    </a:cubicBezTo>
                    <a:cubicBezTo>
                      <a:pt x="38" y="15"/>
                      <a:pt x="39" y="13"/>
                      <a:pt x="40" y="15"/>
                    </a:cubicBezTo>
                    <a:cubicBezTo>
                      <a:pt x="40" y="14"/>
                      <a:pt x="40" y="12"/>
                      <a:pt x="40" y="12"/>
                    </a:cubicBezTo>
                    <a:cubicBezTo>
                      <a:pt x="40" y="14"/>
                      <a:pt x="40" y="14"/>
                      <a:pt x="40" y="14"/>
                    </a:cubicBezTo>
                    <a:cubicBezTo>
                      <a:pt x="40" y="15"/>
                      <a:pt x="41" y="14"/>
                      <a:pt x="41" y="15"/>
                    </a:cubicBezTo>
                    <a:cubicBezTo>
                      <a:pt x="41" y="13"/>
                      <a:pt x="40" y="16"/>
                      <a:pt x="40" y="15"/>
                    </a:cubicBezTo>
                    <a:cubicBezTo>
                      <a:pt x="40" y="16"/>
                      <a:pt x="40" y="13"/>
                      <a:pt x="41" y="15"/>
                    </a:cubicBezTo>
                    <a:cubicBezTo>
                      <a:pt x="41" y="15"/>
                      <a:pt x="41" y="13"/>
                      <a:pt x="41" y="14"/>
                    </a:cubicBezTo>
                    <a:cubicBezTo>
                      <a:pt x="41" y="14"/>
                      <a:pt x="41" y="16"/>
                      <a:pt x="42" y="16"/>
                    </a:cubicBezTo>
                    <a:cubicBezTo>
                      <a:pt x="42" y="16"/>
                      <a:pt x="42" y="15"/>
                      <a:pt x="42" y="15"/>
                    </a:cubicBezTo>
                    <a:cubicBezTo>
                      <a:pt x="42" y="14"/>
                      <a:pt x="42" y="14"/>
                      <a:pt x="42" y="14"/>
                    </a:cubicBezTo>
                    <a:cubicBezTo>
                      <a:pt x="42" y="13"/>
                      <a:pt x="42" y="14"/>
                      <a:pt x="42" y="13"/>
                    </a:cubicBezTo>
                    <a:cubicBezTo>
                      <a:pt x="42" y="14"/>
                      <a:pt x="42" y="12"/>
                      <a:pt x="43" y="14"/>
                    </a:cubicBezTo>
                    <a:cubicBezTo>
                      <a:pt x="43" y="16"/>
                      <a:pt x="43" y="16"/>
                      <a:pt x="43" y="16"/>
                    </a:cubicBezTo>
                    <a:cubicBezTo>
                      <a:pt x="43" y="16"/>
                      <a:pt x="43" y="14"/>
                      <a:pt x="43" y="14"/>
                    </a:cubicBezTo>
                    <a:cubicBezTo>
                      <a:pt x="43" y="14"/>
                      <a:pt x="43" y="14"/>
                      <a:pt x="43" y="14"/>
                    </a:cubicBezTo>
                    <a:cubicBezTo>
                      <a:pt x="42" y="12"/>
                      <a:pt x="43" y="14"/>
                      <a:pt x="43" y="12"/>
                    </a:cubicBezTo>
                    <a:cubicBezTo>
                      <a:pt x="44" y="13"/>
                      <a:pt x="44" y="12"/>
                      <a:pt x="44" y="14"/>
                    </a:cubicBezTo>
                    <a:cubicBezTo>
                      <a:pt x="44" y="13"/>
                      <a:pt x="45" y="12"/>
                      <a:pt x="45" y="13"/>
                    </a:cubicBezTo>
                    <a:cubicBezTo>
                      <a:pt x="45" y="13"/>
                      <a:pt x="45" y="13"/>
                      <a:pt x="45" y="14"/>
                    </a:cubicBezTo>
                    <a:cubicBezTo>
                      <a:pt x="45" y="14"/>
                      <a:pt x="45" y="14"/>
                      <a:pt x="45" y="13"/>
                    </a:cubicBezTo>
                    <a:cubicBezTo>
                      <a:pt x="45" y="14"/>
                      <a:pt x="46" y="15"/>
                      <a:pt x="46" y="16"/>
                    </a:cubicBezTo>
                    <a:cubicBezTo>
                      <a:pt x="46" y="15"/>
                      <a:pt x="46" y="13"/>
                      <a:pt x="46" y="12"/>
                    </a:cubicBezTo>
                    <a:cubicBezTo>
                      <a:pt x="47" y="15"/>
                      <a:pt x="46" y="11"/>
                      <a:pt x="47" y="13"/>
                    </a:cubicBezTo>
                    <a:cubicBezTo>
                      <a:pt x="47" y="13"/>
                      <a:pt x="47" y="14"/>
                      <a:pt x="47" y="15"/>
                    </a:cubicBezTo>
                    <a:cubicBezTo>
                      <a:pt x="48" y="17"/>
                      <a:pt x="47" y="13"/>
                      <a:pt x="48" y="14"/>
                    </a:cubicBezTo>
                    <a:cubicBezTo>
                      <a:pt x="47" y="12"/>
                      <a:pt x="47" y="12"/>
                      <a:pt x="47" y="12"/>
                    </a:cubicBezTo>
                    <a:cubicBezTo>
                      <a:pt x="48" y="13"/>
                      <a:pt x="48" y="10"/>
                      <a:pt x="48" y="13"/>
                    </a:cubicBezTo>
                    <a:cubicBezTo>
                      <a:pt x="48" y="12"/>
                      <a:pt x="49" y="13"/>
                      <a:pt x="48" y="11"/>
                    </a:cubicBezTo>
                    <a:cubicBezTo>
                      <a:pt x="49" y="13"/>
                      <a:pt x="49" y="10"/>
                      <a:pt x="50" y="14"/>
                    </a:cubicBezTo>
                    <a:cubicBezTo>
                      <a:pt x="50" y="13"/>
                      <a:pt x="51" y="14"/>
                      <a:pt x="51" y="12"/>
                    </a:cubicBezTo>
                    <a:cubicBezTo>
                      <a:pt x="50" y="11"/>
                      <a:pt x="50" y="13"/>
                      <a:pt x="50" y="13"/>
                    </a:cubicBezTo>
                    <a:cubicBezTo>
                      <a:pt x="50" y="12"/>
                      <a:pt x="50" y="12"/>
                      <a:pt x="50" y="12"/>
                    </a:cubicBezTo>
                    <a:cubicBezTo>
                      <a:pt x="50" y="12"/>
                      <a:pt x="51" y="12"/>
                      <a:pt x="51" y="14"/>
                    </a:cubicBezTo>
                    <a:cubicBezTo>
                      <a:pt x="51" y="15"/>
                      <a:pt x="51" y="10"/>
                      <a:pt x="51" y="11"/>
                    </a:cubicBezTo>
                    <a:cubicBezTo>
                      <a:pt x="51" y="12"/>
                      <a:pt x="51" y="12"/>
                      <a:pt x="52" y="12"/>
                    </a:cubicBezTo>
                    <a:cubicBezTo>
                      <a:pt x="52" y="10"/>
                      <a:pt x="52" y="10"/>
                      <a:pt x="52" y="10"/>
                    </a:cubicBezTo>
                    <a:cubicBezTo>
                      <a:pt x="52" y="11"/>
                      <a:pt x="52" y="12"/>
                      <a:pt x="52" y="14"/>
                    </a:cubicBezTo>
                    <a:cubicBezTo>
                      <a:pt x="53" y="14"/>
                      <a:pt x="53" y="14"/>
                      <a:pt x="53" y="12"/>
                    </a:cubicBezTo>
                    <a:cubicBezTo>
                      <a:pt x="53" y="14"/>
                      <a:pt x="53" y="14"/>
                      <a:pt x="53" y="14"/>
                    </a:cubicBezTo>
                    <a:cubicBezTo>
                      <a:pt x="53" y="13"/>
                      <a:pt x="53" y="13"/>
                      <a:pt x="53" y="13"/>
                    </a:cubicBezTo>
                    <a:cubicBezTo>
                      <a:pt x="53" y="13"/>
                      <a:pt x="53" y="13"/>
                      <a:pt x="53" y="13"/>
                    </a:cubicBezTo>
                    <a:cubicBezTo>
                      <a:pt x="53" y="14"/>
                      <a:pt x="54" y="14"/>
                      <a:pt x="54" y="13"/>
                    </a:cubicBezTo>
                    <a:cubicBezTo>
                      <a:pt x="53" y="12"/>
                      <a:pt x="53" y="12"/>
                      <a:pt x="53" y="12"/>
                    </a:cubicBezTo>
                    <a:cubicBezTo>
                      <a:pt x="53" y="11"/>
                      <a:pt x="53" y="11"/>
                      <a:pt x="53" y="11"/>
                    </a:cubicBezTo>
                    <a:cubicBezTo>
                      <a:pt x="53" y="12"/>
                      <a:pt x="54" y="12"/>
                      <a:pt x="54" y="12"/>
                    </a:cubicBezTo>
                    <a:cubicBezTo>
                      <a:pt x="54" y="12"/>
                      <a:pt x="54" y="10"/>
                      <a:pt x="54" y="10"/>
                    </a:cubicBezTo>
                    <a:cubicBezTo>
                      <a:pt x="54" y="11"/>
                      <a:pt x="54" y="10"/>
                      <a:pt x="54" y="11"/>
                    </a:cubicBezTo>
                    <a:cubicBezTo>
                      <a:pt x="54" y="12"/>
                      <a:pt x="54" y="11"/>
                      <a:pt x="54" y="11"/>
                    </a:cubicBezTo>
                    <a:cubicBezTo>
                      <a:pt x="54" y="12"/>
                      <a:pt x="54" y="13"/>
                      <a:pt x="54" y="12"/>
                    </a:cubicBezTo>
                    <a:cubicBezTo>
                      <a:pt x="54" y="12"/>
                      <a:pt x="54" y="9"/>
                      <a:pt x="54" y="10"/>
                    </a:cubicBezTo>
                    <a:cubicBezTo>
                      <a:pt x="54" y="12"/>
                      <a:pt x="54" y="12"/>
                      <a:pt x="54" y="12"/>
                    </a:cubicBezTo>
                    <a:cubicBezTo>
                      <a:pt x="55" y="13"/>
                      <a:pt x="55" y="13"/>
                      <a:pt x="55" y="13"/>
                    </a:cubicBezTo>
                    <a:cubicBezTo>
                      <a:pt x="55" y="11"/>
                      <a:pt x="55" y="11"/>
                      <a:pt x="55" y="11"/>
                    </a:cubicBezTo>
                    <a:cubicBezTo>
                      <a:pt x="55" y="12"/>
                      <a:pt x="55" y="12"/>
                      <a:pt x="55" y="12"/>
                    </a:cubicBezTo>
                    <a:cubicBezTo>
                      <a:pt x="55" y="10"/>
                      <a:pt x="55" y="11"/>
                      <a:pt x="55" y="10"/>
                    </a:cubicBezTo>
                    <a:cubicBezTo>
                      <a:pt x="55" y="10"/>
                      <a:pt x="55" y="11"/>
                      <a:pt x="56" y="11"/>
                    </a:cubicBezTo>
                    <a:cubicBezTo>
                      <a:pt x="56" y="11"/>
                      <a:pt x="56" y="11"/>
                      <a:pt x="56" y="11"/>
                    </a:cubicBezTo>
                    <a:cubicBezTo>
                      <a:pt x="56" y="12"/>
                      <a:pt x="56" y="11"/>
                      <a:pt x="56" y="10"/>
                    </a:cubicBezTo>
                    <a:cubicBezTo>
                      <a:pt x="56" y="10"/>
                      <a:pt x="56" y="10"/>
                      <a:pt x="56" y="10"/>
                    </a:cubicBezTo>
                    <a:cubicBezTo>
                      <a:pt x="56" y="10"/>
                      <a:pt x="56" y="10"/>
                      <a:pt x="56" y="9"/>
                    </a:cubicBezTo>
                    <a:cubicBezTo>
                      <a:pt x="57" y="10"/>
                      <a:pt x="57" y="14"/>
                      <a:pt x="57" y="13"/>
                    </a:cubicBezTo>
                    <a:cubicBezTo>
                      <a:pt x="58" y="13"/>
                      <a:pt x="57" y="10"/>
                      <a:pt x="57" y="9"/>
                    </a:cubicBezTo>
                    <a:cubicBezTo>
                      <a:pt x="58" y="10"/>
                      <a:pt x="58" y="8"/>
                      <a:pt x="58" y="10"/>
                    </a:cubicBezTo>
                    <a:cubicBezTo>
                      <a:pt x="58" y="9"/>
                      <a:pt x="58" y="9"/>
                      <a:pt x="58" y="9"/>
                    </a:cubicBezTo>
                    <a:cubicBezTo>
                      <a:pt x="59" y="9"/>
                      <a:pt x="59" y="7"/>
                      <a:pt x="60" y="9"/>
                    </a:cubicBezTo>
                    <a:cubicBezTo>
                      <a:pt x="60" y="10"/>
                      <a:pt x="61" y="11"/>
                      <a:pt x="61" y="11"/>
                    </a:cubicBezTo>
                    <a:cubicBezTo>
                      <a:pt x="61" y="10"/>
                      <a:pt x="61" y="13"/>
                      <a:pt x="61" y="10"/>
                    </a:cubicBezTo>
                    <a:cubicBezTo>
                      <a:pt x="61" y="9"/>
                      <a:pt x="61" y="9"/>
                      <a:pt x="60" y="8"/>
                    </a:cubicBezTo>
                    <a:cubicBezTo>
                      <a:pt x="61" y="8"/>
                      <a:pt x="61" y="7"/>
                      <a:pt x="62" y="8"/>
                    </a:cubicBezTo>
                    <a:cubicBezTo>
                      <a:pt x="61" y="7"/>
                      <a:pt x="61" y="7"/>
                      <a:pt x="61" y="7"/>
                    </a:cubicBezTo>
                    <a:cubicBezTo>
                      <a:pt x="62" y="9"/>
                      <a:pt x="62" y="9"/>
                      <a:pt x="62" y="9"/>
                    </a:cubicBezTo>
                    <a:cubicBezTo>
                      <a:pt x="62" y="7"/>
                      <a:pt x="62" y="7"/>
                      <a:pt x="62" y="7"/>
                    </a:cubicBezTo>
                    <a:cubicBezTo>
                      <a:pt x="62" y="9"/>
                      <a:pt x="62" y="9"/>
                      <a:pt x="62" y="9"/>
                    </a:cubicBezTo>
                    <a:cubicBezTo>
                      <a:pt x="62" y="8"/>
                      <a:pt x="62" y="6"/>
                      <a:pt x="62" y="7"/>
                    </a:cubicBezTo>
                    <a:cubicBezTo>
                      <a:pt x="63" y="8"/>
                      <a:pt x="63" y="8"/>
                      <a:pt x="63" y="8"/>
                    </a:cubicBezTo>
                    <a:cubicBezTo>
                      <a:pt x="63" y="7"/>
                      <a:pt x="63" y="6"/>
                      <a:pt x="63" y="7"/>
                    </a:cubicBezTo>
                    <a:cubicBezTo>
                      <a:pt x="64" y="8"/>
                      <a:pt x="64" y="8"/>
                      <a:pt x="64" y="8"/>
                    </a:cubicBezTo>
                    <a:cubicBezTo>
                      <a:pt x="64" y="8"/>
                      <a:pt x="64" y="7"/>
                      <a:pt x="64" y="7"/>
                    </a:cubicBezTo>
                    <a:cubicBezTo>
                      <a:pt x="64" y="8"/>
                      <a:pt x="64" y="8"/>
                      <a:pt x="65" y="9"/>
                    </a:cubicBezTo>
                    <a:cubicBezTo>
                      <a:pt x="65" y="5"/>
                      <a:pt x="66" y="5"/>
                      <a:pt x="67" y="5"/>
                    </a:cubicBezTo>
                    <a:cubicBezTo>
                      <a:pt x="67" y="6"/>
                      <a:pt x="67" y="6"/>
                      <a:pt x="67" y="6"/>
                    </a:cubicBezTo>
                    <a:cubicBezTo>
                      <a:pt x="67" y="7"/>
                      <a:pt x="67" y="4"/>
                      <a:pt x="67" y="5"/>
                    </a:cubicBezTo>
                    <a:cubicBezTo>
                      <a:pt x="68" y="8"/>
                      <a:pt x="68" y="8"/>
                      <a:pt x="68" y="8"/>
                    </a:cubicBezTo>
                    <a:cubicBezTo>
                      <a:pt x="68" y="9"/>
                      <a:pt x="68" y="6"/>
                      <a:pt x="68" y="6"/>
                    </a:cubicBezTo>
                    <a:cubicBezTo>
                      <a:pt x="68" y="5"/>
                      <a:pt x="68" y="7"/>
                      <a:pt x="67" y="5"/>
                    </a:cubicBezTo>
                    <a:cubicBezTo>
                      <a:pt x="67" y="5"/>
                      <a:pt x="68" y="6"/>
                      <a:pt x="68" y="4"/>
                    </a:cubicBezTo>
                    <a:cubicBezTo>
                      <a:pt x="68" y="5"/>
                      <a:pt x="68" y="6"/>
                      <a:pt x="68" y="7"/>
                    </a:cubicBezTo>
                    <a:cubicBezTo>
                      <a:pt x="68" y="6"/>
                      <a:pt x="68" y="6"/>
                      <a:pt x="68" y="6"/>
                    </a:cubicBezTo>
                    <a:cubicBezTo>
                      <a:pt x="69" y="8"/>
                      <a:pt x="69" y="10"/>
                      <a:pt x="69" y="12"/>
                    </a:cubicBezTo>
                    <a:cubicBezTo>
                      <a:pt x="69" y="12"/>
                      <a:pt x="69" y="12"/>
                      <a:pt x="69" y="12"/>
                    </a:cubicBezTo>
                    <a:cubicBezTo>
                      <a:pt x="70" y="14"/>
                      <a:pt x="69" y="14"/>
                      <a:pt x="70" y="14"/>
                    </a:cubicBezTo>
                    <a:cubicBezTo>
                      <a:pt x="70" y="14"/>
                      <a:pt x="70" y="11"/>
                      <a:pt x="69" y="10"/>
                    </a:cubicBezTo>
                    <a:cubicBezTo>
                      <a:pt x="70" y="10"/>
                      <a:pt x="69" y="6"/>
                      <a:pt x="69" y="6"/>
                    </a:cubicBezTo>
                    <a:cubicBezTo>
                      <a:pt x="69" y="7"/>
                      <a:pt x="69" y="7"/>
                      <a:pt x="69" y="8"/>
                    </a:cubicBezTo>
                    <a:cubicBezTo>
                      <a:pt x="70" y="9"/>
                      <a:pt x="69" y="7"/>
                      <a:pt x="70" y="8"/>
                    </a:cubicBezTo>
                    <a:cubicBezTo>
                      <a:pt x="69" y="7"/>
                      <a:pt x="69" y="5"/>
                      <a:pt x="69" y="5"/>
                    </a:cubicBezTo>
                    <a:cubicBezTo>
                      <a:pt x="70" y="6"/>
                      <a:pt x="69" y="6"/>
                      <a:pt x="70" y="7"/>
                    </a:cubicBezTo>
                    <a:cubicBezTo>
                      <a:pt x="70" y="6"/>
                      <a:pt x="70" y="5"/>
                      <a:pt x="69" y="4"/>
                    </a:cubicBezTo>
                    <a:cubicBezTo>
                      <a:pt x="69" y="2"/>
                      <a:pt x="70" y="5"/>
                      <a:pt x="70" y="3"/>
                    </a:cubicBezTo>
                    <a:cubicBezTo>
                      <a:pt x="70" y="4"/>
                      <a:pt x="70" y="7"/>
                      <a:pt x="71" y="7"/>
                    </a:cubicBezTo>
                    <a:cubicBezTo>
                      <a:pt x="70" y="6"/>
                      <a:pt x="71" y="5"/>
                      <a:pt x="70" y="3"/>
                    </a:cubicBezTo>
                    <a:cubicBezTo>
                      <a:pt x="70" y="3"/>
                      <a:pt x="70" y="5"/>
                      <a:pt x="71" y="5"/>
                    </a:cubicBezTo>
                    <a:cubicBezTo>
                      <a:pt x="71" y="6"/>
                      <a:pt x="70" y="3"/>
                      <a:pt x="71" y="6"/>
                    </a:cubicBezTo>
                    <a:cubicBezTo>
                      <a:pt x="71" y="4"/>
                      <a:pt x="71" y="4"/>
                      <a:pt x="71" y="4"/>
                    </a:cubicBezTo>
                    <a:cubicBezTo>
                      <a:pt x="71" y="5"/>
                      <a:pt x="71" y="5"/>
                      <a:pt x="71" y="6"/>
                    </a:cubicBezTo>
                    <a:cubicBezTo>
                      <a:pt x="72" y="6"/>
                      <a:pt x="72" y="4"/>
                      <a:pt x="72" y="6"/>
                    </a:cubicBezTo>
                    <a:cubicBezTo>
                      <a:pt x="72" y="6"/>
                      <a:pt x="72" y="6"/>
                      <a:pt x="72" y="4"/>
                    </a:cubicBezTo>
                    <a:cubicBezTo>
                      <a:pt x="72" y="3"/>
                      <a:pt x="72" y="5"/>
                      <a:pt x="71" y="3"/>
                    </a:cubicBezTo>
                    <a:cubicBezTo>
                      <a:pt x="72" y="5"/>
                      <a:pt x="72" y="3"/>
                      <a:pt x="72" y="2"/>
                    </a:cubicBezTo>
                    <a:cubicBezTo>
                      <a:pt x="72" y="3"/>
                      <a:pt x="72" y="3"/>
                      <a:pt x="72" y="3"/>
                    </a:cubicBezTo>
                    <a:cubicBezTo>
                      <a:pt x="72" y="3"/>
                      <a:pt x="72" y="3"/>
                      <a:pt x="72" y="2"/>
                    </a:cubicBezTo>
                    <a:cubicBezTo>
                      <a:pt x="72" y="2"/>
                      <a:pt x="72" y="3"/>
                      <a:pt x="72" y="3"/>
                    </a:cubicBezTo>
                    <a:cubicBezTo>
                      <a:pt x="72" y="2"/>
                      <a:pt x="72" y="2"/>
                      <a:pt x="72" y="2"/>
                    </a:cubicBezTo>
                    <a:cubicBezTo>
                      <a:pt x="72" y="1"/>
                      <a:pt x="73" y="4"/>
                      <a:pt x="73" y="4"/>
                    </a:cubicBezTo>
                    <a:cubicBezTo>
                      <a:pt x="73" y="5"/>
                      <a:pt x="73" y="5"/>
                      <a:pt x="73" y="5"/>
                    </a:cubicBezTo>
                    <a:cubicBezTo>
                      <a:pt x="73" y="5"/>
                      <a:pt x="73" y="6"/>
                      <a:pt x="73" y="5"/>
                    </a:cubicBezTo>
                    <a:cubicBezTo>
                      <a:pt x="73" y="4"/>
                      <a:pt x="73" y="3"/>
                      <a:pt x="73" y="2"/>
                    </a:cubicBezTo>
                    <a:cubicBezTo>
                      <a:pt x="73" y="1"/>
                      <a:pt x="73" y="3"/>
                      <a:pt x="73" y="2"/>
                    </a:cubicBezTo>
                    <a:cubicBezTo>
                      <a:pt x="73" y="3"/>
                      <a:pt x="73" y="3"/>
                      <a:pt x="73" y="3"/>
                    </a:cubicBezTo>
                    <a:cubicBezTo>
                      <a:pt x="73" y="4"/>
                      <a:pt x="74" y="5"/>
                      <a:pt x="74" y="5"/>
                    </a:cubicBezTo>
                    <a:cubicBezTo>
                      <a:pt x="74" y="5"/>
                      <a:pt x="74" y="3"/>
                      <a:pt x="74" y="2"/>
                    </a:cubicBezTo>
                    <a:cubicBezTo>
                      <a:pt x="74" y="2"/>
                      <a:pt x="74" y="3"/>
                      <a:pt x="74" y="4"/>
                    </a:cubicBezTo>
                    <a:cubicBezTo>
                      <a:pt x="74" y="3"/>
                      <a:pt x="74" y="3"/>
                      <a:pt x="74" y="2"/>
                    </a:cubicBezTo>
                    <a:cubicBezTo>
                      <a:pt x="74" y="3"/>
                      <a:pt x="75" y="4"/>
                      <a:pt x="75" y="5"/>
                    </a:cubicBezTo>
                    <a:cubicBezTo>
                      <a:pt x="75" y="7"/>
                      <a:pt x="75" y="7"/>
                      <a:pt x="75" y="7"/>
                    </a:cubicBezTo>
                    <a:cubicBezTo>
                      <a:pt x="76" y="7"/>
                      <a:pt x="76" y="7"/>
                      <a:pt x="76" y="7"/>
                    </a:cubicBezTo>
                    <a:cubicBezTo>
                      <a:pt x="76" y="9"/>
                      <a:pt x="76" y="8"/>
                      <a:pt x="76" y="10"/>
                    </a:cubicBezTo>
                    <a:cubicBezTo>
                      <a:pt x="76" y="10"/>
                      <a:pt x="76" y="10"/>
                      <a:pt x="76" y="9"/>
                    </a:cubicBezTo>
                    <a:cubicBezTo>
                      <a:pt x="75" y="6"/>
                      <a:pt x="76" y="5"/>
                      <a:pt x="75" y="3"/>
                    </a:cubicBezTo>
                    <a:cubicBezTo>
                      <a:pt x="76" y="2"/>
                      <a:pt x="77" y="9"/>
                      <a:pt x="77" y="5"/>
                    </a:cubicBezTo>
                    <a:cubicBezTo>
                      <a:pt x="76" y="4"/>
                      <a:pt x="76" y="2"/>
                      <a:pt x="76" y="3"/>
                    </a:cubicBezTo>
                    <a:cubicBezTo>
                      <a:pt x="76" y="3"/>
                      <a:pt x="76" y="0"/>
                      <a:pt x="76" y="1"/>
                    </a:cubicBezTo>
                    <a:cubicBezTo>
                      <a:pt x="76" y="2"/>
                      <a:pt x="77" y="4"/>
                      <a:pt x="77" y="5"/>
                    </a:cubicBezTo>
                    <a:cubicBezTo>
                      <a:pt x="77" y="5"/>
                      <a:pt x="77" y="5"/>
                      <a:pt x="77" y="5"/>
                    </a:cubicBezTo>
                    <a:cubicBezTo>
                      <a:pt x="77" y="6"/>
                      <a:pt x="77" y="8"/>
                      <a:pt x="77" y="8"/>
                    </a:cubicBezTo>
                    <a:cubicBezTo>
                      <a:pt x="78" y="7"/>
                      <a:pt x="78" y="7"/>
                      <a:pt x="78" y="6"/>
                    </a:cubicBezTo>
                    <a:cubicBezTo>
                      <a:pt x="77" y="4"/>
                      <a:pt x="77" y="6"/>
                      <a:pt x="77" y="5"/>
                    </a:cubicBezTo>
                    <a:cubicBezTo>
                      <a:pt x="77" y="4"/>
                      <a:pt x="78" y="6"/>
                      <a:pt x="77" y="4"/>
                    </a:cubicBezTo>
                    <a:cubicBezTo>
                      <a:pt x="77" y="4"/>
                      <a:pt x="77" y="2"/>
                      <a:pt x="77" y="1"/>
                    </a:cubicBezTo>
                    <a:cubicBezTo>
                      <a:pt x="77" y="1"/>
                      <a:pt x="77" y="1"/>
                      <a:pt x="77" y="1"/>
                    </a:cubicBezTo>
                    <a:cubicBezTo>
                      <a:pt x="77" y="2"/>
                      <a:pt x="77" y="2"/>
                      <a:pt x="77" y="2"/>
                    </a:cubicBezTo>
                    <a:cubicBezTo>
                      <a:pt x="78" y="2"/>
                      <a:pt x="77" y="0"/>
                      <a:pt x="77" y="0"/>
                    </a:cubicBezTo>
                    <a:cubicBezTo>
                      <a:pt x="78" y="2"/>
                      <a:pt x="78" y="2"/>
                      <a:pt x="78" y="2"/>
                    </a:cubicBezTo>
                    <a:cubicBezTo>
                      <a:pt x="78" y="4"/>
                      <a:pt x="77" y="1"/>
                      <a:pt x="78" y="4"/>
                    </a:cubicBezTo>
                    <a:cubicBezTo>
                      <a:pt x="78" y="4"/>
                      <a:pt x="78" y="3"/>
                      <a:pt x="78" y="3"/>
                    </a:cubicBezTo>
                    <a:cubicBezTo>
                      <a:pt x="78" y="4"/>
                      <a:pt x="78" y="4"/>
                      <a:pt x="78" y="4"/>
                    </a:cubicBezTo>
                    <a:cubicBezTo>
                      <a:pt x="78" y="4"/>
                      <a:pt x="79" y="8"/>
                      <a:pt x="79" y="5"/>
                    </a:cubicBezTo>
                    <a:cubicBezTo>
                      <a:pt x="79" y="5"/>
                      <a:pt x="79" y="4"/>
                      <a:pt x="79" y="3"/>
                    </a:cubicBezTo>
                    <a:cubicBezTo>
                      <a:pt x="79" y="3"/>
                      <a:pt x="79" y="2"/>
                      <a:pt x="79" y="2"/>
                    </a:cubicBezTo>
                    <a:cubicBezTo>
                      <a:pt x="79" y="4"/>
                      <a:pt x="80" y="2"/>
                      <a:pt x="80" y="4"/>
                    </a:cubicBezTo>
                    <a:cubicBezTo>
                      <a:pt x="79" y="3"/>
                      <a:pt x="79" y="3"/>
                      <a:pt x="79" y="5"/>
                    </a:cubicBezTo>
                    <a:cubicBezTo>
                      <a:pt x="80" y="7"/>
                      <a:pt x="79" y="5"/>
                      <a:pt x="79" y="7"/>
                    </a:cubicBezTo>
                    <a:cubicBezTo>
                      <a:pt x="79" y="7"/>
                      <a:pt x="80" y="9"/>
                      <a:pt x="80" y="11"/>
                    </a:cubicBezTo>
                    <a:cubicBezTo>
                      <a:pt x="80" y="11"/>
                      <a:pt x="80" y="10"/>
                      <a:pt x="80" y="10"/>
                    </a:cubicBezTo>
                    <a:cubicBezTo>
                      <a:pt x="80" y="9"/>
                      <a:pt x="80" y="9"/>
                      <a:pt x="80" y="7"/>
                    </a:cubicBezTo>
                    <a:cubicBezTo>
                      <a:pt x="80" y="8"/>
                      <a:pt x="80" y="7"/>
                      <a:pt x="80" y="5"/>
                    </a:cubicBezTo>
                    <a:cubicBezTo>
                      <a:pt x="81" y="6"/>
                      <a:pt x="81" y="7"/>
                      <a:pt x="81" y="8"/>
                    </a:cubicBezTo>
                    <a:cubicBezTo>
                      <a:pt x="81" y="7"/>
                      <a:pt x="82" y="7"/>
                      <a:pt x="82" y="7"/>
                    </a:cubicBezTo>
                    <a:cubicBezTo>
                      <a:pt x="81" y="5"/>
                      <a:pt x="82" y="7"/>
                      <a:pt x="82" y="5"/>
                    </a:cubicBezTo>
                    <a:cubicBezTo>
                      <a:pt x="81" y="4"/>
                      <a:pt x="81" y="3"/>
                      <a:pt x="81" y="2"/>
                    </a:cubicBezTo>
                    <a:cubicBezTo>
                      <a:pt x="81" y="2"/>
                      <a:pt x="81" y="3"/>
                      <a:pt x="81" y="3"/>
                    </a:cubicBezTo>
                    <a:cubicBezTo>
                      <a:pt x="81" y="2"/>
                      <a:pt x="82" y="5"/>
                      <a:pt x="82" y="3"/>
                    </a:cubicBezTo>
                    <a:cubicBezTo>
                      <a:pt x="81" y="4"/>
                      <a:pt x="82" y="6"/>
                      <a:pt x="83" y="8"/>
                    </a:cubicBezTo>
                    <a:cubicBezTo>
                      <a:pt x="83" y="7"/>
                      <a:pt x="83" y="9"/>
                      <a:pt x="83" y="9"/>
                    </a:cubicBezTo>
                    <a:cubicBezTo>
                      <a:pt x="83" y="8"/>
                      <a:pt x="83" y="7"/>
                      <a:pt x="84" y="7"/>
                    </a:cubicBezTo>
                    <a:cubicBezTo>
                      <a:pt x="84" y="8"/>
                      <a:pt x="85" y="7"/>
                      <a:pt x="85" y="6"/>
                    </a:cubicBezTo>
                    <a:cubicBezTo>
                      <a:pt x="85" y="7"/>
                      <a:pt x="86" y="9"/>
                      <a:pt x="86" y="10"/>
                    </a:cubicBezTo>
                    <a:cubicBezTo>
                      <a:pt x="86" y="10"/>
                      <a:pt x="85" y="7"/>
                      <a:pt x="86" y="8"/>
                    </a:cubicBezTo>
                    <a:cubicBezTo>
                      <a:pt x="86" y="9"/>
                      <a:pt x="86" y="9"/>
                      <a:pt x="86" y="9"/>
                    </a:cubicBezTo>
                    <a:cubicBezTo>
                      <a:pt x="86" y="8"/>
                      <a:pt x="87" y="10"/>
                      <a:pt x="86" y="7"/>
                    </a:cubicBezTo>
                    <a:cubicBezTo>
                      <a:pt x="87" y="9"/>
                      <a:pt x="87" y="9"/>
                      <a:pt x="87" y="9"/>
                    </a:cubicBezTo>
                    <a:cubicBezTo>
                      <a:pt x="87" y="10"/>
                      <a:pt x="87" y="9"/>
                      <a:pt x="87" y="9"/>
                    </a:cubicBezTo>
                    <a:cubicBezTo>
                      <a:pt x="87" y="11"/>
                      <a:pt x="87" y="11"/>
                      <a:pt x="87" y="11"/>
                    </a:cubicBezTo>
                    <a:cubicBezTo>
                      <a:pt x="88" y="12"/>
                      <a:pt x="88" y="10"/>
                      <a:pt x="88" y="10"/>
                    </a:cubicBezTo>
                    <a:cubicBezTo>
                      <a:pt x="88" y="9"/>
                      <a:pt x="88" y="9"/>
                      <a:pt x="88" y="9"/>
                    </a:cubicBezTo>
                    <a:cubicBezTo>
                      <a:pt x="88" y="8"/>
                      <a:pt x="88" y="9"/>
                      <a:pt x="89" y="8"/>
                    </a:cubicBezTo>
                    <a:cubicBezTo>
                      <a:pt x="89" y="10"/>
                      <a:pt x="89" y="10"/>
                      <a:pt x="89" y="10"/>
                    </a:cubicBezTo>
                    <a:cubicBezTo>
                      <a:pt x="89" y="9"/>
                      <a:pt x="89" y="9"/>
                      <a:pt x="89" y="9"/>
                    </a:cubicBezTo>
                    <a:cubicBezTo>
                      <a:pt x="89" y="10"/>
                      <a:pt x="90" y="11"/>
                      <a:pt x="89" y="10"/>
                    </a:cubicBezTo>
                    <a:cubicBezTo>
                      <a:pt x="90" y="13"/>
                      <a:pt x="90" y="13"/>
                      <a:pt x="90" y="13"/>
                    </a:cubicBezTo>
                    <a:cubicBezTo>
                      <a:pt x="89" y="13"/>
                      <a:pt x="89" y="12"/>
                      <a:pt x="89" y="10"/>
                    </a:cubicBezTo>
                    <a:cubicBezTo>
                      <a:pt x="89" y="9"/>
                      <a:pt x="88" y="10"/>
                      <a:pt x="89" y="11"/>
                    </a:cubicBezTo>
                    <a:cubicBezTo>
                      <a:pt x="89" y="11"/>
                      <a:pt x="89" y="11"/>
                      <a:pt x="89" y="10"/>
                    </a:cubicBezTo>
                    <a:cubicBezTo>
                      <a:pt x="89" y="12"/>
                      <a:pt x="89" y="12"/>
                      <a:pt x="89" y="13"/>
                    </a:cubicBezTo>
                    <a:cubicBezTo>
                      <a:pt x="89" y="13"/>
                      <a:pt x="89" y="14"/>
                      <a:pt x="89" y="13"/>
                    </a:cubicBezTo>
                    <a:cubicBezTo>
                      <a:pt x="89" y="14"/>
                      <a:pt x="89" y="14"/>
                      <a:pt x="89" y="14"/>
                    </a:cubicBezTo>
                    <a:cubicBezTo>
                      <a:pt x="89" y="14"/>
                      <a:pt x="89" y="13"/>
                      <a:pt x="89" y="13"/>
                    </a:cubicBezTo>
                    <a:cubicBezTo>
                      <a:pt x="89" y="14"/>
                      <a:pt x="89" y="15"/>
                      <a:pt x="88" y="14"/>
                    </a:cubicBezTo>
                    <a:cubicBezTo>
                      <a:pt x="88" y="13"/>
                      <a:pt x="88" y="16"/>
                      <a:pt x="88" y="15"/>
                    </a:cubicBezTo>
                    <a:cubicBezTo>
                      <a:pt x="87" y="14"/>
                      <a:pt x="87" y="12"/>
                      <a:pt x="87" y="12"/>
                    </a:cubicBezTo>
                    <a:cubicBezTo>
                      <a:pt x="87" y="11"/>
                      <a:pt x="87" y="12"/>
                      <a:pt x="87" y="11"/>
                    </a:cubicBezTo>
                    <a:cubicBezTo>
                      <a:pt x="87" y="12"/>
                      <a:pt x="87" y="14"/>
                      <a:pt x="87" y="15"/>
                    </a:cubicBezTo>
                    <a:cubicBezTo>
                      <a:pt x="87" y="14"/>
                      <a:pt x="87" y="14"/>
                      <a:pt x="87" y="14"/>
                    </a:cubicBezTo>
                    <a:cubicBezTo>
                      <a:pt x="87" y="14"/>
                      <a:pt x="87" y="16"/>
                      <a:pt x="87" y="16"/>
                    </a:cubicBezTo>
                    <a:cubicBezTo>
                      <a:pt x="86" y="15"/>
                      <a:pt x="85" y="16"/>
                      <a:pt x="85" y="15"/>
                    </a:cubicBezTo>
                    <a:cubicBezTo>
                      <a:pt x="85" y="14"/>
                      <a:pt x="85" y="14"/>
                      <a:pt x="85" y="14"/>
                    </a:cubicBezTo>
                    <a:cubicBezTo>
                      <a:pt x="85" y="17"/>
                      <a:pt x="84" y="15"/>
                      <a:pt x="84" y="17"/>
                    </a:cubicBezTo>
                    <a:cubicBezTo>
                      <a:pt x="83" y="16"/>
                      <a:pt x="83" y="18"/>
                      <a:pt x="82" y="16"/>
                    </a:cubicBezTo>
                    <a:cubicBezTo>
                      <a:pt x="81" y="17"/>
                      <a:pt x="81" y="18"/>
                      <a:pt x="80" y="18"/>
                    </a:cubicBezTo>
                    <a:cubicBezTo>
                      <a:pt x="79" y="16"/>
                      <a:pt x="79" y="16"/>
                      <a:pt x="79" y="16"/>
                    </a:cubicBezTo>
                    <a:cubicBezTo>
                      <a:pt x="79" y="18"/>
                      <a:pt x="79" y="15"/>
                      <a:pt x="79" y="15"/>
                    </a:cubicBezTo>
                    <a:cubicBezTo>
                      <a:pt x="79" y="17"/>
                      <a:pt x="79" y="17"/>
                      <a:pt x="79" y="18"/>
                    </a:cubicBezTo>
                    <a:cubicBezTo>
                      <a:pt x="78" y="17"/>
                      <a:pt x="78" y="19"/>
                      <a:pt x="78" y="20"/>
                    </a:cubicBezTo>
                    <a:cubicBezTo>
                      <a:pt x="78" y="19"/>
                      <a:pt x="78" y="19"/>
                      <a:pt x="78" y="19"/>
                    </a:cubicBezTo>
                    <a:cubicBezTo>
                      <a:pt x="78" y="21"/>
                      <a:pt x="77" y="19"/>
                      <a:pt x="76" y="19"/>
                    </a:cubicBezTo>
                    <a:cubicBezTo>
                      <a:pt x="76" y="19"/>
                      <a:pt x="76" y="18"/>
                      <a:pt x="76" y="18"/>
                    </a:cubicBezTo>
                    <a:cubicBezTo>
                      <a:pt x="76" y="20"/>
                      <a:pt x="76" y="20"/>
                      <a:pt x="75" y="21"/>
                    </a:cubicBezTo>
                    <a:cubicBezTo>
                      <a:pt x="75" y="21"/>
                      <a:pt x="74" y="21"/>
                      <a:pt x="74" y="20"/>
                    </a:cubicBezTo>
                    <a:cubicBezTo>
                      <a:pt x="73" y="23"/>
                      <a:pt x="72" y="21"/>
                      <a:pt x="71" y="23"/>
                    </a:cubicBezTo>
                    <a:cubicBezTo>
                      <a:pt x="71" y="22"/>
                      <a:pt x="71" y="22"/>
                      <a:pt x="71" y="22"/>
                    </a:cubicBezTo>
                    <a:cubicBezTo>
                      <a:pt x="70" y="25"/>
                      <a:pt x="68" y="23"/>
                      <a:pt x="68" y="24"/>
                    </a:cubicBezTo>
                    <a:cubicBezTo>
                      <a:pt x="67" y="22"/>
                      <a:pt x="67" y="22"/>
                      <a:pt x="67" y="22"/>
                    </a:cubicBezTo>
                    <a:cubicBezTo>
                      <a:pt x="67" y="21"/>
                      <a:pt x="67" y="23"/>
                      <a:pt x="67" y="24"/>
                    </a:cubicBezTo>
                    <a:cubicBezTo>
                      <a:pt x="67" y="24"/>
                      <a:pt x="67" y="26"/>
                      <a:pt x="66" y="24"/>
                    </a:cubicBezTo>
                    <a:cubicBezTo>
                      <a:pt x="66" y="23"/>
                      <a:pt x="66" y="25"/>
                      <a:pt x="66" y="25"/>
                    </a:cubicBezTo>
                    <a:cubicBezTo>
                      <a:pt x="65" y="25"/>
                      <a:pt x="65" y="25"/>
                      <a:pt x="64" y="25"/>
                    </a:cubicBezTo>
                    <a:cubicBezTo>
                      <a:pt x="64" y="25"/>
                      <a:pt x="64" y="25"/>
                      <a:pt x="64" y="25"/>
                    </a:cubicBezTo>
                    <a:cubicBezTo>
                      <a:pt x="64" y="25"/>
                      <a:pt x="64" y="24"/>
                      <a:pt x="64" y="24"/>
                    </a:cubicBezTo>
                    <a:cubicBezTo>
                      <a:pt x="64" y="25"/>
                      <a:pt x="63" y="23"/>
                      <a:pt x="64" y="26"/>
                    </a:cubicBezTo>
                    <a:cubicBezTo>
                      <a:pt x="63" y="25"/>
                      <a:pt x="62" y="28"/>
                      <a:pt x="61" y="26"/>
                    </a:cubicBezTo>
                    <a:cubicBezTo>
                      <a:pt x="62" y="26"/>
                      <a:pt x="62" y="27"/>
                      <a:pt x="62" y="27"/>
                    </a:cubicBezTo>
                    <a:cubicBezTo>
                      <a:pt x="61" y="27"/>
                      <a:pt x="60" y="26"/>
                      <a:pt x="60" y="27"/>
                    </a:cubicBezTo>
                    <a:cubicBezTo>
                      <a:pt x="60" y="27"/>
                      <a:pt x="60" y="26"/>
                      <a:pt x="60" y="26"/>
                    </a:cubicBezTo>
                    <a:cubicBezTo>
                      <a:pt x="60" y="27"/>
                      <a:pt x="60" y="27"/>
                      <a:pt x="60" y="27"/>
                    </a:cubicBezTo>
                    <a:cubicBezTo>
                      <a:pt x="59" y="29"/>
                      <a:pt x="58" y="26"/>
                      <a:pt x="57" y="27"/>
                    </a:cubicBezTo>
                    <a:cubicBezTo>
                      <a:pt x="56" y="29"/>
                      <a:pt x="54" y="28"/>
                      <a:pt x="53" y="29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3" y="30"/>
                      <a:pt x="51" y="26"/>
                      <a:pt x="51" y="29"/>
                    </a:cubicBezTo>
                    <a:cubicBezTo>
                      <a:pt x="51" y="29"/>
                      <a:pt x="51" y="29"/>
                      <a:pt x="51" y="28"/>
                    </a:cubicBezTo>
                    <a:cubicBezTo>
                      <a:pt x="51" y="30"/>
                      <a:pt x="49" y="27"/>
                      <a:pt x="49" y="29"/>
                    </a:cubicBezTo>
                    <a:cubicBezTo>
                      <a:pt x="49" y="29"/>
                      <a:pt x="49" y="29"/>
                      <a:pt x="49" y="29"/>
                    </a:cubicBezTo>
                    <a:cubicBezTo>
                      <a:pt x="49" y="27"/>
                      <a:pt x="48" y="29"/>
                      <a:pt x="48" y="28"/>
                    </a:cubicBezTo>
                    <a:cubicBezTo>
                      <a:pt x="48" y="28"/>
                      <a:pt x="48" y="28"/>
                      <a:pt x="48" y="27"/>
                    </a:cubicBezTo>
                    <a:cubicBezTo>
                      <a:pt x="47" y="26"/>
                      <a:pt x="48" y="30"/>
                      <a:pt x="47" y="27"/>
                    </a:cubicBezTo>
                    <a:cubicBezTo>
                      <a:pt x="47" y="27"/>
                      <a:pt x="47" y="28"/>
                      <a:pt x="47" y="28"/>
                    </a:cubicBezTo>
                    <a:cubicBezTo>
                      <a:pt x="46" y="28"/>
                      <a:pt x="45" y="29"/>
                      <a:pt x="43" y="30"/>
                    </a:cubicBezTo>
                    <a:cubicBezTo>
                      <a:pt x="42" y="29"/>
                      <a:pt x="43" y="26"/>
                      <a:pt x="42" y="28"/>
                    </a:cubicBezTo>
                    <a:cubicBezTo>
                      <a:pt x="42" y="27"/>
                      <a:pt x="42" y="29"/>
                      <a:pt x="42" y="28"/>
                    </a:cubicBezTo>
                    <a:cubicBezTo>
                      <a:pt x="42" y="29"/>
                      <a:pt x="41" y="25"/>
                      <a:pt x="41" y="27"/>
                    </a:cubicBezTo>
                    <a:cubicBezTo>
                      <a:pt x="42" y="28"/>
                      <a:pt x="41" y="28"/>
                      <a:pt x="42" y="29"/>
                    </a:cubicBezTo>
                    <a:cubicBezTo>
                      <a:pt x="41" y="28"/>
                      <a:pt x="40" y="26"/>
                      <a:pt x="40" y="28"/>
                    </a:cubicBezTo>
                    <a:cubicBezTo>
                      <a:pt x="40" y="27"/>
                      <a:pt x="40" y="27"/>
                      <a:pt x="40" y="27"/>
                    </a:cubicBezTo>
                    <a:cubicBezTo>
                      <a:pt x="40" y="29"/>
                      <a:pt x="39" y="28"/>
                      <a:pt x="39" y="31"/>
                    </a:cubicBezTo>
                    <a:cubicBezTo>
                      <a:pt x="36" y="32"/>
                      <a:pt x="34" y="34"/>
                      <a:pt x="31" y="35"/>
                    </a:cubicBezTo>
                    <a:cubicBezTo>
                      <a:pt x="28" y="35"/>
                      <a:pt x="25" y="36"/>
                      <a:pt x="22" y="35"/>
                    </a:cubicBezTo>
                    <a:cubicBezTo>
                      <a:pt x="21" y="33"/>
                      <a:pt x="21" y="33"/>
                      <a:pt x="20" y="34"/>
                    </a:cubicBezTo>
                    <a:cubicBezTo>
                      <a:pt x="20" y="33"/>
                      <a:pt x="20" y="33"/>
                      <a:pt x="20" y="33"/>
                    </a:cubicBezTo>
                    <a:cubicBezTo>
                      <a:pt x="21" y="35"/>
                      <a:pt x="20" y="33"/>
                      <a:pt x="20" y="35"/>
                    </a:cubicBezTo>
                    <a:cubicBezTo>
                      <a:pt x="19" y="35"/>
                      <a:pt x="18" y="36"/>
                      <a:pt x="17" y="36"/>
                    </a:cubicBezTo>
                    <a:cubicBezTo>
                      <a:pt x="17" y="36"/>
                      <a:pt x="17" y="34"/>
                      <a:pt x="17" y="34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17" y="35"/>
                      <a:pt x="16" y="36"/>
                      <a:pt x="17" y="37"/>
                    </a:cubicBezTo>
                    <a:cubicBezTo>
                      <a:pt x="14" y="39"/>
                      <a:pt x="11" y="35"/>
                      <a:pt x="8" y="36"/>
                    </a:cubicBezTo>
                    <a:cubicBezTo>
                      <a:pt x="8" y="35"/>
                      <a:pt x="7" y="36"/>
                      <a:pt x="6" y="37"/>
                    </a:cubicBezTo>
                    <a:cubicBezTo>
                      <a:pt x="4" y="35"/>
                      <a:pt x="2" y="33"/>
                      <a:pt x="0" y="35"/>
                    </a:cubicBezTo>
                    <a:cubicBezTo>
                      <a:pt x="0" y="35"/>
                      <a:pt x="0" y="30"/>
                      <a:pt x="0" y="2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60" name="Freeform 43"/>
              <p:cNvSpPr/>
              <p:nvPr/>
            </p:nvSpPr>
            <p:spPr bwMode="auto">
              <a:xfrm>
                <a:off x="8907463" y="2940051"/>
                <a:ext cx="4762" cy="11113"/>
              </a:xfrm>
              <a:custGeom>
                <a:avLst/>
                <a:gdLst>
                  <a:gd name="T0" fmla="*/ 1 w 1"/>
                  <a:gd name="T1" fmla="*/ 3 h 3"/>
                  <a:gd name="T2" fmla="*/ 0 w 1"/>
                  <a:gd name="T3" fmla="*/ 0 h 3"/>
                  <a:gd name="T4" fmla="*/ 1 w 1"/>
                  <a:gd name="T5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3">
                    <a:moveTo>
                      <a:pt x="1" y="3"/>
                    </a:moveTo>
                    <a:cubicBezTo>
                      <a:pt x="0" y="2"/>
                      <a:pt x="0" y="2"/>
                      <a:pt x="0" y="0"/>
                    </a:cubicBezTo>
                    <a:lnTo>
                      <a:pt x="1" y="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61" name="Freeform 44"/>
              <p:cNvSpPr/>
              <p:nvPr/>
            </p:nvSpPr>
            <p:spPr bwMode="auto">
              <a:xfrm>
                <a:off x="8877300" y="2913063"/>
                <a:ext cx="0" cy="7938"/>
              </a:xfrm>
              <a:custGeom>
                <a:avLst/>
                <a:gdLst>
                  <a:gd name="T0" fmla="*/ 1 h 2"/>
                  <a:gd name="T1" fmla="*/ 1 h 2"/>
                  <a:gd name="T2" fmla="*/ 0 h 2"/>
                  <a:gd name="T3" fmla="*/ 1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2">
                    <a:moveTo>
                      <a:pt x="0" y="1"/>
                    </a:moveTo>
                    <a:cubicBezTo>
                      <a:pt x="0" y="2"/>
                      <a:pt x="0" y="1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80" name="Freeform 45"/>
              <p:cNvSpPr/>
              <p:nvPr/>
            </p:nvSpPr>
            <p:spPr bwMode="auto">
              <a:xfrm>
                <a:off x="8870950" y="2909888"/>
                <a:ext cx="3175" cy="7938"/>
              </a:xfrm>
              <a:custGeom>
                <a:avLst/>
                <a:gdLst>
                  <a:gd name="T0" fmla="*/ 1 w 1"/>
                  <a:gd name="T1" fmla="*/ 2 h 2"/>
                  <a:gd name="T2" fmla="*/ 1 w 1"/>
                  <a:gd name="T3" fmla="*/ 0 h 2"/>
                  <a:gd name="T4" fmla="*/ 1 w 1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2"/>
                    </a:moveTo>
                    <a:cubicBezTo>
                      <a:pt x="0" y="1"/>
                      <a:pt x="1" y="0"/>
                      <a:pt x="1" y="0"/>
                    </a:cubicBezTo>
                    <a:lnTo>
                      <a:pt x="1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81" name="Freeform 46"/>
              <p:cNvSpPr/>
              <p:nvPr/>
            </p:nvSpPr>
            <p:spPr bwMode="auto">
              <a:xfrm>
                <a:off x="8863013" y="2901951"/>
                <a:ext cx="0" cy="4763"/>
              </a:xfrm>
              <a:custGeom>
                <a:avLst/>
                <a:gdLst>
                  <a:gd name="T0" fmla="*/ 1 h 1"/>
                  <a:gd name="T1" fmla="*/ 0 h 1"/>
                  <a:gd name="T2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0"/>
                      <a:pt x="0" y="0"/>
                      <a:pt x="0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82" name="Freeform 47"/>
              <p:cNvSpPr/>
              <p:nvPr/>
            </p:nvSpPr>
            <p:spPr bwMode="auto">
              <a:xfrm>
                <a:off x="8863013" y="2906713"/>
                <a:ext cx="3175" cy="6350"/>
              </a:xfrm>
              <a:custGeom>
                <a:avLst/>
                <a:gdLst>
                  <a:gd name="T0" fmla="*/ 1 w 1"/>
                  <a:gd name="T1" fmla="*/ 2 h 2"/>
                  <a:gd name="T2" fmla="*/ 0 w 1"/>
                  <a:gd name="T3" fmla="*/ 1 h 2"/>
                  <a:gd name="T4" fmla="*/ 1 w 1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2"/>
                    </a:moveTo>
                    <a:cubicBezTo>
                      <a:pt x="0" y="2"/>
                      <a:pt x="0" y="1"/>
                      <a:pt x="0" y="1"/>
                    </a:cubicBezTo>
                    <a:cubicBezTo>
                      <a:pt x="0" y="2"/>
                      <a:pt x="0" y="0"/>
                      <a:pt x="1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83" name="Freeform 48"/>
              <p:cNvSpPr/>
              <p:nvPr/>
            </p:nvSpPr>
            <p:spPr bwMode="auto">
              <a:xfrm>
                <a:off x="8851900" y="2901951"/>
                <a:ext cx="0" cy="7938"/>
              </a:xfrm>
              <a:custGeom>
                <a:avLst/>
                <a:gdLst>
                  <a:gd name="T0" fmla="*/ 1 h 2"/>
                  <a:gd name="T1" fmla="*/ 1 h 2"/>
                  <a:gd name="T2" fmla="*/ 1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2">
                    <a:moveTo>
                      <a:pt x="0" y="1"/>
                    </a:moveTo>
                    <a:cubicBezTo>
                      <a:pt x="0" y="1"/>
                      <a:pt x="0" y="2"/>
                      <a:pt x="0" y="1"/>
                    </a:cubicBezTo>
                    <a:cubicBezTo>
                      <a:pt x="0" y="1"/>
                      <a:pt x="0" y="0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84" name="Freeform 49"/>
              <p:cNvSpPr/>
              <p:nvPr/>
            </p:nvSpPr>
            <p:spPr bwMode="auto">
              <a:xfrm>
                <a:off x="8843963" y="2906713"/>
                <a:ext cx="3175" cy="6350"/>
              </a:xfrm>
              <a:custGeom>
                <a:avLst/>
                <a:gdLst>
                  <a:gd name="T0" fmla="*/ 1 w 1"/>
                  <a:gd name="T1" fmla="*/ 1 h 2"/>
                  <a:gd name="T2" fmla="*/ 1 w 1"/>
                  <a:gd name="T3" fmla="*/ 2 h 2"/>
                  <a:gd name="T4" fmla="*/ 0 w 1"/>
                  <a:gd name="T5" fmla="*/ 0 h 2"/>
                  <a:gd name="T6" fmla="*/ 1 w 1"/>
                  <a:gd name="T7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1" y="1"/>
                    </a:moveTo>
                    <a:cubicBezTo>
                      <a:pt x="1" y="1"/>
                      <a:pt x="1" y="1"/>
                      <a:pt x="1" y="2"/>
                    </a:cubicBezTo>
                    <a:cubicBezTo>
                      <a:pt x="0" y="1"/>
                      <a:pt x="0" y="1"/>
                      <a:pt x="0" y="0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85" name="Freeform 50"/>
              <p:cNvSpPr/>
              <p:nvPr/>
            </p:nvSpPr>
            <p:spPr bwMode="auto">
              <a:xfrm>
                <a:off x="8745538" y="2943226"/>
                <a:ext cx="0" cy="4763"/>
              </a:xfrm>
              <a:custGeom>
                <a:avLst/>
                <a:gdLst>
                  <a:gd name="T0" fmla="*/ 3 h 3"/>
                  <a:gd name="T1" fmla="*/ 0 h 3"/>
                  <a:gd name="T2" fmla="*/ 3 h 3"/>
                  <a:gd name="T3" fmla="*/ 3 h 3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3">
                    <a:moveTo>
                      <a:pt x="0" y="3"/>
                    </a:moveTo>
                    <a:lnTo>
                      <a:pt x="0" y="0"/>
                    </a:lnTo>
                    <a:lnTo>
                      <a:pt x="0" y="3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86" name="Freeform 51"/>
              <p:cNvSpPr/>
              <p:nvPr/>
            </p:nvSpPr>
            <p:spPr bwMode="auto">
              <a:xfrm>
                <a:off x="8701088" y="2947988"/>
                <a:ext cx="0" cy="6350"/>
              </a:xfrm>
              <a:custGeom>
                <a:avLst/>
                <a:gdLst>
                  <a:gd name="T0" fmla="*/ 1 h 2"/>
                  <a:gd name="T1" fmla="*/ 1 h 2"/>
                  <a:gd name="T2" fmla="*/ 1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2">
                    <a:moveTo>
                      <a:pt x="0" y="1"/>
                    </a:moveTo>
                    <a:cubicBezTo>
                      <a:pt x="0" y="2"/>
                      <a:pt x="0" y="1"/>
                      <a:pt x="0" y="1"/>
                    </a:cubicBezTo>
                    <a:cubicBezTo>
                      <a:pt x="0" y="0"/>
                      <a:pt x="0" y="2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87" name="Freeform 52"/>
              <p:cNvSpPr/>
              <p:nvPr/>
            </p:nvSpPr>
            <p:spPr bwMode="auto">
              <a:xfrm>
                <a:off x="8678863" y="2973388"/>
                <a:ext cx="3175" cy="7938"/>
              </a:xfrm>
              <a:custGeom>
                <a:avLst/>
                <a:gdLst>
                  <a:gd name="T0" fmla="*/ 0 w 2"/>
                  <a:gd name="T1" fmla="*/ 0 h 5"/>
                  <a:gd name="T2" fmla="*/ 2 w 2"/>
                  <a:gd name="T3" fmla="*/ 0 h 5"/>
                  <a:gd name="T4" fmla="*/ 2 w 2"/>
                  <a:gd name="T5" fmla="*/ 5 h 5"/>
                  <a:gd name="T6" fmla="*/ 0 w 2"/>
                  <a:gd name="T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5">
                    <a:moveTo>
                      <a:pt x="0" y="0"/>
                    </a:moveTo>
                    <a:lnTo>
                      <a:pt x="2" y="0"/>
                    </a:lnTo>
                    <a:lnTo>
                      <a:pt x="2" y="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88" name="Freeform 53"/>
              <p:cNvSpPr/>
              <p:nvPr/>
            </p:nvSpPr>
            <p:spPr bwMode="auto">
              <a:xfrm>
                <a:off x="8799513" y="2439988"/>
                <a:ext cx="3175" cy="7938"/>
              </a:xfrm>
              <a:custGeom>
                <a:avLst/>
                <a:gdLst>
                  <a:gd name="T0" fmla="*/ 0 w 1"/>
                  <a:gd name="T1" fmla="*/ 1 h 2"/>
                  <a:gd name="T2" fmla="*/ 1 w 1"/>
                  <a:gd name="T3" fmla="*/ 1 h 2"/>
                  <a:gd name="T4" fmla="*/ 0 w 1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1"/>
                    </a:moveTo>
                    <a:cubicBezTo>
                      <a:pt x="1" y="1"/>
                      <a:pt x="1" y="0"/>
                      <a:pt x="1" y="1"/>
                    </a:cubicBezTo>
                    <a:cubicBezTo>
                      <a:pt x="0" y="1"/>
                      <a:pt x="0" y="2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89" name="Freeform 54"/>
              <p:cNvSpPr/>
              <p:nvPr/>
            </p:nvSpPr>
            <p:spPr bwMode="auto">
              <a:xfrm>
                <a:off x="8412163" y="2289176"/>
                <a:ext cx="393700" cy="153988"/>
              </a:xfrm>
              <a:custGeom>
                <a:avLst/>
                <a:gdLst>
                  <a:gd name="T0" fmla="*/ 14 w 105"/>
                  <a:gd name="T1" fmla="*/ 7 h 41"/>
                  <a:gd name="T2" fmla="*/ 17 w 105"/>
                  <a:gd name="T3" fmla="*/ 8 h 41"/>
                  <a:gd name="T4" fmla="*/ 24 w 105"/>
                  <a:gd name="T5" fmla="*/ 5 h 41"/>
                  <a:gd name="T6" fmla="*/ 26 w 105"/>
                  <a:gd name="T7" fmla="*/ 6 h 41"/>
                  <a:gd name="T8" fmla="*/ 33 w 105"/>
                  <a:gd name="T9" fmla="*/ 10 h 41"/>
                  <a:gd name="T10" fmla="*/ 35 w 105"/>
                  <a:gd name="T11" fmla="*/ 11 h 41"/>
                  <a:gd name="T12" fmla="*/ 39 w 105"/>
                  <a:gd name="T13" fmla="*/ 10 h 41"/>
                  <a:gd name="T14" fmla="*/ 42 w 105"/>
                  <a:gd name="T15" fmla="*/ 11 h 41"/>
                  <a:gd name="T16" fmla="*/ 43 w 105"/>
                  <a:gd name="T17" fmla="*/ 13 h 41"/>
                  <a:gd name="T18" fmla="*/ 46 w 105"/>
                  <a:gd name="T19" fmla="*/ 12 h 41"/>
                  <a:gd name="T20" fmla="*/ 50 w 105"/>
                  <a:gd name="T21" fmla="*/ 10 h 41"/>
                  <a:gd name="T22" fmla="*/ 52 w 105"/>
                  <a:gd name="T23" fmla="*/ 11 h 41"/>
                  <a:gd name="T24" fmla="*/ 55 w 105"/>
                  <a:gd name="T25" fmla="*/ 10 h 41"/>
                  <a:gd name="T26" fmla="*/ 57 w 105"/>
                  <a:gd name="T27" fmla="*/ 12 h 41"/>
                  <a:gd name="T28" fmla="*/ 60 w 105"/>
                  <a:gd name="T29" fmla="*/ 13 h 41"/>
                  <a:gd name="T30" fmla="*/ 63 w 105"/>
                  <a:gd name="T31" fmla="*/ 16 h 41"/>
                  <a:gd name="T32" fmla="*/ 65 w 105"/>
                  <a:gd name="T33" fmla="*/ 15 h 41"/>
                  <a:gd name="T34" fmla="*/ 66 w 105"/>
                  <a:gd name="T35" fmla="*/ 17 h 41"/>
                  <a:gd name="T36" fmla="*/ 68 w 105"/>
                  <a:gd name="T37" fmla="*/ 16 h 41"/>
                  <a:gd name="T38" fmla="*/ 69 w 105"/>
                  <a:gd name="T39" fmla="*/ 16 h 41"/>
                  <a:gd name="T40" fmla="*/ 71 w 105"/>
                  <a:gd name="T41" fmla="*/ 16 h 41"/>
                  <a:gd name="T42" fmla="*/ 76 w 105"/>
                  <a:gd name="T43" fmla="*/ 18 h 41"/>
                  <a:gd name="T44" fmla="*/ 78 w 105"/>
                  <a:gd name="T45" fmla="*/ 18 h 41"/>
                  <a:gd name="T46" fmla="*/ 80 w 105"/>
                  <a:gd name="T47" fmla="*/ 19 h 41"/>
                  <a:gd name="T48" fmla="*/ 84 w 105"/>
                  <a:gd name="T49" fmla="*/ 21 h 41"/>
                  <a:gd name="T50" fmla="*/ 84 w 105"/>
                  <a:gd name="T51" fmla="*/ 25 h 41"/>
                  <a:gd name="T52" fmla="*/ 87 w 105"/>
                  <a:gd name="T53" fmla="*/ 22 h 41"/>
                  <a:gd name="T54" fmla="*/ 90 w 105"/>
                  <a:gd name="T55" fmla="*/ 19 h 41"/>
                  <a:gd name="T56" fmla="*/ 91 w 105"/>
                  <a:gd name="T57" fmla="*/ 21 h 41"/>
                  <a:gd name="T58" fmla="*/ 93 w 105"/>
                  <a:gd name="T59" fmla="*/ 19 h 41"/>
                  <a:gd name="T60" fmla="*/ 93 w 105"/>
                  <a:gd name="T61" fmla="*/ 21 h 41"/>
                  <a:gd name="T62" fmla="*/ 93 w 105"/>
                  <a:gd name="T63" fmla="*/ 26 h 41"/>
                  <a:gd name="T64" fmla="*/ 96 w 105"/>
                  <a:gd name="T65" fmla="*/ 23 h 41"/>
                  <a:gd name="T66" fmla="*/ 96 w 105"/>
                  <a:gd name="T67" fmla="*/ 25 h 41"/>
                  <a:gd name="T68" fmla="*/ 98 w 105"/>
                  <a:gd name="T69" fmla="*/ 23 h 41"/>
                  <a:gd name="T70" fmla="*/ 100 w 105"/>
                  <a:gd name="T71" fmla="*/ 24 h 41"/>
                  <a:gd name="T72" fmla="*/ 97 w 105"/>
                  <a:gd name="T73" fmla="*/ 29 h 41"/>
                  <a:gd name="T74" fmla="*/ 101 w 105"/>
                  <a:gd name="T75" fmla="*/ 27 h 41"/>
                  <a:gd name="T76" fmla="*/ 101 w 105"/>
                  <a:gd name="T77" fmla="*/ 35 h 41"/>
                  <a:gd name="T78" fmla="*/ 102 w 105"/>
                  <a:gd name="T79" fmla="*/ 36 h 41"/>
                  <a:gd name="T80" fmla="*/ 104 w 105"/>
                  <a:gd name="T81" fmla="*/ 37 h 41"/>
                  <a:gd name="T82" fmla="*/ 102 w 105"/>
                  <a:gd name="T83" fmla="*/ 40 h 41"/>
                  <a:gd name="T84" fmla="*/ 101 w 105"/>
                  <a:gd name="T85" fmla="*/ 36 h 41"/>
                  <a:gd name="T86" fmla="*/ 95 w 105"/>
                  <a:gd name="T87" fmla="*/ 39 h 41"/>
                  <a:gd name="T88" fmla="*/ 87 w 105"/>
                  <a:gd name="T89" fmla="*/ 38 h 41"/>
                  <a:gd name="T90" fmla="*/ 79 w 105"/>
                  <a:gd name="T91" fmla="*/ 36 h 41"/>
                  <a:gd name="T92" fmla="*/ 72 w 105"/>
                  <a:gd name="T93" fmla="*/ 34 h 41"/>
                  <a:gd name="T94" fmla="*/ 67 w 105"/>
                  <a:gd name="T95" fmla="*/ 33 h 41"/>
                  <a:gd name="T96" fmla="*/ 58 w 105"/>
                  <a:gd name="T97" fmla="*/ 29 h 41"/>
                  <a:gd name="T98" fmla="*/ 54 w 105"/>
                  <a:gd name="T99" fmla="*/ 26 h 41"/>
                  <a:gd name="T100" fmla="*/ 47 w 105"/>
                  <a:gd name="T101" fmla="*/ 22 h 41"/>
                  <a:gd name="T102" fmla="*/ 24 w 105"/>
                  <a:gd name="T103" fmla="*/ 21 h 41"/>
                  <a:gd name="T104" fmla="*/ 18 w 105"/>
                  <a:gd name="T105" fmla="*/ 19 h 41"/>
                  <a:gd name="T106" fmla="*/ 3 w 105"/>
                  <a:gd name="T107" fmla="*/ 5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05" h="41">
                    <a:moveTo>
                      <a:pt x="3" y="5"/>
                    </a:moveTo>
                    <a:cubicBezTo>
                      <a:pt x="6" y="0"/>
                      <a:pt x="6" y="5"/>
                      <a:pt x="8" y="3"/>
                    </a:cubicBezTo>
                    <a:cubicBezTo>
                      <a:pt x="8" y="3"/>
                      <a:pt x="7" y="5"/>
                      <a:pt x="8" y="5"/>
                    </a:cubicBezTo>
                    <a:cubicBezTo>
                      <a:pt x="10" y="2"/>
                      <a:pt x="12" y="5"/>
                      <a:pt x="12" y="8"/>
                    </a:cubicBezTo>
                    <a:cubicBezTo>
                      <a:pt x="12" y="8"/>
                      <a:pt x="12" y="8"/>
                      <a:pt x="12" y="8"/>
                    </a:cubicBezTo>
                    <a:cubicBezTo>
                      <a:pt x="12" y="9"/>
                      <a:pt x="13" y="7"/>
                      <a:pt x="14" y="7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4" y="7"/>
                      <a:pt x="14" y="8"/>
                      <a:pt x="14" y="7"/>
                    </a:cubicBezTo>
                    <a:cubicBezTo>
                      <a:pt x="14" y="8"/>
                      <a:pt x="14" y="9"/>
                      <a:pt x="14" y="9"/>
                    </a:cubicBezTo>
                    <a:cubicBezTo>
                      <a:pt x="15" y="8"/>
                      <a:pt x="15" y="8"/>
                      <a:pt x="15" y="8"/>
                    </a:cubicBezTo>
                    <a:cubicBezTo>
                      <a:pt x="16" y="4"/>
                      <a:pt x="16" y="8"/>
                      <a:pt x="17" y="7"/>
                    </a:cubicBezTo>
                    <a:cubicBezTo>
                      <a:pt x="17" y="8"/>
                      <a:pt x="17" y="8"/>
                      <a:pt x="17" y="8"/>
                    </a:cubicBezTo>
                    <a:cubicBezTo>
                      <a:pt x="19" y="6"/>
                      <a:pt x="20" y="7"/>
                      <a:pt x="21" y="6"/>
                    </a:cubicBezTo>
                    <a:cubicBezTo>
                      <a:pt x="21" y="8"/>
                      <a:pt x="21" y="8"/>
                      <a:pt x="21" y="8"/>
                    </a:cubicBezTo>
                    <a:cubicBezTo>
                      <a:pt x="21" y="7"/>
                      <a:pt x="22" y="6"/>
                      <a:pt x="22" y="6"/>
                    </a:cubicBezTo>
                    <a:cubicBezTo>
                      <a:pt x="22" y="8"/>
                      <a:pt x="23" y="5"/>
                      <a:pt x="23" y="6"/>
                    </a:cubicBezTo>
                    <a:cubicBezTo>
                      <a:pt x="23" y="6"/>
                      <a:pt x="23" y="6"/>
                      <a:pt x="23" y="6"/>
                    </a:cubicBezTo>
                    <a:cubicBezTo>
                      <a:pt x="24" y="5"/>
                      <a:pt x="23" y="7"/>
                      <a:pt x="24" y="5"/>
                    </a:cubicBezTo>
                    <a:cubicBezTo>
                      <a:pt x="24" y="7"/>
                      <a:pt x="24" y="7"/>
                      <a:pt x="24" y="7"/>
                    </a:cubicBezTo>
                    <a:cubicBezTo>
                      <a:pt x="25" y="4"/>
                      <a:pt x="24" y="8"/>
                      <a:pt x="25" y="7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25" y="6"/>
                      <a:pt x="25" y="7"/>
                      <a:pt x="25" y="7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26" y="7"/>
                      <a:pt x="26" y="8"/>
                      <a:pt x="26" y="6"/>
                    </a:cubicBezTo>
                    <a:cubicBezTo>
                      <a:pt x="26" y="8"/>
                      <a:pt x="26" y="7"/>
                      <a:pt x="25" y="9"/>
                    </a:cubicBezTo>
                    <a:cubicBezTo>
                      <a:pt x="27" y="8"/>
                      <a:pt x="29" y="9"/>
                      <a:pt x="31" y="9"/>
                    </a:cubicBezTo>
                    <a:cubicBezTo>
                      <a:pt x="31" y="10"/>
                      <a:pt x="31" y="10"/>
                      <a:pt x="30" y="11"/>
                    </a:cubicBezTo>
                    <a:cubicBezTo>
                      <a:pt x="31" y="10"/>
                      <a:pt x="31" y="11"/>
                      <a:pt x="32" y="10"/>
                    </a:cubicBezTo>
                    <a:cubicBezTo>
                      <a:pt x="32" y="10"/>
                      <a:pt x="31" y="11"/>
                      <a:pt x="32" y="11"/>
                    </a:cubicBezTo>
                    <a:cubicBezTo>
                      <a:pt x="32" y="12"/>
                      <a:pt x="32" y="9"/>
                      <a:pt x="33" y="10"/>
                    </a:cubicBezTo>
                    <a:cubicBezTo>
                      <a:pt x="32" y="12"/>
                      <a:pt x="32" y="12"/>
                      <a:pt x="32" y="12"/>
                    </a:cubicBezTo>
                    <a:cubicBezTo>
                      <a:pt x="33" y="10"/>
                      <a:pt x="33" y="10"/>
                      <a:pt x="33" y="10"/>
                    </a:cubicBezTo>
                    <a:cubicBezTo>
                      <a:pt x="33" y="10"/>
                      <a:pt x="33" y="11"/>
                      <a:pt x="33" y="11"/>
                    </a:cubicBezTo>
                    <a:cubicBezTo>
                      <a:pt x="34" y="10"/>
                      <a:pt x="33" y="12"/>
                      <a:pt x="34" y="11"/>
                    </a:cubicBezTo>
                    <a:cubicBezTo>
                      <a:pt x="34" y="12"/>
                      <a:pt x="34" y="12"/>
                      <a:pt x="34" y="12"/>
                    </a:cubicBezTo>
                    <a:cubicBezTo>
                      <a:pt x="34" y="13"/>
                      <a:pt x="34" y="10"/>
                      <a:pt x="35" y="11"/>
                    </a:cubicBezTo>
                    <a:cubicBezTo>
                      <a:pt x="34" y="12"/>
                      <a:pt x="34" y="12"/>
                      <a:pt x="34" y="12"/>
                    </a:cubicBezTo>
                    <a:cubicBezTo>
                      <a:pt x="35" y="10"/>
                      <a:pt x="36" y="11"/>
                      <a:pt x="36" y="10"/>
                    </a:cubicBezTo>
                    <a:cubicBezTo>
                      <a:pt x="36" y="11"/>
                      <a:pt x="36" y="11"/>
                      <a:pt x="36" y="11"/>
                    </a:cubicBezTo>
                    <a:cubicBezTo>
                      <a:pt x="37" y="10"/>
                      <a:pt x="37" y="11"/>
                      <a:pt x="38" y="11"/>
                    </a:cubicBezTo>
                    <a:cubicBezTo>
                      <a:pt x="38" y="11"/>
                      <a:pt x="37" y="13"/>
                      <a:pt x="37" y="13"/>
                    </a:cubicBezTo>
                    <a:cubicBezTo>
                      <a:pt x="38" y="11"/>
                      <a:pt x="39" y="12"/>
                      <a:pt x="39" y="10"/>
                    </a:cubicBezTo>
                    <a:cubicBezTo>
                      <a:pt x="39" y="10"/>
                      <a:pt x="40" y="11"/>
                      <a:pt x="40" y="11"/>
                    </a:cubicBezTo>
                    <a:cubicBezTo>
                      <a:pt x="40" y="11"/>
                      <a:pt x="40" y="13"/>
                      <a:pt x="39" y="13"/>
                    </a:cubicBezTo>
                    <a:cubicBezTo>
                      <a:pt x="39" y="15"/>
                      <a:pt x="39" y="15"/>
                      <a:pt x="39" y="15"/>
                    </a:cubicBezTo>
                    <a:cubicBezTo>
                      <a:pt x="39" y="16"/>
                      <a:pt x="39" y="14"/>
                      <a:pt x="39" y="15"/>
                    </a:cubicBezTo>
                    <a:cubicBezTo>
                      <a:pt x="39" y="15"/>
                      <a:pt x="40" y="15"/>
                      <a:pt x="40" y="15"/>
                    </a:cubicBezTo>
                    <a:cubicBezTo>
                      <a:pt x="40" y="14"/>
                      <a:pt x="41" y="11"/>
                      <a:pt x="42" y="11"/>
                    </a:cubicBezTo>
                    <a:cubicBezTo>
                      <a:pt x="41" y="12"/>
                      <a:pt x="41" y="14"/>
                      <a:pt x="41" y="14"/>
                    </a:cubicBezTo>
                    <a:cubicBezTo>
                      <a:pt x="43" y="10"/>
                      <a:pt x="43" y="10"/>
                      <a:pt x="43" y="10"/>
                    </a:cubicBezTo>
                    <a:cubicBezTo>
                      <a:pt x="43" y="10"/>
                      <a:pt x="43" y="12"/>
                      <a:pt x="43" y="11"/>
                    </a:cubicBezTo>
                    <a:cubicBezTo>
                      <a:pt x="44" y="10"/>
                      <a:pt x="44" y="10"/>
                      <a:pt x="44" y="10"/>
                    </a:cubicBezTo>
                    <a:cubicBezTo>
                      <a:pt x="44" y="10"/>
                      <a:pt x="44" y="10"/>
                      <a:pt x="44" y="12"/>
                    </a:cubicBezTo>
                    <a:cubicBezTo>
                      <a:pt x="44" y="13"/>
                      <a:pt x="43" y="12"/>
                      <a:pt x="43" y="13"/>
                    </a:cubicBezTo>
                    <a:cubicBezTo>
                      <a:pt x="44" y="13"/>
                      <a:pt x="44" y="12"/>
                      <a:pt x="44" y="12"/>
                    </a:cubicBezTo>
                    <a:cubicBezTo>
                      <a:pt x="44" y="13"/>
                      <a:pt x="44" y="13"/>
                      <a:pt x="44" y="13"/>
                    </a:cubicBezTo>
                    <a:cubicBezTo>
                      <a:pt x="44" y="13"/>
                      <a:pt x="45" y="12"/>
                      <a:pt x="45" y="11"/>
                    </a:cubicBezTo>
                    <a:cubicBezTo>
                      <a:pt x="45" y="11"/>
                      <a:pt x="45" y="12"/>
                      <a:pt x="45" y="11"/>
                    </a:cubicBezTo>
                    <a:cubicBezTo>
                      <a:pt x="45" y="10"/>
                      <a:pt x="46" y="10"/>
                      <a:pt x="46" y="10"/>
                    </a:cubicBezTo>
                    <a:cubicBezTo>
                      <a:pt x="46" y="12"/>
                      <a:pt x="46" y="12"/>
                      <a:pt x="46" y="12"/>
                    </a:cubicBezTo>
                    <a:cubicBezTo>
                      <a:pt x="46" y="10"/>
                      <a:pt x="47" y="10"/>
                      <a:pt x="48" y="9"/>
                    </a:cubicBezTo>
                    <a:cubicBezTo>
                      <a:pt x="48" y="8"/>
                      <a:pt x="47" y="11"/>
                      <a:pt x="47" y="10"/>
                    </a:cubicBezTo>
                    <a:cubicBezTo>
                      <a:pt x="47" y="12"/>
                      <a:pt x="49" y="9"/>
                      <a:pt x="49" y="11"/>
                    </a:cubicBezTo>
                    <a:cubicBezTo>
                      <a:pt x="49" y="11"/>
                      <a:pt x="49" y="9"/>
                      <a:pt x="49" y="10"/>
                    </a:cubicBezTo>
                    <a:cubicBezTo>
                      <a:pt x="49" y="10"/>
                      <a:pt x="49" y="11"/>
                      <a:pt x="49" y="11"/>
                    </a:cubicBezTo>
                    <a:cubicBezTo>
                      <a:pt x="49" y="12"/>
                      <a:pt x="50" y="11"/>
                      <a:pt x="50" y="10"/>
                    </a:cubicBezTo>
                    <a:cubicBezTo>
                      <a:pt x="50" y="10"/>
                      <a:pt x="50" y="11"/>
                      <a:pt x="50" y="11"/>
                    </a:cubicBezTo>
                    <a:cubicBezTo>
                      <a:pt x="50" y="10"/>
                      <a:pt x="52" y="9"/>
                      <a:pt x="52" y="11"/>
                    </a:cubicBezTo>
                    <a:cubicBezTo>
                      <a:pt x="52" y="10"/>
                      <a:pt x="53" y="9"/>
                      <a:pt x="53" y="9"/>
                    </a:cubicBezTo>
                    <a:cubicBezTo>
                      <a:pt x="52" y="10"/>
                      <a:pt x="52" y="10"/>
                      <a:pt x="52" y="10"/>
                    </a:cubicBezTo>
                    <a:cubicBezTo>
                      <a:pt x="52" y="11"/>
                      <a:pt x="53" y="10"/>
                      <a:pt x="53" y="11"/>
                    </a:cubicBezTo>
                    <a:cubicBezTo>
                      <a:pt x="53" y="10"/>
                      <a:pt x="51" y="12"/>
                      <a:pt x="52" y="11"/>
                    </a:cubicBezTo>
                    <a:cubicBezTo>
                      <a:pt x="52" y="12"/>
                      <a:pt x="53" y="9"/>
                      <a:pt x="52" y="11"/>
                    </a:cubicBezTo>
                    <a:cubicBezTo>
                      <a:pt x="53" y="11"/>
                      <a:pt x="53" y="10"/>
                      <a:pt x="53" y="11"/>
                    </a:cubicBezTo>
                    <a:cubicBezTo>
                      <a:pt x="53" y="11"/>
                      <a:pt x="53" y="13"/>
                      <a:pt x="53" y="13"/>
                    </a:cubicBezTo>
                    <a:cubicBezTo>
                      <a:pt x="53" y="13"/>
                      <a:pt x="53" y="12"/>
                      <a:pt x="54" y="12"/>
                    </a:cubicBezTo>
                    <a:cubicBezTo>
                      <a:pt x="54" y="11"/>
                      <a:pt x="54" y="11"/>
                      <a:pt x="54" y="11"/>
                    </a:cubicBezTo>
                    <a:cubicBezTo>
                      <a:pt x="54" y="10"/>
                      <a:pt x="54" y="12"/>
                      <a:pt x="55" y="10"/>
                    </a:cubicBezTo>
                    <a:cubicBezTo>
                      <a:pt x="54" y="11"/>
                      <a:pt x="55" y="10"/>
                      <a:pt x="55" y="12"/>
                    </a:cubicBezTo>
                    <a:cubicBezTo>
                      <a:pt x="54" y="13"/>
                      <a:pt x="54" y="13"/>
                      <a:pt x="54" y="13"/>
                    </a:cubicBezTo>
                    <a:cubicBezTo>
                      <a:pt x="54" y="13"/>
                      <a:pt x="55" y="12"/>
                      <a:pt x="55" y="11"/>
                    </a:cubicBezTo>
                    <a:cubicBezTo>
                      <a:pt x="55" y="12"/>
                      <a:pt x="55" y="12"/>
                      <a:pt x="55" y="12"/>
                    </a:cubicBezTo>
                    <a:cubicBezTo>
                      <a:pt x="56" y="9"/>
                      <a:pt x="55" y="12"/>
                      <a:pt x="56" y="10"/>
                    </a:cubicBezTo>
                    <a:cubicBezTo>
                      <a:pt x="56" y="11"/>
                      <a:pt x="57" y="11"/>
                      <a:pt x="57" y="12"/>
                    </a:cubicBezTo>
                    <a:cubicBezTo>
                      <a:pt x="57" y="12"/>
                      <a:pt x="58" y="11"/>
                      <a:pt x="58" y="11"/>
                    </a:cubicBezTo>
                    <a:cubicBezTo>
                      <a:pt x="58" y="12"/>
                      <a:pt x="58" y="12"/>
                      <a:pt x="58" y="12"/>
                    </a:cubicBezTo>
                    <a:cubicBezTo>
                      <a:pt x="58" y="13"/>
                      <a:pt x="58" y="12"/>
                      <a:pt x="58" y="12"/>
                    </a:cubicBezTo>
                    <a:cubicBezTo>
                      <a:pt x="58" y="12"/>
                      <a:pt x="58" y="14"/>
                      <a:pt x="58" y="15"/>
                    </a:cubicBezTo>
                    <a:cubicBezTo>
                      <a:pt x="59" y="14"/>
                      <a:pt x="59" y="13"/>
                      <a:pt x="59" y="12"/>
                    </a:cubicBezTo>
                    <a:cubicBezTo>
                      <a:pt x="59" y="14"/>
                      <a:pt x="61" y="10"/>
                      <a:pt x="60" y="13"/>
                    </a:cubicBezTo>
                    <a:cubicBezTo>
                      <a:pt x="60" y="13"/>
                      <a:pt x="59" y="14"/>
                      <a:pt x="59" y="15"/>
                    </a:cubicBezTo>
                    <a:cubicBezTo>
                      <a:pt x="59" y="17"/>
                      <a:pt x="61" y="13"/>
                      <a:pt x="61" y="14"/>
                    </a:cubicBezTo>
                    <a:cubicBezTo>
                      <a:pt x="61" y="12"/>
                      <a:pt x="61" y="12"/>
                      <a:pt x="61" y="12"/>
                    </a:cubicBezTo>
                    <a:cubicBezTo>
                      <a:pt x="61" y="14"/>
                      <a:pt x="62" y="11"/>
                      <a:pt x="61" y="13"/>
                    </a:cubicBezTo>
                    <a:cubicBezTo>
                      <a:pt x="62" y="13"/>
                      <a:pt x="62" y="14"/>
                      <a:pt x="62" y="12"/>
                    </a:cubicBezTo>
                    <a:cubicBezTo>
                      <a:pt x="62" y="14"/>
                      <a:pt x="64" y="12"/>
                      <a:pt x="63" y="16"/>
                    </a:cubicBezTo>
                    <a:cubicBezTo>
                      <a:pt x="64" y="15"/>
                      <a:pt x="64" y="16"/>
                      <a:pt x="64" y="15"/>
                    </a:cubicBezTo>
                    <a:cubicBezTo>
                      <a:pt x="64" y="13"/>
                      <a:pt x="64" y="15"/>
                      <a:pt x="64" y="15"/>
                    </a:cubicBezTo>
                    <a:cubicBezTo>
                      <a:pt x="64" y="14"/>
                      <a:pt x="64" y="14"/>
                      <a:pt x="64" y="14"/>
                    </a:cubicBezTo>
                    <a:cubicBezTo>
                      <a:pt x="64" y="14"/>
                      <a:pt x="64" y="14"/>
                      <a:pt x="64" y="16"/>
                    </a:cubicBezTo>
                    <a:cubicBezTo>
                      <a:pt x="64" y="17"/>
                      <a:pt x="65" y="13"/>
                      <a:pt x="66" y="14"/>
                    </a:cubicBezTo>
                    <a:cubicBezTo>
                      <a:pt x="65" y="15"/>
                      <a:pt x="65" y="15"/>
                      <a:pt x="65" y="15"/>
                    </a:cubicBezTo>
                    <a:cubicBezTo>
                      <a:pt x="66" y="14"/>
                      <a:pt x="66" y="14"/>
                      <a:pt x="66" y="14"/>
                    </a:cubicBezTo>
                    <a:cubicBezTo>
                      <a:pt x="67" y="14"/>
                      <a:pt x="66" y="16"/>
                      <a:pt x="65" y="17"/>
                    </a:cubicBezTo>
                    <a:cubicBezTo>
                      <a:pt x="66" y="17"/>
                      <a:pt x="66" y="17"/>
                      <a:pt x="66" y="16"/>
                    </a:cubicBezTo>
                    <a:cubicBezTo>
                      <a:pt x="66" y="18"/>
                      <a:pt x="66" y="18"/>
                      <a:pt x="66" y="18"/>
                    </a:cubicBezTo>
                    <a:cubicBezTo>
                      <a:pt x="66" y="16"/>
                      <a:pt x="66" y="17"/>
                      <a:pt x="67" y="17"/>
                    </a:cubicBezTo>
                    <a:cubicBezTo>
                      <a:pt x="66" y="17"/>
                      <a:pt x="66" y="17"/>
                      <a:pt x="66" y="17"/>
                    </a:cubicBezTo>
                    <a:cubicBezTo>
                      <a:pt x="66" y="18"/>
                      <a:pt x="67" y="17"/>
                      <a:pt x="67" y="17"/>
                    </a:cubicBezTo>
                    <a:cubicBezTo>
                      <a:pt x="67" y="16"/>
                      <a:pt x="67" y="16"/>
                      <a:pt x="67" y="16"/>
                    </a:cubicBezTo>
                    <a:cubicBezTo>
                      <a:pt x="67" y="15"/>
                      <a:pt x="67" y="15"/>
                      <a:pt x="68" y="14"/>
                    </a:cubicBezTo>
                    <a:cubicBezTo>
                      <a:pt x="67" y="16"/>
                      <a:pt x="68" y="16"/>
                      <a:pt x="68" y="16"/>
                    </a:cubicBezTo>
                    <a:cubicBezTo>
                      <a:pt x="68" y="16"/>
                      <a:pt x="69" y="15"/>
                      <a:pt x="69" y="15"/>
                    </a:cubicBezTo>
                    <a:cubicBezTo>
                      <a:pt x="68" y="15"/>
                      <a:pt x="69" y="15"/>
                      <a:pt x="68" y="16"/>
                    </a:cubicBezTo>
                    <a:cubicBezTo>
                      <a:pt x="68" y="16"/>
                      <a:pt x="68" y="15"/>
                      <a:pt x="68" y="16"/>
                    </a:cubicBezTo>
                    <a:cubicBezTo>
                      <a:pt x="68" y="16"/>
                      <a:pt x="68" y="18"/>
                      <a:pt x="68" y="17"/>
                    </a:cubicBezTo>
                    <a:cubicBezTo>
                      <a:pt x="69" y="16"/>
                      <a:pt x="69" y="14"/>
                      <a:pt x="69" y="15"/>
                    </a:cubicBezTo>
                    <a:cubicBezTo>
                      <a:pt x="68" y="16"/>
                      <a:pt x="68" y="16"/>
                      <a:pt x="68" y="16"/>
                    </a:cubicBezTo>
                    <a:cubicBezTo>
                      <a:pt x="69" y="17"/>
                      <a:pt x="69" y="17"/>
                      <a:pt x="69" y="17"/>
                    </a:cubicBezTo>
                    <a:cubicBezTo>
                      <a:pt x="69" y="16"/>
                      <a:pt x="69" y="16"/>
                      <a:pt x="69" y="16"/>
                    </a:cubicBezTo>
                    <a:cubicBezTo>
                      <a:pt x="69" y="16"/>
                      <a:pt x="69" y="16"/>
                      <a:pt x="69" y="16"/>
                    </a:cubicBezTo>
                    <a:cubicBezTo>
                      <a:pt x="69" y="15"/>
                      <a:pt x="70" y="16"/>
                      <a:pt x="70" y="15"/>
                    </a:cubicBezTo>
                    <a:cubicBezTo>
                      <a:pt x="70" y="15"/>
                      <a:pt x="70" y="16"/>
                      <a:pt x="70" y="16"/>
                    </a:cubicBezTo>
                    <a:cubicBezTo>
                      <a:pt x="70" y="16"/>
                      <a:pt x="70" y="16"/>
                      <a:pt x="70" y="16"/>
                    </a:cubicBezTo>
                    <a:cubicBezTo>
                      <a:pt x="70" y="17"/>
                      <a:pt x="71" y="17"/>
                      <a:pt x="71" y="16"/>
                    </a:cubicBezTo>
                    <a:cubicBezTo>
                      <a:pt x="71" y="16"/>
                      <a:pt x="71" y="16"/>
                      <a:pt x="71" y="16"/>
                    </a:cubicBezTo>
                    <a:cubicBezTo>
                      <a:pt x="71" y="16"/>
                      <a:pt x="71" y="16"/>
                      <a:pt x="72" y="15"/>
                    </a:cubicBezTo>
                    <a:cubicBezTo>
                      <a:pt x="72" y="16"/>
                      <a:pt x="70" y="20"/>
                      <a:pt x="71" y="19"/>
                    </a:cubicBezTo>
                    <a:cubicBezTo>
                      <a:pt x="71" y="19"/>
                      <a:pt x="72" y="17"/>
                      <a:pt x="73" y="16"/>
                    </a:cubicBezTo>
                    <a:cubicBezTo>
                      <a:pt x="73" y="17"/>
                      <a:pt x="74" y="15"/>
                      <a:pt x="74" y="17"/>
                    </a:cubicBezTo>
                    <a:cubicBezTo>
                      <a:pt x="74" y="16"/>
                      <a:pt x="74" y="16"/>
                      <a:pt x="74" y="16"/>
                    </a:cubicBezTo>
                    <a:cubicBezTo>
                      <a:pt x="75" y="17"/>
                      <a:pt x="77" y="15"/>
                      <a:pt x="76" y="18"/>
                    </a:cubicBezTo>
                    <a:cubicBezTo>
                      <a:pt x="76" y="18"/>
                      <a:pt x="76" y="19"/>
                      <a:pt x="75" y="20"/>
                    </a:cubicBezTo>
                    <a:cubicBezTo>
                      <a:pt x="76" y="19"/>
                      <a:pt x="75" y="21"/>
                      <a:pt x="76" y="19"/>
                    </a:cubicBezTo>
                    <a:cubicBezTo>
                      <a:pt x="76" y="18"/>
                      <a:pt x="77" y="17"/>
                      <a:pt x="77" y="17"/>
                    </a:cubicBezTo>
                    <a:cubicBezTo>
                      <a:pt x="77" y="16"/>
                      <a:pt x="78" y="17"/>
                      <a:pt x="78" y="18"/>
                    </a:cubicBezTo>
                    <a:cubicBezTo>
                      <a:pt x="78" y="16"/>
                      <a:pt x="78" y="16"/>
                      <a:pt x="78" y="16"/>
                    </a:cubicBezTo>
                    <a:cubicBezTo>
                      <a:pt x="78" y="18"/>
                      <a:pt x="78" y="19"/>
                      <a:pt x="78" y="18"/>
                    </a:cubicBezTo>
                    <a:cubicBezTo>
                      <a:pt x="79" y="17"/>
                      <a:pt x="79" y="17"/>
                      <a:pt x="79" y="17"/>
                    </a:cubicBezTo>
                    <a:cubicBezTo>
                      <a:pt x="79" y="18"/>
                      <a:pt x="79" y="18"/>
                      <a:pt x="79" y="18"/>
                    </a:cubicBezTo>
                    <a:cubicBezTo>
                      <a:pt x="79" y="18"/>
                      <a:pt x="80" y="16"/>
                      <a:pt x="79" y="17"/>
                    </a:cubicBezTo>
                    <a:cubicBezTo>
                      <a:pt x="79" y="18"/>
                      <a:pt x="79" y="18"/>
                      <a:pt x="79" y="18"/>
                    </a:cubicBezTo>
                    <a:cubicBezTo>
                      <a:pt x="80" y="18"/>
                      <a:pt x="81" y="16"/>
                      <a:pt x="81" y="17"/>
                    </a:cubicBezTo>
                    <a:cubicBezTo>
                      <a:pt x="80" y="19"/>
                      <a:pt x="80" y="19"/>
                      <a:pt x="80" y="19"/>
                    </a:cubicBezTo>
                    <a:cubicBezTo>
                      <a:pt x="80" y="19"/>
                      <a:pt x="81" y="18"/>
                      <a:pt x="81" y="17"/>
                    </a:cubicBezTo>
                    <a:cubicBezTo>
                      <a:pt x="81" y="18"/>
                      <a:pt x="81" y="19"/>
                      <a:pt x="81" y="20"/>
                    </a:cubicBezTo>
                    <a:cubicBezTo>
                      <a:pt x="83" y="17"/>
                      <a:pt x="84" y="17"/>
                      <a:pt x="85" y="18"/>
                    </a:cubicBezTo>
                    <a:cubicBezTo>
                      <a:pt x="85" y="19"/>
                      <a:pt x="85" y="19"/>
                      <a:pt x="85" y="19"/>
                    </a:cubicBezTo>
                    <a:cubicBezTo>
                      <a:pt x="85" y="20"/>
                      <a:pt x="86" y="17"/>
                      <a:pt x="85" y="18"/>
                    </a:cubicBezTo>
                    <a:cubicBezTo>
                      <a:pt x="85" y="19"/>
                      <a:pt x="85" y="20"/>
                      <a:pt x="84" y="21"/>
                    </a:cubicBezTo>
                    <a:cubicBezTo>
                      <a:pt x="84" y="22"/>
                      <a:pt x="85" y="20"/>
                      <a:pt x="86" y="19"/>
                    </a:cubicBezTo>
                    <a:cubicBezTo>
                      <a:pt x="86" y="18"/>
                      <a:pt x="85" y="20"/>
                      <a:pt x="86" y="19"/>
                    </a:cubicBezTo>
                    <a:cubicBezTo>
                      <a:pt x="86" y="18"/>
                      <a:pt x="86" y="20"/>
                      <a:pt x="87" y="18"/>
                    </a:cubicBezTo>
                    <a:cubicBezTo>
                      <a:pt x="86" y="20"/>
                      <a:pt x="86" y="20"/>
                      <a:pt x="86" y="20"/>
                    </a:cubicBezTo>
                    <a:cubicBezTo>
                      <a:pt x="86" y="20"/>
                      <a:pt x="86" y="20"/>
                      <a:pt x="86" y="20"/>
                    </a:cubicBezTo>
                    <a:cubicBezTo>
                      <a:pt x="86" y="22"/>
                      <a:pt x="84" y="23"/>
                      <a:pt x="84" y="25"/>
                    </a:cubicBezTo>
                    <a:cubicBezTo>
                      <a:pt x="84" y="25"/>
                      <a:pt x="84" y="25"/>
                      <a:pt x="84" y="25"/>
                    </a:cubicBezTo>
                    <a:cubicBezTo>
                      <a:pt x="83" y="27"/>
                      <a:pt x="83" y="27"/>
                      <a:pt x="83" y="28"/>
                    </a:cubicBezTo>
                    <a:cubicBezTo>
                      <a:pt x="83" y="27"/>
                      <a:pt x="85" y="25"/>
                      <a:pt x="85" y="24"/>
                    </a:cubicBezTo>
                    <a:cubicBezTo>
                      <a:pt x="85" y="24"/>
                      <a:pt x="86" y="20"/>
                      <a:pt x="87" y="21"/>
                    </a:cubicBezTo>
                    <a:cubicBezTo>
                      <a:pt x="87" y="22"/>
                      <a:pt x="86" y="21"/>
                      <a:pt x="86" y="22"/>
                    </a:cubicBezTo>
                    <a:cubicBezTo>
                      <a:pt x="86" y="23"/>
                      <a:pt x="87" y="21"/>
                      <a:pt x="87" y="22"/>
                    </a:cubicBezTo>
                    <a:cubicBezTo>
                      <a:pt x="87" y="21"/>
                      <a:pt x="88" y="20"/>
                      <a:pt x="88" y="19"/>
                    </a:cubicBezTo>
                    <a:cubicBezTo>
                      <a:pt x="88" y="20"/>
                      <a:pt x="87" y="21"/>
                      <a:pt x="87" y="21"/>
                    </a:cubicBezTo>
                    <a:cubicBezTo>
                      <a:pt x="88" y="20"/>
                      <a:pt x="89" y="20"/>
                      <a:pt x="89" y="19"/>
                    </a:cubicBezTo>
                    <a:cubicBezTo>
                      <a:pt x="90" y="17"/>
                      <a:pt x="89" y="20"/>
                      <a:pt x="90" y="18"/>
                    </a:cubicBezTo>
                    <a:cubicBezTo>
                      <a:pt x="89" y="20"/>
                      <a:pt x="88" y="22"/>
                      <a:pt x="88" y="22"/>
                    </a:cubicBezTo>
                    <a:cubicBezTo>
                      <a:pt x="88" y="21"/>
                      <a:pt x="89" y="21"/>
                      <a:pt x="90" y="19"/>
                    </a:cubicBezTo>
                    <a:cubicBezTo>
                      <a:pt x="90" y="19"/>
                      <a:pt x="89" y="20"/>
                      <a:pt x="89" y="21"/>
                    </a:cubicBezTo>
                    <a:cubicBezTo>
                      <a:pt x="89" y="22"/>
                      <a:pt x="90" y="19"/>
                      <a:pt x="89" y="21"/>
                    </a:cubicBezTo>
                    <a:cubicBezTo>
                      <a:pt x="90" y="20"/>
                      <a:pt x="90" y="20"/>
                      <a:pt x="90" y="20"/>
                    </a:cubicBezTo>
                    <a:cubicBezTo>
                      <a:pt x="90" y="21"/>
                      <a:pt x="90" y="21"/>
                      <a:pt x="90" y="22"/>
                    </a:cubicBezTo>
                    <a:cubicBezTo>
                      <a:pt x="90" y="22"/>
                      <a:pt x="91" y="20"/>
                      <a:pt x="90" y="22"/>
                    </a:cubicBezTo>
                    <a:cubicBezTo>
                      <a:pt x="90" y="22"/>
                      <a:pt x="91" y="22"/>
                      <a:pt x="91" y="21"/>
                    </a:cubicBezTo>
                    <a:cubicBezTo>
                      <a:pt x="91" y="20"/>
                      <a:pt x="90" y="22"/>
                      <a:pt x="91" y="20"/>
                    </a:cubicBezTo>
                    <a:cubicBezTo>
                      <a:pt x="91" y="21"/>
                      <a:pt x="92" y="20"/>
                      <a:pt x="92" y="19"/>
                    </a:cubicBezTo>
                    <a:cubicBezTo>
                      <a:pt x="92" y="20"/>
                      <a:pt x="92" y="20"/>
                      <a:pt x="92" y="20"/>
                    </a:cubicBezTo>
                    <a:cubicBezTo>
                      <a:pt x="92" y="20"/>
                      <a:pt x="92" y="20"/>
                      <a:pt x="93" y="19"/>
                    </a:cubicBezTo>
                    <a:cubicBezTo>
                      <a:pt x="92" y="20"/>
                      <a:pt x="92" y="20"/>
                      <a:pt x="92" y="20"/>
                    </a:cubicBezTo>
                    <a:cubicBezTo>
                      <a:pt x="93" y="19"/>
                      <a:pt x="93" y="19"/>
                      <a:pt x="93" y="19"/>
                    </a:cubicBezTo>
                    <a:cubicBezTo>
                      <a:pt x="93" y="19"/>
                      <a:pt x="92" y="21"/>
                      <a:pt x="92" y="21"/>
                    </a:cubicBezTo>
                    <a:cubicBezTo>
                      <a:pt x="92" y="22"/>
                      <a:pt x="92" y="22"/>
                      <a:pt x="92" y="22"/>
                    </a:cubicBezTo>
                    <a:cubicBezTo>
                      <a:pt x="92" y="22"/>
                      <a:pt x="91" y="23"/>
                      <a:pt x="92" y="23"/>
                    </a:cubicBezTo>
                    <a:cubicBezTo>
                      <a:pt x="92" y="22"/>
                      <a:pt x="93" y="20"/>
                      <a:pt x="94" y="20"/>
                    </a:cubicBezTo>
                    <a:cubicBezTo>
                      <a:pt x="94" y="19"/>
                      <a:pt x="93" y="21"/>
                      <a:pt x="94" y="20"/>
                    </a:cubicBezTo>
                    <a:cubicBezTo>
                      <a:pt x="93" y="21"/>
                      <a:pt x="93" y="21"/>
                      <a:pt x="93" y="21"/>
                    </a:cubicBezTo>
                    <a:cubicBezTo>
                      <a:pt x="93" y="21"/>
                      <a:pt x="92" y="23"/>
                      <a:pt x="92" y="23"/>
                    </a:cubicBezTo>
                    <a:cubicBezTo>
                      <a:pt x="93" y="23"/>
                      <a:pt x="94" y="21"/>
                      <a:pt x="94" y="21"/>
                    </a:cubicBezTo>
                    <a:cubicBezTo>
                      <a:pt x="94" y="21"/>
                      <a:pt x="94" y="21"/>
                      <a:pt x="93" y="22"/>
                    </a:cubicBezTo>
                    <a:cubicBezTo>
                      <a:pt x="94" y="22"/>
                      <a:pt x="94" y="21"/>
                      <a:pt x="95" y="20"/>
                    </a:cubicBezTo>
                    <a:cubicBezTo>
                      <a:pt x="94" y="21"/>
                      <a:pt x="94" y="22"/>
                      <a:pt x="94" y="24"/>
                    </a:cubicBezTo>
                    <a:cubicBezTo>
                      <a:pt x="93" y="26"/>
                      <a:pt x="93" y="26"/>
                      <a:pt x="93" y="26"/>
                    </a:cubicBezTo>
                    <a:cubicBezTo>
                      <a:pt x="93" y="26"/>
                      <a:pt x="93" y="26"/>
                      <a:pt x="93" y="26"/>
                    </a:cubicBezTo>
                    <a:cubicBezTo>
                      <a:pt x="92" y="27"/>
                      <a:pt x="92" y="27"/>
                      <a:pt x="91" y="29"/>
                    </a:cubicBezTo>
                    <a:cubicBezTo>
                      <a:pt x="91" y="29"/>
                      <a:pt x="92" y="28"/>
                      <a:pt x="92" y="28"/>
                    </a:cubicBezTo>
                    <a:cubicBezTo>
                      <a:pt x="93" y="25"/>
                      <a:pt x="94" y="25"/>
                      <a:pt x="95" y="22"/>
                    </a:cubicBezTo>
                    <a:cubicBezTo>
                      <a:pt x="96" y="22"/>
                      <a:pt x="93" y="28"/>
                      <a:pt x="95" y="25"/>
                    </a:cubicBezTo>
                    <a:cubicBezTo>
                      <a:pt x="95" y="24"/>
                      <a:pt x="97" y="22"/>
                      <a:pt x="96" y="23"/>
                    </a:cubicBezTo>
                    <a:cubicBezTo>
                      <a:pt x="96" y="23"/>
                      <a:pt x="97" y="20"/>
                      <a:pt x="97" y="22"/>
                    </a:cubicBezTo>
                    <a:cubicBezTo>
                      <a:pt x="96" y="22"/>
                      <a:pt x="96" y="24"/>
                      <a:pt x="95" y="25"/>
                    </a:cubicBezTo>
                    <a:cubicBezTo>
                      <a:pt x="96" y="25"/>
                      <a:pt x="95" y="25"/>
                      <a:pt x="95" y="25"/>
                    </a:cubicBezTo>
                    <a:cubicBezTo>
                      <a:pt x="95" y="26"/>
                      <a:pt x="94" y="27"/>
                      <a:pt x="94" y="27"/>
                    </a:cubicBezTo>
                    <a:cubicBezTo>
                      <a:pt x="95" y="27"/>
                      <a:pt x="95" y="27"/>
                      <a:pt x="95" y="26"/>
                    </a:cubicBezTo>
                    <a:cubicBezTo>
                      <a:pt x="96" y="25"/>
                      <a:pt x="95" y="26"/>
                      <a:pt x="96" y="25"/>
                    </a:cubicBezTo>
                    <a:cubicBezTo>
                      <a:pt x="97" y="25"/>
                      <a:pt x="96" y="27"/>
                      <a:pt x="97" y="24"/>
                    </a:cubicBezTo>
                    <a:cubicBezTo>
                      <a:pt x="97" y="24"/>
                      <a:pt x="97" y="23"/>
                      <a:pt x="98" y="22"/>
                    </a:cubicBezTo>
                    <a:cubicBezTo>
                      <a:pt x="98" y="22"/>
                      <a:pt x="98" y="22"/>
                      <a:pt x="98" y="22"/>
                    </a:cubicBezTo>
                    <a:cubicBezTo>
                      <a:pt x="98" y="22"/>
                      <a:pt x="98" y="22"/>
                      <a:pt x="98" y="22"/>
                    </a:cubicBezTo>
                    <a:cubicBezTo>
                      <a:pt x="98" y="23"/>
                      <a:pt x="99" y="21"/>
                      <a:pt x="99" y="21"/>
                    </a:cubicBezTo>
                    <a:cubicBezTo>
                      <a:pt x="98" y="23"/>
                      <a:pt x="98" y="23"/>
                      <a:pt x="98" y="23"/>
                    </a:cubicBezTo>
                    <a:cubicBezTo>
                      <a:pt x="98" y="25"/>
                      <a:pt x="98" y="22"/>
                      <a:pt x="97" y="25"/>
                    </a:cubicBezTo>
                    <a:cubicBezTo>
                      <a:pt x="97" y="25"/>
                      <a:pt x="98" y="24"/>
                      <a:pt x="98" y="25"/>
                    </a:cubicBezTo>
                    <a:cubicBezTo>
                      <a:pt x="97" y="25"/>
                      <a:pt x="97" y="25"/>
                      <a:pt x="97" y="25"/>
                    </a:cubicBezTo>
                    <a:cubicBezTo>
                      <a:pt x="97" y="25"/>
                      <a:pt x="96" y="29"/>
                      <a:pt x="97" y="27"/>
                    </a:cubicBezTo>
                    <a:cubicBezTo>
                      <a:pt x="98" y="26"/>
                      <a:pt x="98" y="26"/>
                      <a:pt x="98" y="25"/>
                    </a:cubicBezTo>
                    <a:cubicBezTo>
                      <a:pt x="99" y="25"/>
                      <a:pt x="100" y="24"/>
                      <a:pt x="100" y="24"/>
                    </a:cubicBezTo>
                    <a:cubicBezTo>
                      <a:pt x="99" y="26"/>
                      <a:pt x="100" y="24"/>
                      <a:pt x="99" y="26"/>
                    </a:cubicBezTo>
                    <a:cubicBezTo>
                      <a:pt x="99" y="25"/>
                      <a:pt x="99" y="25"/>
                      <a:pt x="98" y="26"/>
                    </a:cubicBezTo>
                    <a:cubicBezTo>
                      <a:pt x="97" y="29"/>
                      <a:pt x="97" y="26"/>
                      <a:pt x="96" y="28"/>
                    </a:cubicBezTo>
                    <a:cubicBezTo>
                      <a:pt x="97" y="28"/>
                      <a:pt x="96" y="31"/>
                      <a:pt x="95" y="32"/>
                    </a:cubicBezTo>
                    <a:cubicBezTo>
                      <a:pt x="95" y="32"/>
                      <a:pt x="95" y="32"/>
                      <a:pt x="96" y="31"/>
                    </a:cubicBezTo>
                    <a:cubicBezTo>
                      <a:pt x="96" y="30"/>
                      <a:pt x="96" y="30"/>
                      <a:pt x="97" y="29"/>
                    </a:cubicBezTo>
                    <a:cubicBezTo>
                      <a:pt x="97" y="29"/>
                      <a:pt x="98" y="29"/>
                      <a:pt x="99" y="27"/>
                    </a:cubicBezTo>
                    <a:cubicBezTo>
                      <a:pt x="98" y="28"/>
                      <a:pt x="98" y="30"/>
                      <a:pt x="98" y="30"/>
                    </a:cubicBezTo>
                    <a:cubicBezTo>
                      <a:pt x="98" y="29"/>
                      <a:pt x="99" y="30"/>
                      <a:pt x="99" y="30"/>
                    </a:cubicBezTo>
                    <a:cubicBezTo>
                      <a:pt x="100" y="28"/>
                      <a:pt x="100" y="30"/>
                      <a:pt x="100" y="28"/>
                    </a:cubicBezTo>
                    <a:cubicBezTo>
                      <a:pt x="100" y="28"/>
                      <a:pt x="101" y="26"/>
                      <a:pt x="102" y="25"/>
                    </a:cubicBezTo>
                    <a:cubicBezTo>
                      <a:pt x="102" y="25"/>
                      <a:pt x="101" y="26"/>
                      <a:pt x="101" y="27"/>
                    </a:cubicBezTo>
                    <a:cubicBezTo>
                      <a:pt x="102" y="26"/>
                      <a:pt x="100" y="29"/>
                      <a:pt x="102" y="27"/>
                    </a:cubicBezTo>
                    <a:cubicBezTo>
                      <a:pt x="101" y="27"/>
                      <a:pt x="100" y="29"/>
                      <a:pt x="99" y="31"/>
                    </a:cubicBezTo>
                    <a:cubicBezTo>
                      <a:pt x="100" y="30"/>
                      <a:pt x="99" y="32"/>
                      <a:pt x="99" y="32"/>
                    </a:cubicBezTo>
                    <a:cubicBezTo>
                      <a:pt x="100" y="32"/>
                      <a:pt x="100" y="31"/>
                      <a:pt x="101" y="31"/>
                    </a:cubicBezTo>
                    <a:cubicBezTo>
                      <a:pt x="101" y="33"/>
                      <a:pt x="102" y="32"/>
                      <a:pt x="103" y="32"/>
                    </a:cubicBezTo>
                    <a:cubicBezTo>
                      <a:pt x="102" y="33"/>
                      <a:pt x="101" y="34"/>
                      <a:pt x="101" y="35"/>
                    </a:cubicBezTo>
                    <a:cubicBezTo>
                      <a:pt x="102" y="35"/>
                      <a:pt x="102" y="33"/>
                      <a:pt x="102" y="34"/>
                    </a:cubicBezTo>
                    <a:cubicBezTo>
                      <a:pt x="102" y="34"/>
                      <a:pt x="102" y="34"/>
                      <a:pt x="102" y="34"/>
                    </a:cubicBezTo>
                    <a:cubicBezTo>
                      <a:pt x="102" y="34"/>
                      <a:pt x="102" y="36"/>
                      <a:pt x="104" y="33"/>
                    </a:cubicBezTo>
                    <a:cubicBezTo>
                      <a:pt x="102" y="35"/>
                      <a:pt x="102" y="35"/>
                      <a:pt x="102" y="35"/>
                    </a:cubicBezTo>
                    <a:cubicBezTo>
                      <a:pt x="102" y="35"/>
                      <a:pt x="103" y="35"/>
                      <a:pt x="103" y="35"/>
                    </a:cubicBezTo>
                    <a:cubicBezTo>
                      <a:pt x="102" y="36"/>
                      <a:pt x="102" y="36"/>
                      <a:pt x="102" y="36"/>
                    </a:cubicBezTo>
                    <a:cubicBezTo>
                      <a:pt x="101" y="38"/>
                      <a:pt x="102" y="36"/>
                      <a:pt x="103" y="37"/>
                    </a:cubicBezTo>
                    <a:cubicBezTo>
                      <a:pt x="103" y="35"/>
                      <a:pt x="103" y="35"/>
                      <a:pt x="103" y="35"/>
                    </a:cubicBezTo>
                    <a:cubicBezTo>
                      <a:pt x="104" y="35"/>
                      <a:pt x="104" y="36"/>
                      <a:pt x="105" y="36"/>
                    </a:cubicBezTo>
                    <a:cubicBezTo>
                      <a:pt x="104" y="37"/>
                      <a:pt x="104" y="37"/>
                      <a:pt x="104" y="37"/>
                    </a:cubicBezTo>
                    <a:cubicBezTo>
                      <a:pt x="105" y="36"/>
                      <a:pt x="105" y="36"/>
                      <a:pt x="105" y="36"/>
                    </a:cubicBezTo>
                    <a:cubicBezTo>
                      <a:pt x="104" y="37"/>
                      <a:pt x="104" y="38"/>
                      <a:pt x="104" y="37"/>
                    </a:cubicBezTo>
                    <a:cubicBezTo>
                      <a:pt x="102" y="40"/>
                      <a:pt x="102" y="40"/>
                      <a:pt x="102" y="40"/>
                    </a:cubicBezTo>
                    <a:cubicBezTo>
                      <a:pt x="102" y="39"/>
                      <a:pt x="103" y="39"/>
                      <a:pt x="104" y="37"/>
                    </a:cubicBezTo>
                    <a:cubicBezTo>
                      <a:pt x="104" y="36"/>
                      <a:pt x="103" y="36"/>
                      <a:pt x="103" y="37"/>
                    </a:cubicBezTo>
                    <a:cubicBezTo>
                      <a:pt x="103" y="38"/>
                      <a:pt x="103" y="37"/>
                      <a:pt x="103" y="37"/>
                    </a:cubicBezTo>
                    <a:cubicBezTo>
                      <a:pt x="103" y="39"/>
                      <a:pt x="102" y="39"/>
                      <a:pt x="102" y="40"/>
                    </a:cubicBezTo>
                    <a:cubicBezTo>
                      <a:pt x="102" y="40"/>
                      <a:pt x="102" y="40"/>
                      <a:pt x="102" y="40"/>
                    </a:cubicBezTo>
                    <a:cubicBezTo>
                      <a:pt x="101" y="40"/>
                      <a:pt x="101" y="40"/>
                      <a:pt x="101" y="40"/>
                    </a:cubicBezTo>
                    <a:cubicBezTo>
                      <a:pt x="101" y="40"/>
                      <a:pt x="101" y="39"/>
                      <a:pt x="102" y="39"/>
                    </a:cubicBezTo>
                    <a:cubicBezTo>
                      <a:pt x="101" y="40"/>
                      <a:pt x="100" y="41"/>
                      <a:pt x="100" y="40"/>
                    </a:cubicBezTo>
                    <a:cubicBezTo>
                      <a:pt x="101" y="38"/>
                      <a:pt x="99" y="41"/>
                      <a:pt x="99" y="40"/>
                    </a:cubicBezTo>
                    <a:cubicBezTo>
                      <a:pt x="100" y="39"/>
                      <a:pt x="101" y="38"/>
                      <a:pt x="101" y="37"/>
                    </a:cubicBezTo>
                    <a:cubicBezTo>
                      <a:pt x="101" y="36"/>
                      <a:pt x="101" y="37"/>
                      <a:pt x="101" y="36"/>
                    </a:cubicBezTo>
                    <a:cubicBezTo>
                      <a:pt x="100" y="37"/>
                      <a:pt x="99" y="39"/>
                      <a:pt x="99" y="39"/>
                    </a:cubicBezTo>
                    <a:cubicBezTo>
                      <a:pt x="99" y="38"/>
                      <a:pt x="99" y="38"/>
                      <a:pt x="99" y="38"/>
                    </a:cubicBezTo>
                    <a:cubicBezTo>
                      <a:pt x="99" y="39"/>
                      <a:pt x="98" y="40"/>
                      <a:pt x="98" y="40"/>
                    </a:cubicBezTo>
                    <a:cubicBezTo>
                      <a:pt x="97" y="39"/>
                      <a:pt x="97" y="39"/>
                      <a:pt x="96" y="38"/>
                    </a:cubicBezTo>
                    <a:cubicBezTo>
                      <a:pt x="97" y="37"/>
                      <a:pt x="97" y="37"/>
                      <a:pt x="97" y="37"/>
                    </a:cubicBezTo>
                    <a:cubicBezTo>
                      <a:pt x="95" y="40"/>
                      <a:pt x="95" y="38"/>
                      <a:pt x="95" y="39"/>
                    </a:cubicBezTo>
                    <a:cubicBezTo>
                      <a:pt x="94" y="37"/>
                      <a:pt x="93" y="39"/>
                      <a:pt x="93" y="37"/>
                    </a:cubicBezTo>
                    <a:cubicBezTo>
                      <a:pt x="92" y="37"/>
                      <a:pt x="91" y="38"/>
                      <a:pt x="90" y="37"/>
                    </a:cubicBezTo>
                    <a:cubicBezTo>
                      <a:pt x="91" y="35"/>
                      <a:pt x="91" y="35"/>
                      <a:pt x="91" y="35"/>
                    </a:cubicBezTo>
                    <a:cubicBezTo>
                      <a:pt x="90" y="36"/>
                      <a:pt x="91" y="34"/>
                      <a:pt x="91" y="35"/>
                    </a:cubicBezTo>
                    <a:cubicBezTo>
                      <a:pt x="90" y="36"/>
                      <a:pt x="90" y="36"/>
                      <a:pt x="89" y="37"/>
                    </a:cubicBezTo>
                    <a:cubicBezTo>
                      <a:pt x="89" y="35"/>
                      <a:pt x="88" y="37"/>
                      <a:pt x="87" y="38"/>
                    </a:cubicBezTo>
                    <a:cubicBezTo>
                      <a:pt x="87" y="36"/>
                      <a:pt x="87" y="36"/>
                      <a:pt x="87" y="36"/>
                    </a:cubicBezTo>
                    <a:cubicBezTo>
                      <a:pt x="86" y="38"/>
                      <a:pt x="86" y="36"/>
                      <a:pt x="86" y="36"/>
                    </a:cubicBezTo>
                    <a:cubicBezTo>
                      <a:pt x="86" y="35"/>
                      <a:pt x="86" y="34"/>
                      <a:pt x="86" y="34"/>
                    </a:cubicBezTo>
                    <a:cubicBezTo>
                      <a:pt x="85" y="36"/>
                      <a:pt x="85" y="36"/>
                      <a:pt x="84" y="36"/>
                    </a:cubicBezTo>
                    <a:cubicBezTo>
                      <a:pt x="84" y="36"/>
                      <a:pt x="83" y="36"/>
                      <a:pt x="83" y="35"/>
                    </a:cubicBezTo>
                    <a:cubicBezTo>
                      <a:pt x="81" y="37"/>
                      <a:pt x="81" y="35"/>
                      <a:pt x="79" y="36"/>
                    </a:cubicBezTo>
                    <a:cubicBezTo>
                      <a:pt x="79" y="34"/>
                      <a:pt x="79" y="34"/>
                      <a:pt x="79" y="34"/>
                    </a:cubicBezTo>
                    <a:cubicBezTo>
                      <a:pt x="77" y="36"/>
                      <a:pt x="77" y="33"/>
                      <a:pt x="75" y="34"/>
                    </a:cubicBezTo>
                    <a:cubicBezTo>
                      <a:pt x="76" y="32"/>
                      <a:pt x="76" y="32"/>
                      <a:pt x="76" y="32"/>
                    </a:cubicBezTo>
                    <a:cubicBezTo>
                      <a:pt x="76" y="31"/>
                      <a:pt x="75" y="32"/>
                      <a:pt x="74" y="34"/>
                    </a:cubicBezTo>
                    <a:cubicBezTo>
                      <a:pt x="74" y="33"/>
                      <a:pt x="73" y="35"/>
                      <a:pt x="74" y="33"/>
                    </a:cubicBezTo>
                    <a:cubicBezTo>
                      <a:pt x="73" y="32"/>
                      <a:pt x="73" y="34"/>
                      <a:pt x="72" y="34"/>
                    </a:cubicBezTo>
                    <a:cubicBezTo>
                      <a:pt x="72" y="33"/>
                      <a:pt x="72" y="33"/>
                      <a:pt x="71" y="33"/>
                    </a:cubicBezTo>
                    <a:cubicBezTo>
                      <a:pt x="71" y="33"/>
                      <a:pt x="71" y="33"/>
                      <a:pt x="71" y="33"/>
                    </a:cubicBezTo>
                    <a:cubicBezTo>
                      <a:pt x="71" y="33"/>
                      <a:pt x="72" y="32"/>
                      <a:pt x="72" y="32"/>
                    </a:cubicBezTo>
                    <a:cubicBezTo>
                      <a:pt x="71" y="32"/>
                      <a:pt x="71" y="31"/>
                      <a:pt x="70" y="34"/>
                    </a:cubicBezTo>
                    <a:cubicBezTo>
                      <a:pt x="70" y="32"/>
                      <a:pt x="68" y="34"/>
                      <a:pt x="68" y="32"/>
                    </a:cubicBezTo>
                    <a:cubicBezTo>
                      <a:pt x="68" y="33"/>
                      <a:pt x="68" y="33"/>
                      <a:pt x="67" y="33"/>
                    </a:cubicBezTo>
                    <a:cubicBezTo>
                      <a:pt x="67" y="33"/>
                      <a:pt x="67" y="31"/>
                      <a:pt x="66" y="33"/>
                    </a:cubicBezTo>
                    <a:cubicBezTo>
                      <a:pt x="66" y="32"/>
                      <a:pt x="66" y="31"/>
                      <a:pt x="66" y="31"/>
                    </a:cubicBezTo>
                    <a:cubicBezTo>
                      <a:pt x="66" y="31"/>
                      <a:pt x="66" y="32"/>
                      <a:pt x="65" y="33"/>
                    </a:cubicBezTo>
                    <a:cubicBezTo>
                      <a:pt x="64" y="34"/>
                      <a:pt x="64" y="30"/>
                      <a:pt x="63" y="30"/>
                    </a:cubicBezTo>
                    <a:cubicBezTo>
                      <a:pt x="61" y="31"/>
                      <a:pt x="60" y="30"/>
                      <a:pt x="58" y="30"/>
                    </a:cubicBezTo>
                    <a:cubicBezTo>
                      <a:pt x="58" y="29"/>
                      <a:pt x="58" y="29"/>
                      <a:pt x="58" y="29"/>
                    </a:cubicBezTo>
                    <a:cubicBezTo>
                      <a:pt x="57" y="31"/>
                      <a:pt x="58" y="27"/>
                      <a:pt x="56" y="30"/>
                    </a:cubicBezTo>
                    <a:cubicBezTo>
                      <a:pt x="56" y="29"/>
                      <a:pt x="56" y="29"/>
                      <a:pt x="56" y="28"/>
                    </a:cubicBezTo>
                    <a:cubicBezTo>
                      <a:pt x="55" y="30"/>
                      <a:pt x="56" y="26"/>
                      <a:pt x="54" y="28"/>
                    </a:cubicBezTo>
                    <a:cubicBezTo>
                      <a:pt x="55" y="28"/>
                      <a:pt x="55" y="28"/>
                      <a:pt x="55" y="28"/>
                    </a:cubicBezTo>
                    <a:cubicBezTo>
                      <a:pt x="55" y="26"/>
                      <a:pt x="53" y="28"/>
                      <a:pt x="53" y="27"/>
                    </a:cubicBezTo>
                    <a:cubicBezTo>
                      <a:pt x="53" y="26"/>
                      <a:pt x="54" y="26"/>
                      <a:pt x="54" y="26"/>
                    </a:cubicBezTo>
                    <a:cubicBezTo>
                      <a:pt x="54" y="24"/>
                      <a:pt x="52" y="28"/>
                      <a:pt x="53" y="25"/>
                    </a:cubicBezTo>
                    <a:cubicBezTo>
                      <a:pt x="53" y="25"/>
                      <a:pt x="53" y="26"/>
                      <a:pt x="53" y="26"/>
                    </a:cubicBezTo>
                    <a:cubicBezTo>
                      <a:pt x="52" y="25"/>
                      <a:pt x="50" y="26"/>
                      <a:pt x="48" y="26"/>
                    </a:cubicBezTo>
                    <a:cubicBezTo>
                      <a:pt x="47" y="24"/>
                      <a:pt x="49" y="22"/>
                      <a:pt x="48" y="23"/>
                    </a:cubicBezTo>
                    <a:cubicBezTo>
                      <a:pt x="48" y="23"/>
                      <a:pt x="47" y="24"/>
                      <a:pt x="48" y="24"/>
                    </a:cubicBezTo>
                    <a:cubicBezTo>
                      <a:pt x="47" y="25"/>
                      <a:pt x="48" y="21"/>
                      <a:pt x="47" y="22"/>
                    </a:cubicBezTo>
                    <a:cubicBezTo>
                      <a:pt x="47" y="24"/>
                      <a:pt x="47" y="23"/>
                      <a:pt x="47" y="24"/>
                    </a:cubicBezTo>
                    <a:cubicBezTo>
                      <a:pt x="46" y="23"/>
                      <a:pt x="47" y="21"/>
                      <a:pt x="46" y="22"/>
                    </a:cubicBezTo>
                    <a:cubicBezTo>
                      <a:pt x="46" y="21"/>
                      <a:pt x="46" y="21"/>
                      <a:pt x="46" y="21"/>
                    </a:cubicBezTo>
                    <a:cubicBezTo>
                      <a:pt x="45" y="24"/>
                      <a:pt x="44" y="22"/>
                      <a:pt x="43" y="25"/>
                    </a:cubicBezTo>
                    <a:cubicBezTo>
                      <a:pt x="40" y="24"/>
                      <a:pt x="36" y="25"/>
                      <a:pt x="33" y="25"/>
                    </a:cubicBezTo>
                    <a:cubicBezTo>
                      <a:pt x="30" y="23"/>
                      <a:pt x="26" y="23"/>
                      <a:pt x="24" y="21"/>
                    </a:cubicBezTo>
                    <a:cubicBezTo>
                      <a:pt x="24" y="18"/>
                      <a:pt x="23" y="18"/>
                      <a:pt x="22" y="19"/>
                    </a:cubicBezTo>
                    <a:cubicBezTo>
                      <a:pt x="23" y="18"/>
                      <a:pt x="23" y="18"/>
                      <a:pt x="23" y="18"/>
                    </a:cubicBezTo>
                    <a:cubicBezTo>
                      <a:pt x="22" y="20"/>
                      <a:pt x="22" y="18"/>
                      <a:pt x="21" y="20"/>
                    </a:cubicBezTo>
                    <a:cubicBezTo>
                      <a:pt x="20" y="19"/>
                      <a:pt x="19" y="20"/>
                      <a:pt x="18" y="19"/>
                    </a:cubicBezTo>
                    <a:cubicBezTo>
                      <a:pt x="18" y="19"/>
                      <a:pt x="19" y="18"/>
                      <a:pt x="18" y="18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7" y="19"/>
                      <a:pt x="17" y="20"/>
                    </a:cubicBezTo>
                    <a:cubicBezTo>
                      <a:pt x="13" y="21"/>
                      <a:pt x="12" y="16"/>
                      <a:pt x="8" y="15"/>
                    </a:cubicBezTo>
                    <a:cubicBezTo>
                      <a:pt x="8" y="14"/>
                      <a:pt x="7" y="15"/>
                      <a:pt x="6" y="15"/>
                    </a:cubicBezTo>
                    <a:cubicBezTo>
                      <a:pt x="4" y="12"/>
                      <a:pt x="3" y="9"/>
                      <a:pt x="0" y="10"/>
                    </a:cubicBezTo>
                    <a:cubicBezTo>
                      <a:pt x="0" y="10"/>
                      <a:pt x="2" y="5"/>
                      <a:pt x="3" y="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90" name="Freeform 55"/>
              <p:cNvSpPr/>
              <p:nvPr/>
            </p:nvSpPr>
            <p:spPr bwMode="auto">
              <a:xfrm>
                <a:off x="8799513" y="2435226"/>
                <a:ext cx="3175" cy="7938"/>
              </a:xfrm>
              <a:custGeom>
                <a:avLst/>
                <a:gdLst>
                  <a:gd name="T0" fmla="*/ 0 w 1"/>
                  <a:gd name="T1" fmla="*/ 2 h 2"/>
                  <a:gd name="T2" fmla="*/ 1 w 1"/>
                  <a:gd name="T3" fmla="*/ 0 h 2"/>
                  <a:gd name="T4" fmla="*/ 0 w 1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2"/>
                    </a:moveTo>
                    <a:cubicBezTo>
                      <a:pt x="0" y="1"/>
                      <a:pt x="0" y="1"/>
                      <a:pt x="1" y="0"/>
                    </a:cubicBez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91" name="Freeform 56"/>
              <p:cNvSpPr/>
              <p:nvPr/>
            </p:nvSpPr>
            <p:spPr bwMode="auto">
              <a:xfrm>
                <a:off x="8786813" y="2393951"/>
                <a:ext cx="4762" cy="4763"/>
              </a:xfrm>
              <a:custGeom>
                <a:avLst/>
                <a:gdLst>
                  <a:gd name="T0" fmla="*/ 1 w 1"/>
                  <a:gd name="T1" fmla="*/ 1 h 1"/>
                  <a:gd name="T2" fmla="*/ 1 w 1"/>
                  <a:gd name="T3" fmla="*/ 0 h 1"/>
                  <a:gd name="T4" fmla="*/ 1 w 1"/>
                  <a:gd name="T5" fmla="*/ 0 h 1"/>
                  <a:gd name="T6" fmla="*/ 1 w 1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0" y="1"/>
                      <a:pt x="1" y="1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92" name="Freeform 57"/>
              <p:cNvSpPr/>
              <p:nvPr/>
            </p:nvSpPr>
            <p:spPr bwMode="auto">
              <a:xfrm>
                <a:off x="8783638" y="2387601"/>
                <a:ext cx="3175" cy="6350"/>
              </a:xfrm>
              <a:custGeom>
                <a:avLst/>
                <a:gdLst>
                  <a:gd name="T0" fmla="*/ 0 w 1"/>
                  <a:gd name="T1" fmla="*/ 2 h 2"/>
                  <a:gd name="T2" fmla="*/ 1 w 1"/>
                  <a:gd name="T3" fmla="*/ 0 h 2"/>
                  <a:gd name="T4" fmla="*/ 0 w 1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2"/>
                    </a:moveTo>
                    <a:cubicBezTo>
                      <a:pt x="1" y="1"/>
                      <a:pt x="1" y="0"/>
                      <a:pt x="1" y="0"/>
                    </a:cubicBez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93" name="Freeform 58"/>
              <p:cNvSpPr/>
              <p:nvPr/>
            </p:nvSpPr>
            <p:spPr bwMode="auto">
              <a:xfrm>
                <a:off x="8783638" y="2371726"/>
                <a:ext cx="3175" cy="4763"/>
              </a:xfrm>
              <a:custGeom>
                <a:avLst/>
                <a:gdLst>
                  <a:gd name="T0" fmla="*/ 0 w 1"/>
                  <a:gd name="T1" fmla="*/ 1 h 1"/>
                  <a:gd name="T2" fmla="*/ 1 w 1"/>
                  <a:gd name="T3" fmla="*/ 0 h 1"/>
                  <a:gd name="T4" fmla="*/ 0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0" y="0"/>
                      <a:pt x="1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94" name="Freeform 59"/>
              <p:cNvSpPr/>
              <p:nvPr/>
            </p:nvSpPr>
            <p:spPr bwMode="auto">
              <a:xfrm>
                <a:off x="8780463" y="2379663"/>
                <a:ext cx="3175" cy="3175"/>
              </a:xfrm>
              <a:custGeom>
                <a:avLst/>
                <a:gdLst>
                  <a:gd name="T0" fmla="*/ 0 w 1"/>
                  <a:gd name="T1" fmla="*/ 1 h 1"/>
                  <a:gd name="T2" fmla="*/ 0 w 1"/>
                  <a:gd name="T3" fmla="*/ 0 h 1"/>
                  <a:gd name="T4" fmla="*/ 0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0" y="1"/>
                      <a:pt x="0" y="0"/>
                    </a:cubicBezTo>
                    <a:cubicBezTo>
                      <a:pt x="0" y="1"/>
                      <a:pt x="1" y="0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95" name="Freeform 60"/>
              <p:cNvSpPr/>
              <p:nvPr/>
            </p:nvSpPr>
            <p:spPr bwMode="auto">
              <a:xfrm>
                <a:off x="8769350" y="2363788"/>
                <a:ext cx="3175" cy="7938"/>
              </a:xfrm>
              <a:custGeom>
                <a:avLst/>
                <a:gdLst>
                  <a:gd name="T0" fmla="*/ 0 w 1"/>
                  <a:gd name="T1" fmla="*/ 1 h 2"/>
                  <a:gd name="T2" fmla="*/ 0 w 1"/>
                  <a:gd name="T3" fmla="*/ 1 h 2"/>
                  <a:gd name="T4" fmla="*/ 0 w 1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1"/>
                    </a:moveTo>
                    <a:cubicBezTo>
                      <a:pt x="0" y="1"/>
                      <a:pt x="0" y="2"/>
                      <a:pt x="0" y="1"/>
                    </a:cubicBezTo>
                    <a:cubicBezTo>
                      <a:pt x="0" y="1"/>
                      <a:pt x="1" y="0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96" name="Freeform 61"/>
              <p:cNvSpPr/>
              <p:nvPr/>
            </p:nvSpPr>
            <p:spPr bwMode="auto">
              <a:xfrm>
                <a:off x="8761413" y="2368551"/>
                <a:ext cx="3175" cy="3175"/>
              </a:xfrm>
              <a:custGeom>
                <a:avLst/>
                <a:gdLst>
                  <a:gd name="T0" fmla="*/ 0 w 1"/>
                  <a:gd name="T1" fmla="*/ 1 h 1"/>
                  <a:gd name="T2" fmla="*/ 0 w 1"/>
                  <a:gd name="T3" fmla="*/ 1 h 1"/>
                  <a:gd name="T4" fmla="*/ 1 w 1"/>
                  <a:gd name="T5" fmla="*/ 0 h 1"/>
                  <a:gd name="T6" fmla="*/ 0 w 1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0"/>
                      <a:pt x="0" y="0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97" name="Freeform 62"/>
              <p:cNvSpPr/>
              <p:nvPr/>
            </p:nvSpPr>
            <p:spPr bwMode="auto">
              <a:xfrm>
                <a:off x="8640763" y="2335213"/>
                <a:ext cx="0" cy="3175"/>
              </a:xfrm>
              <a:custGeom>
                <a:avLst/>
                <a:gdLst>
                  <a:gd name="T0" fmla="*/ 2 h 2"/>
                  <a:gd name="T1" fmla="*/ 0 h 2"/>
                  <a:gd name="T2" fmla="*/ 2 h 2"/>
                  <a:gd name="T3" fmla="*/ 2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2">
                    <a:moveTo>
                      <a:pt x="0" y="2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98" name="Freeform 63"/>
              <p:cNvSpPr/>
              <p:nvPr/>
            </p:nvSpPr>
            <p:spPr bwMode="auto">
              <a:xfrm>
                <a:off x="8583613" y="2316163"/>
                <a:ext cx="4762" cy="6350"/>
              </a:xfrm>
              <a:custGeom>
                <a:avLst/>
                <a:gdLst>
                  <a:gd name="T0" fmla="*/ 1 w 1"/>
                  <a:gd name="T1" fmla="*/ 1 h 2"/>
                  <a:gd name="T2" fmla="*/ 1 w 1"/>
                  <a:gd name="T3" fmla="*/ 0 h 2"/>
                  <a:gd name="T4" fmla="*/ 1 w 1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1"/>
                    </a:moveTo>
                    <a:cubicBezTo>
                      <a:pt x="0" y="2"/>
                      <a:pt x="1" y="1"/>
                      <a:pt x="1" y="0"/>
                    </a:cubicBezTo>
                    <a:cubicBezTo>
                      <a:pt x="1" y="0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99" name="Freeform 64"/>
              <p:cNvSpPr/>
              <p:nvPr/>
            </p:nvSpPr>
            <p:spPr bwMode="auto">
              <a:xfrm>
                <a:off x="8555038" y="2327276"/>
                <a:ext cx="0" cy="7938"/>
              </a:xfrm>
              <a:custGeom>
                <a:avLst/>
                <a:gdLst>
                  <a:gd name="T0" fmla="*/ 0 h 5"/>
                  <a:gd name="T1" fmla="*/ 0 h 5"/>
                  <a:gd name="T2" fmla="*/ 5 h 5"/>
                  <a:gd name="T3" fmla="*/ 0 h 5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5">
                    <a:moveTo>
                      <a:pt x="0" y="0"/>
                    </a:moveTo>
                    <a:lnTo>
                      <a:pt x="0" y="0"/>
                    </a:lnTo>
                    <a:lnTo>
                      <a:pt x="0" y="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00" name="Freeform 65"/>
              <p:cNvSpPr/>
              <p:nvPr/>
            </p:nvSpPr>
            <p:spPr bwMode="auto">
              <a:xfrm>
                <a:off x="9099550" y="2047876"/>
                <a:ext cx="3175" cy="4763"/>
              </a:xfrm>
              <a:custGeom>
                <a:avLst/>
                <a:gdLst>
                  <a:gd name="T0" fmla="*/ 0 w 1"/>
                  <a:gd name="T1" fmla="*/ 1 h 1"/>
                  <a:gd name="T2" fmla="*/ 1 w 1"/>
                  <a:gd name="T3" fmla="*/ 1 h 1"/>
                  <a:gd name="T4" fmla="*/ 0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1" y="1"/>
                      <a:pt x="1" y="0"/>
                      <a:pt x="1" y="1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01" name="Freeform 66"/>
              <p:cNvSpPr/>
              <p:nvPr/>
            </p:nvSpPr>
            <p:spPr bwMode="auto">
              <a:xfrm>
                <a:off x="8926513" y="1736726"/>
                <a:ext cx="200025" cy="307975"/>
              </a:xfrm>
              <a:custGeom>
                <a:avLst/>
                <a:gdLst>
                  <a:gd name="T0" fmla="*/ 11 w 53"/>
                  <a:gd name="T1" fmla="*/ 10 h 82"/>
                  <a:gd name="T2" fmla="*/ 12 w 53"/>
                  <a:gd name="T3" fmla="*/ 12 h 82"/>
                  <a:gd name="T4" fmla="*/ 18 w 53"/>
                  <a:gd name="T5" fmla="*/ 16 h 82"/>
                  <a:gd name="T6" fmla="*/ 19 w 53"/>
                  <a:gd name="T7" fmla="*/ 18 h 82"/>
                  <a:gd name="T8" fmla="*/ 19 w 53"/>
                  <a:gd name="T9" fmla="*/ 24 h 82"/>
                  <a:gd name="T10" fmla="*/ 20 w 53"/>
                  <a:gd name="T11" fmla="*/ 25 h 82"/>
                  <a:gd name="T12" fmla="*/ 23 w 53"/>
                  <a:gd name="T13" fmla="*/ 28 h 82"/>
                  <a:gd name="T14" fmla="*/ 23 w 53"/>
                  <a:gd name="T15" fmla="*/ 31 h 82"/>
                  <a:gd name="T16" fmla="*/ 23 w 53"/>
                  <a:gd name="T17" fmla="*/ 32 h 82"/>
                  <a:gd name="T18" fmla="*/ 25 w 53"/>
                  <a:gd name="T19" fmla="*/ 33 h 82"/>
                  <a:gd name="T20" fmla="*/ 28 w 53"/>
                  <a:gd name="T21" fmla="*/ 35 h 82"/>
                  <a:gd name="T22" fmla="*/ 29 w 53"/>
                  <a:gd name="T23" fmla="*/ 37 h 82"/>
                  <a:gd name="T24" fmla="*/ 31 w 53"/>
                  <a:gd name="T25" fmla="*/ 38 h 82"/>
                  <a:gd name="T26" fmla="*/ 31 w 53"/>
                  <a:gd name="T27" fmla="*/ 41 h 82"/>
                  <a:gd name="T28" fmla="*/ 32 w 53"/>
                  <a:gd name="T29" fmla="*/ 43 h 82"/>
                  <a:gd name="T30" fmla="*/ 33 w 53"/>
                  <a:gd name="T31" fmla="*/ 46 h 82"/>
                  <a:gd name="T32" fmla="*/ 34 w 53"/>
                  <a:gd name="T33" fmla="*/ 47 h 82"/>
                  <a:gd name="T34" fmla="*/ 33 w 53"/>
                  <a:gd name="T35" fmla="*/ 49 h 82"/>
                  <a:gd name="T36" fmla="*/ 35 w 53"/>
                  <a:gd name="T37" fmla="*/ 49 h 82"/>
                  <a:gd name="T38" fmla="*/ 36 w 53"/>
                  <a:gd name="T39" fmla="*/ 49 h 82"/>
                  <a:gd name="T40" fmla="*/ 37 w 53"/>
                  <a:gd name="T41" fmla="*/ 50 h 82"/>
                  <a:gd name="T42" fmla="*/ 39 w 53"/>
                  <a:gd name="T43" fmla="*/ 54 h 82"/>
                  <a:gd name="T44" fmla="*/ 40 w 53"/>
                  <a:gd name="T45" fmla="*/ 56 h 82"/>
                  <a:gd name="T46" fmla="*/ 41 w 53"/>
                  <a:gd name="T47" fmla="*/ 57 h 82"/>
                  <a:gd name="T48" fmla="*/ 42 w 53"/>
                  <a:gd name="T49" fmla="*/ 60 h 82"/>
                  <a:gd name="T50" fmla="*/ 39 w 53"/>
                  <a:gd name="T51" fmla="*/ 63 h 82"/>
                  <a:gd name="T52" fmla="*/ 44 w 53"/>
                  <a:gd name="T53" fmla="*/ 62 h 82"/>
                  <a:gd name="T54" fmla="*/ 48 w 53"/>
                  <a:gd name="T55" fmla="*/ 61 h 82"/>
                  <a:gd name="T56" fmla="*/ 48 w 53"/>
                  <a:gd name="T57" fmla="*/ 63 h 82"/>
                  <a:gd name="T58" fmla="*/ 50 w 53"/>
                  <a:gd name="T59" fmla="*/ 62 h 82"/>
                  <a:gd name="T60" fmla="*/ 49 w 53"/>
                  <a:gd name="T61" fmla="*/ 64 h 82"/>
                  <a:gd name="T62" fmla="*/ 46 w 53"/>
                  <a:gd name="T63" fmla="*/ 67 h 82"/>
                  <a:gd name="T64" fmla="*/ 50 w 53"/>
                  <a:gd name="T65" fmla="*/ 66 h 82"/>
                  <a:gd name="T66" fmla="*/ 49 w 53"/>
                  <a:gd name="T67" fmla="*/ 67 h 82"/>
                  <a:gd name="T68" fmla="*/ 52 w 53"/>
                  <a:gd name="T69" fmla="*/ 67 h 82"/>
                  <a:gd name="T70" fmla="*/ 52 w 53"/>
                  <a:gd name="T71" fmla="*/ 68 h 82"/>
                  <a:gd name="T72" fmla="*/ 47 w 53"/>
                  <a:gd name="T73" fmla="*/ 71 h 82"/>
                  <a:gd name="T74" fmla="*/ 52 w 53"/>
                  <a:gd name="T75" fmla="*/ 70 h 82"/>
                  <a:gd name="T76" fmla="*/ 48 w 53"/>
                  <a:gd name="T77" fmla="*/ 78 h 82"/>
                  <a:gd name="T78" fmla="*/ 47 w 53"/>
                  <a:gd name="T79" fmla="*/ 79 h 82"/>
                  <a:gd name="T80" fmla="*/ 49 w 53"/>
                  <a:gd name="T81" fmla="*/ 81 h 82"/>
                  <a:gd name="T82" fmla="*/ 46 w 53"/>
                  <a:gd name="T83" fmla="*/ 82 h 82"/>
                  <a:gd name="T84" fmla="*/ 47 w 53"/>
                  <a:gd name="T85" fmla="*/ 79 h 82"/>
                  <a:gd name="T86" fmla="*/ 41 w 53"/>
                  <a:gd name="T87" fmla="*/ 78 h 82"/>
                  <a:gd name="T88" fmla="*/ 35 w 53"/>
                  <a:gd name="T89" fmla="*/ 74 h 82"/>
                  <a:gd name="T90" fmla="*/ 29 w 53"/>
                  <a:gd name="T91" fmla="*/ 69 h 82"/>
                  <a:gd name="T92" fmla="*/ 25 w 53"/>
                  <a:gd name="T93" fmla="*/ 64 h 82"/>
                  <a:gd name="T94" fmla="*/ 22 w 53"/>
                  <a:gd name="T95" fmla="*/ 61 h 82"/>
                  <a:gd name="T96" fmla="*/ 19 w 53"/>
                  <a:gd name="T97" fmla="*/ 52 h 82"/>
                  <a:gd name="T98" fmla="*/ 19 w 53"/>
                  <a:gd name="T99" fmla="*/ 47 h 82"/>
                  <a:gd name="T100" fmla="*/ 18 w 53"/>
                  <a:gd name="T101" fmla="*/ 41 h 82"/>
                  <a:gd name="T102" fmla="*/ 5 w 53"/>
                  <a:gd name="T103" fmla="*/ 24 h 82"/>
                  <a:gd name="T104" fmla="*/ 4 w 53"/>
                  <a:gd name="T105" fmla="*/ 19 h 82"/>
                  <a:gd name="T106" fmla="*/ 8 w 53"/>
                  <a:gd name="T107" fmla="*/ 1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53" h="82">
                    <a:moveTo>
                      <a:pt x="8" y="1"/>
                    </a:moveTo>
                    <a:cubicBezTo>
                      <a:pt x="12" y="0"/>
                      <a:pt x="8" y="3"/>
                      <a:pt x="12" y="4"/>
                    </a:cubicBezTo>
                    <a:cubicBezTo>
                      <a:pt x="12" y="4"/>
                      <a:pt x="9" y="4"/>
                      <a:pt x="10" y="4"/>
                    </a:cubicBezTo>
                    <a:cubicBezTo>
                      <a:pt x="14" y="4"/>
                      <a:pt x="12" y="7"/>
                      <a:pt x="10" y="9"/>
                    </a:cubicBezTo>
                    <a:cubicBezTo>
                      <a:pt x="9" y="9"/>
                      <a:pt x="9" y="9"/>
                      <a:pt x="9" y="9"/>
                    </a:cubicBezTo>
                    <a:cubicBezTo>
                      <a:pt x="9" y="10"/>
                      <a:pt x="11" y="9"/>
                      <a:pt x="11" y="10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1" y="10"/>
                      <a:pt x="11" y="10"/>
                      <a:pt x="12" y="10"/>
                    </a:cubicBezTo>
                    <a:cubicBezTo>
                      <a:pt x="11" y="10"/>
                      <a:pt x="10" y="11"/>
                      <a:pt x="9" y="11"/>
                    </a:cubicBezTo>
                    <a:cubicBezTo>
                      <a:pt x="11" y="11"/>
                      <a:pt x="11" y="11"/>
                      <a:pt x="11" y="11"/>
                    </a:cubicBezTo>
                    <a:cubicBezTo>
                      <a:pt x="15" y="10"/>
                      <a:pt x="11" y="12"/>
                      <a:pt x="13" y="12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5" y="12"/>
                      <a:pt x="15" y="13"/>
                      <a:pt x="16" y="14"/>
                    </a:cubicBezTo>
                    <a:cubicBezTo>
                      <a:pt x="14" y="15"/>
                      <a:pt x="14" y="15"/>
                      <a:pt x="14" y="15"/>
                    </a:cubicBezTo>
                    <a:cubicBezTo>
                      <a:pt x="15" y="14"/>
                      <a:pt x="16" y="15"/>
                      <a:pt x="16" y="15"/>
                    </a:cubicBezTo>
                    <a:cubicBezTo>
                      <a:pt x="15" y="15"/>
                      <a:pt x="18" y="15"/>
                      <a:pt x="17" y="15"/>
                    </a:cubicBezTo>
                    <a:cubicBezTo>
                      <a:pt x="17" y="15"/>
                      <a:pt x="17" y="15"/>
                      <a:pt x="17" y="15"/>
                    </a:cubicBezTo>
                    <a:cubicBezTo>
                      <a:pt x="19" y="15"/>
                      <a:pt x="16" y="16"/>
                      <a:pt x="18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9" y="16"/>
                      <a:pt x="16" y="17"/>
                      <a:pt x="17" y="17"/>
                    </a:cubicBezTo>
                    <a:cubicBezTo>
                      <a:pt x="18" y="17"/>
                      <a:pt x="18" y="17"/>
                      <a:pt x="18" y="17"/>
                    </a:cubicBezTo>
                    <a:cubicBezTo>
                      <a:pt x="18" y="17"/>
                      <a:pt x="17" y="17"/>
                      <a:pt x="18" y="17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8" y="17"/>
                      <a:pt x="17" y="18"/>
                      <a:pt x="19" y="18"/>
                    </a:cubicBezTo>
                    <a:cubicBezTo>
                      <a:pt x="17" y="18"/>
                      <a:pt x="18" y="17"/>
                      <a:pt x="16" y="18"/>
                    </a:cubicBezTo>
                    <a:cubicBezTo>
                      <a:pt x="18" y="19"/>
                      <a:pt x="18" y="21"/>
                      <a:pt x="19" y="22"/>
                    </a:cubicBezTo>
                    <a:cubicBezTo>
                      <a:pt x="17" y="23"/>
                      <a:pt x="17" y="23"/>
                      <a:pt x="17" y="23"/>
                    </a:cubicBezTo>
                    <a:cubicBezTo>
                      <a:pt x="18" y="23"/>
                      <a:pt x="18" y="23"/>
                      <a:pt x="19" y="23"/>
                    </a:cubicBezTo>
                    <a:cubicBezTo>
                      <a:pt x="19" y="23"/>
                      <a:pt x="18" y="23"/>
                      <a:pt x="18" y="23"/>
                    </a:cubicBezTo>
                    <a:cubicBezTo>
                      <a:pt x="17" y="24"/>
                      <a:pt x="20" y="23"/>
                      <a:pt x="19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9" y="24"/>
                      <a:pt x="19" y="24"/>
                      <a:pt x="18" y="25"/>
                    </a:cubicBezTo>
                    <a:cubicBezTo>
                      <a:pt x="20" y="24"/>
                      <a:pt x="18" y="25"/>
                      <a:pt x="19" y="25"/>
                    </a:cubicBezTo>
                    <a:cubicBezTo>
                      <a:pt x="18" y="25"/>
                      <a:pt x="18" y="25"/>
                      <a:pt x="18" y="25"/>
                    </a:cubicBezTo>
                    <a:cubicBezTo>
                      <a:pt x="17" y="26"/>
                      <a:pt x="20" y="25"/>
                      <a:pt x="20" y="25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21" y="25"/>
                      <a:pt x="20" y="26"/>
                      <a:pt x="21" y="26"/>
                    </a:cubicBezTo>
                    <a:cubicBezTo>
                      <a:pt x="21" y="26"/>
                      <a:pt x="21" y="26"/>
                      <a:pt x="21" y="26"/>
                    </a:cubicBezTo>
                    <a:cubicBezTo>
                      <a:pt x="21" y="27"/>
                      <a:pt x="20" y="27"/>
                      <a:pt x="21" y="27"/>
                    </a:cubicBezTo>
                    <a:cubicBezTo>
                      <a:pt x="21" y="28"/>
                      <a:pt x="19" y="28"/>
                      <a:pt x="19" y="28"/>
                    </a:cubicBezTo>
                    <a:cubicBezTo>
                      <a:pt x="22" y="28"/>
                      <a:pt x="21" y="29"/>
                      <a:pt x="23" y="28"/>
                    </a:cubicBezTo>
                    <a:cubicBezTo>
                      <a:pt x="23" y="28"/>
                      <a:pt x="22" y="29"/>
                      <a:pt x="23" y="29"/>
                    </a:cubicBezTo>
                    <a:cubicBezTo>
                      <a:pt x="22" y="29"/>
                      <a:pt x="20" y="30"/>
                      <a:pt x="20" y="30"/>
                    </a:cubicBezTo>
                    <a:cubicBezTo>
                      <a:pt x="19" y="31"/>
                      <a:pt x="19" y="31"/>
                      <a:pt x="19" y="31"/>
                    </a:cubicBezTo>
                    <a:cubicBezTo>
                      <a:pt x="18" y="31"/>
                      <a:pt x="19" y="30"/>
                      <a:pt x="18" y="31"/>
                    </a:cubicBezTo>
                    <a:cubicBezTo>
                      <a:pt x="18" y="31"/>
                      <a:pt x="19" y="31"/>
                      <a:pt x="19" y="31"/>
                    </a:cubicBezTo>
                    <a:cubicBezTo>
                      <a:pt x="20" y="31"/>
                      <a:pt x="23" y="30"/>
                      <a:pt x="23" y="31"/>
                    </a:cubicBezTo>
                    <a:cubicBezTo>
                      <a:pt x="22" y="31"/>
                      <a:pt x="21" y="32"/>
                      <a:pt x="20" y="32"/>
                    </a:cubicBezTo>
                    <a:cubicBezTo>
                      <a:pt x="25" y="31"/>
                      <a:pt x="25" y="31"/>
                      <a:pt x="25" y="31"/>
                    </a:cubicBezTo>
                    <a:cubicBezTo>
                      <a:pt x="25" y="31"/>
                      <a:pt x="23" y="31"/>
                      <a:pt x="24" y="31"/>
                    </a:cubicBezTo>
                    <a:cubicBezTo>
                      <a:pt x="25" y="31"/>
                      <a:pt x="25" y="31"/>
                      <a:pt x="25" y="31"/>
                    </a:cubicBezTo>
                    <a:cubicBezTo>
                      <a:pt x="25" y="31"/>
                      <a:pt x="26" y="31"/>
                      <a:pt x="24" y="32"/>
                    </a:cubicBezTo>
                    <a:cubicBezTo>
                      <a:pt x="23" y="32"/>
                      <a:pt x="23" y="32"/>
                      <a:pt x="23" y="32"/>
                    </a:cubicBezTo>
                    <a:cubicBezTo>
                      <a:pt x="23" y="33"/>
                      <a:pt x="23" y="32"/>
                      <a:pt x="24" y="33"/>
                    </a:cubicBezTo>
                    <a:cubicBezTo>
                      <a:pt x="23" y="33"/>
                      <a:pt x="23" y="33"/>
                      <a:pt x="23" y="33"/>
                    </a:cubicBezTo>
                    <a:cubicBezTo>
                      <a:pt x="23" y="33"/>
                      <a:pt x="24" y="33"/>
                      <a:pt x="25" y="32"/>
                    </a:cubicBezTo>
                    <a:cubicBezTo>
                      <a:pt x="25" y="32"/>
                      <a:pt x="24" y="33"/>
                      <a:pt x="25" y="32"/>
                    </a:cubicBezTo>
                    <a:cubicBezTo>
                      <a:pt x="26" y="32"/>
                      <a:pt x="26" y="32"/>
                      <a:pt x="27" y="32"/>
                    </a:cubicBezTo>
                    <a:cubicBezTo>
                      <a:pt x="25" y="33"/>
                      <a:pt x="25" y="33"/>
                      <a:pt x="25" y="33"/>
                    </a:cubicBezTo>
                    <a:cubicBezTo>
                      <a:pt x="27" y="33"/>
                      <a:pt x="27" y="33"/>
                      <a:pt x="28" y="33"/>
                    </a:cubicBezTo>
                    <a:cubicBezTo>
                      <a:pt x="29" y="32"/>
                      <a:pt x="26" y="33"/>
                      <a:pt x="27" y="33"/>
                    </a:cubicBezTo>
                    <a:cubicBezTo>
                      <a:pt x="26" y="34"/>
                      <a:pt x="29" y="33"/>
                      <a:pt x="27" y="35"/>
                    </a:cubicBezTo>
                    <a:cubicBezTo>
                      <a:pt x="27" y="35"/>
                      <a:pt x="29" y="34"/>
                      <a:pt x="28" y="34"/>
                    </a:cubicBezTo>
                    <a:cubicBezTo>
                      <a:pt x="28" y="34"/>
                      <a:pt x="27" y="35"/>
                      <a:pt x="28" y="35"/>
                    </a:cubicBezTo>
                    <a:cubicBezTo>
                      <a:pt x="27" y="35"/>
                      <a:pt x="28" y="35"/>
                      <a:pt x="28" y="35"/>
                    </a:cubicBezTo>
                    <a:cubicBezTo>
                      <a:pt x="29" y="35"/>
                      <a:pt x="28" y="35"/>
                      <a:pt x="28" y="35"/>
                    </a:cubicBezTo>
                    <a:cubicBezTo>
                      <a:pt x="29" y="35"/>
                      <a:pt x="30" y="35"/>
                      <a:pt x="29" y="36"/>
                    </a:cubicBezTo>
                    <a:cubicBezTo>
                      <a:pt x="30" y="36"/>
                      <a:pt x="31" y="36"/>
                      <a:pt x="31" y="36"/>
                    </a:cubicBezTo>
                    <a:cubicBezTo>
                      <a:pt x="30" y="37"/>
                      <a:pt x="30" y="37"/>
                      <a:pt x="30" y="37"/>
                    </a:cubicBezTo>
                    <a:cubicBezTo>
                      <a:pt x="29" y="37"/>
                      <a:pt x="30" y="37"/>
                      <a:pt x="29" y="37"/>
                    </a:cubicBezTo>
                    <a:cubicBezTo>
                      <a:pt x="31" y="37"/>
                      <a:pt x="27" y="37"/>
                      <a:pt x="29" y="37"/>
                    </a:cubicBezTo>
                    <a:cubicBezTo>
                      <a:pt x="28" y="37"/>
                      <a:pt x="31" y="36"/>
                      <a:pt x="29" y="37"/>
                    </a:cubicBezTo>
                    <a:cubicBezTo>
                      <a:pt x="29" y="37"/>
                      <a:pt x="31" y="37"/>
                      <a:pt x="30" y="38"/>
                    </a:cubicBezTo>
                    <a:cubicBezTo>
                      <a:pt x="30" y="37"/>
                      <a:pt x="28" y="38"/>
                      <a:pt x="28" y="38"/>
                    </a:cubicBezTo>
                    <a:cubicBezTo>
                      <a:pt x="28" y="39"/>
                      <a:pt x="29" y="38"/>
                      <a:pt x="29" y="38"/>
                    </a:cubicBezTo>
                    <a:cubicBezTo>
                      <a:pt x="30" y="38"/>
                      <a:pt x="30" y="38"/>
                      <a:pt x="30" y="38"/>
                    </a:cubicBezTo>
                    <a:cubicBezTo>
                      <a:pt x="31" y="38"/>
                      <a:pt x="30" y="39"/>
                      <a:pt x="31" y="38"/>
                    </a:cubicBezTo>
                    <a:cubicBezTo>
                      <a:pt x="30" y="38"/>
                      <a:pt x="32" y="38"/>
                      <a:pt x="30" y="39"/>
                    </a:cubicBezTo>
                    <a:cubicBezTo>
                      <a:pt x="28" y="40"/>
                      <a:pt x="28" y="40"/>
                      <a:pt x="28" y="40"/>
                    </a:cubicBezTo>
                    <a:cubicBezTo>
                      <a:pt x="28" y="40"/>
                      <a:pt x="30" y="39"/>
                      <a:pt x="31" y="39"/>
                    </a:cubicBezTo>
                    <a:cubicBezTo>
                      <a:pt x="30" y="39"/>
                      <a:pt x="30" y="39"/>
                      <a:pt x="30" y="39"/>
                    </a:cubicBezTo>
                    <a:cubicBezTo>
                      <a:pt x="33" y="38"/>
                      <a:pt x="30" y="40"/>
                      <a:pt x="32" y="39"/>
                    </a:cubicBezTo>
                    <a:cubicBezTo>
                      <a:pt x="31" y="40"/>
                      <a:pt x="32" y="40"/>
                      <a:pt x="31" y="41"/>
                    </a:cubicBezTo>
                    <a:cubicBezTo>
                      <a:pt x="32" y="40"/>
                      <a:pt x="33" y="40"/>
                      <a:pt x="32" y="41"/>
                    </a:cubicBezTo>
                    <a:cubicBezTo>
                      <a:pt x="32" y="41"/>
                      <a:pt x="32" y="41"/>
                      <a:pt x="31" y="41"/>
                    </a:cubicBezTo>
                    <a:cubicBezTo>
                      <a:pt x="31" y="41"/>
                      <a:pt x="31" y="41"/>
                      <a:pt x="32" y="41"/>
                    </a:cubicBezTo>
                    <a:cubicBezTo>
                      <a:pt x="31" y="41"/>
                      <a:pt x="30" y="42"/>
                      <a:pt x="30" y="43"/>
                    </a:cubicBezTo>
                    <a:cubicBezTo>
                      <a:pt x="31" y="43"/>
                      <a:pt x="32" y="42"/>
                      <a:pt x="33" y="42"/>
                    </a:cubicBezTo>
                    <a:cubicBezTo>
                      <a:pt x="30" y="43"/>
                      <a:pt x="35" y="41"/>
                      <a:pt x="32" y="43"/>
                    </a:cubicBezTo>
                    <a:cubicBezTo>
                      <a:pt x="32" y="43"/>
                      <a:pt x="31" y="43"/>
                      <a:pt x="31" y="43"/>
                    </a:cubicBezTo>
                    <a:cubicBezTo>
                      <a:pt x="28" y="45"/>
                      <a:pt x="33" y="43"/>
                      <a:pt x="32" y="44"/>
                    </a:cubicBezTo>
                    <a:cubicBezTo>
                      <a:pt x="34" y="43"/>
                      <a:pt x="34" y="43"/>
                      <a:pt x="34" y="43"/>
                    </a:cubicBezTo>
                    <a:cubicBezTo>
                      <a:pt x="32" y="43"/>
                      <a:pt x="35" y="43"/>
                      <a:pt x="33" y="44"/>
                    </a:cubicBezTo>
                    <a:cubicBezTo>
                      <a:pt x="34" y="43"/>
                      <a:pt x="32" y="44"/>
                      <a:pt x="34" y="43"/>
                    </a:cubicBezTo>
                    <a:cubicBezTo>
                      <a:pt x="33" y="45"/>
                      <a:pt x="36" y="44"/>
                      <a:pt x="33" y="46"/>
                    </a:cubicBezTo>
                    <a:cubicBezTo>
                      <a:pt x="33" y="46"/>
                      <a:pt x="33" y="46"/>
                      <a:pt x="34" y="46"/>
                    </a:cubicBezTo>
                    <a:cubicBezTo>
                      <a:pt x="35" y="45"/>
                      <a:pt x="33" y="46"/>
                      <a:pt x="34" y="46"/>
                    </a:cubicBezTo>
                    <a:cubicBezTo>
                      <a:pt x="34" y="46"/>
                      <a:pt x="34" y="45"/>
                      <a:pt x="34" y="45"/>
                    </a:cubicBezTo>
                    <a:cubicBezTo>
                      <a:pt x="34" y="46"/>
                      <a:pt x="34" y="46"/>
                      <a:pt x="32" y="47"/>
                    </a:cubicBezTo>
                    <a:cubicBezTo>
                      <a:pt x="31" y="47"/>
                      <a:pt x="36" y="45"/>
                      <a:pt x="35" y="46"/>
                    </a:cubicBezTo>
                    <a:cubicBezTo>
                      <a:pt x="34" y="47"/>
                      <a:pt x="34" y="47"/>
                      <a:pt x="34" y="47"/>
                    </a:cubicBezTo>
                    <a:cubicBezTo>
                      <a:pt x="36" y="46"/>
                      <a:pt x="36" y="46"/>
                      <a:pt x="36" y="46"/>
                    </a:cubicBezTo>
                    <a:cubicBezTo>
                      <a:pt x="36" y="47"/>
                      <a:pt x="34" y="47"/>
                      <a:pt x="33" y="48"/>
                    </a:cubicBezTo>
                    <a:cubicBezTo>
                      <a:pt x="33" y="48"/>
                      <a:pt x="33" y="48"/>
                      <a:pt x="34" y="48"/>
                    </a:cubicBezTo>
                    <a:cubicBezTo>
                      <a:pt x="33" y="49"/>
                      <a:pt x="33" y="49"/>
                      <a:pt x="33" y="49"/>
                    </a:cubicBezTo>
                    <a:cubicBezTo>
                      <a:pt x="34" y="48"/>
                      <a:pt x="33" y="49"/>
                      <a:pt x="34" y="49"/>
                    </a:cubicBezTo>
                    <a:cubicBezTo>
                      <a:pt x="33" y="49"/>
                      <a:pt x="33" y="49"/>
                      <a:pt x="33" y="49"/>
                    </a:cubicBezTo>
                    <a:cubicBezTo>
                      <a:pt x="33" y="49"/>
                      <a:pt x="33" y="49"/>
                      <a:pt x="34" y="49"/>
                    </a:cubicBezTo>
                    <a:cubicBezTo>
                      <a:pt x="34" y="49"/>
                      <a:pt x="35" y="48"/>
                      <a:pt x="35" y="48"/>
                    </a:cubicBezTo>
                    <a:cubicBezTo>
                      <a:pt x="35" y="48"/>
                      <a:pt x="35" y="48"/>
                      <a:pt x="36" y="48"/>
                    </a:cubicBezTo>
                    <a:cubicBezTo>
                      <a:pt x="35" y="48"/>
                      <a:pt x="35" y="48"/>
                      <a:pt x="35" y="49"/>
                    </a:cubicBezTo>
                    <a:cubicBezTo>
                      <a:pt x="35" y="49"/>
                      <a:pt x="37" y="48"/>
                      <a:pt x="37" y="48"/>
                    </a:cubicBezTo>
                    <a:cubicBezTo>
                      <a:pt x="36" y="49"/>
                      <a:pt x="37" y="49"/>
                      <a:pt x="35" y="49"/>
                    </a:cubicBezTo>
                    <a:cubicBezTo>
                      <a:pt x="35" y="49"/>
                      <a:pt x="36" y="49"/>
                      <a:pt x="35" y="49"/>
                    </a:cubicBezTo>
                    <a:cubicBezTo>
                      <a:pt x="35" y="49"/>
                      <a:pt x="34" y="50"/>
                      <a:pt x="35" y="49"/>
                    </a:cubicBezTo>
                    <a:cubicBezTo>
                      <a:pt x="35" y="49"/>
                      <a:pt x="37" y="48"/>
                      <a:pt x="37" y="49"/>
                    </a:cubicBezTo>
                    <a:cubicBezTo>
                      <a:pt x="35" y="49"/>
                      <a:pt x="35" y="49"/>
                      <a:pt x="35" y="49"/>
                    </a:cubicBezTo>
                    <a:cubicBezTo>
                      <a:pt x="35" y="50"/>
                      <a:pt x="35" y="50"/>
                      <a:pt x="35" y="50"/>
                    </a:cubicBezTo>
                    <a:cubicBezTo>
                      <a:pt x="36" y="49"/>
                      <a:pt x="36" y="49"/>
                      <a:pt x="36" y="49"/>
                    </a:cubicBezTo>
                    <a:cubicBezTo>
                      <a:pt x="35" y="50"/>
                      <a:pt x="35" y="50"/>
                      <a:pt x="35" y="50"/>
                    </a:cubicBezTo>
                    <a:cubicBezTo>
                      <a:pt x="37" y="49"/>
                      <a:pt x="36" y="50"/>
                      <a:pt x="37" y="49"/>
                    </a:cubicBezTo>
                    <a:cubicBezTo>
                      <a:pt x="38" y="49"/>
                      <a:pt x="37" y="50"/>
                      <a:pt x="37" y="50"/>
                    </a:cubicBezTo>
                    <a:cubicBezTo>
                      <a:pt x="37" y="50"/>
                      <a:pt x="37" y="50"/>
                      <a:pt x="37" y="50"/>
                    </a:cubicBezTo>
                    <a:cubicBezTo>
                      <a:pt x="36" y="51"/>
                      <a:pt x="36" y="51"/>
                      <a:pt x="37" y="50"/>
                    </a:cubicBezTo>
                    <a:cubicBezTo>
                      <a:pt x="37" y="50"/>
                      <a:pt x="37" y="50"/>
                      <a:pt x="37" y="50"/>
                    </a:cubicBezTo>
                    <a:cubicBezTo>
                      <a:pt x="37" y="51"/>
                      <a:pt x="37" y="51"/>
                      <a:pt x="38" y="50"/>
                    </a:cubicBezTo>
                    <a:cubicBezTo>
                      <a:pt x="37" y="51"/>
                      <a:pt x="34" y="53"/>
                      <a:pt x="35" y="52"/>
                    </a:cubicBezTo>
                    <a:cubicBezTo>
                      <a:pt x="35" y="52"/>
                      <a:pt x="38" y="51"/>
                      <a:pt x="38" y="51"/>
                    </a:cubicBezTo>
                    <a:cubicBezTo>
                      <a:pt x="38" y="52"/>
                      <a:pt x="40" y="51"/>
                      <a:pt x="38" y="53"/>
                    </a:cubicBezTo>
                    <a:cubicBezTo>
                      <a:pt x="39" y="52"/>
                      <a:pt x="39" y="52"/>
                      <a:pt x="39" y="52"/>
                    </a:cubicBezTo>
                    <a:cubicBezTo>
                      <a:pt x="39" y="53"/>
                      <a:pt x="41" y="53"/>
                      <a:pt x="39" y="54"/>
                    </a:cubicBezTo>
                    <a:cubicBezTo>
                      <a:pt x="39" y="54"/>
                      <a:pt x="38" y="55"/>
                      <a:pt x="37" y="55"/>
                    </a:cubicBezTo>
                    <a:cubicBezTo>
                      <a:pt x="38" y="55"/>
                      <a:pt x="36" y="56"/>
                      <a:pt x="38" y="55"/>
                    </a:cubicBezTo>
                    <a:cubicBezTo>
                      <a:pt x="39" y="55"/>
                      <a:pt x="40" y="54"/>
                      <a:pt x="40" y="54"/>
                    </a:cubicBezTo>
                    <a:cubicBezTo>
                      <a:pt x="41" y="54"/>
                      <a:pt x="41" y="54"/>
                      <a:pt x="40" y="55"/>
                    </a:cubicBezTo>
                    <a:cubicBezTo>
                      <a:pt x="41" y="55"/>
                      <a:pt x="41" y="55"/>
                      <a:pt x="41" y="55"/>
                    </a:cubicBezTo>
                    <a:cubicBezTo>
                      <a:pt x="40" y="55"/>
                      <a:pt x="40" y="56"/>
                      <a:pt x="40" y="56"/>
                    </a:cubicBezTo>
                    <a:cubicBezTo>
                      <a:pt x="41" y="55"/>
                      <a:pt x="41" y="55"/>
                      <a:pt x="41" y="55"/>
                    </a:cubicBezTo>
                    <a:cubicBezTo>
                      <a:pt x="40" y="56"/>
                      <a:pt x="40" y="56"/>
                      <a:pt x="40" y="56"/>
                    </a:cubicBezTo>
                    <a:cubicBezTo>
                      <a:pt x="41" y="56"/>
                      <a:pt x="42" y="55"/>
                      <a:pt x="42" y="56"/>
                    </a:cubicBezTo>
                    <a:cubicBezTo>
                      <a:pt x="40" y="56"/>
                      <a:pt x="40" y="56"/>
                      <a:pt x="40" y="56"/>
                    </a:cubicBezTo>
                    <a:cubicBezTo>
                      <a:pt x="41" y="56"/>
                      <a:pt x="43" y="55"/>
                      <a:pt x="42" y="56"/>
                    </a:cubicBezTo>
                    <a:cubicBezTo>
                      <a:pt x="41" y="57"/>
                      <a:pt x="41" y="57"/>
                      <a:pt x="41" y="57"/>
                    </a:cubicBezTo>
                    <a:cubicBezTo>
                      <a:pt x="41" y="57"/>
                      <a:pt x="42" y="57"/>
                      <a:pt x="42" y="56"/>
                    </a:cubicBezTo>
                    <a:cubicBezTo>
                      <a:pt x="42" y="57"/>
                      <a:pt x="42" y="58"/>
                      <a:pt x="40" y="58"/>
                    </a:cubicBezTo>
                    <a:cubicBezTo>
                      <a:pt x="44" y="57"/>
                      <a:pt x="44" y="58"/>
                      <a:pt x="45" y="59"/>
                    </a:cubicBezTo>
                    <a:cubicBezTo>
                      <a:pt x="44" y="59"/>
                      <a:pt x="44" y="59"/>
                      <a:pt x="44" y="59"/>
                    </a:cubicBezTo>
                    <a:cubicBezTo>
                      <a:pt x="43" y="60"/>
                      <a:pt x="45" y="58"/>
                      <a:pt x="45" y="59"/>
                    </a:cubicBezTo>
                    <a:cubicBezTo>
                      <a:pt x="42" y="60"/>
                      <a:pt x="42" y="60"/>
                      <a:pt x="42" y="60"/>
                    </a:cubicBezTo>
                    <a:cubicBezTo>
                      <a:pt x="42" y="61"/>
                      <a:pt x="44" y="60"/>
                      <a:pt x="44" y="60"/>
                    </a:cubicBezTo>
                    <a:cubicBezTo>
                      <a:pt x="45" y="59"/>
                      <a:pt x="44" y="60"/>
                      <a:pt x="45" y="59"/>
                    </a:cubicBezTo>
                    <a:cubicBezTo>
                      <a:pt x="45" y="59"/>
                      <a:pt x="44" y="60"/>
                      <a:pt x="46" y="59"/>
                    </a:cubicBezTo>
                    <a:cubicBezTo>
                      <a:pt x="45" y="60"/>
                      <a:pt x="44" y="60"/>
                      <a:pt x="44" y="61"/>
                    </a:cubicBezTo>
                    <a:cubicBezTo>
                      <a:pt x="45" y="60"/>
                      <a:pt x="45" y="60"/>
                      <a:pt x="45" y="60"/>
                    </a:cubicBezTo>
                    <a:cubicBezTo>
                      <a:pt x="43" y="62"/>
                      <a:pt x="41" y="62"/>
                      <a:pt x="39" y="63"/>
                    </a:cubicBezTo>
                    <a:cubicBezTo>
                      <a:pt x="39" y="63"/>
                      <a:pt x="39" y="63"/>
                      <a:pt x="39" y="63"/>
                    </a:cubicBezTo>
                    <a:cubicBezTo>
                      <a:pt x="38" y="65"/>
                      <a:pt x="37" y="64"/>
                      <a:pt x="37" y="65"/>
                    </a:cubicBezTo>
                    <a:cubicBezTo>
                      <a:pt x="38" y="65"/>
                      <a:pt x="40" y="63"/>
                      <a:pt x="41" y="63"/>
                    </a:cubicBezTo>
                    <a:cubicBezTo>
                      <a:pt x="41" y="63"/>
                      <a:pt x="44" y="61"/>
                      <a:pt x="45" y="61"/>
                    </a:cubicBezTo>
                    <a:cubicBezTo>
                      <a:pt x="44" y="62"/>
                      <a:pt x="44" y="61"/>
                      <a:pt x="43" y="62"/>
                    </a:cubicBezTo>
                    <a:cubicBezTo>
                      <a:pt x="42" y="63"/>
                      <a:pt x="44" y="62"/>
                      <a:pt x="44" y="62"/>
                    </a:cubicBezTo>
                    <a:cubicBezTo>
                      <a:pt x="44" y="62"/>
                      <a:pt x="46" y="61"/>
                      <a:pt x="46" y="61"/>
                    </a:cubicBezTo>
                    <a:cubicBezTo>
                      <a:pt x="45" y="61"/>
                      <a:pt x="44" y="62"/>
                      <a:pt x="44" y="62"/>
                    </a:cubicBezTo>
                    <a:cubicBezTo>
                      <a:pt x="45" y="61"/>
                      <a:pt x="46" y="61"/>
                      <a:pt x="47" y="61"/>
                    </a:cubicBezTo>
                    <a:cubicBezTo>
                      <a:pt x="49" y="59"/>
                      <a:pt x="46" y="61"/>
                      <a:pt x="48" y="60"/>
                    </a:cubicBezTo>
                    <a:cubicBezTo>
                      <a:pt x="47" y="61"/>
                      <a:pt x="45" y="62"/>
                      <a:pt x="44" y="63"/>
                    </a:cubicBezTo>
                    <a:cubicBezTo>
                      <a:pt x="45" y="62"/>
                      <a:pt x="46" y="62"/>
                      <a:pt x="48" y="61"/>
                    </a:cubicBezTo>
                    <a:cubicBezTo>
                      <a:pt x="48" y="61"/>
                      <a:pt x="47" y="62"/>
                      <a:pt x="46" y="62"/>
                    </a:cubicBezTo>
                    <a:cubicBezTo>
                      <a:pt x="45" y="63"/>
                      <a:pt x="48" y="61"/>
                      <a:pt x="46" y="63"/>
                    </a:cubicBezTo>
                    <a:cubicBezTo>
                      <a:pt x="47" y="62"/>
                      <a:pt x="47" y="62"/>
                      <a:pt x="47" y="62"/>
                    </a:cubicBezTo>
                    <a:cubicBezTo>
                      <a:pt x="47" y="62"/>
                      <a:pt x="46" y="62"/>
                      <a:pt x="46" y="63"/>
                    </a:cubicBezTo>
                    <a:cubicBezTo>
                      <a:pt x="46" y="63"/>
                      <a:pt x="48" y="62"/>
                      <a:pt x="46" y="64"/>
                    </a:cubicBezTo>
                    <a:cubicBezTo>
                      <a:pt x="46" y="63"/>
                      <a:pt x="46" y="64"/>
                      <a:pt x="48" y="63"/>
                    </a:cubicBezTo>
                    <a:cubicBezTo>
                      <a:pt x="48" y="62"/>
                      <a:pt x="46" y="63"/>
                      <a:pt x="48" y="62"/>
                    </a:cubicBezTo>
                    <a:cubicBezTo>
                      <a:pt x="47" y="63"/>
                      <a:pt x="49" y="62"/>
                      <a:pt x="49" y="62"/>
                    </a:cubicBezTo>
                    <a:cubicBezTo>
                      <a:pt x="48" y="62"/>
                      <a:pt x="48" y="62"/>
                      <a:pt x="48" y="62"/>
                    </a:cubicBezTo>
                    <a:cubicBezTo>
                      <a:pt x="49" y="62"/>
                      <a:pt x="49" y="62"/>
                      <a:pt x="50" y="62"/>
                    </a:cubicBezTo>
                    <a:cubicBezTo>
                      <a:pt x="49" y="62"/>
                      <a:pt x="49" y="63"/>
                      <a:pt x="48" y="63"/>
                    </a:cubicBezTo>
                    <a:cubicBezTo>
                      <a:pt x="50" y="62"/>
                      <a:pt x="50" y="62"/>
                      <a:pt x="50" y="62"/>
                    </a:cubicBezTo>
                    <a:cubicBezTo>
                      <a:pt x="50" y="62"/>
                      <a:pt x="48" y="63"/>
                      <a:pt x="48" y="64"/>
                    </a:cubicBezTo>
                    <a:cubicBezTo>
                      <a:pt x="47" y="64"/>
                      <a:pt x="47" y="64"/>
                      <a:pt x="47" y="64"/>
                    </a:cubicBezTo>
                    <a:cubicBezTo>
                      <a:pt x="47" y="64"/>
                      <a:pt x="46" y="65"/>
                      <a:pt x="47" y="65"/>
                    </a:cubicBezTo>
                    <a:cubicBezTo>
                      <a:pt x="48" y="64"/>
                      <a:pt x="49" y="63"/>
                      <a:pt x="50" y="63"/>
                    </a:cubicBezTo>
                    <a:cubicBezTo>
                      <a:pt x="51" y="62"/>
                      <a:pt x="49" y="63"/>
                      <a:pt x="50" y="63"/>
                    </a:cubicBezTo>
                    <a:cubicBezTo>
                      <a:pt x="49" y="64"/>
                      <a:pt x="49" y="64"/>
                      <a:pt x="49" y="64"/>
                    </a:cubicBezTo>
                    <a:cubicBezTo>
                      <a:pt x="48" y="64"/>
                      <a:pt x="47" y="65"/>
                      <a:pt x="47" y="65"/>
                    </a:cubicBezTo>
                    <a:cubicBezTo>
                      <a:pt x="48" y="65"/>
                      <a:pt x="49" y="64"/>
                      <a:pt x="50" y="63"/>
                    </a:cubicBezTo>
                    <a:cubicBezTo>
                      <a:pt x="50" y="64"/>
                      <a:pt x="49" y="64"/>
                      <a:pt x="48" y="65"/>
                    </a:cubicBezTo>
                    <a:cubicBezTo>
                      <a:pt x="49" y="65"/>
                      <a:pt x="50" y="64"/>
                      <a:pt x="50" y="63"/>
                    </a:cubicBezTo>
                    <a:cubicBezTo>
                      <a:pt x="50" y="64"/>
                      <a:pt x="49" y="65"/>
                      <a:pt x="48" y="66"/>
                    </a:cubicBezTo>
                    <a:cubicBezTo>
                      <a:pt x="46" y="67"/>
                      <a:pt x="46" y="67"/>
                      <a:pt x="46" y="67"/>
                    </a:cubicBezTo>
                    <a:cubicBezTo>
                      <a:pt x="46" y="67"/>
                      <a:pt x="46" y="67"/>
                      <a:pt x="46" y="67"/>
                    </a:cubicBezTo>
                    <a:cubicBezTo>
                      <a:pt x="45" y="68"/>
                      <a:pt x="45" y="68"/>
                      <a:pt x="43" y="69"/>
                    </a:cubicBezTo>
                    <a:cubicBezTo>
                      <a:pt x="43" y="69"/>
                      <a:pt x="44" y="69"/>
                      <a:pt x="44" y="69"/>
                    </a:cubicBezTo>
                    <a:cubicBezTo>
                      <a:pt x="47" y="67"/>
                      <a:pt x="48" y="67"/>
                      <a:pt x="50" y="65"/>
                    </a:cubicBezTo>
                    <a:cubicBezTo>
                      <a:pt x="51" y="65"/>
                      <a:pt x="45" y="69"/>
                      <a:pt x="49" y="67"/>
                    </a:cubicBezTo>
                    <a:cubicBezTo>
                      <a:pt x="49" y="67"/>
                      <a:pt x="51" y="66"/>
                      <a:pt x="50" y="66"/>
                    </a:cubicBezTo>
                    <a:cubicBezTo>
                      <a:pt x="50" y="66"/>
                      <a:pt x="52" y="64"/>
                      <a:pt x="52" y="65"/>
                    </a:cubicBezTo>
                    <a:cubicBezTo>
                      <a:pt x="51" y="66"/>
                      <a:pt x="50" y="67"/>
                      <a:pt x="48" y="68"/>
                    </a:cubicBezTo>
                    <a:cubicBezTo>
                      <a:pt x="49" y="67"/>
                      <a:pt x="49" y="67"/>
                      <a:pt x="48" y="67"/>
                    </a:cubicBezTo>
                    <a:cubicBezTo>
                      <a:pt x="47" y="68"/>
                      <a:pt x="46" y="69"/>
                      <a:pt x="46" y="69"/>
                    </a:cubicBezTo>
                    <a:cubicBezTo>
                      <a:pt x="47" y="69"/>
                      <a:pt x="47" y="69"/>
                      <a:pt x="48" y="68"/>
                    </a:cubicBezTo>
                    <a:cubicBezTo>
                      <a:pt x="49" y="67"/>
                      <a:pt x="48" y="68"/>
                      <a:pt x="49" y="67"/>
                    </a:cubicBezTo>
                    <a:cubicBezTo>
                      <a:pt x="50" y="67"/>
                      <a:pt x="48" y="69"/>
                      <a:pt x="50" y="67"/>
                    </a:cubicBezTo>
                    <a:cubicBezTo>
                      <a:pt x="50" y="67"/>
                      <a:pt x="51" y="66"/>
                      <a:pt x="52" y="66"/>
                    </a:cubicBezTo>
                    <a:cubicBezTo>
                      <a:pt x="52" y="65"/>
                      <a:pt x="52" y="65"/>
                      <a:pt x="52" y="65"/>
                    </a:cubicBezTo>
                    <a:cubicBezTo>
                      <a:pt x="52" y="66"/>
                      <a:pt x="52" y="66"/>
                      <a:pt x="52" y="66"/>
                    </a:cubicBezTo>
                    <a:cubicBezTo>
                      <a:pt x="51" y="67"/>
                      <a:pt x="53" y="65"/>
                      <a:pt x="53" y="66"/>
                    </a:cubicBezTo>
                    <a:cubicBezTo>
                      <a:pt x="52" y="67"/>
                      <a:pt x="52" y="67"/>
                      <a:pt x="52" y="67"/>
                    </a:cubicBezTo>
                    <a:cubicBezTo>
                      <a:pt x="50" y="68"/>
                      <a:pt x="52" y="66"/>
                      <a:pt x="50" y="68"/>
                    </a:cubicBezTo>
                    <a:cubicBezTo>
                      <a:pt x="50" y="68"/>
                      <a:pt x="51" y="67"/>
                      <a:pt x="50" y="68"/>
                    </a:cubicBezTo>
                    <a:cubicBezTo>
                      <a:pt x="50" y="68"/>
                      <a:pt x="50" y="68"/>
                      <a:pt x="50" y="68"/>
                    </a:cubicBezTo>
                    <a:cubicBezTo>
                      <a:pt x="50" y="68"/>
                      <a:pt x="47" y="70"/>
                      <a:pt x="49" y="69"/>
                    </a:cubicBezTo>
                    <a:cubicBezTo>
                      <a:pt x="50" y="69"/>
                      <a:pt x="50" y="69"/>
                      <a:pt x="51" y="68"/>
                    </a:cubicBezTo>
                    <a:cubicBezTo>
                      <a:pt x="51" y="68"/>
                      <a:pt x="52" y="68"/>
                      <a:pt x="52" y="68"/>
                    </a:cubicBezTo>
                    <a:cubicBezTo>
                      <a:pt x="51" y="69"/>
                      <a:pt x="52" y="68"/>
                      <a:pt x="51" y="69"/>
                    </a:cubicBezTo>
                    <a:cubicBezTo>
                      <a:pt x="51" y="69"/>
                      <a:pt x="51" y="68"/>
                      <a:pt x="49" y="69"/>
                    </a:cubicBezTo>
                    <a:cubicBezTo>
                      <a:pt x="47" y="71"/>
                      <a:pt x="49" y="69"/>
                      <a:pt x="47" y="70"/>
                    </a:cubicBezTo>
                    <a:cubicBezTo>
                      <a:pt x="47" y="70"/>
                      <a:pt x="46" y="72"/>
                      <a:pt x="44" y="73"/>
                    </a:cubicBezTo>
                    <a:cubicBezTo>
                      <a:pt x="44" y="73"/>
                      <a:pt x="45" y="73"/>
                      <a:pt x="45" y="73"/>
                    </a:cubicBezTo>
                    <a:cubicBezTo>
                      <a:pt x="46" y="72"/>
                      <a:pt x="46" y="72"/>
                      <a:pt x="47" y="71"/>
                    </a:cubicBezTo>
                    <a:cubicBezTo>
                      <a:pt x="47" y="71"/>
                      <a:pt x="48" y="71"/>
                      <a:pt x="49" y="70"/>
                    </a:cubicBezTo>
                    <a:cubicBezTo>
                      <a:pt x="49" y="71"/>
                      <a:pt x="48" y="72"/>
                      <a:pt x="48" y="72"/>
                    </a:cubicBezTo>
                    <a:cubicBezTo>
                      <a:pt x="48" y="72"/>
                      <a:pt x="48" y="72"/>
                      <a:pt x="48" y="73"/>
                    </a:cubicBezTo>
                    <a:cubicBezTo>
                      <a:pt x="50" y="71"/>
                      <a:pt x="49" y="73"/>
                      <a:pt x="50" y="72"/>
                    </a:cubicBezTo>
                    <a:cubicBezTo>
                      <a:pt x="51" y="71"/>
                      <a:pt x="52" y="70"/>
                      <a:pt x="53" y="69"/>
                    </a:cubicBezTo>
                    <a:cubicBezTo>
                      <a:pt x="53" y="70"/>
                      <a:pt x="52" y="70"/>
                      <a:pt x="52" y="70"/>
                    </a:cubicBezTo>
                    <a:cubicBezTo>
                      <a:pt x="53" y="70"/>
                      <a:pt x="50" y="72"/>
                      <a:pt x="52" y="71"/>
                    </a:cubicBezTo>
                    <a:cubicBezTo>
                      <a:pt x="51" y="71"/>
                      <a:pt x="49" y="72"/>
                      <a:pt x="48" y="74"/>
                    </a:cubicBezTo>
                    <a:cubicBezTo>
                      <a:pt x="49" y="73"/>
                      <a:pt x="47" y="74"/>
                      <a:pt x="47" y="75"/>
                    </a:cubicBezTo>
                    <a:cubicBezTo>
                      <a:pt x="48" y="74"/>
                      <a:pt x="49" y="74"/>
                      <a:pt x="49" y="74"/>
                    </a:cubicBezTo>
                    <a:cubicBezTo>
                      <a:pt x="48" y="75"/>
                      <a:pt x="50" y="75"/>
                      <a:pt x="50" y="75"/>
                    </a:cubicBezTo>
                    <a:cubicBezTo>
                      <a:pt x="50" y="76"/>
                      <a:pt x="48" y="77"/>
                      <a:pt x="48" y="78"/>
                    </a:cubicBezTo>
                    <a:cubicBezTo>
                      <a:pt x="48" y="78"/>
                      <a:pt x="49" y="76"/>
                      <a:pt x="49" y="77"/>
                    </a:cubicBezTo>
                    <a:cubicBezTo>
                      <a:pt x="48" y="77"/>
                      <a:pt x="48" y="77"/>
                      <a:pt x="48" y="77"/>
                    </a:cubicBezTo>
                    <a:cubicBezTo>
                      <a:pt x="49" y="77"/>
                      <a:pt x="48" y="79"/>
                      <a:pt x="50" y="77"/>
                    </a:cubicBezTo>
                    <a:cubicBezTo>
                      <a:pt x="48" y="78"/>
                      <a:pt x="48" y="78"/>
                      <a:pt x="48" y="78"/>
                    </a:cubicBezTo>
                    <a:cubicBezTo>
                      <a:pt x="48" y="78"/>
                      <a:pt x="49" y="78"/>
                      <a:pt x="49" y="78"/>
                    </a:cubicBezTo>
                    <a:cubicBezTo>
                      <a:pt x="47" y="79"/>
                      <a:pt x="47" y="79"/>
                      <a:pt x="47" y="79"/>
                    </a:cubicBezTo>
                    <a:cubicBezTo>
                      <a:pt x="46" y="80"/>
                      <a:pt x="48" y="79"/>
                      <a:pt x="48" y="79"/>
                    </a:cubicBezTo>
                    <a:cubicBezTo>
                      <a:pt x="49" y="78"/>
                      <a:pt x="49" y="78"/>
                      <a:pt x="49" y="78"/>
                    </a:cubicBezTo>
                    <a:cubicBezTo>
                      <a:pt x="50" y="78"/>
                      <a:pt x="49" y="79"/>
                      <a:pt x="50" y="79"/>
                    </a:cubicBezTo>
                    <a:cubicBezTo>
                      <a:pt x="49" y="80"/>
                      <a:pt x="49" y="80"/>
                      <a:pt x="49" y="80"/>
                    </a:cubicBezTo>
                    <a:cubicBezTo>
                      <a:pt x="49" y="80"/>
                      <a:pt x="49" y="80"/>
                      <a:pt x="49" y="80"/>
                    </a:cubicBezTo>
                    <a:cubicBezTo>
                      <a:pt x="48" y="81"/>
                      <a:pt x="48" y="81"/>
                      <a:pt x="49" y="81"/>
                    </a:cubicBezTo>
                    <a:cubicBezTo>
                      <a:pt x="46" y="82"/>
                      <a:pt x="46" y="82"/>
                      <a:pt x="46" y="82"/>
                    </a:cubicBezTo>
                    <a:cubicBezTo>
                      <a:pt x="46" y="82"/>
                      <a:pt x="47" y="81"/>
                      <a:pt x="48" y="80"/>
                    </a:cubicBezTo>
                    <a:cubicBezTo>
                      <a:pt x="49" y="80"/>
                      <a:pt x="49" y="80"/>
                      <a:pt x="48" y="80"/>
                    </a:cubicBezTo>
                    <a:cubicBezTo>
                      <a:pt x="48" y="81"/>
                      <a:pt x="48" y="80"/>
                      <a:pt x="48" y="80"/>
                    </a:cubicBezTo>
                    <a:cubicBezTo>
                      <a:pt x="47" y="81"/>
                      <a:pt x="47" y="81"/>
                      <a:pt x="46" y="82"/>
                    </a:cubicBezTo>
                    <a:cubicBezTo>
                      <a:pt x="46" y="82"/>
                      <a:pt x="45" y="82"/>
                      <a:pt x="46" y="82"/>
                    </a:cubicBezTo>
                    <a:cubicBezTo>
                      <a:pt x="45" y="82"/>
                      <a:pt x="45" y="82"/>
                      <a:pt x="45" y="82"/>
                    </a:cubicBezTo>
                    <a:cubicBezTo>
                      <a:pt x="45" y="82"/>
                      <a:pt x="46" y="81"/>
                      <a:pt x="46" y="81"/>
                    </a:cubicBezTo>
                    <a:cubicBezTo>
                      <a:pt x="45" y="82"/>
                      <a:pt x="44" y="82"/>
                      <a:pt x="44" y="82"/>
                    </a:cubicBezTo>
                    <a:cubicBezTo>
                      <a:pt x="46" y="80"/>
                      <a:pt x="43" y="82"/>
                      <a:pt x="43" y="81"/>
                    </a:cubicBezTo>
                    <a:cubicBezTo>
                      <a:pt x="45" y="80"/>
                      <a:pt x="46" y="80"/>
                      <a:pt x="46" y="80"/>
                    </a:cubicBezTo>
                    <a:cubicBezTo>
                      <a:pt x="47" y="79"/>
                      <a:pt x="46" y="79"/>
                      <a:pt x="47" y="79"/>
                    </a:cubicBezTo>
                    <a:cubicBezTo>
                      <a:pt x="46" y="79"/>
                      <a:pt x="44" y="80"/>
                      <a:pt x="43" y="81"/>
                    </a:cubicBezTo>
                    <a:cubicBezTo>
                      <a:pt x="44" y="80"/>
                      <a:pt x="44" y="80"/>
                      <a:pt x="44" y="80"/>
                    </a:cubicBezTo>
                    <a:cubicBezTo>
                      <a:pt x="44" y="80"/>
                      <a:pt x="42" y="81"/>
                      <a:pt x="42" y="81"/>
                    </a:cubicBezTo>
                    <a:cubicBezTo>
                      <a:pt x="43" y="80"/>
                      <a:pt x="42" y="79"/>
                      <a:pt x="42" y="79"/>
                    </a:cubicBezTo>
                    <a:cubicBezTo>
                      <a:pt x="43" y="78"/>
                      <a:pt x="43" y="78"/>
                      <a:pt x="43" y="78"/>
                    </a:cubicBezTo>
                    <a:cubicBezTo>
                      <a:pt x="41" y="79"/>
                      <a:pt x="42" y="78"/>
                      <a:pt x="41" y="78"/>
                    </a:cubicBezTo>
                    <a:cubicBezTo>
                      <a:pt x="41" y="77"/>
                      <a:pt x="39" y="78"/>
                      <a:pt x="40" y="76"/>
                    </a:cubicBezTo>
                    <a:cubicBezTo>
                      <a:pt x="39" y="76"/>
                      <a:pt x="38" y="76"/>
                      <a:pt x="38" y="75"/>
                    </a:cubicBezTo>
                    <a:cubicBezTo>
                      <a:pt x="39" y="74"/>
                      <a:pt x="39" y="74"/>
                      <a:pt x="39" y="74"/>
                    </a:cubicBezTo>
                    <a:cubicBezTo>
                      <a:pt x="38" y="75"/>
                      <a:pt x="40" y="73"/>
                      <a:pt x="40" y="73"/>
                    </a:cubicBezTo>
                    <a:cubicBezTo>
                      <a:pt x="39" y="74"/>
                      <a:pt x="38" y="74"/>
                      <a:pt x="37" y="75"/>
                    </a:cubicBezTo>
                    <a:cubicBezTo>
                      <a:pt x="38" y="73"/>
                      <a:pt x="36" y="74"/>
                      <a:pt x="35" y="74"/>
                    </a:cubicBezTo>
                    <a:cubicBezTo>
                      <a:pt x="36" y="73"/>
                      <a:pt x="36" y="73"/>
                      <a:pt x="36" y="73"/>
                    </a:cubicBezTo>
                    <a:cubicBezTo>
                      <a:pt x="34" y="74"/>
                      <a:pt x="35" y="73"/>
                      <a:pt x="35" y="72"/>
                    </a:cubicBezTo>
                    <a:cubicBezTo>
                      <a:pt x="36" y="72"/>
                      <a:pt x="36" y="71"/>
                      <a:pt x="36" y="71"/>
                    </a:cubicBezTo>
                    <a:cubicBezTo>
                      <a:pt x="34" y="72"/>
                      <a:pt x="34" y="72"/>
                      <a:pt x="33" y="72"/>
                    </a:cubicBezTo>
                    <a:cubicBezTo>
                      <a:pt x="33" y="72"/>
                      <a:pt x="33" y="71"/>
                      <a:pt x="34" y="70"/>
                    </a:cubicBezTo>
                    <a:cubicBezTo>
                      <a:pt x="31" y="71"/>
                      <a:pt x="31" y="69"/>
                      <a:pt x="29" y="69"/>
                    </a:cubicBezTo>
                    <a:cubicBezTo>
                      <a:pt x="30" y="68"/>
                      <a:pt x="30" y="68"/>
                      <a:pt x="30" y="68"/>
                    </a:cubicBezTo>
                    <a:cubicBezTo>
                      <a:pt x="27" y="69"/>
                      <a:pt x="29" y="66"/>
                      <a:pt x="27" y="66"/>
                    </a:cubicBezTo>
                    <a:cubicBezTo>
                      <a:pt x="29" y="65"/>
                      <a:pt x="29" y="65"/>
                      <a:pt x="29" y="65"/>
                    </a:cubicBezTo>
                    <a:cubicBezTo>
                      <a:pt x="30" y="64"/>
                      <a:pt x="28" y="64"/>
                      <a:pt x="27" y="65"/>
                    </a:cubicBezTo>
                    <a:cubicBezTo>
                      <a:pt x="27" y="65"/>
                      <a:pt x="25" y="65"/>
                      <a:pt x="27" y="64"/>
                    </a:cubicBezTo>
                    <a:cubicBezTo>
                      <a:pt x="27" y="63"/>
                      <a:pt x="26" y="64"/>
                      <a:pt x="25" y="64"/>
                    </a:cubicBezTo>
                    <a:cubicBezTo>
                      <a:pt x="26" y="63"/>
                      <a:pt x="26" y="63"/>
                      <a:pt x="25" y="63"/>
                    </a:cubicBezTo>
                    <a:cubicBezTo>
                      <a:pt x="25" y="63"/>
                      <a:pt x="25" y="63"/>
                      <a:pt x="25" y="63"/>
                    </a:cubicBezTo>
                    <a:cubicBezTo>
                      <a:pt x="25" y="63"/>
                      <a:pt x="26" y="62"/>
                      <a:pt x="26" y="62"/>
                    </a:cubicBezTo>
                    <a:cubicBezTo>
                      <a:pt x="26" y="62"/>
                      <a:pt x="27" y="61"/>
                      <a:pt x="24" y="62"/>
                    </a:cubicBezTo>
                    <a:cubicBezTo>
                      <a:pt x="25" y="61"/>
                      <a:pt x="22" y="62"/>
                      <a:pt x="24" y="60"/>
                    </a:cubicBezTo>
                    <a:cubicBezTo>
                      <a:pt x="23" y="60"/>
                      <a:pt x="23" y="60"/>
                      <a:pt x="22" y="61"/>
                    </a:cubicBezTo>
                    <a:cubicBezTo>
                      <a:pt x="22" y="60"/>
                      <a:pt x="23" y="59"/>
                      <a:pt x="22" y="59"/>
                    </a:cubicBezTo>
                    <a:cubicBezTo>
                      <a:pt x="22" y="59"/>
                      <a:pt x="23" y="59"/>
                      <a:pt x="23" y="58"/>
                    </a:cubicBezTo>
                    <a:cubicBezTo>
                      <a:pt x="22" y="59"/>
                      <a:pt x="22" y="59"/>
                      <a:pt x="22" y="59"/>
                    </a:cubicBezTo>
                    <a:cubicBezTo>
                      <a:pt x="20" y="59"/>
                      <a:pt x="22" y="56"/>
                      <a:pt x="22" y="56"/>
                    </a:cubicBezTo>
                    <a:cubicBezTo>
                      <a:pt x="19" y="55"/>
                      <a:pt x="19" y="53"/>
                      <a:pt x="19" y="52"/>
                    </a:cubicBezTo>
                    <a:cubicBezTo>
                      <a:pt x="19" y="52"/>
                      <a:pt x="19" y="52"/>
                      <a:pt x="19" y="52"/>
                    </a:cubicBezTo>
                    <a:cubicBezTo>
                      <a:pt x="17" y="52"/>
                      <a:pt x="21" y="50"/>
                      <a:pt x="17" y="51"/>
                    </a:cubicBezTo>
                    <a:cubicBezTo>
                      <a:pt x="18" y="51"/>
                      <a:pt x="17" y="50"/>
                      <a:pt x="19" y="50"/>
                    </a:cubicBezTo>
                    <a:cubicBezTo>
                      <a:pt x="17" y="50"/>
                      <a:pt x="19" y="48"/>
                      <a:pt x="17" y="49"/>
                    </a:cubicBezTo>
                    <a:cubicBezTo>
                      <a:pt x="18" y="49"/>
                      <a:pt x="18" y="49"/>
                      <a:pt x="18" y="49"/>
                    </a:cubicBezTo>
                    <a:cubicBezTo>
                      <a:pt x="19" y="48"/>
                      <a:pt x="17" y="48"/>
                      <a:pt x="18" y="47"/>
                    </a:cubicBezTo>
                    <a:cubicBezTo>
                      <a:pt x="18" y="47"/>
                      <a:pt x="18" y="47"/>
                      <a:pt x="19" y="47"/>
                    </a:cubicBezTo>
                    <a:cubicBezTo>
                      <a:pt x="20" y="46"/>
                      <a:pt x="16" y="47"/>
                      <a:pt x="19" y="46"/>
                    </a:cubicBezTo>
                    <a:cubicBezTo>
                      <a:pt x="19" y="46"/>
                      <a:pt x="17" y="47"/>
                      <a:pt x="17" y="47"/>
                    </a:cubicBezTo>
                    <a:cubicBezTo>
                      <a:pt x="18" y="45"/>
                      <a:pt x="16" y="44"/>
                      <a:pt x="15" y="43"/>
                    </a:cubicBezTo>
                    <a:cubicBezTo>
                      <a:pt x="16" y="42"/>
                      <a:pt x="19" y="42"/>
                      <a:pt x="17" y="42"/>
                    </a:cubicBezTo>
                    <a:cubicBezTo>
                      <a:pt x="17" y="41"/>
                      <a:pt x="16" y="42"/>
                      <a:pt x="16" y="42"/>
                    </a:cubicBezTo>
                    <a:cubicBezTo>
                      <a:pt x="15" y="42"/>
                      <a:pt x="19" y="40"/>
                      <a:pt x="18" y="41"/>
                    </a:cubicBezTo>
                    <a:cubicBezTo>
                      <a:pt x="16" y="41"/>
                      <a:pt x="17" y="41"/>
                      <a:pt x="16" y="41"/>
                    </a:cubicBezTo>
                    <a:cubicBezTo>
                      <a:pt x="17" y="40"/>
                      <a:pt x="18" y="39"/>
                      <a:pt x="17" y="40"/>
                    </a:cubicBezTo>
                    <a:cubicBezTo>
                      <a:pt x="17" y="39"/>
                      <a:pt x="17" y="39"/>
                      <a:pt x="17" y="39"/>
                    </a:cubicBezTo>
                    <a:cubicBezTo>
                      <a:pt x="15" y="40"/>
                      <a:pt x="16" y="39"/>
                      <a:pt x="13" y="39"/>
                    </a:cubicBezTo>
                    <a:cubicBezTo>
                      <a:pt x="11" y="37"/>
                      <a:pt x="9" y="35"/>
                      <a:pt x="7" y="32"/>
                    </a:cubicBezTo>
                    <a:cubicBezTo>
                      <a:pt x="7" y="29"/>
                      <a:pt x="5" y="27"/>
                      <a:pt x="5" y="24"/>
                    </a:cubicBezTo>
                    <a:cubicBezTo>
                      <a:pt x="7" y="22"/>
                      <a:pt x="7" y="22"/>
                      <a:pt x="6" y="22"/>
                    </a:cubicBezTo>
                    <a:cubicBezTo>
                      <a:pt x="7" y="22"/>
                      <a:pt x="7" y="22"/>
                      <a:pt x="7" y="22"/>
                    </a:cubicBezTo>
                    <a:cubicBezTo>
                      <a:pt x="5" y="22"/>
                      <a:pt x="6" y="21"/>
                      <a:pt x="5" y="22"/>
                    </a:cubicBezTo>
                    <a:cubicBezTo>
                      <a:pt x="5" y="21"/>
                      <a:pt x="4" y="20"/>
                      <a:pt x="3" y="19"/>
                    </a:cubicBezTo>
                    <a:cubicBezTo>
                      <a:pt x="4" y="19"/>
                      <a:pt x="5" y="18"/>
                      <a:pt x="5" y="1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4" y="18"/>
                      <a:pt x="4" y="18"/>
                      <a:pt x="4" y="18"/>
                    </a:cubicBezTo>
                    <a:cubicBezTo>
                      <a:pt x="4" y="18"/>
                      <a:pt x="3" y="18"/>
                      <a:pt x="2" y="19"/>
                    </a:cubicBezTo>
                    <a:cubicBezTo>
                      <a:pt x="0" y="17"/>
                      <a:pt x="3" y="13"/>
                      <a:pt x="1" y="11"/>
                    </a:cubicBezTo>
                    <a:cubicBezTo>
                      <a:pt x="2" y="10"/>
                      <a:pt x="1" y="9"/>
                      <a:pt x="0" y="9"/>
                    </a:cubicBezTo>
                    <a:cubicBezTo>
                      <a:pt x="2" y="6"/>
                      <a:pt x="4" y="3"/>
                      <a:pt x="1" y="2"/>
                    </a:cubicBezTo>
                    <a:cubicBezTo>
                      <a:pt x="1" y="2"/>
                      <a:pt x="6" y="1"/>
                      <a:pt x="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02" name="Freeform 67"/>
              <p:cNvSpPr/>
              <p:nvPr/>
            </p:nvSpPr>
            <p:spPr bwMode="auto">
              <a:xfrm>
                <a:off x="9099550" y="2044701"/>
                <a:ext cx="7937" cy="7938"/>
              </a:xfrm>
              <a:custGeom>
                <a:avLst/>
                <a:gdLst>
                  <a:gd name="T0" fmla="*/ 0 w 2"/>
                  <a:gd name="T1" fmla="*/ 2 h 2"/>
                  <a:gd name="T2" fmla="*/ 2 w 2"/>
                  <a:gd name="T3" fmla="*/ 0 h 2"/>
                  <a:gd name="T4" fmla="*/ 0 w 2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0" y="2"/>
                    </a:moveTo>
                    <a:cubicBezTo>
                      <a:pt x="0" y="1"/>
                      <a:pt x="1" y="0"/>
                      <a:pt x="2" y="0"/>
                    </a:cubicBez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03" name="Freeform 68"/>
              <p:cNvSpPr/>
              <p:nvPr/>
            </p:nvSpPr>
            <p:spPr bwMode="auto">
              <a:xfrm>
                <a:off x="9115425" y="2003426"/>
                <a:ext cx="3175" cy="3175"/>
              </a:xfrm>
              <a:custGeom>
                <a:avLst/>
                <a:gdLst>
                  <a:gd name="T0" fmla="*/ 0 w 1"/>
                  <a:gd name="T1" fmla="*/ 1 h 1"/>
                  <a:gd name="T2" fmla="*/ 1 w 1"/>
                  <a:gd name="T3" fmla="*/ 1 h 1"/>
                  <a:gd name="T4" fmla="*/ 1 w 1"/>
                  <a:gd name="T5" fmla="*/ 1 h 1"/>
                  <a:gd name="T6" fmla="*/ 0 w 1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0" y="1"/>
                      <a:pt x="1" y="1"/>
                    </a:cubicBezTo>
                    <a:cubicBezTo>
                      <a:pt x="1" y="1"/>
                      <a:pt x="1" y="0"/>
                      <a:pt x="1" y="1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04" name="Freeform 69"/>
              <p:cNvSpPr/>
              <p:nvPr/>
            </p:nvSpPr>
            <p:spPr bwMode="auto">
              <a:xfrm>
                <a:off x="9115425" y="2000251"/>
                <a:ext cx="3175" cy="3175"/>
              </a:xfrm>
              <a:custGeom>
                <a:avLst/>
                <a:gdLst>
                  <a:gd name="T0" fmla="*/ 0 w 1"/>
                  <a:gd name="T1" fmla="*/ 1 h 1"/>
                  <a:gd name="T2" fmla="*/ 1 w 1"/>
                  <a:gd name="T3" fmla="*/ 0 h 1"/>
                  <a:gd name="T4" fmla="*/ 0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0"/>
                      <a:pt x="1" y="0"/>
                      <a:pt x="1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05" name="Rectangle 70"/>
              <p:cNvSpPr>
                <a:spLocks noChangeArrowheads="1"/>
              </p:cNvSpPr>
              <p:nvPr/>
            </p:nvSpPr>
            <p:spPr bwMode="auto">
              <a:xfrm>
                <a:off x="9121775" y="1989138"/>
                <a:ext cx="4762" cy="15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06" name="Freeform 71"/>
              <p:cNvSpPr/>
              <p:nvPr/>
            </p:nvSpPr>
            <p:spPr bwMode="auto">
              <a:xfrm>
                <a:off x="9115425" y="1992313"/>
                <a:ext cx="3175" cy="0"/>
              </a:xfrm>
              <a:custGeom>
                <a:avLst/>
                <a:gdLst>
                  <a:gd name="T0" fmla="*/ 0 w 1"/>
                  <a:gd name="T1" fmla="*/ 1 w 1"/>
                  <a:gd name="T2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0" y="0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07" name="Freeform 72"/>
              <p:cNvSpPr/>
              <p:nvPr/>
            </p:nvSpPr>
            <p:spPr bwMode="auto">
              <a:xfrm>
                <a:off x="9115425" y="1976438"/>
                <a:ext cx="6350" cy="4763"/>
              </a:xfrm>
              <a:custGeom>
                <a:avLst/>
                <a:gdLst>
                  <a:gd name="T0" fmla="*/ 1 w 2"/>
                  <a:gd name="T1" fmla="*/ 0 h 1"/>
                  <a:gd name="T2" fmla="*/ 1 w 2"/>
                  <a:gd name="T3" fmla="*/ 0 h 1"/>
                  <a:gd name="T4" fmla="*/ 1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1" y="0"/>
                    </a:moveTo>
                    <a:cubicBezTo>
                      <a:pt x="0" y="0"/>
                      <a:pt x="0" y="1"/>
                      <a:pt x="1" y="0"/>
                    </a:cubicBezTo>
                    <a:cubicBezTo>
                      <a:pt x="0" y="1"/>
                      <a:pt x="2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08" name="Freeform 73"/>
              <p:cNvSpPr/>
              <p:nvPr/>
            </p:nvSpPr>
            <p:spPr bwMode="auto">
              <a:xfrm>
                <a:off x="9110663" y="1973263"/>
                <a:ext cx="4762" cy="3175"/>
              </a:xfrm>
              <a:custGeom>
                <a:avLst/>
                <a:gdLst>
                  <a:gd name="T0" fmla="*/ 0 w 1"/>
                  <a:gd name="T1" fmla="*/ 1 h 1"/>
                  <a:gd name="T2" fmla="*/ 0 w 1"/>
                  <a:gd name="T3" fmla="*/ 1 h 1"/>
                  <a:gd name="T4" fmla="*/ 1 w 1"/>
                  <a:gd name="T5" fmla="*/ 0 h 1"/>
                  <a:gd name="T6" fmla="*/ 0 w 1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0"/>
                      <a:pt x="1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09" name="Freeform 74"/>
              <p:cNvSpPr/>
              <p:nvPr/>
            </p:nvSpPr>
            <p:spPr bwMode="auto">
              <a:xfrm>
                <a:off x="9047163" y="1898651"/>
                <a:ext cx="3175" cy="0"/>
              </a:xfrm>
              <a:custGeom>
                <a:avLst/>
                <a:gdLst>
                  <a:gd name="T0" fmla="*/ 2 w 2"/>
                  <a:gd name="T1" fmla="*/ 2 w 2"/>
                  <a:gd name="T2" fmla="*/ 0 w 2"/>
                  <a:gd name="T3" fmla="*/ 2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2">
                    <a:moveTo>
                      <a:pt x="2" y="0"/>
                    </a:moveTo>
                    <a:lnTo>
                      <a:pt x="2" y="0"/>
                    </a:lnTo>
                    <a:lnTo>
                      <a:pt x="0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10" name="Freeform 75"/>
              <p:cNvSpPr/>
              <p:nvPr/>
            </p:nvSpPr>
            <p:spPr bwMode="auto">
              <a:xfrm>
                <a:off x="9031288" y="1852613"/>
                <a:ext cx="4762" cy="4763"/>
              </a:xfrm>
              <a:custGeom>
                <a:avLst/>
                <a:gdLst>
                  <a:gd name="T0" fmla="*/ 0 w 1"/>
                  <a:gd name="T1" fmla="*/ 1 h 1"/>
                  <a:gd name="T2" fmla="*/ 1 w 1"/>
                  <a:gd name="T3" fmla="*/ 0 h 1"/>
                  <a:gd name="T4" fmla="*/ 0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1" y="1"/>
                      <a:pt x="1" y="0"/>
                    </a:cubicBezTo>
                    <a:cubicBezTo>
                      <a:pt x="1" y="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11" name="Freeform 76"/>
              <p:cNvSpPr/>
              <p:nvPr/>
            </p:nvSpPr>
            <p:spPr bwMode="auto">
              <a:xfrm>
                <a:off x="9001125" y="1841501"/>
                <a:ext cx="7937" cy="0"/>
              </a:xfrm>
              <a:custGeom>
                <a:avLst/>
                <a:gdLst>
                  <a:gd name="T0" fmla="*/ 5 w 5"/>
                  <a:gd name="T1" fmla="*/ 5 w 5"/>
                  <a:gd name="T2" fmla="*/ 0 w 5"/>
                  <a:gd name="T3" fmla="*/ 5 w 5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5">
                    <a:moveTo>
                      <a:pt x="5" y="0"/>
                    </a:moveTo>
                    <a:lnTo>
                      <a:pt x="5" y="0"/>
                    </a:lnTo>
                    <a:lnTo>
                      <a:pt x="0" y="0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12" name="Freeform 77"/>
              <p:cNvSpPr/>
              <p:nvPr/>
            </p:nvSpPr>
            <p:spPr bwMode="auto">
              <a:xfrm>
                <a:off x="9637713" y="2033588"/>
                <a:ext cx="7937" cy="3175"/>
              </a:xfrm>
              <a:custGeom>
                <a:avLst/>
                <a:gdLst>
                  <a:gd name="T0" fmla="*/ 1 w 2"/>
                  <a:gd name="T1" fmla="*/ 0 h 1"/>
                  <a:gd name="T2" fmla="*/ 1 w 2"/>
                  <a:gd name="T3" fmla="*/ 1 h 1"/>
                  <a:gd name="T4" fmla="*/ 1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1" y="0"/>
                    </a:moveTo>
                    <a:cubicBezTo>
                      <a:pt x="1" y="1"/>
                      <a:pt x="2" y="1"/>
                      <a:pt x="1" y="1"/>
                    </a:cubicBezTo>
                    <a:cubicBezTo>
                      <a:pt x="1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13" name="Freeform 78"/>
              <p:cNvSpPr/>
              <p:nvPr/>
            </p:nvSpPr>
            <p:spPr bwMode="auto">
              <a:xfrm>
                <a:off x="9645650" y="1649413"/>
                <a:ext cx="225425" cy="392113"/>
              </a:xfrm>
              <a:custGeom>
                <a:avLst/>
                <a:gdLst>
                  <a:gd name="T0" fmla="*/ 51 w 60"/>
                  <a:gd name="T1" fmla="*/ 14 h 104"/>
                  <a:gd name="T2" fmla="*/ 50 w 60"/>
                  <a:gd name="T3" fmla="*/ 17 h 104"/>
                  <a:gd name="T4" fmla="*/ 51 w 60"/>
                  <a:gd name="T5" fmla="*/ 25 h 104"/>
                  <a:gd name="T6" fmla="*/ 49 w 60"/>
                  <a:gd name="T7" fmla="*/ 27 h 104"/>
                  <a:gd name="T8" fmla="*/ 44 w 60"/>
                  <a:gd name="T9" fmla="*/ 33 h 104"/>
                  <a:gd name="T10" fmla="*/ 43 w 60"/>
                  <a:gd name="T11" fmla="*/ 35 h 104"/>
                  <a:gd name="T12" fmla="*/ 43 w 60"/>
                  <a:gd name="T13" fmla="*/ 40 h 104"/>
                  <a:gd name="T14" fmla="*/ 40 w 60"/>
                  <a:gd name="T15" fmla="*/ 42 h 104"/>
                  <a:gd name="T16" fmla="*/ 38 w 60"/>
                  <a:gd name="T17" fmla="*/ 43 h 104"/>
                  <a:gd name="T18" fmla="*/ 39 w 60"/>
                  <a:gd name="T19" fmla="*/ 46 h 104"/>
                  <a:gd name="T20" fmla="*/ 39 w 60"/>
                  <a:gd name="T21" fmla="*/ 51 h 104"/>
                  <a:gd name="T22" fmla="*/ 38 w 60"/>
                  <a:gd name="T23" fmla="*/ 53 h 104"/>
                  <a:gd name="T24" fmla="*/ 38 w 60"/>
                  <a:gd name="T25" fmla="*/ 56 h 104"/>
                  <a:gd name="T26" fmla="*/ 36 w 60"/>
                  <a:gd name="T27" fmla="*/ 57 h 104"/>
                  <a:gd name="T28" fmla="*/ 34 w 60"/>
                  <a:gd name="T29" fmla="*/ 61 h 104"/>
                  <a:gd name="T30" fmla="*/ 31 w 60"/>
                  <a:gd name="T31" fmla="*/ 64 h 104"/>
                  <a:gd name="T32" fmla="*/ 31 w 60"/>
                  <a:gd name="T33" fmla="*/ 66 h 104"/>
                  <a:gd name="T34" fmla="*/ 29 w 60"/>
                  <a:gd name="T35" fmla="*/ 66 h 104"/>
                  <a:gd name="T36" fmla="*/ 30 w 60"/>
                  <a:gd name="T37" fmla="*/ 68 h 104"/>
                  <a:gd name="T38" fmla="*/ 29 w 60"/>
                  <a:gd name="T39" fmla="*/ 69 h 104"/>
                  <a:gd name="T40" fmla="*/ 29 w 60"/>
                  <a:gd name="T41" fmla="*/ 71 h 104"/>
                  <a:gd name="T42" fmla="*/ 26 w 60"/>
                  <a:gd name="T43" fmla="*/ 76 h 104"/>
                  <a:gd name="T44" fmla="*/ 25 w 60"/>
                  <a:gd name="T45" fmla="*/ 78 h 104"/>
                  <a:gd name="T46" fmla="*/ 24 w 60"/>
                  <a:gd name="T47" fmla="*/ 80 h 104"/>
                  <a:gd name="T48" fmla="*/ 21 w 60"/>
                  <a:gd name="T49" fmla="*/ 84 h 104"/>
                  <a:gd name="T50" fmla="*/ 17 w 60"/>
                  <a:gd name="T51" fmla="*/ 82 h 104"/>
                  <a:gd name="T52" fmla="*/ 20 w 60"/>
                  <a:gd name="T53" fmla="*/ 86 h 104"/>
                  <a:gd name="T54" fmla="*/ 23 w 60"/>
                  <a:gd name="T55" fmla="*/ 90 h 104"/>
                  <a:gd name="T56" fmla="*/ 21 w 60"/>
                  <a:gd name="T57" fmla="*/ 91 h 104"/>
                  <a:gd name="T58" fmla="*/ 22 w 60"/>
                  <a:gd name="T59" fmla="*/ 92 h 104"/>
                  <a:gd name="T60" fmla="*/ 20 w 60"/>
                  <a:gd name="T61" fmla="*/ 92 h 104"/>
                  <a:gd name="T62" fmla="*/ 16 w 60"/>
                  <a:gd name="T63" fmla="*/ 92 h 104"/>
                  <a:gd name="T64" fmla="*/ 18 w 60"/>
                  <a:gd name="T65" fmla="*/ 95 h 104"/>
                  <a:gd name="T66" fmla="*/ 16 w 60"/>
                  <a:gd name="T67" fmla="*/ 95 h 104"/>
                  <a:gd name="T68" fmla="*/ 18 w 60"/>
                  <a:gd name="T69" fmla="*/ 98 h 104"/>
                  <a:gd name="T70" fmla="*/ 17 w 60"/>
                  <a:gd name="T71" fmla="*/ 99 h 104"/>
                  <a:gd name="T72" fmla="*/ 12 w 60"/>
                  <a:gd name="T73" fmla="*/ 96 h 104"/>
                  <a:gd name="T74" fmla="*/ 14 w 60"/>
                  <a:gd name="T75" fmla="*/ 100 h 104"/>
                  <a:gd name="T76" fmla="*/ 6 w 60"/>
                  <a:gd name="T77" fmla="*/ 100 h 104"/>
                  <a:gd name="T78" fmla="*/ 4 w 60"/>
                  <a:gd name="T79" fmla="*/ 101 h 104"/>
                  <a:gd name="T80" fmla="*/ 3 w 60"/>
                  <a:gd name="T81" fmla="*/ 103 h 104"/>
                  <a:gd name="T82" fmla="*/ 1 w 60"/>
                  <a:gd name="T83" fmla="*/ 101 h 104"/>
                  <a:gd name="T84" fmla="*/ 4 w 60"/>
                  <a:gd name="T85" fmla="*/ 100 h 104"/>
                  <a:gd name="T86" fmla="*/ 2 w 60"/>
                  <a:gd name="T87" fmla="*/ 93 h 104"/>
                  <a:gd name="T88" fmla="*/ 5 w 60"/>
                  <a:gd name="T89" fmla="*/ 85 h 104"/>
                  <a:gd name="T90" fmla="*/ 8 w 60"/>
                  <a:gd name="T91" fmla="*/ 76 h 104"/>
                  <a:gd name="T92" fmla="*/ 10 w 60"/>
                  <a:gd name="T93" fmla="*/ 70 h 104"/>
                  <a:gd name="T94" fmla="*/ 12 w 60"/>
                  <a:gd name="T95" fmla="*/ 65 h 104"/>
                  <a:gd name="T96" fmla="*/ 19 w 60"/>
                  <a:gd name="T97" fmla="*/ 55 h 104"/>
                  <a:gd name="T98" fmla="*/ 23 w 60"/>
                  <a:gd name="T99" fmla="*/ 51 h 104"/>
                  <a:gd name="T100" fmla="*/ 28 w 60"/>
                  <a:gd name="T101" fmla="*/ 46 h 104"/>
                  <a:gd name="T102" fmla="*/ 36 w 60"/>
                  <a:gd name="T103" fmla="*/ 22 h 104"/>
                  <a:gd name="T104" fmla="*/ 39 w 60"/>
                  <a:gd name="T105" fmla="*/ 16 h 104"/>
                  <a:gd name="T106" fmla="*/ 56 w 60"/>
                  <a:gd name="T107" fmla="*/ 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60" h="104">
                    <a:moveTo>
                      <a:pt x="56" y="4"/>
                    </a:moveTo>
                    <a:cubicBezTo>
                      <a:pt x="60" y="7"/>
                      <a:pt x="55" y="6"/>
                      <a:pt x="57" y="9"/>
                    </a:cubicBezTo>
                    <a:cubicBezTo>
                      <a:pt x="57" y="9"/>
                      <a:pt x="54" y="8"/>
                      <a:pt x="55" y="9"/>
                    </a:cubicBezTo>
                    <a:cubicBezTo>
                      <a:pt x="57" y="11"/>
                      <a:pt x="54" y="13"/>
                      <a:pt x="51" y="13"/>
                    </a:cubicBezTo>
                    <a:cubicBezTo>
                      <a:pt x="50" y="12"/>
                      <a:pt x="50" y="12"/>
                      <a:pt x="50" y="12"/>
                    </a:cubicBezTo>
                    <a:cubicBezTo>
                      <a:pt x="50" y="12"/>
                      <a:pt x="52" y="14"/>
                      <a:pt x="51" y="14"/>
                    </a:cubicBezTo>
                    <a:cubicBezTo>
                      <a:pt x="51" y="14"/>
                      <a:pt x="51" y="14"/>
                      <a:pt x="50" y="13"/>
                    </a:cubicBezTo>
                    <a:cubicBezTo>
                      <a:pt x="51" y="14"/>
                      <a:pt x="50" y="14"/>
                      <a:pt x="51" y="15"/>
                    </a:cubicBezTo>
                    <a:cubicBezTo>
                      <a:pt x="49" y="14"/>
                      <a:pt x="49" y="14"/>
                      <a:pt x="49" y="14"/>
                    </a:cubicBezTo>
                    <a:cubicBezTo>
                      <a:pt x="50" y="15"/>
                      <a:pt x="50" y="15"/>
                      <a:pt x="50" y="15"/>
                    </a:cubicBezTo>
                    <a:cubicBezTo>
                      <a:pt x="54" y="17"/>
                      <a:pt x="49" y="16"/>
                      <a:pt x="51" y="18"/>
                    </a:cubicBezTo>
                    <a:cubicBezTo>
                      <a:pt x="50" y="17"/>
                      <a:pt x="50" y="17"/>
                      <a:pt x="50" y="17"/>
                    </a:cubicBezTo>
                    <a:cubicBezTo>
                      <a:pt x="52" y="19"/>
                      <a:pt x="50" y="21"/>
                      <a:pt x="51" y="22"/>
                    </a:cubicBezTo>
                    <a:cubicBezTo>
                      <a:pt x="49" y="21"/>
                      <a:pt x="49" y="21"/>
                      <a:pt x="49" y="21"/>
                    </a:cubicBezTo>
                    <a:cubicBezTo>
                      <a:pt x="50" y="22"/>
                      <a:pt x="50" y="23"/>
                      <a:pt x="50" y="23"/>
                    </a:cubicBezTo>
                    <a:cubicBezTo>
                      <a:pt x="49" y="22"/>
                      <a:pt x="51" y="24"/>
                      <a:pt x="50" y="24"/>
                    </a:cubicBezTo>
                    <a:cubicBezTo>
                      <a:pt x="50" y="24"/>
                      <a:pt x="50" y="24"/>
                      <a:pt x="50" y="24"/>
                    </a:cubicBezTo>
                    <a:cubicBezTo>
                      <a:pt x="51" y="25"/>
                      <a:pt x="49" y="24"/>
                      <a:pt x="51" y="25"/>
                    </a:cubicBezTo>
                    <a:cubicBezTo>
                      <a:pt x="49" y="25"/>
                      <a:pt x="49" y="25"/>
                      <a:pt x="49" y="25"/>
                    </a:cubicBezTo>
                    <a:cubicBezTo>
                      <a:pt x="51" y="26"/>
                      <a:pt x="48" y="25"/>
                      <a:pt x="49" y="25"/>
                    </a:cubicBezTo>
                    <a:cubicBezTo>
                      <a:pt x="49" y="26"/>
                      <a:pt x="49" y="26"/>
                      <a:pt x="49" y="26"/>
                    </a:cubicBezTo>
                    <a:cubicBezTo>
                      <a:pt x="50" y="26"/>
                      <a:pt x="49" y="26"/>
                      <a:pt x="49" y="26"/>
                    </a:cubicBezTo>
                    <a:cubicBezTo>
                      <a:pt x="49" y="26"/>
                      <a:pt x="49" y="26"/>
                      <a:pt x="49" y="26"/>
                    </a:cubicBezTo>
                    <a:cubicBezTo>
                      <a:pt x="49" y="27"/>
                      <a:pt x="48" y="26"/>
                      <a:pt x="49" y="27"/>
                    </a:cubicBezTo>
                    <a:cubicBezTo>
                      <a:pt x="48" y="27"/>
                      <a:pt x="49" y="27"/>
                      <a:pt x="47" y="26"/>
                    </a:cubicBezTo>
                    <a:cubicBezTo>
                      <a:pt x="48" y="28"/>
                      <a:pt x="47" y="30"/>
                      <a:pt x="46" y="31"/>
                    </a:cubicBezTo>
                    <a:cubicBezTo>
                      <a:pt x="45" y="31"/>
                      <a:pt x="45" y="31"/>
                      <a:pt x="44" y="31"/>
                    </a:cubicBezTo>
                    <a:cubicBezTo>
                      <a:pt x="44" y="31"/>
                      <a:pt x="44" y="32"/>
                      <a:pt x="45" y="32"/>
                    </a:cubicBezTo>
                    <a:cubicBezTo>
                      <a:pt x="45" y="32"/>
                      <a:pt x="44" y="32"/>
                      <a:pt x="44" y="32"/>
                    </a:cubicBezTo>
                    <a:cubicBezTo>
                      <a:pt x="43" y="32"/>
                      <a:pt x="45" y="33"/>
                      <a:pt x="44" y="33"/>
                    </a:cubicBezTo>
                    <a:cubicBezTo>
                      <a:pt x="43" y="32"/>
                      <a:pt x="43" y="32"/>
                      <a:pt x="43" y="32"/>
                    </a:cubicBezTo>
                    <a:cubicBezTo>
                      <a:pt x="44" y="33"/>
                      <a:pt x="44" y="33"/>
                      <a:pt x="44" y="34"/>
                    </a:cubicBezTo>
                    <a:cubicBezTo>
                      <a:pt x="44" y="34"/>
                      <a:pt x="43" y="33"/>
                      <a:pt x="43" y="33"/>
                    </a:cubicBezTo>
                    <a:cubicBezTo>
                      <a:pt x="44" y="34"/>
                      <a:pt x="42" y="34"/>
                      <a:pt x="43" y="34"/>
                    </a:cubicBezTo>
                    <a:cubicBezTo>
                      <a:pt x="42" y="34"/>
                      <a:pt x="42" y="34"/>
                      <a:pt x="42" y="34"/>
                    </a:cubicBezTo>
                    <a:cubicBezTo>
                      <a:pt x="41" y="34"/>
                      <a:pt x="44" y="35"/>
                      <a:pt x="43" y="35"/>
                    </a:cubicBezTo>
                    <a:cubicBezTo>
                      <a:pt x="42" y="34"/>
                      <a:pt x="42" y="34"/>
                      <a:pt x="42" y="34"/>
                    </a:cubicBezTo>
                    <a:cubicBezTo>
                      <a:pt x="44" y="36"/>
                      <a:pt x="43" y="36"/>
                      <a:pt x="43" y="37"/>
                    </a:cubicBezTo>
                    <a:cubicBezTo>
                      <a:pt x="43" y="37"/>
                      <a:pt x="43" y="37"/>
                      <a:pt x="43" y="37"/>
                    </a:cubicBezTo>
                    <a:cubicBezTo>
                      <a:pt x="43" y="37"/>
                      <a:pt x="42" y="37"/>
                      <a:pt x="42" y="38"/>
                    </a:cubicBezTo>
                    <a:cubicBezTo>
                      <a:pt x="42" y="38"/>
                      <a:pt x="40" y="37"/>
                      <a:pt x="40" y="37"/>
                    </a:cubicBezTo>
                    <a:cubicBezTo>
                      <a:pt x="42" y="39"/>
                      <a:pt x="40" y="39"/>
                      <a:pt x="43" y="40"/>
                    </a:cubicBezTo>
                    <a:cubicBezTo>
                      <a:pt x="42" y="40"/>
                      <a:pt x="41" y="40"/>
                      <a:pt x="42" y="41"/>
                    </a:cubicBezTo>
                    <a:cubicBezTo>
                      <a:pt x="41" y="40"/>
                      <a:pt x="39" y="40"/>
                      <a:pt x="39" y="39"/>
                    </a:cubicBezTo>
                    <a:cubicBezTo>
                      <a:pt x="38" y="39"/>
                      <a:pt x="38" y="39"/>
                      <a:pt x="38" y="39"/>
                    </a:cubicBezTo>
                    <a:cubicBezTo>
                      <a:pt x="37" y="38"/>
                      <a:pt x="38" y="39"/>
                      <a:pt x="37" y="38"/>
                    </a:cubicBezTo>
                    <a:cubicBezTo>
                      <a:pt x="37" y="38"/>
                      <a:pt x="38" y="39"/>
                      <a:pt x="37" y="39"/>
                    </a:cubicBezTo>
                    <a:cubicBezTo>
                      <a:pt x="38" y="40"/>
                      <a:pt x="40" y="42"/>
                      <a:pt x="40" y="42"/>
                    </a:cubicBezTo>
                    <a:cubicBezTo>
                      <a:pt x="40" y="42"/>
                      <a:pt x="38" y="41"/>
                      <a:pt x="38" y="41"/>
                    </a:cubicBezTo>
                    <a:cubicBezTo>
                      <a:pt x="41" y="44"/>
                      <a:pt x="41" y="44"/>
                      <a:pt x="41" y="44"/>
                    </a:cubicBezTo>
                    <a:cubicBezTo>
                      <a:pt x="41" y="44"/>
                      <a:pt x="40" y="43"/>
                      <a:pt x="40" y="43"/>
                    </a:cubicBezTo>
                    <a:cubicBezTo>
                      <a:pt x="41" y="44"/>
                      <a:pt x="41" y="44"/>
                      <a:pt x="41" y="44"/>
                    </a:cubicBezTo>
                    <a:cubicBezTo>
                      <a:pt x="41" y="44"/>
                      <a:pt x="41" y="45"/>
                      <a:pt x="39" y="44"/>
                    </a:cubicBezTo>
                    <a:cubicBezTo>
                      <a:pt x="39" y="44"/>
                      <a:pt x="39" y="44"/>
                      <a:pt x="38" y="43"/>
                    </a:cubicBezTo>
                    <a:cubicBezTo>
                      <a:pt x="38" y="44"/>
                      <a:pt x="39" y="44"/>
                      <a:pt x="39" y="44"/>
                    </a:cubicBezTo>
                    <a:cubicBezTo>
                      <a:pt x="38" y="44"/>
                      <a:pt x="38" y="44"/>
                      <a:pt x="38" y="44"/>
                    </a:cubicBezTo>
                    <a:cubicBezTo>
                      <a:pt x="38" y="44"/>
                      <a:pt x="39" y="45"/>
                      <a:pt x="40" y="46"/>
                    </a:cubicBezTo>
                    <a:cubicBezTo>
                      <a:pt x="40" y="46"/>
                      <a:pt x="39" y="45"/>
                      <a:pt x="40" y="45"/>
                    </a:cubicBezTo>
                    <a:cubicBezTo>
                      <a:pt x="41" y="46"/>
                      <a:pt x="41" y="47"/>
                      <a:pt x="41" y="47"/>
                    </a:cubicBezTo>
                    <a:cubicBezTo>
                      <a:pt x="39" y="46"/>
                      <a:pt x="39" y="46"/>
                      <a:pt x="39" y="46"/>
                    </a:cubicBezTo>
                    <a:cubicBezTo>
                      <a:pt x="41" y="47"/>
                      <a:pt x="41" y="48"/>
                      <a:pt x="41" y="49"/>
                    </a:cubicBezTo>
                    <a:cubicBezTo>
                      <a:pt x="42" y="49"/>
                      <a:pt x="40" y="48"/>
                      <a:pt x="40" y="48"/>
                    </a:cubicBezTo>
                    <a:cubicBezTo>
                      <a:pt x="39" y="48"/>
                      <a:pt x="41" y="50"/>
                      <a:pt x="39" y="50"/>
                    </a:cubicBezTo>
                    <a:cubicBezTo>
                      <a:pt x="39" y="49"/>
                      <a:pt x="40" y="50"/>
                      <a:pt x="40" y="50"/>
                    </a:cubicBezTo>
                    <a:cubicBezTo>
                      <a:pt x="40" y="50"/>
                      <a:pt x="39" y="49"/>
                      <a:pt x="39" y="50"/>
                    </a:cubicBezTo>
                    <a:cubicBezTo>
                      <a:pt x="38" y="50"/>
                      <a:pt x="39" y="50"/>
                      <a:pt x="39" y="51"/>
                    </a:cubicBezTo>
                    <a:cubicBezTo>
                      <a:pt x="40" y="51"/>
                      <a:pt x="39" y="50"/>
                      <a:pt x="39" y="50"/>
                    </a:cubicBezTo>
                    <a:cubicBezTo>
                      <a:pt x="39" y="51"/>
                      <a:pt x="40" y="53"/>
                      <a:pt x="38" y="53"/>
                    </a:cubicBezTo>
                    <a:cubicBezTo>
                      <a:pt x="39" y="53"/>
                      <a:pt x="40" y="54"/>
                      <a:pt x="40" y="54"/>
                    </a:cubicBezTo>
                    <a:cubicBezTo>
                      <a:pt x="39" y="53"/>
                      <a:pt x="39" y="53"/>
                      <a:pt x="39" y="53"/>
                    </a:cubicBezTo>
                    <a:cubicBezTo>
                      <a:pt x="38" y="53"/>
                      <a:pt x="39" y="54"/>
                      <a:pt x="38" y="53"/>
                    </a:cubicBezTo>
                    <a:cubicBezTo>
                      <a:pt x="39" y="54"/>
                      <a:pt x="37" y="51"/>
                      <a:pt x="38" y="53"/>
                    </a:cubicBezTo>
                    <a:cubicBezTo>
                      <a:pt x="37" y="52"/>
                      <a:pt x="39" y="54"/>
                      <a:pt x="38" y="53"/>
                    </a:cubicBezTo>
                    <a:cubicBezTo>
                      <a:pt x="38" y="53"/>
                      <a:pt x="39" y="55"/>
                      <a:pt x="38" y="54"/>
                    </a:cubicBezTo>
                    <a:cubicBezTo>
                      <a:pt x="38" y="54"/>
                      <a:pt x="36" y="53"/>
                      <a:pt x="36" y="53"/>
                    </a:cubicBezTo>
                    <a:cubicBezTo>
                      <a:pt x="36" y="54"/>
                      <a:pt x="37" y="54"/>
                      <a:pt x="37" y="54"/>
                    </a:cubicBezTo>
                    <a:cubicBezTo>
                      <a:pt x="37" y="55"/>
                      <a:pt x="37" y="55"/>
                      <a:pt x="37" y="55"/>
                    </a:cubicBezTo>
                    <a:cubicBezTo>
                      <a:pt x="38" y="55"/>
                      <a:pt x="37" y="55"/>
                      <a:pt x="38" y="56"/>
                    </a:cubicBezTo>
                    <a:cubicBezTo>
                      <a:pt x="37" y="55"/>
                      <a:pt x="38" y="56"/>
                      <a:pt x="37" y="55"/>
                    </a:cubicBezTo>
                    <a:cubicBezTo>
                      <a:pt x="35" y="54"/>
                      <a:pt x="35" y="54"/>
                      <a:pt x="35" y="54"/>
                    </a:cubicBezTo>
                    <a:cubicBezTo>
                      <a:pt x="35" y="55"/>
                      <a:pt x="37" y="56"/>
                      <a:pt x="37" y="56"/>
                    </a:cubicBezTo>
                    <a:cubicBezTo>
                      <a:pt x="36" y="56"/>
                      <a:pt x="36" y="56"/>
                      <a:pt x="36" y="56"/>
                    </a:cubicBezTo>
                    <a:cubicBezTo>
                      <a:pt x="39" y="57"/>
                      <a:pt x="36" y="56"/>
                      <a:pt x="38" y="57"/>
                    </a:cubicBezTo>
                    <a:cubicBezTo>
                      <a:pt x="37" y="57"/>
                      <a:pt x="37" y="58"/>
                      <a:pt x="36" y="57"/>
                    </a:cubicBezTo>
                    <a:cubicBezTo>
                      <a:pt x="36" y="58"/>
                      <a:pt x="37" y="59"/>
                      <a:pt x="36" y="59"/>
                    </a:cubicBezTo>
                    <a:cubicBezTo>
                      <a:pt x="36" y="59"/>
                      <a:pt x="36" y="59"/>
                      <a:pt x="35" y="58"/>
                    </a:cubicBezTo>
                    <a:cubicBezTo>
                      <a:pt x="35" y="58"/>
                      <a:pt x="35" y="58"/>
                      <a:pt x="35" y="59"/>
                    </a:cubicBezTo>
                    <a:cubicBezTo>
                      <a:pt x="35" y="59"/>
                      <a:pt x="34" y="58"/>
                      <a:pt x="33" y="58"/>
                    </a:cubicBezTo>
                    <a:cubicBezTo>
                      <a:pt x="33" y="59"/>
                      <a:pt x="35" y="60"/>
                      <a:pt x="35" y="60"/>
                    </a:cubicBezTo>
                    <a:cubicBezTo>
                      <a:pt x="33" y="59"/>
                      <a:pt x="37" y="62"/>
                      <a:pt x="34" y="61"/>
                    </a:cubicBezTo>
                    <a:cubicBezTo>
                      <a:pt x="34" y="60"/>
                      <a:pt x="33" y="60"/>
                      <a:pt x="33" y="60"/>
                    </a:cubicBezTo>
                    <a:cubicBezTo>
                      <a:pt x="30" y="58"/>
                      <a:pt x="34" y="61"/>
                      <a:pt x="33" y="61"/>
                    </a:cubicBezTo>
                    <a:cubicBezTo>
                      <a:pt x="35" y="62"/>
                      <a:pt x="35" y="62"/>
                      <a:pt x="35" y="62"/>
                    </a:cubicBezTo>
                    <a:cubicBezTo>
                      <a:pt x="33" y="61"/>
                      <a:pt x="35" y="63"/>
                      <a:pt x="34" y="62"/>
                    </a:cubicBezTo>
                    <a:cubicBezTo>
                      <a:pt x="34" y="62"/>
                      <a:pt x="33" y="62"/>
                      <a:pt x="34" y="63"/>
                    </a:cubicBezTo>
                    <a:cubicBezTo>
                      <a:pt x="33" y="63"/>
                      <a:pt x="34" y="65"/>
                      <a:pt x="31" y="64"/>
                    </a:cubicBezTo>
                    <a:cubicBezTo>
                      <a:pt x="31" y="64"/>
                      <a:pt x="31" y="64"/>
                      <a:pt x="32" y="64"/>
                    </a:cubicBezTo>
                    <a:cubicBezTo>
                      <a:pt x="33" y="65"/>
                      <a:pt x="31" y="64"/>
                      <a:pt x="32" y="64"/>
                    </a:cubicBezTo>
                    <a:cubicBezTo>
                      <a:pt x="32" y="64"/>
                      <a:pt x="32" y="65"/>
                      <a:pt x="33" y="65"/>
                    </a:cubicBezTo>
                    <a:cubicBezTo>
                      <a:pt x="32" y="65"/>
                      <a:pt x="32" y="65"/>
                      <a:pt x="30" y="64"/>
                    </a:cubicBezTo>
                    <a:cubicBezTo>
                      <a:pt x="29" y="63"/>
                      <a:pt x="33" y="66"/>
                      <a:pt x="32" y="66"/>
                    </a:cubicBezTo>
                    <a:cubicBezTo>
                      <a:pt x="31" y="66"/>
                      <a:pt x="31" y="65"/>
                      <a:pt x="31" y="66"/>
                    </a:cubicBezTo>
                    <a:cubicBezTo>
                      <a:pt x="32" y="67"/>
                      <a:pt x="32" y="67"/>
                      <a:pt x="32" y="67"/>
                    </a:cubicBezTo>
                    <a:cubicBezTo>
                      <a:pt x="32" y="67"/>
                      <a:pt x="30" y="66"/>
                      <a:pt x="29" y="65"/>
                    </a:cubicBezTo>
                    <a:cubicBezTo>
                      <a:pt x="29" y="66"/>
                      <a:pt x="29" y="66"/>
                      <a:pt x="30" y="66"/>
                    </a:cubicBezTo>
                    <a:cubicBezTo>
                      <a:pt x="28" y="66"/>
                      <a:pt x="28" y="66"/>
                      <a:pt x="28" y="66"/>
                    </a:cubicBezTo>
                    <a:cubicBezTo>
                      <a:pt x="29" y="66"/>
                      <a:pt x="29" y="66"/>
                      <a:pt x="29" y="67"/>
                    </a:cubicBezTo>
                    <a:cubicBezTo>
                      <a:pt x="29" y="66"/>
                      <a:pt x="29" y="66"/>
                      <a:pt x="29" y="66"/>
                    </a:cubicBezTo>
                    <a:cubicBezTo>
                      <a:pt x="28" y="66"/>
                      <a:pt x="28" y="66"/>
                      <a:pt x="29" y="67"/>
                    </a:cubicBezTo>
                    <a:cubicBezTo>
                      <a:pt x="29" y="67"/>
                      <a:pt x="30" y="67"/>
                      <a:pt x="30" y="67"/>
                    </a:cubicBezTo>
                    <a:cubicBezTo>
                      <a:pt x="31" y="68"/>
                      <a:pt x="30" y="68"/>
                      <a:pt x="31" y="68"/>
                    </a:cubicBezTo>
                    <a:cubicBezTo>
                      <a:pt x="30" y="67"/>
                      <a:pt x="30" y="68"/>
                      <a:pt x="30" y="68"/>
                    </a:cubicBezTo>
                    <a:cubicBezTo>
                      <a:pt x="29" y="68"/>
                      <a:pt x="31" y="69"/>
                      <a:pt x="31" y="69"/>
                    </a:cubicBezTo>
                    <a:cubicBezTo>
                      <a:pt x="30" y="69"/>
                      <a:pt x="30" y="69"/>
                      <a:pt x="30" y="68"/>
                    </a:cubicBezTo>
                    <a:cubicBezTo>
                      <a:pt x="29" y="68"/>
                      <a:pt x="30" y="69"/>
                      <a:pt x="30" y="68"/>
                    </a:cubicBezTo>
                    <a:cubicBezTo>
                      <a:pt x="29" y="68"/>
                      <a:pt x="28" y="67"/>
                      <a:pt x="29" y="68"/>
                    </a:cubicBezTo>
                    <a:cubicBezTo>
                      <a:pt x="29" y="69"/>
                      <a:pt x="31" y="70"/>
                      <a:pt x="30" y="69"/>
                    </a:cubicBezTo>
                    <a:cubicBezTo>
                      <a:pt x="29" y="68"/>
                      <a:pt x="29" y="68"/>
                      <a:pt x="29" y="68"/>
                    </a:cubicBezTo>
                    <a:cubicBezTo>
                      <a:pt x="28" y="68"/>
                      <a:pt x="28" y="68"/>
                      <a:pt x="28" y="68"/>
                    </a:cubicBezTo>
                    <a:cubicBezTo>
                      <a:pt x="29" y="69"/>
                      <a:pt x="29" y="69"/>
                      <a:pt x="29" y="69"/>
                    </a:cubicBezTo>
                    <a:cubicBezTo>
                      <a:pt x="29" y="69"/>
                      <a:pt x="29" y="69"/>
                      <a:pt x="29" y="69"/>
                    </a:cubicBezTo>
                    <a:cubicBezTo>
                      <a:pt x="30" y="70"/>
                      <a:pt x="29" y="70"/>
                      <a:pt x="30" y="70"/>
                    </a:cubicBezTo>
                    <a:cubicBezTo>
                      <a:pt x="30" y="71"/>
                      <a:pt x="29" y="70"/>
                      <a:pt x="29" y="70"/>
                    </a:cubicBezTo>
                    <a:cubicBezTo>
                      <a:pt x="29" y="70"/>
                      <a:pt x="29" y="70"/>
                      <a:pt x="29" y="70"/>
                    </a:cubicBezTo>
                    <a:cubicBezTo>
                      <a:pt x="28" y="70"/>
                      <a:pt x="28" y="71"/>
                      <a:pt x="29" y="71"/>
                    </a:cubicBezTo>
                    <a:cubicBezTo>
                      <a:pt x="29" y="71"/>
                      <a:pt x="29" y="71"/>
                      <a:pt x="29" y="71"/>
                    </a:cubicBezTo>
                    <a:cubicBezTo>
                      <a:pt x="29" y="71"/>
                      <a:pt x="29" y="71"/>
                      <a:pt x="29" y="72"/>
                    </a:cubicBezTo>
                    <a:cubicBezTo>
                      <a:pt x="28" y="72"/>
                      <a:pt x="25" y="70"/>
                      <a:pt x="26" y="71"/>
                    </a:cubicBezTo>
                    <a:cubicBezTo>
                      <a:pt x="26" y="71"/>
                      <a:pt x="28" y="72"/>
                      <a:pt x="29" y="73"/>
                    </a:cubicBezTo>
                    <a:cubicBezTo>
                      <a:pt x="28" y="73"/>
                      <a:pt x="29" y="74"/>
                      <a:pt x="27" y="74"/>
                    </a:cubicBezTo>
                    <a:cubicBezTo>
                      <a:pt x="28" y="75"/>
                      <a:pt x="28" y="75"/>
                      <a:pt x="28" y="75"/>
                    </a:cubicBezTo>
                    <a:cubicBezTo>
                      <a:pt x="27" y="75"/>
                      <a:pt x="29" y="77"/>
                      <a:pt x="26" y="76"/>
                    </a:cubicBezTo>
                    <a:cubicBezTo>
                      <a:pt x="26" y="76"/>
                      <a:pt x="25" y="75"/>
                      <a:pt x="24" y="75"/>
                    </a:cubicBezTo>
                    <a:cubicBezTo>
                      <a:pt x="25" y="76"/>
                      <a:pt x="23" y="75"/>
                      <a:pt x="25" y="76"/>
                    </a:cubicBezTo>
                    <a:cubicBezTo>
                      <a:pt x="26" y="76"/>
                      <a:pt x="26" y="77"/>
                      <a:pt x="27" y="77"/>
                    </a:cubicBezTo>
                    <a:cubicBezTo>
                      <a:pt x="27" y="77"/>
                      <a:pt x="27" y="78"/>
                      <a:pt x="26" y="78"/>
                    </a:cubicBezTo>
                    <a:cubicBezTo>
                      <a:pt x="26" y="78"/>
                      <a:pt x="26" y="78"/>
                      <a:pt x="27" y="78"/>
                    </a:cubicBezTo>
                    <a:cubicBezTo>
                      <a:pt x="25" y="77"/>
                      <a:pt x="25" y="78"/>
                      <a:pt x="25" y="78"/>
                    </a:cubicBezTo>
                    <a:cubicBezTo>
                      <a:pt x="26" y="79"/>
                      <a:pt x="26" y="79"/>
                      <a:pt x="26" y="79"/>
                    </a:cubicBezTo>
                    <a:cubicBezTo>
                      <a:pt x="25" y="78"/>
                      <a:pt x="25" y="78"/>
                      <a:pt x="25" y="78"/>
                    </a:cubicBezTo>
                    <a:cubicBezTo>
                      <a:pt x="25" y="79"/>
                      <a:pt x="27" y="80"/>
                      <a:pt x="26" y="79"/>
                    </a:cubicBezTo>
                    <a:cubicBezTo>
                      <a:pt x="25" y="79"/>
                      <a:pt x="25" y="79"/>
                      <a:pt x="25" y="79"/>
                    </a:cubicBezTo>
                    <a:cubicBezTo>
                      <a:pt x="25" y="80"/>
                      <a:pt x="27" y="81"/>
                      <a:pt x="26" y="80"/>
                    </a:cubicBezTo>
                    <a:cubicBezTo>
                      <a:pt x="24" y="80"/>
                      <a:pt x="24" y="80"/>
                      <a:pt x="24" y="80"/>
                    </a:cubicBezTo>
                    <a:cubicBezTo>
                      <a:pt x="24" y="80"/>
                      <a:pt x="25" y="81"/>
                      <a:pt x="25" y="81"/>
                    </a:cubicBezTo>
                    <a:cubicBezTo>
                      <a:pt x="24" y="81"/>
                      <a:pt x="24" y="81"/>
                      <a:pt x="23" y="80"/>
                    </a:cubicBezTo>
                    <a:cubicBezTo>
                      <a:pt x="25" y="83"/>
                      <a:pt x="25" y="84"/>
                      <a:pt x="24" y="85"/>
                    </a:cubicBezTo>
                    <a:cubicBezTo>
                      <a:pt x="23" y="85"/>
                      <a:pt x="23" y="85"/>
                      <a:pt x="23" y="85"/>
                    </a:cubicBezTo>
                    <a:cubicBezTo>
                      <a:pt x="22" y="84"/>
                      <a:pt x="25" y="85"/>
                      <a:pt x="24" y="85"/>
                    </a:cubicBezTo>
                    <a:cubicBezTo>
                      <a:pt x="23" y="85"/>
                      <a:pt x="22" y="85"/>
                      <a:pt x="21" y="84"/>
                    </a:cubicBezTo>
                    <a:cubicBezTo>
                      <a:pt x="20" y="84"/>
                      <a:pt x="22" y="85"/>
                      <a:pt x="23" y="85"/>
                    </a:cubicBezTo>
                    <a:cubicBezTo>
                      <a:pt x="24" y="86"/>
                      <a:pt x="22" y="85"/>
                      <a:pt x="23" y="86"/>
                    </a:cubicBezTo>
                    <a:cubicBezTo>
                      <a:pt x="24" y="86"/>
                      <a:pt x="22" y="86"/>
                      <a:pt x="24" y="87"/>
                    </a:cubicBezTo>
                    <a:cubicBezTo>
                      <a:pt x="23" y="86"/>
                      <a:pt x="22" y="86"/>
                      <a:pt x="22" y="85"/>
                    </a:cubicBezTo>
                    <a:cubicBezTo>
                      <a:pt x="22" y="86"/>
                      <a:pt x="22" y="86"/>
                      <a:pt x="22" y="86"/>
                    </a:cubicBezTo>
                    <a:cubicBezTo>
                      <a:pt x="20" y="85"/>
                      <a:pt x="19" y="83"/>
                      <a:pt x="17" y="82"/>
                    </a:cubicBezTo>
                    <a:cubicBezTo>
                      <a:pt x="17" y="83"/>
                      <a:pt x="17" y="83"/>
                      <a:pt x="17" y="83"/>
                    </a:cubicBezTo>
                    <a:cubicBezTo>
                      <a:pt x="15" y="82"/>
                      <a:pt x="16" y="81"/>
                      <a:pt x="15" y="81"/>
                    </a:cubicBezTo>
                    <a:cubicBezTo>
                      <a:pt x="15" y="82"/>
                      <a:pt x="17" y="84"/>
                      <a:pt x="18" y="84"/>
                    </a:cubicBezTo>
                    <a:cubicBezTo>
                      <a:pt x="18" y="84"/>
                      <a:pt x="22" y="86"/>
                      <a:pt x="21" y="86"/>
                    </a:cubicBezTo>
                    <a:cubicBezTo>
                      <a:pt x="20" y="86"/>
                      <a:pt x="21" y="86"/>
                      <a:pt x="20" y="85"/>
                    </a:cubicBezTo>
                    <a:cubicBezTo>
                      <a:pt x="19" y="85"/>
                      <a:pt x="21" y="86"/>
                      <a:pt x="20" y="86"/>
                    </a:cubicBezTo>
                    <a:cubicBezTo>
                      <a:pt x="21" y="86"/>
                      <a:pt x="22" y="87"/>
                      <a:pt x="22" y="88"/>
                    </a:cubicBezTo>
                    <a:cubicBezTo>
                      <a:pt x="21" y="87"/>
                      <a:pt x="21" y="87"/>
                      <a:pt x="21" y="87"/>
                    </a:cubicBezTo>
                    <a:cubicBezTo>
                      <a:pt x="21" y="87"/>
                      <a:pt x="22" y="88"/>
                      <a:pt x="23" y="88"/>
                    </a:cubicBezTo>
                    <a:cubicBezTo>
                      <a:pt x="25" y="90"/>
                      <a:pt x="22" y="88"/>
                      <a:pt x="23" y="89"/>
                    </a:cubicBezTo>
                    <a:cubicBezTo>
                      <a:pt x="22" y="89"/>
                      <a:pt x="20" y="87"/>
                      <a:pt x="19" y="87"/>
                    </a:cubicBezTo>
                    <a:cubicBezTo>
                      <a:pt x="21" y="88"/>
                      <a:pt x="21" y="89"/>
                      <a:pt x="23" y="90"/>
                    </a:cubicBezTo>
                    <a:cubicBezTo>
                      <a:pt x="23" y="90"/>
                      <a:pt x="22" y="89"/>
                      <a:pt x="21" y="88"/>
                    </a:cubicBezTo>
                    <a:cubicBezTo>
                      <a:pt x="20" y="88"/>
                      <a:pt x="23" y="90"/>
                      <a:pt x="20" y="89"/>
                    </a:cubicBezTo>
                    <a:cubicBezTo>
                      <a:pt x="22" y="90"/>
                      <a:pt x="22" y="90"/>
                      <a:pt x="22" y="90"/>
                    </a:cubicBezTo>
                    <a:cubicBezTo>
                      <a:pt x="21" y="89"/>
                      <a:pt x="21" y="89"/>
                      <a:pt x="20" y="89"/>
                    </a:cubicBezTo>
                    <a:cubicBezTo>
                      <a:pt x="20" y="89"/>
                      <a:pt x="21" y="91"/>
                      <a:pt x="19" y="90"/>
                    </a:cubicBezTo>
                    <a:cubicBezTo>
                      <a:pt x="20" y="90"/>
                      <a:pt x="19" y="90"/>
                      <a:pt x="21" y="91"/>
                    </a:cubicBezTo>
                    <a:cubicBezTo>
                      <a:pt x="22" y="91"/>
                      <a:pt x="20" y="90"/>
                      <a:pt x="22" y="91"/>
                    </a:cubicBezTo>
                    <a:cubicBezTo>
                      <a:pt x="20" y="90"/>
                      <a:pt x="22" y="91"/>
                      <a:pt x="22" y="92"/>
                    </a:cubicBezTo>
                    <a:cubicBezTo>
                      <a:pt x="21" y="91"/>
                      <a:pt x="21" y="91"/>
                      <a:pt x="21" y="91"/>
                    </a:cubicBezTo>
                    <a:cubicBezTo>
                      <a:pt x="22" y="92"/>
                      <a:pt x="21" y="92"/>
                      <a:pt x="22" y="92"/>
                    </a:cubicBezTo>
                    <a:cubicBezTo>
                      <a:pt x="21" y="92"/>
                      <a:pt x="21" y="92"/>
                      <a:pt x="21" y="92"/>
                    </a:cubicBezTo>
                    <a:cubicBezTo>
                      <a:pt x="22" y="92"/>
                      <a:pt x="22" y="92"/>
                      <a:pt x="22" y="92"/>
                    </a:cubicBezTo>
                    <a:cubicBezTo>
                      <a:pt x="23" y="93"/>
                      <a:pt x="20" y="91"/>
                      <a:pt x="20" y="92"/>
                    </a:cubicBezTo>
                    <a:cubicBezTo>
                      <a:pt x="19" y="91"/>
                      <a:pt x="19" y="91"/>
                      <a:pt x="19" y="91"/>
                    </a:cubicBezTo>
                    <a:cubicBezTo>
                      <a:pt x="20" y="91"/>
                      <a:pt x="18" y="91"/>
                      <a:pt x="19" y="91"/>
                    </a:cubicBezTo>
                    <a:cubicBezTo>
                      <a:pt x="20" y="92"/>
                      <a:pt x="21" y="93"/>
                      <a:pt x="22" y="93"/>
                    </a:cubicBezTo>
                    <a:cubicBezTo>
                      <a:pt x="22" y="94"/>
                      <a:pt x="20" y="93"/>
                      <a:pt x="22" y="93"/>
                    </a:cubicBezTo>
                    <a:cubicBezTo>
                      <a:pt x="20" y="92"/>
                      <a:pt x="20" y="92"/>
                      <a:pt x="20" y="92"/>
                    </a:cubicBezTo>
                    <a:cubicBezTo>
                      <a:pt x="20" y="92"/>
                      <a:pt x="18" y="92"/>
                      <a:pt x="18" y="92"/>
                    </a:cubicBezTo>
                    <a:cubicBezTo>
                      <a:pt x="19" y="92"/>
                      <a:pt x="20" y="93"/>
                      <a:pt x="21" y="94"/>
                    </a:cubicBezTo>
                    <a:cubicBezTo>
                      <a:pt x="21" y="94"/>
                      <a:pt x="20" y="93"/>
                      <a:pt x="19" y="93"/>
                    </a:cubicBezTo>
                    <a:cubicBezTo>
                      <a:pt x="19" y="93"/>
                      <a:pt x="20" y="94"/>
                      <a:pt x="21" y="94"/>
                    </a:cubicBezTo>
                    <a:cubicBezTo>
                      <a:pt x="20" y="94"/>
                      <a:pt x="19" y="94"/>
                      <a:pt x="18" y="93"/>
                    </a:cubicBezTo>
                    <a:cubicBezTo>
                      <a:pt x="16" y="92"/>
                      <a:pt x="16" y="92"/>
                      <a:pt x="16" y="92"/>
                    </a:cubicBezTo>
                    <a:cubicBezTo>
                      <a:pt x="16" y="92"/>
                      <a:pt x="16" y="92"/>
                      <a:pt x="16" y="92"/>
                    </a:cubicBezTo>
                    <a:cubicBezTo>
                      <a:pt x="14" y="91"/>
                      <a:pt x="15" y="91"/>
                      <a:pt x="13" y="90"/>
                    </a:cubicBezTo>
                    <a:cubicBezTo>
                      <a:pt x="13" y="90"/>
                      <a:pt x="13" y="91"/>
                      <a:pt x="14" y="91"/>
                    </a:cubicBezTo>
                    <a:cubicBezTo>
                      <a:pt x="16" y="92"/>
                      <a:pt x="17" y="94"/>
                      <a:pt x="19" y="95"/>
                    </a:cubicBezTo>
                    <a:cubicBezTo>
                      <a:pt x="20" y="96"/>
                      <a:pt x="13" y="92"/>
                      <a:pt x="17" y="95"/>
                    </a:cubicBezTo>
                    <a:cubicBezTo>
                      <a:pt x="17" y="95"/>
                      <a:pt x="19" y="96"/>
                      <a:pt x="18" y="95"/>
                    </a:cubicBezTo>
                    <a:cubicBezTo>
                      <a:pt x="18" y="96"/>
                      <a:pt x="21" y="97"/>
                      <a:pt x="20" y="97"/>
                    </a:cubicBezTo>
                    <a:cubicBezTo>
                      <a:pt x="19" y="96"/>
                      <a:pt x="17" y="96"/>
                      <a:pt x="16" y="95"/>
                    </a:cubicBezTo>
                    <a:cubicBezTo>
                      <a:pt x="17" y="95"/>
                      <a:pt x="17" y="95"/>
                      <a:pt x="16" y="94"/>
                    </a:cubicBezTo>
                    <a:cubicBezTo>
                      <a:pt x="15" y="94"/>
                      <a:pt x="14" y="93"/>
                      <a:pt x="14" y="93"/>
                    </a:cubicBezTo>
                    <a:cubicBezTo>
                      <a:pt x="14" y="94"/>
                      <a:pt x="14" y="94"/>
                      <a:pt x="15" y="95"/>
                    </a:cubicBezTo>
                    <a:cubicBezTo>
                      <a:pt x="16" y="95"/>
                      <a:pt x="15" y="94"/>
                      <a:pt x="16" y="95"/>
                    </a:cubicBezTo>
                    <a:cubicBezTo>
                      <a:pt x="17" y="96"/>
                      <a:pt x="15" y="95"/>
                      <a:pt x="17" y="96"/>
                    </a:cubicBezTo>
                    <a:cubicBezTo>
                      <a:pt x="17" y="96"/>
                      <a:pt x="18" y="97"/>
                      <a:pt x="19" y="97"/>
                    </a:cubicBezTo>
                    <a:cubicBezTo>
                      <a:pt x="19" y="98"/>
                      <a:pt x="19" y="98"/>
                      <a:pt x="19" y="98"/>
                    </a:cubicBezTo>
                    <a:cubicBezTo>
                      <a:pt x="19" y="97"/>
                      <a:pt x="19" y="97"/>
                      <a:pt x="19" y="97"/>
                    </a:cubicBezTo>
                    <a:cubicBezTo>
                      <a:pt x="18" y="97"/>
                      <a:pt x="20" y="98"/>
                      <a:pt x="20" y="99"/>
                    </a:cubicBezTo>
                    <a:cubicBezTo>
                      <a:pt x="18" y="98"/>
                      <a:pt x="18" y="98"/>
                      <a:pt x="18" y="98"/>
                    </a:cubicBezTo>
                    <a:cubicBezTo>
                      <a:pt x="16" y="97"/>
                      <a:pt x="19" y="97"/>
                      <a:pt x="16" y="96"/>
                    </a:cubicBezTo>
                    <a:cubicBezTo>
                      <a:pt x="16" y="96"/>
                      <a:pt x="17" y="97"/>
                      <a:pt x="16" y="97"/>
                    </a:cubicBezTo>
                    <a:cubicBezTo>
                      <a:pt x="16" y="97"/>
                      <a:pt x="16" y="97"/>
                      <a:pt x="16" y="97"/>
                    </a:cubicBezTo>
                    <a:cubicBezTo>
                      <a:pt x="16" y="97"/>
                      <a:pt x="13" y="95"/>
                      <a:pt x="14" y="96"/>
                    </a:cubicBezTo>
                    <a:cubicBezTo>
                      <a:pt x="15" y="97"/>
                      <a:pt x="15" y="97"/>
                      <a:pt x="16" y="98"/>
                    </a:cubicBezTo>
                    <a:cubicBezTo>
                      <a:pt x="16" y="98"/>
                      <a:pt x="17" y="99"/>
                      <a:pt x="17" y="99"/>
                    </a:cubicBezTo>
                    <a:cubicBezTo>
                      <a:pt x="15" y="98"/>
                      <a:pt x="16" y="100"/>
                      <a:pt x="15" y="98"/>
                    </a:cubicBezTo>
                    <a:cubicBezTo>
                      <a:pt x="16" y="99"/>
                      <a:pt x="16" y="98"/>
                      <a:pt x="15" y="97"/>
                    </a:cubicBezTo>
                    <a:cubicBezTo>
                      <a:pt x="12" y="96"/>
                      <a:pt x="15" y="97"/>
                      <a:pt x="13" y="95"/>
                    </a:cubicBezTo>
                    <a:cubicBezTo>
                      <a:pt x="13" y="96"/>
                      <a:pt x="11" y="95"/>
                      <a:pt x="9" y="94"/>
                    </a:cubicBezTo>
                    <a:cubicBezTo>
                      <a:pt x="9" y="94"/>
                      <a:pt x="10" y="94"/>
                      <a:pt x="10" y="94"/>
                    </a:cubicBezTo>
                    <a:cubicBezTo>
                      <a:pt x="11" y="95"/>
                      <a:pt x="11" y="95"/>
                      <a:pt x="12" y="96"/>
                    </a:cubicBezTo>
                    <a:cubicBezTo>
                      <a:pt x="12" y="96"/>
                      <a:pt x="12" y="97"/>
                      <a:pt x="13" y="98"/>
                    </a:cubicBezTo>
                    <a:cubicBezTo>
                      <a:pt x="13" y="98"/>
                      <a:pt x="11" y="97"/>
                      <a:pt x="11" y="97"/>
                    </a:cubicBezTo>
                    <a:cubicBezTo>
                      <a:pt x="12" y="97"/>
                      <a:pt x="11" y="98"/>
                      <a:pt x="10" y="98"/>
                    </a:cubicBezTo>
                    <a:cubicBezTo>
                      <a:pt x="13" y="99"/>
                      <a:pt x="11" y="99"/>
                      <a:pt x="12" y="100"/>
                    </a:cubicBezTo>
                    <a:cubicBezTo>
                      <a:pt x="13" y="100"/>
                      <a:pt x="15" y="100"/>
                      <a:pt x="16" y="101"/>
                    </a:cubicBezTo>
                    <a:cubicBezTo>
                      <a:pt x="15" y="101"/>
                      <a:pt x="15" y="100"/>
                      <a:pt x="14" y="100"/>
                    </a:cubicBezTo>
                    <a:cubicBezTo>
                      <a:pt x="15" y="101"/>
                      <a:pt x="12" y="99"/>
                      <a:pt x="14" y="101"/>
                    </a:cubicBezTo>
                    <a:cubicBezTo>
                      <a:pt x="13" y="100"/>
                      <a:pt x="11" y="99"/>
                      <a:pt x="10" y="98"/>
                    </a:cubicBezTo>
                    <a:cubicBezTo>
                      <a:pt x="10" y="99"/>
                      <a:pt x="9" y="97"/>
                      <a:pt x="8" y="98"/>
                    </a:cubicBezTo>
                    <a:cubicBezTo>
                      <a:pt x="9" y="99"/>
                      <a:pt x="10" y="99"/>
                      <a:pt x="10" y="100"/>
                    </a:cubicBezTo>
                    <a:cubicBezTo>
                      <a:pt x="8" y="100"/>
                      <a:pt x="9" y="101"/>
                      <a:pt x="9" y="102"/>
                    </a:cubicBezTo>
                    <a:cubicBezTo>
                      <a:pt x="8" y="101"/>
                      <a:pt x="6" y="100"/>
                      <a:pt x="6" y="100"/>
                    </a:cubicBezTo>
                    <a:cubicBezTo>
                      <a:pt x="6" y="101"/>
                      <a:pt x="8" y="101"/>
                      <a:pt x="7" y="101"/>
                    </a:cubicBezTo>
                    <a:cubicBezTo>
                      <a:pt x="6" y="101"/>
                      <a:pt x="6" y="101"/>
                      <a:pt x="6" y="101"/>
                    </a:cubicBezTo>
                    <a:cubicBezTo>
                      <a:pt x="7" y="101"/>
                      <a:pt x="5" y="101"/>
                      <a:pt x="7" y="102"/>
                    </a:cubicBezTo>
                    <a:cubicBezTo>
                      <a:pt x="5" y="101"/>
                      <a:pt x="5" y="101"/>
                      <a:pt x="5" y="101"/>
                    </a:cubicBezTo>
                    <a:cubicBezTo>
                      <a:pt x="5" y="101"/>
                      <a:pt x="6" y="102"/>
                      <a:pt x="6" y="102"/>
                    </a:cubicBezTo>
                    <a:cubicBezTo>
                      <a:pt x="5" y="101"/>
                      <a:pt x="4" y="101"/>
                      <a:pt x="4" y="101"/>
                    </a:cubicBezTo>
                    <a:cubicBezTo>
                      <a:pt x="2" y="100"/>
                      <a:pt x="4" y="101"/>
                      <a:pt x="4" y="102"/>
                    </a:cubicBezTo>
                    <a:cubicBezTo>
                      <a:pt x="5" y="102"/>
                      <a:pt x="5" y="102"/>
                      <a:pt x="5" y="102"/>
                    </a:cubicBezTo>
                    <a:cubicBezTo>
                      <a:pt x="6" y="103"/>
                      <a:pt x="4" y="103"/>
                      <a:pt x="5" y="104"/>
                    </a:cubicBezTo>
                    <a:cubicBezTo>
                      <a:pt x="3" y="103"/>
                      <a:pt x="3" y="103"/>
                      <a:pt x="3" y="103"/>
                    </a:cubicBezTo>
                    <a:cubicBezTo>
                      <a:pt x="4" y="104"/>
                      <a:pt x="4" y="104"/>
                      <a:pt x="4" y="104"/>
                    </a:cubicBezTo>
                    <a:cubicBezTo>
                      <a:pt x="3" y="103"/>
                      <a:pt x="2" y="103"/>
                      <a:pt x="3" y="103"/>
                    </a:cubicBezTo>
                    <a:cubicBezTo>
                      <a:pt x="0" y="101"/>
                      <a:pt x="0" y="101"/>
                      <a:pt x="0" y="101"/>
                    </a:cubicBezTo>
                    <a:cubicBezTo>
                      <a:pt x="1" y="101"/>
                      <a:pt x="2" y="102"/>
                      <a:pt x="3" y="103"/>
                    </a:cubicBezTo>
                    <a:cubicBezTo>
                      <a:pt x="4" y="103"/>
                      <a:pt x="4" y="102"/>
                      <a:pt x="3" y="102"/>
                    </a:cubicBezTo>
                    <a:cubicBezTo>
                      <a:pt x="3" y="102"/>
                      <a:pt x="3" y="102"/>
                      <a:pt x="3" y="102"/>
                    </a:cubicBezTo>
                    <a:cubicBezTo>
                      <a:pt x="2" y="101"/>
                      <a:pt x="2" y="101"/>
                      <a:pt x="1" y="101"/>
                    </a:cubicBezTo>
                    <a:cubicBezTo>
                      <a:pt x="1" y="101"/>
                      <a:pt x="0" y="101"/>
                      <a:pt x="1" y="101"/>
                    </a:cubicBezTo>
                    <a:cubicBezTo>
                      <a:pt x="0" y="100"/>
                      <a:pt x="0" y="100"/>
                      <a:pt x="0" y="100"/>
                    </a:cubicBezTo>
                    <a:cubicBezTo>
                      <a:pt x="1" y="100"/>
                      <a:pt x="1" y="100"/>
                      <a:pt x="2" y="100"/>
                    </a:cubicBezTo>
                    <a:cubicBezTo>
                      <a:pt x="0" y="100"/>
                      <a:pt x="0" y="99"/>
                      <a:pt x="0" y="99"/>
                    </a:cubicBezTo>
                    <a:cubicBezTo>
                      <a:pt x="2" y="100"/>
                      <a:pt x="0" y="98"/>
                      <a:pt x="0" y="98"/>
                    </a:cubicBezTo>
                    <a:cubicBezTo>
                      <a:pt x="2" y="99"/>
                      <a:pt x="3" y="99"/>
                      <a:pt x="3" y="100"/>
                    </a:cubicBezTo>
                    <a:cubicBezTo>
                      <a:pt x="4" y="100"/>
                      <a:pt x="3" y="100"/>
                      <a:pt x="4" y="100"/>
                    </a:cubicBezTo>
                    <a:cubicBezTo>
                      <a:pt x="3" y="99"/>
                      <a:pt x="2" y="98"/>
                      <a:pt x="1" y="97"/>
                    </a:cubicBezTo>
                    <a:cubicBezTo>
                      <a:pt x="2" y="98"/>
                      <a:pt x="2" y="98"/>
                      <a:pt x="2" y="98"/>
                    </a:cubicBezTo>
                    <a:cubicBezTo>
                      <a:pt x="2" y="97"/>
                      <a:pt x="0" y="97"/>
                      <a:pt x="1" y="96"/>
                    </a:cubicBezTo>
                    <a:cubicBezTo>
                      <a:pt x="2" y="96"/>
                      <a:pt x="2" y="95"/>
                      <a:pt x="3" y="95"/>
                    </a:cubicBezTo>
                    <a:cubicBezTo>
                      <a:pt x="4" y="96"/>
                      <a:pt x="4" y="96"/>
                      <a:pt x="4" y="96"/>
                    </a:cubicBezTo>
                    <a:cubicBezTo>
                      <a:pt x="1" y="94"/>
                      <a:pt x="3" y="94"/>
                      <a:pt x="2" y="93"/>
                    </a:cubicBezTo>
                    <a:cubicBezTo>
                      <a:pt x="4" y="93"/>
                      <a:pt x="2" y="91"/>
                      <a:pt x="4" y="92"/>
                    </a:cubicBezTo>
                    <a:cubicBezTo>
                      <a:pt x="4" y="90"/>
                      <a:pt x="4" y="89"/>
                      <a:pt x="5" y="88"/>
                    </a:cubicBezTo>
                    <a:cubicBezTo>
                      <a:pt x="6" y="89"/>
                      <a:pt x="6" y="89"/>
                      <a:pt x="6" y="89"/>
                    </a:cubicBezTo>
                    <a:cubicBezTo>
                      <a:pt x="5" y="88"/>
                      <a:pt x="7" y="90"/>
                      <a:pt x="7" y="89"/>
                    </a:cubicBezTo>
                    <a:cubicBezTo>
                      <a:pt x="6" y="89"/>
                      <a:pt x="6" y="88"/>
                      <a:pt x="5" y="87"/>
                    </a:cubicBezTo>
                    <a:cubicBezTo>
                      <a:pt x="6" y="87"/>
                      <a:pt x="5" y="86"/>
                      <a:pt x="5" y="85"/>
                    </a:cubicBezTo>
                    <a:cubicBezTo>
                      <a:pt x="6" y="86"/>
                      <a:pt x="6" y="86"/>
                      <a:pt x="6" y="86"/>
                    </a:cubicBezTo>
                    <a:cubicBezTo>
                      <a:pt x="4" y="84"/>
                      <a:pt x="6" y="84"/>
                      <a:pt x="7" y="84"/>
                    </a:cubicBezTo>
                    <a:cubicBezTo>
                      <a:pt x="7" y="84"/>
                      <a:pt x="8" y="85"/>
                      <a:pt x="8" y="85"/>
                    </a:cubicBezTo>
                    <a:cubicBezTo>
                      <a:pt x="7" y="83"/>
                      <a:pt x="7" y="83"/>
                      <a:pt x="6" y="82"/>
                    </a:cubicBezTo>
                    <a:cubicBezTo>
                      <a:pt x="6" y="82"/>
                      <a:pt x="7" y="81"/>
                      <a:pt x="8" y="81"/>
                    </a:cubicBezTo>
                    <a:cubicBezTo>
                      <a:pt x="6" y="79"/>
                      <a:pt x="8" y="78"/>
                      <a:pt x="8" y="76"/>
                    </a:cubicBezTo>
                    <a:cubicBezTo>
                      <a:pt x="9" y="77"/>
                      <a:pt x="9" y="77"/>
                      <a:pt x="9" y="77"/>
                    </a:cubicBezTo>
                    <a:cubicBezTo>
                      <a:pt x="7" y="74"/>
                      <a:pt x="10" y="74"/>
                      <a:pt x="9" y="72"/>
                    </a:cubicBezTo>
                    <a:cubicBezTo>
                      <a:pt x="12" y="74"/>
                      <a:pt x="12" y="74"/>
                      <a:pt x="12" y="74"/>
                    </a:cubicBezTo>
                    <a:cubicBezTo>
                      <a:pt x="12" y="74"/>
                      <a:pt x="11" y="72"/>
                      <a:pt x="10" y="72"/>
                    </a:cubicBezTo>
                    <a:cubicBezTo>
                      <a:pt x="11" y="72"/>
                      <a:pt x="9" y="70"/>
                      <a:pt x="11" y="71"/>
                    </a:cubicBezTo>
                    <a:cubicBezTo>
                      <a:pt x="12" y="71"/>
                      <a:pt x="10" y="70"/>
                      <a:pt x="10" y="70"/>
                    </a:cubicBezTo>
                    <a:cubicBezTo>
                      <a:pt x="12" y="69"/>
                      <a:pt x="12" y="69"/>
                      <a:pt x="12" y="68"/>
                    </a:cubicBezTo>
                    <a:cubicBezTo>
                      <a:pt x="11" y="68"/>
                      <a:pt x="11" y="68"/>
                      <a:pt x="11" y="68"/>
                    </a:cubicBezTo>
                    <a:cubicBezTo>
                      <a:pt x="12" y="69"/>
                      <a:pt x="13" y="69"/>
                      <a:pt x="13" y="69"/>
                    </a:cubicBezTo>
                    <a:cubicBezTo>
                      <a:pt x="12" y="68"/>
                      <a:pt x="14" y="69"/>
                      <a:pt x="11" y="67"/>
                    </a:cubicBezTo>
                    <a:cubicBezTo>
                      <a:pt x="13" y="67"/>
                      <a:pt x="11" y="65"/>
                      <a:pt x="13" y="65"/>
                    </a:cubicBezTo>
                    <a:cubicBezTo>
                      <a:pt x="13" y="65"/>
                      <a:pt x="13" y="65"/>
                      <a:pt x="12" y="65"/>
                    </a:cubicBezTo>
                    <a:cubicBezTo>
                      <a:pt x="13" y="64"/>
                      <a:pt x="14" y="64"/>
                      <a:pt x="13" y="63"/>
                    </a:cubicBezTo>
                    <a:cubicBezTo>
                      <a:pt x="14" y="63"/>
                      <a:pt x="15" y="64"/>
                      <a:pt x="15" y="64"/>
                    </a:cubicBezTo>
                    <a:cubicBezTo>
                      <a:pt x="15" y="63"/>
                      <a:pt x="14" y="63"/>
                      <a:pt x="14" y="63"/>
                    </a:cubicBezTo>
                    <a:cubicBezTo>
                      <a:pt x="13" y="61"/>
                      <a:pt x="16" y="61"/>
                      <a:pt x="16" y="60"/>
                    </a:cubicBezTo>
                    <a:cubicBezTo>
                      <a:pt x="16" y="58"/>
                      <a:pt x="17" y="57"/>
                      <a:pt x="18" y="55"/>
                    </a:cubicBezTo>
                    <a:cubicBezTo>
                      <a:pt x="19" y="55"/>
                      <a:pt x="19" y="55"/>
                      <a:pt x="19" y="55"/>
                    </a:cubicBezTo>
                    <a:cubicBezTo>
                      <a:pt x="17" y="54"/>
                      <a:pt x="21" y="55"/>
                      <a:pt x="19" y="53"/>
                    </a:cubicBezTo>
                    <a:cubicBezTo>
                      <a:pt x="19" y="54"/>
                      <a:pt x="19" y="53"/>
                      <a:pt x="20" y="54"/>
                    </a:cubicBezTo>
                    <a:cubicBezTo>
                      <a:pt x="19" y="52"/>
                      <a:pt x="22" y="53"/>
                      <a:pt x="21" y="52"/>
                    </a:cubicBezTo>
                    <a:cubicBezTo>
                      <a:pt x="21" y="52"/>
                      <a:pt x="21" y="52"/>
                      <a:pt x="21" y="52"/>
                    </a:cubicBezTo>
                    <a:cubicBezTo>
                      <a:pt x="22" y="52"/>
                      <a:pt x="21" y="51"/>
                      <a:pt x="22" y="51"/>
                    </a:cubicBezTo>
                    <a:cubicBezTo>
                      <a:pt x="23" y="51"/>
                      <a:pt x="23" y="51"/>
                      <a:pt x="23" y="51"/>
                    </a:cubicBezTo>
                    <a:cubicBezTo>
                      <a:pt x="24" y="52"/>
                      <a:pt x="21" y="50"/>
                      <a:pt x="24" y="51"/>
                    </a:cubicBezTo>
                    <a:cubicBezTo>
                      <a:pt x="24" y="51"/>
                      <a:pt x="23" y="50"/>
                      <a:pt x="23" y="50"/>
                    </a:cubicBezTo>
                    <a:cubicBezTo>
                      <a:pt x="25" y="49"/>
                      <a:pt x="24" y="47"/>
                      <a:pt x="24" y="45"/>
                    </a:cubicBezTo>
                    <a:cubicBezTo>
                      <a:pt x="26" y="45"/>
                      <a:pt x="28" y="48"/>
                      <a:pt x="27" y="46"/>
                    </a:cubicBezTo>
                    <a:cubicBezTo>
                      <a:pt x="27" y="46"/>
                      <a:pt x="26" y="45"/>
                      <a:pt x="26" y="46"/>
                    </a:cubicBezTo>
                    <a:cubicBezTo>
                      <a:pt x="26" y="45"/>
                      <a:pt x="30" y="47"/>
                      <a:pt x="28" y="46"/>
                    </a:cubicBezTo>
                    <a:cubicBezTo>
                      <a:pt x="27" y="45"/>
                      <a:pt x="28" y="45"/>
                      <a:pt x="27" y="45"/>
                    </a:cubicBezTo>
                    <a:cubicBezTo>
                      <a:pt x="28" y="44"/>
                      <a:pt x="29" y="45"/>
                      <a:pt x="29" y="44"/>
                    </a:cubicBezTo>
                    <a:cubicBezTo>
                      <a:pt x="29" y="45"/>
                      <a:pt x="29" y="45"/>
                      <a:pt x="29" y="45"/>
                    </a:cubicBezTo>
                    <a:cubicBezTo>
                      <a:pt x="27" y="43"/>
                      <a:pt x="29" y="43"/>
                      <a:pt x="27" y="41"/>
                    </a:cubicBezTo>
                    <a:cubicBezTo>
                      <a:pt x="28" y="37"/>
                      <a:pt x="28" y="33"/>
                      <a:pt x="30" y="30"/>
                    </a:cubicBezTo>
                    <a:cubicBezTo>
                      <a:pt x="32" y="28"/>
                      <a:pt x="33" y="24"/>
                      <a:pt x="36" y="22"/>
                    </a:cubicBezTo>
                    <a:cubicBezTo>
                      <a:pt x="38" y="22"/>
                      <a:pt x="38" y="22"/>
                      <a:pt x="38" y="21"/>
                    </a:cubicBezTo>
                    <a:cubicBezTo>
                      <a:pt x="38" y="21"/>
                      <a:pt x="38" y="21"/>
                      <a:pt x="38" y="21"/>
                    </a:cubicBezTo>
                    <a:cubicBezTo>
                      <a:pt x="37" y="20"/>
                      <a:pt x="39" y="21"/>
                      <a:pt x="37" y="20"/>
                    </a:cubicBezTo>
                    <a:cubicBezTo>
                      <a:pt x="38" y="19"/>
                      <a:pt x="38" y="17"/>
                      <a:pt x="39" y="16"/>
                    </a:cubicBezTo>
                    <a:cubicBezTo>
                      <a:pt x="39" y="16"/>
                      <a:pt x="40" y="17"/>
                      <a:pt x="40" y="17"/>
                    </a:cubicBezTo>
                    <a:cubicBezTo>
                      <a:pt x="39" y="16"/>
                      <a:pt x="39" y="16"/>
                      <a:pt x="39" y="16"/>
                    </a:cubicBezTo>
                    <a:cubicBezTo>
                      <a:pt x="40" y="16"/>
                      <a:pt x="40" y="16"/>
                      <a:pt x="40" y="16"/>
                    </a:cubicBezTo>
                    <a:cubicBezTo>
                      <a:pt x="39" y="16"/>
                      <a:pt x="39" y="15"/>
                      <a:pt x="38" y="15"/>
                    </a:cubicBezTo>
                    <a:cubicBezTo>
                      <a:pt x="38" y="12"/>
                      <a:pt x="43" y="11"/>
                      <a:pt x="44" y="7"/>
                    </a:cubicBezTo>
                    <a:cubicBezTo>
                      <a:pt x="45" y="7"/>
                      <a:pt x="45" y="6"/>
                      <a:pt x="45" y="5"/>
                    </a:cubicBezTo>
                    <a:cubicBezTo>
                      <a:pt x="49" y="4"/>
                      <a:pt x="52" y="3"/>
                      <a:pt x="51" y="0"/>
                    </a:cubicBezTo>
                    <a:cubicBezTo>
                      <a:pt x="51" y="0"/>
                      <a:pt x="56" y="2"/>
                      <a:pt x="56" y="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14" name="Freeform 79"/>
              <p:cNvSpPr/>
              <p:nvPr/>
            </p:nvSpPr>
            <p:spPr bwMode="auto">
              <a:xfrm>
                <a:off x="9640888" y="2033588"/>
                <a:ext cx="11112" cy="3175"/>
              </a:xfrm>
              <a:custGeom>
                <a:avLst/>
                <a:gdLst>
                  <a:gd name="T0" fmla="*/ 0 w 3"/>
                  <a:gd name="T1" fmla="*/ 0 h 1"/>
                  <a:gd name="T2" fmla="*/ 3 w 3"/>
                  <a:gd name="T3" fmla="*/ 1 h 1"/>
                  <a:gd name="T4" fmla="*/ 0 w 3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1">
                    <a:moveTo>
                      <a:pt x="0" y="0"/>
                    </a:moveTo>
                    <a:cubicBezTo>
                      <a:pt x="1" y="0"/>
                      <a:pt x="2" y="0"/>
                      <a:pt x="3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15" name="Freeform 80"/>
              <p:cNvSpPr/>
              <p:nvPr/>
            </p:nvSpPr>
            <p:spPr bwMode="auto">
              <a:xfrm>
                <a:off x="9690100" y="2025651"/>
                <a:ext cx="3175" cy="0"/>
              </a:xfrm>
              <a:custGeom>
                <a:avLst/>
                <a:gdLst>
                  <a:gd name="T0" fmla="*/ 0 w 1"/>
                  <a:gd name="T1" fmla="*/ 0 w 1"/>
                  <a:gd name="T2" fmla="*/ 1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16" name="Freeform 81"/>
              <p:cNvSpPr/>
              <p:nvPr/>
            </p:nvSpPr>
            <p:spPr bwMode="auto">
              <a:xfrm>
                <a:off x="9693275" y="2019301"/>
                <a:ext cx="7937" cy="6350"/>
              </a:xfrm>
              <a:custGeom>
                <a:avLst/>
                <a:gdLst>
                  <a:gd name="T0" fmla="*/ 0 w 2"/>
                  <a:gd name="T1" fmla="*/ 0 h 2"/>
                  <a:gd name="T2" fmla="*/ 2 w 2"/>
                  <a:gd name="T3" fmla="*/ 2 h 2"/>
                  <a:gd name="T4" fmla="*/ 0 w 2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1" y="1"/>
                      <a:pt x="2" y="1"/>
                      <a:pt x="2" y="2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17" name="Freeform 82"/>
              <p:cNvSpPr/>
              <p:nvPr/>
            </p:nvSpPr>
            <p:spPr bwMode="auto">
              <a:xfrm>
                <a:off x="9712325" y="2019301"/>
                <a:ext cx="4762" cy="3175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1 h 1"/>
                  <a:gd name="T4" fmla="*/ 0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1"/>
                      <a:pt x="1" y="1"/>
                      <a:pt x="0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18" name="Freeform 83"/>
              <p:cNvSpPr/>
              <p:nvPr/>
            </p:nvSpPr>
            <p:spPr bwMode="auto">
              <a:xfrm>
                <a:off x="9705975" y="2014538"/>
                <a:ext cx="3175" cy="4763"/>
              </a:xfrm>
              <a:custGeom>
                <a:avLst/>
                <a:gdLst>
                  <a:gd name="T0" fmla="*/ 0 w 1"/>
                  <a:gd name="T1" fmla="*/ 0 h 1"/>
                  <a:gd name="T2" fmla="*/ 1 w 1"/>
                  <a:gd name="T3" fmla="*/ 1 h 1"/>
                  <a:gd name="T4" fmla="*/ 0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0" y="0"/>
                      <a:pt x="1" y="1"/>
                    </a:cubicBezTo>
                    <a:cubicBezTo>
                      <a:pt x="0" y="0"/>
                      <a:pt x="1" y="1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19" name="Freeform 84"/>
              <p:cNvSpPr/>
              <p:nvPr/>
            </p:nvSpPr>
            <p:spPr bwMode="auto">
              <a:xfrm>
                <a:off x="9720263" y="2003426"/>
                <a:ext cx="3175" cy="7938"/>
              </a:xfrm>
              <a:custGeom>
                <a:avLst/>
                <a:gdLst>
                  <a:gd name="T0" fmla="*/ 0 w 1"/>
                  <a:gd name="T1" fmla="*/ 1 h 2"/>
                  <a:gd name="T2" fmla="*/ 0 w 1"/>
                  <a:gd name="T3" fmla="*/ 1 h 2"/>
                  <a:gd name="T4" fmla="*/ 0 w 1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1"/>
                    </a:moveTo>
                    <a:cubicBezTo>
                      <a:pt x="0" y="1"/>
                      <a:pt x="0" y="0"/>
                      <a:pt x="0" y="1"/>
                    </a:cubicBezTo>
                    <a:cubicBezTo>
                      <a:pt x="0" y="1"/>
                      <a:pt x="1" y="2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20" name="Freeform 85"/>
              <p:cNvSpPr/>
              <p:nvPr/>
            </p:nvSpPr>
            <p:spPr bwMode="auto">
              <a:xfrm>
                <a:off x="9720263" y="2000251"/>
                <a:ext cx="3175" cy="0"/>
              </a:xfrm>
              <a:custGeom>
                <a:avLst/>
                <a:gdLst>
                  <a:gd name="T0" fmla="*/ 0 w 1"/>
                  <a:gd name="T1" fmla="*/ 0 w 1"/>
                  <a:gd name="T2" fmla="*/ 1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21" name="Freeform 86"/>
              <p:cNvSpPr/>
              <p:nvPr/>
            </p:nvSpPr>
            <p:spPr bwMode="auto">
              <a:xfrm>
                <a:off x="9772650" y="1879601"/>
                <a:ext cx="4762" cy="3175"/>
              </a:xfrm>
              <a:custGeom>
                <a:avLst/>
                <a:gdLst>
                  <a:gd name="T0" fmla="*/ 0 w 3"/>
                  <a:gd name="T1" fmla="*/ 0 h 2"/>
                  <a:gd name="T2" fmla="*/ 3 w 3"/>
                  <a:gd name="T3" fmla="*/ 2 h 2"/>
                  <a:gd name="T4" fmla="*/ 0 w 3"/>
                  <a:gd name="T5" fmla="*/ 0 h 2"/>
                  <a:gd name="T6" fmla="*/ 0 w 3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2">
                    <a:moveTo>
                      <a:pt x="0" y="0"/>
                    </a:moveTo>
                    <a:lnTo>
                      <a:pt x="3" y="2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22" name="Freeform 87"/>
              <p:cNvSpPr/>
              <p:nvPr/>
            </p:nvSpPr>
            <p:spPr bwMode="auto">
              <a:xfrm>
                <a:off x="9802813" y="1830388"/>
                <a:ext cx="3175" cy="3175"/>
              </a:xfrm>
              <a:custGeom>
                <a:avLst/>
                <a:gdLst>
                  <a:gd name="T0" fmla="*/ 0 w 1"/>
                  <a:gd name="T1" fmla="*/ 0 h 1"/>
                  <a:gd name="T2" fmla="*/ 1 w 1"/>
                  <a:gd name="T3" fmla="*/ 0 h 1"/>
                  <a:gd name="T4" fmla="*/ 0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1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23" name="Freeform 88"/>
              <p:cNvSpPr/>
              <p:nvPr/>
            </p:nvSpPr>
            <p:spPr bwMode="auto">
              <a:xfrm>
                <a:off x="9799638" y="1792288"/>
                <a:ext cx="3175" cy="4763"/>
              </a:xfrm>
              <a:custGeom>
                <a:avLst/>
                <a:gdLst>
                  <a:gd name="T0" fmla="*/ 2 w 2"/>
                  <a:gd name="T1" fmla="*/ 3 h 3"/>
                  <a:gd name="T2" fmla="*/ 2 w 2"/>
                  <a:gd name="T3" fmla="*/ 3 h 3"/>
                  <a:gd name="T4" fmla="*/ 0 w 2"/>
                  <a:gd name="T5" fmla="*/ 0 h 3"/>
                  <a:gd name="T6" fmla="*/ 2 w 2"/>
                  <a:gd name="T7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3">
                    <a:moveTo>
                      <a:pt x="2" y="3"/>
                    </a:moveTo>
                    <a:lnTo>
                      <a:pt x="2" y="3"/>
                    </a:lnTo>
                    <a:lnTo>
                      <a:pt x="0" y="0"/>
                    </a:lnTo>
                    <a:lnTo>
                      <a:pt x="2" y="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24" name="Freeform 89"/>
              <p:cNvSpPr/>
              <p:nvPr/>
            </p:nvSpPr>
            <p:spPr bwMode="auto">
              <a:xfrm>
                <a:off x="9937750" y="2360613"/>
                <a:ext cx="4762" cy="7938"/>
              </a:xfrm>
              <a:custGeom>
                <a:avLst/>
                <a:gdLst>
                  <a:gd name="T0" fmla="*/ 0 w 1"/>
                  <a:gd name="T1" fmla="*/ 0 h 2"/>
                  <a:gd name="T2" fmla="*/ 0 w 1"/>
                  <a:gd name="T3" fmla="*/ 1 h 2"/>
                  <a:gd name="T4" fmla="*/ 0 w 1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cubicBezTo>
                      <a:pt x="0" y="1"/>
                      <a:pt x="1" y="2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25" name="Freeform 90"/>
              <p:cNvSpPr/>
              <p:nvPr/>
            </p:nvSpPr>
            <p:spPr bwMode="auto">
              <a:xfrm>
                <a:off x="9945688" y="2259013"/>
                <a:ext cx="376237" cy="158750"/>
              </a:xfrm>
              <a:custGeom>
                <a:avLst/>
                <a:gdLst>
                  <a:gd name="T0" fmla="*/ 89 w 100"/>
                  <a:gd name="T1" fmla="*/ 12 h 42"/>
                  <a:gd name="T2" fmla="*/ 86 w 100"/>
                  <a:gd name="T3" fmla="*/ 13 h 42"/>
                  <a:gd name="T4" fmla="*/ 81 w 100"/>
                  <a:gd name="T5" fmla="*/ 19 h 42"/>
                  <a:gd name="T6" fmla="*/ 79 w 100"/>
                  <a:gd name="T7" fmla="*/ 19 h 42"/>
                  <a:gd name="T8" fmla="*/ 72 w 100"/>
                  <a:gd name="T9" fmla="*/ 19 h 42"/>
                  <a:gd name="T10" fmla="*/ 70 w 100"/>
                  <a:gd name="T11" fmla="*/ 19 h 42"/>
                  <a:gd name="T12" fmla="*/ 67 w 100"/>
                  <a:gd name="T13" fmla="*/ 22 h 42"/>
                  <a:gd name="T14" fmla="*/ 64 w 100"/>
                  <a:gd name="T15" fmla="*/ 22 h 42"/>
                  <a:gd name="T16" fmla="*/ 62 w 100"/>
                  <a:gd name="T17" fmla="*/ 21 h 42"/>
                  <a:gd name="T18" fmla="*/ 61 w 100"/>
                  <a:gd name="T19" fmla="*/ 23 h 42"/>
                  <a:gd name="T20" fmla="*/ 57 w 100"/>
                  <a:gd name="T21" fmla="*/ 26 h 42"/>
                  <a:gd name="T22" fmla="*/ 55 w 100"/>
                  <a:gd name="T23" fmla="*/ 26 h 42"/>
                  <a:gd name="T24" fmla="*/ 53 w 100"/>
                  <a:gd name="T25" fmla="*/ 29 h 42"/>
                  <a:gd name="T26" fmla="*/ 51 w 100"/>
                  <a:gd name="T27" fmla="*/ 28 h 42"/>
                  <a:gd name="T28" fmla="*/ 48 w 100"/>
                  <a:gd name="T29" fmla="*/ 29 h 42"/>
                  <a:gd name="T30" fmla="*/ 44 w 100"/>
                  <a:gd name="T31" fmla="*/ 28 h 42"/>
                  <a:gd name="T32" fmla="*/ 42 w 100"/>
                  <a:gd name="T33" fmla="*/ 30 h 42"/>
                  <a:gd name="T34" fmla="*/ 41 w 100"/>
                  <a:gd name="T35" fmla="*/ 28 h 42"/>
                  <a:gd name="T36" fmla="*/ 39 w 100"/>
                  <a:gd name="T37" fmla="*/ 30 h 42"/>
                  <a:gd name="T38" fmla="*/ 39 w 100"/>
                  <a:gd name="T39" fmla="*/ 30 h 42"/>
                  <a:gd name="T40" fmla="*/ 37 w 100"/>
                  <a:gd name="T41" fmla="*/ 31 h 42"/>
                  <a:gd name="T42" fmla="*/ 32 w 100"/>
                  <a:gd name="T43" fmla="*/ 32 h 42"/>
                  <a:gd name="T44" fmla="*/ 30 w 100"/>
                  <a:gd name="T45" fmla="*/ 33 h 42"/>
                  <a:gd name="T46" fmla="*/ 28 w 100"/>
                  <a:gd name="T47" fmla="*/ 33 h 42"/>
                  <a:gd name="T48" fmla="*/ 24 w 100"/>
                  <a:gd name="T49" fmla="*/ 34 h 42"/>
                  <a:gd name="T50" fmla="*/ 22 w 100"/>
                  <a:gd name="T51" fmla="*/ 29 h 42"/>
                  <a:gd name="T52" fmla="*/ 22 w 100"/>
                  <a:gd name="T53" fmla="*/ 34 h 42"/>
                  <a:gd name="T54" fmla="*/ 21 w 100"/>
                  <a:gd name="T55" fmla="*/ 39 h 42"/>
                  <a:gd name="T56" fmla="*/ 19 w 100"/>
                  <a:gd name="T57" fmla="*/ 37 h 42"/>
                  <a:gd name="T58" fmla="*/ 19 w 100"/>
                  <a:gd name="T59" fmla="*/ 40 h 42"/>
                  <a:gd name="T60" fmla="*/ 17 w 100"/>
                  <a:gd name="T61" fmla="*/ 38 h 42"/>
                  <a:gd name="T62" fmla="*/ 15 w 100"/>
                  <a:gd name="T63" fmla="*/ 34 h 42"/>
                  <a:gd name="T64" fmla="*/ 14 w 100"/>
                  <a:gd name="T65" fmla="*/ 39 h 42"/>
                  <a:gd name="T66" fmla="*/ 13 w 100"/>
                  <a:gd name="T67" fmla="*/ 37 h 42"/>
                  <a:gd name="T68" fmla="*/ 12 w 100"/>
                  <a:gd name="T69" fmla="*/ 39 h 42"/>
                  <a:gd name="T70" fmla="*/ 11 w 100"/>
                  <a:gd name="T71" fmla="*/ 40 h 42"/>
                  <a:gd name="T72" fmla="*/ 10 w 100"/>
                  <a:gd name="T73" fmla="*/ 34 h 42"/>
                  <a:gd name="T74" fmla="*/ 8 w 100"/>
                  <a:gd name="T75" fmla="*/ 38 h 42"/>
                  <a:gd name="T76" fmla="*/ 3 w 100"/>
                  <a:gd name="T77" fmla="*/ 32 h 42"/>
                  <a:gd name="T78" fmla="*/ 2 w 100"/>
                  <a:gd name="T79" fmla="*/ 31 h 42"/>
                  <a:gd name="T80" fmla="*/ 0 w 100"/>
                  <a:gd name="T81" fmla="*/ 31 h 42"/>
                  <a:gd name="T82" fmla="*/ 0 w 100"/>
                  <a:gd name="T83" fmla="*/ 28 h 42"/>
                  <a:gd name="T84" fmla="*/ 3 w 100"/>
                  <a:gd name="T85" fmla="*/ 30 h 42"/>
                  <a:gd name="T86" fmla="*/ 6 w 100"/>
                  <a:gd name="T87" fmla="*/ 25 h 42"/>
                  <a:gd name="T88" fmla="*/ 13 w 100"/>
                  <a:gd name="T89" fmla="*/ 21 h 42"/>
                  <a:gd name="T90" fmla="*/ 21 w 100"/>
                  <a:gd name="T91" fmla="*/ 18 h 42"/>
                  <a:gd name="T92" fmla="*/ 27 w 100"/>
                  <a:gd name="T93" fmla="*/ 16 h 42"/>
                  <a:gd name="T94" fmla="*/ 32 w 100"/>
                  <a:gd name="T95" fmla="*/ 14 h 42"/>
                  <a:gd name="T96" fmla="*/ 42 w 100"/>
                  <a:gd name="T97" fmla="*/ 14 h 42"/>
                  <a:gd name="T98" fmla="*/ 47 w 100"/>
                  <a:gd name="T99" fmla="*/ 15 h 42"/>
                  <a:gd name="T100" fmla="*/ 54 w 100"/>
                  <a:gd name="T101" fmla="*/ 15 h 42"/>
                  <a:gd name="T102" fmla="*/ 75 w 100"/>
                  <a:gd name="T103" fmla="*/ 5 h 42"/>
                  <a:gd name="T104" fmla="*/ 80 w 100"/>
                  <a:gd name="T105" fmla="*/ 4 h 42"/>
                  <a:gd name="T106" fmla="*/ 99 w 100"/>
                  <a:gd name="T107" fmla="*/ 9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00" h="42">
                    <a:moveTo>
                      <a:pt x="99" y="9"/>
                    </a:moveTo>
                    <a:cubicBezTo>
                      <a:pt x="99" y="14"/>
                      <a:pt x="96" y="10"/>
                      <a:pt x="96" y="13"/>
                    </a:cubicBezTo>
                    <a:cubicBezTo>
                      <a:pt x="96" y="13"/>
                      <a:pt x="95" y="10"/>
                      <a:pt x="95" y="11"/>
                    </a:cubicBezTo>
                    <a:cubicBezTo>
                      <a:pt x="95" y="15"/>
                      <a:pt x="92" y="13"/>
                      <a:pt x="90" y="11"/>
                    </a:cubicBezTo>
                    <a:cubicBezTo>
                      <a:pt x="90" y="10"/>
                      <a:pt x="90" y="10"/>
                      <a:pt x="90" y="10"/>
                    </a:cubicBezTo>
                    <a:cubicBezTo>
                      <a:pt x="89" y="10"/>
                      <a:pt x="90" y="12"/>
                      <a:pt x="89" y="12"/>
                    </a:cubicBezTo>
                    <a:cubicBezTo>
                      <a:pt x="89" y="11"/>
                      <a:pt x="89" y="11"/>
                      <a:pt x="89" y="11"/>
                    </a:cubicBezTo>
                    <a:cubicBezTo>
                      <a:pt x="89" y="12"/>
                      <a:pt x="89" y="11"/>
                      <a:pt x="89" y="12"/>
                    </a:cubicBezTo>
                    <a:cubicBezTo>
                      <a:pt x="88" y="12"/>
                      <a:pt x="88" y="11"/>
                      <a:pt x="88" y="10"/>
                    </a:cubicBezTo>
                    <a:cubicBezTo>
                      <a:pt x="88" y="12"/>
                      <a:pt x="88" y="12"/>
                      <a:pt x="88" y="12"/>
                    </a:cubicBezTo>
                    <a:cubicBezTo>
                      <a:pt x="88" y="16"/>
                      <a:pt x="87" y="12"/>
                      <a:pt x="87" y="14"/>
                    </a:cubicBezTo>
                    <a:cubicBezTo>
                      <a:pt x="86" y="13"/>
                      <a:pt x="86" y="13"/>
                      <a:pt x="86" y="13"/>
                    </a:cubicBezTo>
                    <a:cubicBezTo>
                      <a:pt x="86" y="16"/>
                      <a:pt x="84" y="15"/>
                      <a:pt x="83" y="17"/>
                    </a:cubicBezTo>
                    <a:cubicBezTo>
                      <a:pt x="83" y="14"/>
                      <a:pt x="83" y="14"/>
                      <a:pt x="83" y="14"/>
                    </a:cubicBezTo>
                    <a:cubicBezTo>
                      <a:pt x="83" y="16"/>
                      <a:pt x="83" y="17"/>
                      <a:pt x="83" y="17"/>
                    </a:cubicBezTo>
                    <a:cubicBezTo>
                      <a:pt x="82" y="15"/>
                      <a:pt x="82" y="19"/>
                      <a:pt x="82" y="18"/>
                    </a:cubicBezTo>
                    <a:cubicBezTo>
                      <a:pt x="82" y="17"/>
                      <a:pt x="82" y="17"/>
                      <a:pt x="82" y="17"/>
                    </a:cubicBezTo>
                    <a:cubicBezTo>
                      <a:pt x="82" y="19"/>
                      <a:pt x="81" y="16"/>
                      <a:pt x="81" y="19"/>
                    </a:cubicBezTo>
                    <a:cubicBezTo>
                      <a:pt x="81" y="17"/>
                      <a:pt x="81" y="17"/>
                      <a:pt x="81" y="17"/>
                    </a:cubicBezTo>
                    <a:cubicBezTo>
                      <a:pt x="81" y="20"/>
                      <a:pt x="80" y="16"/>
                      <a:pt x="80" y="18"/>
                    </a:cubicBezTo>
                    <a:cubicBezTo>
                      <a:pt x="80" y="18"/>
                      <a:pt x="80" y="18"/>
                      <a:pt x="80" y="18"/>
                    </a:cubicBezTo>
                    <a:cubicBezTo>
                      <a:pt x="80" y="19"/>
                      <a:pt x="80" y="17"/>
                      <a:pt x="80" y="18"/>
                    </a:cubicBezTo>
                    <a:cubicBezTo>
                      <a:pt x="80" y="18"/>
                      <a:pt x="80" y="18"/>
                      <a:pt x="80" y="18"/>
                    </a:cubicBezTo>
                    <a:cubicBezTo>
                      <a:pt x="79" y="18"/>
                      <a:pt x="79" y="17"/>
                      <a:pt x="79" y="19"/>
                    </a:cubicBezTo>
                    <a:cubicBezTo>
                      <a:pt x="79" y="18"/>
                      <a:pt x="80" y="18"/>
                      <a:pt x="79" y="16"/>
                    </a:cubicBezTo>
                    <a:cubicBezTo>
                      <a:pt x="78" y="18"/>
                      <a:pt x="76" y="18"/>
                      <a:pt x="74" y="19"/>
                    </a:cubicBezTo>
                    <a:cubicBezTo>
                      <a:pt x="74" y="17"/>
                      <a:pt x="74" y="17"/>
                      <a:pt x="74" y="17"/>
                    </a:cubicBezTo>
                    <a:cubicBezTo>
                      <a:pt x="74" y="17"/>
                      <a:pt x="73" y="18"/>
                      <a:pt x="73" y="19"/>
                    </a:cubicBezTo>
                    <a:cubicBezTo>
                      <a:pt x="73" y="18"/>
                      <a:pt x="73" y="18"/>
                      <a:pt x="73" y="18"/>
                    </a:cubicBezTo>
                    <a:cubicBezTo>
                      <a:pt x="72" y="17"/>
                      <a:pt x="73" y="20"/>
                      <a:pt x="72" y="19"/>
                    </a:cubicBezTo>
                    <a:cubicBezTo>
                      <a:pt x="72" y="17"/>
                      <a:pt x="72" y="17"/>
                      <a:pt x="72" y="17"/>
                    </a:cubicBezTo>
                    <a:cubicBezTo>
                      <a:pt x="72" y="19"/>
                      <a:pt x="72" y="18"/>
                      <a:pt x="71" y="19"/>
                    </a:cubicBezTo>
                    <a:cubicBezTo>
                      <a:pt x="71" y="19"/>
                      <a:pt x="71" y="18"/>
                      <a:pt x="71" y="18"/>
                    </a:cubicBezTo>
                    <a:cubicBezTo>
                      <a:pt x="71" y="20"/>
                      <a:pt x="71" y="18"/>
                      <a:pt x="71" y="19"/>
                    </a:cubicBezTo>
                    <a:cubicBezTo>
                      <a:pt x="70" y="18"/>
                      <a:pt x="70" y="18"/>
                      <a:pt x="70" y="18"/>
                    </a:cubicBezTo>
                    <a:cubicBezTo>
                      <a:pt x="70" y="16"/>
                      <a:pt x="71" y="20"/>
                      <a:pt x="70" y="19"/>
                    </a:cubicBezTo>
                    <a:cubicBezTo>
                      <a:pt x="70" y="18"/>
                      <a:pt x="70" y="18"/>
                      <a:pt x="70" y="18"/>
                    </a:cubicBezTo>
                    <a:cubicBezTo>
                      <a:pt x="70" y="20"/>
                      <a:pt x="69" y="19"/>
                      <a:pt x="69" y="20"/>
                    </a:cubicBezTo>
                    <a:cubicBezTo>
                      <a:pt x="69" y="20"/>
                      <a:pt x="69" y="20"/>
                      <a:pt x="69" y="20"/>
                    </a:cubicBezTo>
                    <a:cubicBezTo>
                      <a:pt x="68" y="20"/>
                      <a:pt x="68" y="20"/>
                      <a:pt x="68" y="21"/>
                    </a:cubicBezTo>
                    <a:cubicBezTo>
                      <a:pt x="67" y="20"/>
                      <a:pt x="67" y="18"/>
                      <a:pt x="67" y="18"/>
                    </a:cubicBezTo>
                    <a:cubicBezTo>
                      <a:pt x="67" y="21"/>
                      <a:pt x="66" y="19"/>
                      <a:pt x="67" y="22"/>
                    </a:cubicBezTo>
                    <a:cubicBezTo>
                      <a:pt x="66" y="22"/>
                      <a:pt x="66" y="21"/>
                      <a:pt x="66" y="22"/>
                    </a:cubicBezTo>
                    <a:cubicBezTo>
                      <a:pt x="66" y="21"/>
                      <a:pt x="65" y="19"/>
                      <a:pt x="65" y="19"/>
                    </a:cubicBezTo>
                    <a:cubicBezTo>
                      <a:pt x="65" y="17"/>
                      <a:pt x="65" y="17"/>
                      <a:pt x="65" y="17"/>
                    </a:cubicBezTo>
                    <a:cubicBezTo>
                      <a:pt x="64" y="17"/>
                      <a:pt x="65" y="18"/>
                      <a:pt x="65" y="17"/>
                    </a:cubicBezTo>
                    <a:cubicBezTo>
                      <a:pt x="64" y="17"/>
                      <a:pt x="64" y="18"/>
                      <a:pt x="64" y="17"/>
                    </a:cubicBezTo>
                    <a:cubicBezTo>
                      <a:pt x="64" y="19"/>
                      <a:pt x="64" y="21"/>
                      <a:pt x="64" y="22"/>
                    </a:cubicBezTo>
                    <a:cubicBezTo>
                      <a:pt x="64" y="21"/>
                      <a:pt x="63" y="19"/>
                      <a:pt x="63" y="19"/>
                    </a:cubicBezTo>
                    <a:cubicBezTo>
                      <a:pt x="63" y="23"/>
                      <a:pt x="63" y="23"/>
                      <a:pt x="63" y="23"/>
                    </a:cubicBezTo>
                    <a:cubicBezTo>
                      <a:pt x="63" y="23"/>
                      <a:pt x="63" y="22"/>
                      <a:pt x="63" y="22"/>
                    </a:cubicBezTo>
                    <a:cubicBezTo>
                      <a:pt x="63" y="24"/>
                      <a:pt x="63" y="24"/>
                      <a:pt x="63" y="24"/>
                    </a:cubicBezTo>
                    <a:cubicBezTo>
                      <a:pt x="63" y="23"/>
                      <a:pt x="62" y="24"/>
                      <a:pt x="62" y="22"/>
                    </a:cubicBezTo>
                    <a:cubicBezTo>
                      <a:pt x="62" y="21"/>
                      <a:pt x="62" y="22"/>
                      <a:pt x="62" y="21"/>
                    </a:cubicBezTo>
                    <a:cubicBezTo>
                      <a:pt x="61" y="21"/>
                      <a:pt x="61" y="22"/>
                      <a:pt x="61" y="22"/>
                    </a:cubicBezTo>
                    <a:cubicBezTo>
                      <a:pt x="61" y="22"/>
                      <a:pt x="61" y="22"/>
                      <a:pt x="61" y="22"/>
                    </a:cubicBezTo>
                    <a:cubicBezTo>
                      <a:pt x="61" y="21"/>
                      <a:pt x="61" y="23"/>
                      <a:pt x="61" y="24"/>
                    </a:cubicBezTo>
                    <a:cubicBezTo>
                      <a:pt x="61" y="24"/>
                      <a:pt x="61" y="22"/>
                      <a:pt x="61" y="23"/>
                    </a:cubicBezTo>
                    <a:cubicBezTo>
                      <a:pt x="61" y="24"/>
                      <a:pt x="61" y="25"/>
                      <a:pt x="61" y="25"/>
                    </a:cubicBezTo>
                    <a:cubicBezTo>
                      <a:pt x="61" y="23"/>
                      <a:pt x="61" y="23"/>
                      <a:pt x="61" y="23"/>
                    </a:cubicBezTo>
                    <a:cubicBezTo>
                      <a:pt x="60" y="25"/>
                      <a:pt x="60" y="26"/>
                      <a:pt x="60" y="26"/>
                    </a:cubicBezTo>
                    <a:cubicBezTo>
                      <a:pt x="60" y="28"/>
                      <a:pt x="60" y="25"/>
                      <a:pt x="60" y="25"/>
                    </a:cubicBezTo>
                    <a:cubicBezTo>
                      <a:pt x="59" y="24"/>
                      <a:pt x="59" y="27"/>
                      <a:pt x="58" y="25"/>
                    </a:cubicBezTo>
                    <a:cubicBezTo>
                      <a:pt x="58" y="25"/>
                      <a:pt x="58" y="27"/>
                      <a:pt x="58" y="27"/>
                    </a:cubicBezTo>
                    <a:cubicBezTo>
                      <a:pt x="58" y="26"/>
                      <a:pt x="58" y="25"/>
                      <a:pt x="58" y="26"/>
                    </a:cubicBezTo>
                    <a:cubicBezTo>
                      <a:pt x="58" y="25"/>
                      <a:pt x="58" y="26"/>
                      <a:pt x="57" y="26"/>
                    </a:cubicBezTo>
                    <a:cubicBezTo>
                      <a:pt x="57" y="27"/>
                      <a:pt x="57" y="26"/>
                      <a:pt x="57" y="26"/>
                    </a:cubicBezTo>
                    <a:cubicBezTo>
                      <a:pt x="57" y="26"/>
                      <a:pt x="56" y="28"/>
                      <a:pt x="56" y="27"/>
                    </a:cubicBezTo>
                    <a:cubicBezTo>
                      <a:pt x="56" y="27"/>
                      <a:pt x="56" y="29"/>
                      <a:pt x="55" y="29"/>
                    </a:cubicBezTo>
                    <a:cubicBezTo>
                      <a:pt x="55" y="28"/>
                      <a:pt x="55" y="28"/>
                      <a:pt x="55" y="28"/>
                    </a:cubicBezTo>
                    <a:cubicBezTo>
                      <a:pt x="55" y="27"/>
                      <a:pt x="55" y="28"/>
                      <a:pt x="55" y="27"/>
                    </a:cubicBezTo>
                    <a:cubicBezTo>
                      <a:pt x="55" y="28"/>
                      <a:pt x="55" y="25"/>
                      <a:pt x="55" y="26"/>
                    </a:cubicBezTo>
                    <a:cubicBezTo>
                      <a:pt x="55" y="25"/>
                      <a:pt x="55" y="29"/>
                      <a:pt x="55" y="27"/>
                    </a:cubicBezTo>
                    <a:cubicBezTo>
                      <a:pt x="55" y="27"/>
                      <a:pt x="55" y="28"/>
                      <a:pt x="54" y="27"/>
                    </a:cubicBezTo>
                    <a:cubicBezTo>
                      <a:pt x="54" y="27"/>
                      <a:pt x="54" y="25"/>
                      <a:pt x="54" y="25"/>
                    </a:cubicBezTo>
                    <a:cubicBezTo>
                      <a:pt x="53" y="26"/>
                      <a:pt x="54" y="26"/>
                      <a:pt x="54" y="27"/>
                    </a:cubicBezTo>
                    <a:cubicBezTo>
                      <a:pt x="53" y="27"/>
                      <a:pt x="53" y="27"/>
                      <a:pt x="53" y="27"/>
                    </a:cubicBezTo>
                    <a:cubicBezTo>
                      <a:pt x="54" y="29"/>
                      <a:pt x="53" y="27"/>
                      <a:pt x="53" y="29"/>
                    </a:cubicBezTo>
                    <a:cubicBezTo>
                      <a:pt x="53" y="28"/>
                      <a:pt x="53" y="29"/>
                      <a:pt x="53" y="27"/>
                    </a:cubicBezTo>
                    <a:cubicBezTo>
                      <a:pt x="52" y="25"/>
                      <a:pt x="52" y="25"/>
                      <a:pt x="52" y="25"/>
                    </a:cubicBezTo>
                    <a:cubicBezTo>
                      <a:pt x="52" y="26"/>
                      <a:pt x="52" y="27"/>
                      <a:pt x="52" y="28"/>
                    </a:cubicBezTo>
                    <a:cubicBezTo>
                      <a:pt x="52" y="27"/>
                      <a:pt x="52" y="27"/>
                      <a:pt x="52" y="27"/>
                    </a:cubicBezTo>
                    <a:cubicBezTo>
                      <a:pt x="53" y="30"/>
                      <a:pt x="52" y="27"/>
                      <a:pt x="52" y="29"/>
                    </a:cubicBezTo>
                    <a:cubicBezTo>
                      <a:pt x="51" y="28"/>
                      <a:pt x="51" y="29"/>
                      <a:pt x="51" y="28"/>
                    </a:cubicBezTo>
                    <a:cubicBezTo>
                      <a:pt x="50" y="29"/>
                      <a:pt x="50" y="30"/>
                      <a:pt x="50" y="29"/>
                    </a:cubicBezTo>
                    <a:cubicBezTo>
                      <a:pt x="50" y="29"/>
                      <a:pt x="50" y="29"/>
                      <a:pt x="50" y="28"/>
                    </a:cubicBezTo>
                    <a:cubicBezTo>
                      <a:pt x="50" y="27"/>
                      <a:pt x="50" y="28"/>
                      <a:pt x="50" y="29"/>
                    </a:cubicBezTo>
                    <a:cubicBezTo>
                      <a:pt x="50" y="28"/>
                      <a:pt x="49" y="27"/>
                      <a:pt x="48" y="26"/>
                    </a:cubicBezTo>
                    <a:cubicBezTo>
                      <a:pt x="48" y="27"/>
                      <a:pt x="49" y="28"/>
                      <a:pt x="49" y="29"/>
                    </a:cubicBezTo>
                    <a:cubicBezTo>
                      <a:pt x="48" y="27"/>
                      <a:pt x="48" y="31"/>
                      <a:pt x="48" y="29"/>
                    </a:cubicBezTo>
                    <a:cubicBezTo>
                      <a:pt x="48" y="28"/>
                      <a:pt x="48" y="27"/>
                      <a:pt x="47" y="27"/>
                    </a:cubicBezTo>
                    <a:cubicBezTo>
                      <a:pt x="47" y="24"/>
                      <a:pt x="47" y="29"/>
                      <a:pt x="47" y="28"/>
                    </a:cubicBezTo>
                    <a:cubicBezTo>
                      <a:pt x="47" y="30"/>
                      <a:pt x="47" y="30"/>
                      <a:pt x="47" y="30"/>
                    </a:cubicBezTo>
                    <a:cubicBezTo>
                      <a:pt x="47" y="29"/>
                      <a:pt x="47" y="31"/>
                      <a:pt x="46" y="29"/>
                    </a:cubicBezTo>
                    <a:cubicBezTo>
                      <a:pt x="46" y="30"/>
                      <a:pt x="46" y="28"/>
                      <a:pt x="46" y="30"/>
                    </a:cubicBezTo>
                    <a:cubicBezTo>
                      <a:pt x="45" y="29"/>
                      <a:pt x="45" y="32"/>
                      <a:pt x="44" y="28"/>
                    </a:cubicBezTo>
                    <a:cubicBezTo>
                      <a:pt x="44" y="28"/>
                      <a:pt x="43" y="28"/>
                      <a:pt x="44" y="29"/>
                    </a:cubicBezTo>
                    <a:cubicBezTo>
                      <a:pt x="44" y="30"/>
                      <a:pt x="44" y="28"/>
                      <a:pt x="44" y="29"/>
                    </a:cubicBezTo>
                    <a:cubicBezTo>
                      <a:pt x="44" y="29"/>
                      <a:pt x="44" y="30"/>
                      <a:pt x="44" y="30"/>
                    </a:cubicBezTo>
                    <a:cubicBezTo>
                      <a:pt x="44" y="30"/>
                      <a:pt x="43" y="30"/>
                      <a:pt x="43" y="28"/>
                    </a:cubicBezTo>
                    <a:cubicBezTo>
                      <a:pt x="43" y="26"/>
                      <a:pt x="43" y="31"/>
                      <a:pt x="43" y="31"/>
                    </a:cubicBezTo>
                    <a:cubicBezTo>
                      <a:pt x="43" y="30"/>
                      <a:pt x="42" y="29"/>
                      <a:pt x="42" y="30"/>
                    </a:cubicBezTo>
                    <a:cubicBezTo>
                      <a:pt x="42" y="31"/>
                      <a:pt x="42" y="31"/>
                      <a:pt x="42" y="31"/>
                    </a:cubicBezTo>
                    <a:cubicBezTo>
                      <a:pt x="42" y="31"/>
                      <a:pt x="42" y="29"/>
                      <a:pt x="41" y="28"/>
                    </a:cubicBezTo>
                    <a:cubicBezTo>
                      <a:pt x="41" y="28"/>
                      <a:pt x="41" y="28"/>
                      <a:pt x="41" y="29"/>
                    </a:cubicBezTo>
                    <a:cubicBezTo>
                      <a:pt x="41" y="27"/>
                      <a:pt x="41" y="27"/>
                      <a:pt x="41" y="27"/>
                    </a:cubicBezTo>
                    <a:cubicBezTo>
                      <a:pt x="41" y="29"/>
                      <a:pt x="41" y="28"/>
                      <a:pt x="40" y="29"/>
                    </a:cubicBezTo>
                    <a:cubicBezTo>
                      <a:pt x="41" y="28"/>
                      <a:pt x="41" y="28"/>
                      <a:pt x="41" y="28"/>
                    </a:cubicBezTo>
                    <a:cubicBezTo>
                      <a:pt x="40" y="28"/>
                      <a:pt x="40" y="28"/>
                      <a:pt x="40" y="28"/>
                    </a:cubicBezTo>
                    <a:cubicBezTo>
                      <a:pt x="40" y="29"/>
                      <a:pt x="41" y="30"/>
                      <a:pt x="41" y="30"/>
                    </a:cubicBezTo>
                    <a:cubicBezTo>
                      <a:pt x="41" y="30"/>
                      <a:pt x="41" y="30"/>
                      <a:pt x="41" y="31"/>
                    </a:cubicBezTo>
                    <a:cubicBezTo>
                      <a:pt x="40" y="30"/>
                      <a:pt x="40" y="30"/>
                      <a:pt x="40" y="30"/>
                    </a:cubicBezTo>
                    <a:cubicBezTo>
                      <a:pt x="40" y="30"/>
                      <a:pt x="40" y="31"/>
                      <a:pt x="40" y="31"/>
                    </a:cubicBezTo>
                    <a:cubicBezTo>
                      <a:pt x="40" y="31"/>
                      <a:pt x="40" y="31"/>
                      <a:pt x="39" y="30"/>
                    </a:cubicBezTo>
                    <a:cubicBezTo>
                      <a:pt x="40" y="30"/>
                      <a:pt x="40" y="31"/>
                      <a:pt x="40" y="30"/>
                    </a:cubicBezTo>
                    <a:cubicBezTo>
                      <a:pt x="40" y="30"/>
                      <a:pt x="39" y="28"/>
                      <a:pt x="39" y="29"/>
                    </a:cubicBezTo>
                    <a:cubicBezTo>
                      <a:pt x="39" y="30"/>
                      <a:pt x="40" y="32"/>
                      <a:pt x="39" y="31"/>
                    </a:cubicBezTo>
                    <a:cubicBezTo>
                      <a:pt x="39" y="30"/>
                      <a:pt x="39" y="30"/>
                      <a:pt x="39" y="30"/>
                    </a:cubicBezTo>
                    <a:cubicBezTo>
                      <a:pt x="39" y="29"/>
                      <a:pt x="39" y="29"/>
                      <a:pt x="39" y="29"/>
                    </a:cubicBezTo>
                    <a:cubicBezTo>
                      <a:pt x="39" y="30"/>
                      <a:pt x="39" y="30"/>
                      <a:pt x="39" y="30"/>
                    </a:cubicBezTo>
                    <a:cubicBezTo>
                      <a:pt x="39" y="30"/>
                      <a:pt x="39" y="30"/>
                      <a:pt x="39" y="30"/>
                    </a:cubicBezTo>
                    <a:cubicBezTo>
                      <a:pt x="39" y="31"/>
                      <a:pt x="38" y="30"/>
                      <a:pt x="39" y="32"/>
                    </a:cubicBezTo>
                    <a:cubicBezTo>
                      <a:pt x="38" y="32"/>
                      <a:pt x="38" y="31"/>
                      <a:pt x="38" y="31"/>
                    </a:cubicBezTo>
                    <a:cubicBezTo>
                      <a:pt x="38" y="31"/>
                      <a:pt x="38" y="31"/>
                      <a:pt x="38" y="31"/>
                    </a:cubicBezTo>
                    <a:cubicBezTo>
                      <a:pt x="37" y="30"/>
                      <a:pt x="37" y="31"/>
                      <a:pt x="37" y="32"/>
                    </a:cubicBezTo>
                    <a:cubicBezTo>
                      <a:pt x="37" y="31"/>
                      <a:pt x="37" y="31"/>
                      <a:pt x="37" y="31"/>
                    </a:cubicBezTo>
                    <a:cubicBezTo>
                      <a:pt x="37" y="31"/>
                      <a:pt x="37" y="31"/>
                      <a:pt x="37" y="32"/>
                    </a:cubicBezTo>
                    <a:cubicBezTo>
                      <a:pt x="36" y="31"/>
                      <a:pt x="36" y="27"/>
                      <a:pt x="36" y="29"/>
                    </a:cubicBezTo>
                    <a:cubicBezTo>
                      <a:pt x="36" y="29"/>
                      <a:pt x="36" y="31"/>
                      <a:pt x="36" y="32"/>
                    </a:cubicBezTo>
                    <a:cubicBezTo>
                      <a:pt x="35" y="32"/>
                      <a:pt x="35" y="34"/>
                      <a:pt x="34" y="32"/>
                    </a:cubicBezTo>
                    <a:cubicBezTo>
                      <a:pt x="34" y="33"/>
                      <a:pt x="34" y="33"/>
                      <a:pt x="34" y="33"/>
                    </a:cubicBezTo>
                    <a:cubicBezTo>
                      <a:pt x="34" y="33"/>
                      <a:pt x="33" y="35"/>
                      <a:pt x="32" y="32"/>
                    </a:cubicBezTo>
                    <a:cubicBezTo>
                      <a:pt x="32" y="32"/>
                      <a:pt x="32" y="31"/>
                      <a:pt x="32" y="30"/>
                    </a:cubicBezTo>
                    <a:cubicBezTo>
                      <a:pt x="32" y="31"/>
                      <a:pt x="31" y="29"/>
                      <a:pt x="32" y="31"/>
                    </a:cubicBezTo>
                    <a:cubicBezTo>
                      <a:pt x="32" y="32"/>
                      <a:pt x="32" y="33"/>
                      <a:pt x="32" y="33"/>
                    </a:cubicBezTo>
                    <a:cubicBezTo>
                      <a:pt x="32" y="34"/>
                      <a:pt x="31" y="34"/>
                      <a:pt x="31" y="33"/>
                    </a:cubicBezTo>
                    <a:cubicBezTo>
                      <a:pt x="31" y="34"/>
                      <a:pt x="31" y="34"/>
                      <a:pt x="31" y="34"/>
                    </a:cubicBezTo>
                    <a:cubicBezTo>
                      <a:pt x="31" y="32"/>
                      <a:pt x="30" y="32"/>
                      <a:pt x="30" y="33"/>
                    </a:cubicBezTo>
                    <a:cubicBezTo>
                      <a:pt x="30" y="34"/>
                      <a:pt x="30" y="34"/>
                      <a:pt x="30" y="34"/>
                    </a:cubicBezTo>
                    <a:cubicBezTo>
                      <a:pt x="30" y="33"/>
                      <a:pt x="30" y="33"/>
                      <a:pt x="30" y="33"/>
                    </a:cubicBezTo>
                    <a:cubicBezTo>
                      <a:pt x="30" y="33"/>
                      <a:pt x="30" y="35"/>
                      <a:pt x="30" y="34"/>
                    </a:cubicBezTo>
                    <a:cubicBezTo>
                      <a:pt x="30" y="33"/>
                      <a:pt x="30" y="33"/>
                      <a:pt x="30" y="33"/>
                    </a:cubicBezTo>
                    <a:cubicBezTo>
                      <a:pt x="29" y="34"/>
                      <a:pt x="29" y="36"/>
                      <a:pt x="29" y="35"/>
                    </a:cubicBezTo>
                    <a:cubicBezTo>
                      <a:pt x="28" y="33"/>
                      <a:pt x="28" y="33"/>
                      <a:pt x="28" y="33"/>
                    </a:cubicBezTo>
                    <a:cubicBezTo>
                      <a:pt x="28" y="33"/>
                      <a:pt x="28" y="34"/>
                      <a:pt x="29" y="35"/>
                    </a:cubicBezTo>
                    <a:cubicBezTo>
                      <a:pt x="28" y="34"/>
                      <a:pt x="28" y="34"/>
                      <a:pt x="27" y="32"/>
                    </a:cubicBezTo>
                    <a:cubicBezTo>
                      <a:pt x="27" y="36"/>
                      <a:pt x="26" y="37"/>
                      <a:pt x="25" y="36"/>
                    </a:cubicBezTo>
                    <a:cubicBezTo>
                      <a:pt x="25" y="36"/>
                      <a:pt x="25" y="36"/>
                      <a:pt x="25" y="36"/>
                    </a:cubicBezTo>
                    <a:cubicBezTo>
                      <a:pt x="24" y="35"/>
                      <a:pt x="25" y="37"/>
                      <a:pt x="25" y="37"/>
                    </a:cubicBezTo>
                    <a:cubicBezTo>
                      <a:pt x="24" y="34"/>
                      <a:pt x="24" y="34"/>
                      <a:pt x="24" y="34"/>
                    </a:cubicBezTo>
                    <a:cubicBezTo>
                      <a:pt x="24" y="33"/>
                      <a:pt x="24" y="35"/>
                      <a:pt x="24" y="36"/>
                    </a:cubicBezTo>
                    <a:cubicBezTo>
                      <a:pt x="24" y="37"/>
                      <a:pt x="24" y="35"/>
                      <a:pt x="24" y="36"/>
                    </a:cubicBezTo>
                    <a:cubicBezTo>
                      <a:pt x="24" y="37"/>
                      <a:pt x="23" y="36"/>
                      <a:pt x="24" y="37"/>
                    </a:cubicBezTo>
                    <a:cubicBezTo>
                      <a:pt x="23" y="37"/>
                      <a:pt x="23" y="35"/>
                      <a:pt x="23" y="35"/>
                    </a:cubicBezTo>
                    <a:cubicBezTo>
                      <a:pt x="23" y="36"/>
                      <a:pt x="23" y="36"/>
                      <a:pt x="23" y="36"/>
                    </a:cubicBezTo>
                    <a:cubicBezTo>
                      <a:pt x="22" y="34"/>
                      <a:pt x="23" y="32"/>
                      <a:pt x="22" y="29"/>
                    </a:cubicBezTo>
                    <a:cubicBezTo>
                      <a:pt x="22" y="30"/>
                      <a:pt x="22" y="30"/>
                      <a:pt x="22" y="30"/>
                    </a:cubicBezTo>
                    <a:cubicBezTo>
                      <a:pt x="22" y="28"/>
                      <a:pt x="22" y="28"/>
                      <a:pt x="22" y="27"/>
                    </a:cubicBezTo>
                    <a:cubicBezTo>
                      <a:pt x="22" y="28"/>
                      <a:pt x="22" y="30"/>
                      <a:pt x="22" y="31"/>
                    </a:cubicBezTo>
                    <a:cubicBezTo>
                      <a:pt x="22" y="32"/>
                      <a:pt x="23" y="35"/>
                      <a:pt x="22" y="35"/>
                    </a:cubicBezTo>
                    <a:cubicBezTo>
                      <a:pt x="22" y="34"/>
                      <a:pt x="23" y="35"/>
                      <a:pt x="22" y="34"/>
                    </a:cubicBezTo>
                    <a:cubicBezTo>
                      <a:pt x="22" y="32"/>
                      <a:pt x="22" y="34"/>
                      <a:pt x="22" y="34"/>
                    </a:cubicBezTo>
                    <a:cubicBezTo>
                      <a:pt x="22" y="35"/>
                      <a:pt x="22" y="36"/>
                      <a:pt x="22" y="37"/>
                    </a:cubicBezTo>
                    <a:cubicBezTo>
                      <a:pt x="22" y="36"/>
                      <a:pt x="22" y="35"/>
                      <a:pt x="21" y="35"/>
                    </a:cubicBezTo>
                    <a:cubicBezTo>
                      <a:pt x="22" y="36"/>
                      <a:pt x="21" y="37"/>
                      <a:pt x="22" y="37"/>
                    </a:cubicBezTo>
                    <a:cubicBezTo>
                      <a:pt x="22" y="40"/>
                      <a:pt x="21" y="37"/>
                      <a:pt x="21" y="39"/>
                    </a:cubicBezTo>
                    <a:cubicBezTo>
                      <a:pt x="21" y="37"/>
                      <a:pt x="21" y="35"/>
                      <a:pt x="21" y="34"/>
                    </a:cubicBezTo>
                    <a:cubicBezTo>
                      <a:pt x="21" y="36"/>
                      <a:pt x="20" y="36"/>
                      <a:pt x="21" y="39"/>
                    </a:cubicBezTo>
                    <a:cubicBezTo>
                      <a:pt x="21" y="38"/>
                      <a:pt x="21" y="37"/>
                      <a:pt x="21" y="36"/>
                    </a:cubicBezTo>
                    <a:cubicBezTo>
                      <a:pt x="20" y="35"/>
                      <a:pt x="21" y="39"/>
                      <a:pt x="20" y="36"/>
                    </a:cubicBezTo>
                    <a:cubicBezTo>
                      <a:pt x="20" y="37"/>
                      <a:pt x="20" y="37"/>
                      <a:pt x="20" y="37"/>
                    </a:cubicBezTo>
                    <a:cubicBezTo>
                      <a:pt x="20" y="37"/>
                      <a:pt x="20" y="37"/>
                      <a:pt x="20" y="36"/>
                    </a:cubicBezTo>
                    <a:cubicBezTo>
                      <a:pt x="19" y="36"/>
                      <a:pt x="19" y="38"/>
                      <a:pt x="19" y="36"/>
                    </a:cubicBezTo>
                    <a:cubicBezTo>
                      <a:pt x="19" y="36"/>
                      <a:pt x="18" y="36"/>
                      <a:pt x="19" y="37"/>
                    </a:cubicBezTo>
                    <a:cubicBezTo>
                      <a:pt x="19" y="38"/>
                      <a:pt x="19" y="36"/>
                      <a:pt x="19" y="38"/>
                    </a:cubicBezTo>
                    <a:cubicBezTo>
                      <a:pt x="19" y="37"/>
                      <a:pt x="19" y="39"/>
                      <a:pt x="19" y="39"/>
                    </a:cubicBezTo>
                    <a:cubicBezTo>
                      <a:pt x="19" y="38"/>
                      <a:pt x="19" y="38"/>
                      <a:pt x="19" y="38"/>
                    </a:cubicBezTo>
                    <a:cubicBezTo>
                      <a:pt x="19" y="39"/>
                      <a:pt x="19" y="39"/>
                      <a:pt x="19" y="40"/>
                    </a:cubicBezTo>
                    <a:cubicBezTo>
                      <a:pt x="19" y="39"/>
                      <a:pt x="19" y="38"/>
                      <a:pt x="18" y="38"/>
                    </a:cubicBezTo>
                    <a:cubicBezTo>
                      <a:pt x="19" y="40"/>
                      <a:pt x="19" y="40"/>
                      <a:pt x="19" y="40"/>
                    </a:cubicBezTo>
                    <a:cubicBezTo>
                      <a:pt x="18" y="40"/>
                      <a:pt x="18" y="37"/>
                      <a:pt x="18" y="38"/>
                    </a:cubicBezTo>
                    <a:cubicBezTo>
                      <a:pt x="18" y="37"/>
                      <a:pt x="18" y="37"/>
                      <a:pt x="18" y="37"/>
                    </a:cubicBezTo>
                    <a:cubicBezTo>
                      <a:pt x="18" y="37"/>
                      <a:pt x="18" y="35"/>
                      <a:pt x="17" y="36"/>
                    </a:cubicBezTo>
                    <a:cubicBezTo>
                      <a:pt x="18" y="37"/>
                      <a:pt x="18" y="39"/>
                      <a:pt x="18" y="40"/>
                    </a:cubicBezTo>
                    <a:cubicBezTo>
                      <a:pt x="18" y="40"/>
                      <a:pt x="17" y="38"/>
                      <a:pt x="17" y="40"/>
                    </a:cubicBezTo>
                    <a:cubicBezTo>
                      <a:pt x="17" y="38"/>
                      <a:pt x="17" y="38"/>
                      <a:pt x="17" y="38"/>
                    </a:cubicBezTo>
                    <a:cubicBezTo>
                      <a:pt x="17" y="38"/>
                      <a:pt x="17" y="36"/>
                      <a:pt x="17" y="36"/>
                    </a:cubicBezTo>
                    <a:cubicBezTo>
                      <a:pt x="17" y="37"/>
                      <a:pt x="17" y="39"/>
                      <a:pt x="17" y="39"/>
                    </a:cubicBezTo>
                    <a:cubicBezTo>
                      <a:pt x="17" y="39"/>
                      <a:pt x="17" y="38"/>
                      <a:pt x="16" y="38"/>
                    </a:cubicBezTo>
                    <a:cubicBezTo>
                      <a:pt x="16" y="38"/>
                      <a:pt x="17" y="39"/>
                      <a:pt x="17" y="40"/>
                    </a:cubicBezTo>
                    <a:cubicBezTo>
                      <a:pt x="16" y="39"/>
                      <a:pt x="16" y="38"/>
                      <a:pt x="15" y="37"/>
                    </a:cubicBezTo>
                    <a:cubicBezTo>
                      <a:pt x="15" y="34"/>
                      <a:pt x="15" y="34"/>
                      <a:pt x="15" y="34"/>
                    </a:cubicBezTo>
                    <a:cubicBezTo>
                      <a:pt x="15" y="34"/>
                      <a:pt x="15" y="34"/>
                      <a:pt x="15" y="34"/>
                    </a:cubicBezTo>
                    <a:cubicBezTo>
                      <a:pt x="15" y="33"/>
                      <a:pt x="15" y="33"/>
                      <a:pt x="15" y="31"/>
                    </a:cubicBezTo>
                    <a:cubicBezTo>
                      <a:pt x="14" y="31"/>
                      <a:pt x="14" y="32"/>
                      <a:pt x="14" y="32"/>
                    </a:cubicBezTo>
                    <a:cubicBezTo>
                      <a:pt x="15" y="35"/>
                      <a:pt x="15" y="36"/>
                      <a:pt x="15" y="39"/>
                    </a:cubicBezTo>
                    <a:cubicBezTo>
                      <a:pt x="15" y="40"/>
                      <a:pt x="14" y="32"/>
                      <a:pt x="14" y="37"/>
                    </a:cubicBezTo>
                    <a:cubicBezTo>
                      <a:pt x="14" y="37"/>
                      <a:pt x="14" y="39"/>
                      <a:pt x="14" y="39"/>
                    </a:cubicBezTo>
                    <a:cubicBezTo>
                      <a:pt x="14" y="38"/>
                      <a:pt x="15" y="41"/>
                      <a:pt x="14" y="40"/>
                    </a:cubicBezTo>
                    <a:cubicBezTo>
                      <a:pt x="14" y="39"/>
                      <a:pt x="13" y="38"/>
                      <a:pt x="13" y="36"/>
                    </a:cubicBezTo>
                    <a:cubicBezTo>
                      <a:pt x="13" y="37"/>
                      <a:pt x="14" y="37"/>
                      <a:pt x="14" y="36"/>
                    </a:cubicBezTo>
                    <a:cubicBezTo>
                      <a:pt x="13" y="35"/>
                      <a:pt x="13" y="34"/>
                      <a:pt x="13" y="34"/>
                    </a:cubicBezTo>
                    <a:cubicBezTo>
                      <a:pt x="13" y="34"/>
                      <a:pt x="13" y="34"/>
                      <a:pt x="13" y="35"/>
                    </a:cubicBezTo>
                    <a:cubicBezTo>
                      <a:pt x="13" y="37"/>
                      <a:pt x="13" y="35"/>
                      <a:pt x="13" y="37"/>
                    </a:cubicBezTo>
                    <a:cubicBezTo>
                      <a:pt x="13" y="37"/>
                      <a:pt x="12" y="35"/>
                      <a:pt x="13" y="38"/>
                    </a:cubicBezTo>
                    <a:cubicBezTo>
                      <a:pt x="13" y="38"/>
                      <a:pt x="13" y="39"/>
                      <a:pt x="13" y="40"/>
                    </a:cubicBezTo>
                    <a:cubicBezTo>
                      <a:pt x="13" y="41"/>
                      <a:pt x="13" y="41"/>
                      <a:pt x="13" y="41"/>
                    </a:cubicBezTo>
                    <a:cubicBezTo>
                      <a:pt x="13" y="40"/>
                      <a:pt x="13" y="40"/>
                      <a:pt x="13" y="40"/>
                    </a:cubicBezTo>
                    <a:cubicBezTo>
                      <a:pt x="13" y="39"/>
                      <a:pt x="13" y="42"/>
                      <a:pt x="13" y="41"/>
                    </a:cubicBezTo>
                    <a:cubicBezTo>
                      <a:pt x="12" y="39"/>
                      <a:pt x="12" y="39"/>
                      <a:pt x="12" y="39"/>
                    </a:cubicBezTo>
                    <a:cubicBezTo>
                      <a:pt x="12" y="38"/>
                      <a:pt x="13" y="40"/>
                      <a:pt x="12" y="37"/>
                    </a:cubicBezTo>
                    <a:cubicBezTo>
                      <a:pt x="12" y="37"/>
                      <a:pt x="12" y="39"/>
                      <a:pt x="12" y="38"/>
                    </a:cubicBezTo>
                    <a:cubicBezTo>
                      <a:pt x="12" y="37"/>
                      <a:pt x="12" y="37"/>
                      <a:pt x="12" y="37"/>
                    </a:cubicBezTo>
                    <a:cubicBezTo>
                      <a:pt x="12" y="37"/>
                      <a:pt x="11" y="34"/>
                      <a:pt x="11" y="36"/>
                    </a:cubicBezTo>
                    <a:cubicBezTo>
                      <a:pt x="11" y="37"/>
                      <a:pt x="11" y="37"/>
                      <a:pt x="11" y="38"/>
                    </a:cubicBezTo>
                    <a:cubicBezTo>
                      <a:pt x="11" y="38"/>
                      <a:pt x="11" y="39"/>
                      <a:pt x="11" y="40"/>
                    </a:cubicBezTo>
                    <a:cubicBezTo>
                      <a:pt x="10" y="38"/>
                      <a:pt x="10" y="40"/>
                      <a:pt x="10" y="37"/>
                    </a:cubicBezTo>
                    <a:cubicBezTo>
                      <a:pt x="10" y="39"/>
                      <a:pt x="11" y="38"/>
                      <a:pt x="11" y="36"/>
                    </a:cubicBezTo>
                    <a:cubicBezTo>
                      <a:pt x="10" y="34"/>
                      <a:pt x="11" y="37"/>
                      <a:pt x="11" y="34"/>
                    </a:cubicBezTo>
                    <a:cubicBezTo>
                      <a:pt x="11" y="34"/>
                      <a:pt x="10" y="32"/>
                      <a:pt x="10" y="30"/>
                    </a:cubicBezTo>
                    <a:cubicBezTo>
                      <a:pt x="10" y="30"/>
                      <a:pt x="10" y="31"/>
                      <a:pt x="10" y="31"/>
                    </a:cubicBezTo>
                    <a:cubicBezTo>
                      <a:pt x="10" y="33"/>
                      <a:pt x="10" y="33"/>
                      <a:pt x="10" y="34"/>
                    </a:cubicBezTo>
                    <a:cubicBezTo>
                      <a:pt x="10" y="34"/>
                      <a:pt x="10" y="35"/>
                      <a:pt x="10" y="36"/>
                    </a:cubicBezTo>
                    <a:cubicBezTo>
                      <a:pt x="9" y="35"/>
                      <a:pt x="9" y="34"/>
                      <a:pt x="9" y="34"/>
                    </a:cubicBezTo>
                    <a:cubicBezTo>
                      <a:pt x="9" y="34"/>
                      <a:pt x="8" y="34"/>
                      <a:pt x="8" y="34"/>
                    </a:cubicBezTo>
                    <a:cubicBezTo>
                      <a:pt x="8" y="36"/>
                      <a:pt x="7" y="34"/>
                      <a:pt x="8" y="36"/>
                    </a:cubicBezTo>
                    <a:cubicBezTo>
                      <a:pt x="8" y="37"/>
                      <a:pt x="9" y="39"/>
                      <a:pt x="9" y="40"/>
                    </a:cubicBezTo>
                    <a:cubicBezTo>
                      <a:pt x="9" y="40"/>
                      <a:pt x="9" y="39"/>
                      <a:pt x="8" y="38"/>
                    </a:cubicBezTo>
                    <a:cubicBezTo>
                      <a:pt x="8" y="39"/>
                      <a:pt x="8" y="36"/>
                      <a:pt x="8" y="38"/>
                    </a:cubicBezTo>
                    <a:cubicBezTo>
                      <a:pt x="8" y="37"/>
                      <a:pt x="8" y="35"/>
                      <a:pt x="7" y="33"/>
                    </a:cubicBezTo>
                    <a:cubicBezTo>
                      <a:pt x="7" y="34"/>
                      <a:pt x="7" y="32"/>
                      <a:pt x="7" y="32"/>
                    </a:cubicBezTo>
                    <a:cubicBezTo>
                      <a:pt x="7" y="33"/>
                      <a:pt x="6" y="34"/>
                      <a:pt x="6" y="35"/>
                    </a:cubicBezTo>
                    <a:cubicBezTo>
                      <a:pt x="5" y="33"/>
                      <a:pt x="5" y="35"/>
                      <a:pt x="4" y="35"/>
                    </a:cubicBezTo>
                    <a:cubicBezTo>
                      <a:pt x="4" y="34"/>
                      <a:pt x="4" y="32"/>
                      <a:pt x="3" y="32"/>
                    </a:cubicBezTo>
                    <a:cubicBezTo>
                      <a:pt x="3" y="32"/>
                      <a:pt x="4" y="34"/>
                      <a:pt x="3" y="33"/>
                    </a:cubicBezTo>
                    <a:cubicBezTo>
                      <a:pt x="3" y="32"/>
                      <a:pt x="3" y="32"/>
                      <a:pt x="3" y="32"/>
                    </a:cubicBezTo>
                    <a:cubicBezTo>
                      <a:pt x="3" y="33"/>
                      <a:pt x="2" y="31"/>
                      <a:pt x="3" y="34"/>
                    </a:cubicBezTo>
                    <a:cubicBezTo>
                      <a:pt x="3" y="32"/>
                      <a:pt x="3" y="32"/>
                      <a:pt x="3" y="32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2" y="31"/>
                      <a:pt x="2" y="31"/>
                      <a:pt x="2" y="31"/>
                    </a:cubicBezTo>
                    <a:cubicBezTo>
                      <a:pt x="2" y="29"/>
                      <a:pt x="2" y="31"/>
                      <a:pt x="1" y="31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1" y="33"/>
                      <a:pt x="1" y="32"/>
                      <a:pt x="1" y="33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0" y="31"/>
                      <a:pt x="0" y="30"/>
                      <a:pt x="0" y="31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9"/>
                      <a:pt x="0" y="30"/>
                      <a:pt x="0" y="31"/>
                    </a:cubicBezTo>
                    <a:cubicBezTo>
                      <a:pt x="1" y="32"/>
                      <a:pt x="1" y="31"/>
                      <a:pt x="1" y="30"/>
                    </a:cubicBezTo>
                    <a:cubicBezTo>
                      <a:pt x="1" y="30"/>
                      <a:pt x="1" y="30"/>
                      <a:pt x="1" y="31"/>
                    </a:cubicBezTo>
                    <a:cubicBezTo>
                      <a:pt x="0" y="29"/>
                      <a:pt x="0" y="29"/>
                      <a:pt x="0" y="28"/>
                    </a:cubicBezTo>
                    <a:cubicBezTo>
                      <a:pt x="0" y="28"/>
                      <a:pt x="0" y="27"/>
                      <a:pt x="0" y="28"/>
                    </a:cubicBezTo>
                    <a:cubicBezTo>
                      <a:pt x="0" y="27"/>
                      <a:pt x="0" y="27"/>
                      <a:pt x="1" y="27"/>
                    </a:cubicBezTo>
                    <a:cubicBezTo>
                      <a:pt x="1" y="28"/>
                      <a:pt x="1" y="28"/>
                      <a:pt x="1" y="28"/>
                    </a:cubicBezTo>
                    <a:cubicBezTo>
                      <a:pt x="1" y="27"/>
                      <a:pt x="1" y="26"/>
                      <a:pt x="1" y="27"/>
                    </a:cubicBezTo>
                    <a:cubicBezTo>
                      <a:pt x="2" y="28"/>
                      <a:pt x="2" y="25"/>
                      <a:pt x="2" y="26"/>
                    </a:cubicBezTo>
                    <a:cubicBezTo>
                      <a:pt x="2" y="27"/>
                      <a:pt x="2" y="29"/>
                      <a:pt x="2" y="30"/>
                    </a:cubicBezTo>
                    <a:cubicBezTo>
                      <a:pt x="3" y="30"/>
                      <a:pt x="3" y="29"/>
                      <a:pt x="3" y="30"/>
                    </a:cubicBezTo>
                    <a:cubicBezTo>
                      <a:pt x="3" y="29"/>
                      <a:pt x="3" y="27"/>
                      <a:pt x="3" y="26"/>
                    </a:cubicBezTo>
                    <a:cubicBezTo>
                      <a:pt x="3" y="27"/>
                      <a:pt x="3" y="27"/>
                      <a:pt x="3" y="27"/>
                    </a:cubicBezTo>
                    <a:cubicBezTo>
                      <a:pt x="3" y="27"/>
                      <a:pt x="3" y="25"/>
                      <a:pt x="3" y="25"/>
                    </a:cubicBezTo>
                    <a:cubicBezTo>
                      <a:pt x="4" y="26"/>
                      <a:pt x="5" y="26"/>
                      <a:pt x="5" y="26"/>
                    </a:cubicBezTo>
                    <a:cubicBezTo>
                      <a:pt x="6" y="27"/>
                      <a:pt x="6" y="27"/>
                      <a:pt x="6" y="27"/>
                    </a:cubicBezTo>
                    <a:cubicBezTo>
                      <a:pt x="5" y="24"/>
                      <a:pt x="6" y="26"/>
                      <a:pt x="6" y="25"/>
                    </a:cubicBezTo>
                    <a:cubicBezTo>
                      <a:pt x="7" y="26"/>
                      <a:pt x="8" y="23"/>
                      <a:pt x="8" y="25"/>
                    </a:cubicBezTo>
                    <a:cubicBezTo>
                      <a:pt x="9" y="24"/>
                      <a:pt x="10" y="23"/>
                      <a:pt x="11" y="23"/>
                    </a:cubicBezTo>
                    <a:cubicBezTo>
                      <a:pt x="11" y="25"/>
                      <a:pt x="11" y="25"/>
                      <a:pt x="11" y="25"/>
                    </a:cubicBezTo>
                    <a:cubicBezTo>
                      <a:pt x="11" y="24"/>
                      <a:pt x="12" y="26"/>
                      <a:pt x="12" y="26"/>
                    </a:cubicBezTo>
                    <a:cubicBezTo>
                      <a:pt x="11" y="24"/>
                      <a:pt x="12" y="24"/>
                      <a:pt x="12" y="23"/>
                    </a:cubicBezTo>
                    <a:cubicBezTo>
                      <a:pt x="13" y="24"/>
                      <a:pt x="13" y="23"/>
                      <a:pt x="13" y="21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4" y="20"/>
                      <a:pt x="14" y="22"/>
                      <a:pt x="15" y="22"/>
                    </a:cubicBezTo>
                    <a:cubicBezTo>
                      <a:pt x="15" y="23"/>
                      <a:pt x="16" y="24"/>
                      <a:pt x="16" y="24"/>
                    </a:cubicBezTo>
                    <a:cubicBezTo>
                      <a:pt x="16" y="22"/>
                      <a:pt x="16" y="22"/>
                      <a:pt x="16" y="20"/>
                    </a:cubicBezTo>
                    <a:cubicBezTo>
                      <a:pt x="16" y="20"/>
                      <a:pt x="17" y="21"/>
                      <a:pt x="18" y="22"/>
                    </a:cubicBezTo>
                    <a:cubicBezTo>
                      <a:pt x="18" y="19"/>
                      <a:pt x="20" y="20"/>
                      <a:pt x="21" y="18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22" y="16"/>
                      <a:pt x="24" y="19"/>
                      <a:pt x="25" y="17"/>
                    </a:cubicBezTo>
                    <a:cubicBezTo>
                      <a:pt x="25" y="20"/>
                      <a:pt x="25" y="20"/>
                      <a:pt x="25" y="20"/>
                    </a:cubicBezTo>
                    <a:cubicBezTo>
                      <a:pt x="26" y="20"/>
                      <a:pt x="26" y="19"/>
                      <a:pt x="26" y="17"/>
                    </a:cubicBezTo>
                    <a:cubicBezTo>
                      <a:pt x="26" y="18"/>
                      <a:pt x="26" y="16"/>
                      <a:pt x="27" y="18"/>
                    </a:cubicBezTo>
                    <a:cubicBezTo>
                      <a:pt x="27" y="18"/>
                      <a:pt x="27" y="17"/>
                      <a:pt x="27" y="16"/>
                    </a:cubicBezTo>
                    <a:cubicBezTo>
                      <a:pt x="28" y="17"/>
                      <a:pt x="28" y="17"/>
                      <a:pt x="29" y="16"/>
                    </a:cubicBezTo>
                    <a:cubicBezTo>
                      <a:pt x="29" y="16"/>
                      <a:pt x="29" y="16"/>
                      <a:pt x="29" y="16"/>
                    </a:cubicBezTo>
                    <a:cubicBezTo>
                      <a:pt x="29" y="17"/>
                      <a:pt x="29" y="18"/>
                      <a:pt x="29" y="18"/>
                    </a:cubicBezTo>
                    <a:cubicBezTo>
                      <a:pt x="29" y="17"/>
                      <a:pt x="30" y="18"/>
                      <a:pt x="29" y="15"/>
                    </a:cubicBezTo>
                    <a:cubicBezTo>
                      <a:pt x="30" y="17"/>
                      <a:pt x="31" y="14"/>
                      <a:pt x="32" y="16"/>
                    </a:cubicBezTo>
                    <a:cubicBezTo>
                      <a:pt x="32" y="15"/>
                      <a:pt x="32" y="15"/>
                      <a:pt x="32" y="14"/>
                    </a:cubicBezTo>
                    <a:cubicBezTo>
                      <a:pt x="32" y="14"/>
                      <a:pt x="33" y="16"/>
                      <a:pt x="34" y="14"/>
                    </a:cubicBezTo>
                    <a:cubicBezTo>
                      <a:pt x="34" y="15"/>
                      <a:pt x="34" y="16"/>
                      <a:pt x="34" y="16"/>
                    </a:cubicBezTo>
                    <a:cubicBezTo>
                      <a:pt x="34" y="14"/>
                      <a:pt x="34" y="14"/>
                      <a:pt x="34" y="14"/>
                    </a:cubicBezTo>
                    <a:cubicBezTo>
                      <a:pt x="35" y="13"/>
                      <a:pt x="36" y="15"/>
                      <a:pt x="37" y="15"/>
                    </a:cubicBezTo>
                    <a:cubicBezTo>
                      <a:pt x="38" y="13"/>
                      <a:pt x="40" y="14"/>
                      <a:pt x="42" y="13"/>
                    </a:cubicBezTo>
                    <a:cubicBezTo>
                      <a:pt x="42" y="14"/>
                      <a:pt x="42" y="14"/>
                      <a:pt x="42" y="14"/>
                    </a:cubicBezTo>
                    <a:cubicBezTo>
                      <a:pt x="42" y="11"/>
                      <a:pt x="43" y="16"/>
                      <a:pt x="43" y="12"/>
                    </a:cubicBezTo>
                    <a:cubicBezTo>
                      <a:pt x="43" y="13"/>
                      <a:pt x="44" y="12"/>
                      <a:pt x="44" y="14"/>
                    </a:cubicBezTo>
                    <a:cubicBezTo>
                      <a:pt x="44" y="12"/>
                      <a:pt x="45" y="15"/>
                      <a:pt x="45" y="13"/>
                    </a:cubicBezTo>
                    <a:cubicBezTo>
                      <a:pt x="45" y="13"/>
                      <a:pt x="45" y="13"/>
                      <a:pt x="45" y="13"/>
                    </a:cubicBezTo>
                    <a:cubicBezTo>
                      <a:pt x="46" y="14"/>
                      <a:pt x="46" y="12"/>
                      <a:pt x="47" y="13"/>
                    </a:cubicBezTo>
                    <a:cubicBezTo>
                      <a:pt x="47" y="14"/>
                      <a:pt x="47" y="14"/>
                      <a:pt x="47" y="15"/>
                    </a:cubicBezTo>
                    <a:cubicBezTo>
                      <a:pt x="48" y="16"/>
                      <a:pt x="47" y="12"/>
                      <a:pt x="48" y="15"/>
                    </a:cubicBezTo>
                    <a:cubicBezTo>
                      <a:pt x="48" y="15"/>
                      <a:pt x="48" y="13"/>
                      <a:pt x="48" y="13"/>
                    </a:cubicBezTo>
                    <a:cubicBezTo>
                      <a:pt x="49" y="14"/>
                      <a:pt x="50" y="12"/>
                      <a:pt x="52" y="11"/>
                    </a:cubicBezTo>
                    <a:cubicBezTo>
                      <a:pt x="53" y="13"/>
                      <a:pt x="53" y="16"/>
                      <a:pt x="53" y="14"/>
                    </a:cubicBezTo>
                    <a:cubicBezTo>
                      <a:pt x="53" y="14"/>
                      <a:pt x="53" y="13"/>
                      <a:pt x="53" y="13"/>
                    </a:cubicBezTo>
                    <a:cubicBezTo>
                      <a:pt x="53" y="12"/>
                      <a:pt x="54" y="16"/>
                      <a:pt x="54" y="15"/>
                    </a:cubicBezTo>
                    <a:cubicBezTo>
                      <a:pt x="54" y="13"/>
                      <a:pt x="54" y="14"/>
                      <a:pt x="54" y="13"/>
                    </a:cubicBezTo>
                    <a:cubicBezTo>
                      <a:pt x="55" y="14"/>
                      <a:pt x="55" y="15"/>
                      <a:pt x="55" y="14"/>
                    </a:cubicBezTo>
                    <a:cubicBezTo>
                      <a:pt x="56" y="15"/>
                      <a:pt x="56" y="15"/>
                      <a:pt x="56" y="15"/>
                    </a:cubicBezTo>
                    <a:cubicBezTo>
                      <a:pt x="56" y="12"/>
                      <a:pt x="57" y="13"/>
                      <a:pt x="56" y="10"/>
                    </a:cubicBezTo>
                    <a:cubicBezTo>
                      <a:pt x="60" y="9"/>
                      <a:pt x="62" y="7"/>
                      <a:pt x="65" y="6"/>
                    </a:cubicBezTo>
                    <a:cubicBezTo>
                      <a:pt x="68" y="6"/>
                      <a:pt x="71" y="4"/>
                      <a:pt x="75" y="5"/>
                    </a:cubicBezTo>
                    <a:cubicBezTo>
                      <a:pt x="76" y="7"/>
                      <a:pt x="76" y="7"/>
                      <a:pt x="76" y="6"/>
                    </a:cubicBezTo>
                    <a:cubicBezTo>
                      <a:pt x="77" y="7"/>
                      <a:pt x="77" y="7"/>
                      <a:pt x="77" y="7"/>
                    </a:cubicBezTo>
                    <a:cubicBezTo>
                      <a:pt x="76" y="5"/>
                      <a:pt x="77" y="6"/>
                      <a:pt x="77" y="5"/>
                    </a:cubicBezTo>
                    <a:cubicBezTo>
                      <a:pt x="78" y="5"/>
                      <a:pt x="79" y="4"/>
                      <a:pt x="80" y="4"/>
                    </a:cubicBezTo>
                    <a:cubicBezTo>
                      <a:pt x="80" y="4"/>
                      <a:pt x="80" y="5"/>
                      <a:pt x="80" y="5"/>
                    </a:cubicBezTo>
                    <a:cubicBezTo>
                      <a:pt x="80" y="4"/>
                      <a:pt x="80" y="4"/>
                      <a:pt x="80" y="4"/>
                    </a:cubicBezTo>
                    <a:cubicBezTo>
                      <a:pt x="81" y="4"/>
                      <a:pt x="81" y="4"/>
                      <a:pt x="81" y="4"/>
                    </a:cubicBezTo>
                    <a:cubicBezTo>
                      <a:pt x="81" y="4"/>
                      <a:pt x="81" y="3"/>
                      <a:pt x="80" y="3"/>
                    </a:cubicBezTo>
                    <a:cubicBezTo>
                      <a:pt x="83" y="0"/>
                      <a:pt x="87" y="3"/>
                      <a:pt x="89" y="2"/>
                    </a:cubicBezTo>
                    <a:cubicBezTo>
                      <a:pt x="90" y="3"/>
                      <a:pt x="91" y="2"/>
                      <a:pt x="92" y="1"/>
                    </a:cubicBezTo>
                    <a:cubicBezTo>
                      <a:pt x="95" y="3"/>
                      <a:pt x="97" y="5"/>
                      <a:pt x="99" y="3"/>
                    </a:cubicBezTo>
                    <a:cubicBezTo>
                      <a:pt x="99" y="3"/>
                      <a:pt x="100" y="8"/>
                      <a:pt x="99" y="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26" name="Freeform 91"/>
              <p:cNvSpPr/>
              <p:nvPr/>
            </p:nvSpPr>
            <p:spPr bwMode="auto">
              <a:xfrm>
                <a:off x="9942513" y="2360613"/>
                <a:ext cx="0" cy="11113"/>
              </a:xfrm>
              <a:custGeom>
                <a:avLst/>
                <a:gdLst>
                  <a:gd name="T0" fmla="*/ 0 h 3"/>
                  <a:gd name="T1" fmla="*/ 3 h 3"/>
                  <a:gd name="T2" fmla="*/ 0 h 3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3">
                    <a:moveTo>
                      <a:pt x="0" y="0"/>
                    </a:moveTo>
                    <a:cubicBezTo>
                      <a:pt x="0" y="1"/>
                      <a:pt x="0" y="2"/>
                      <a:pt x="0" y="3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27" name="Freeform 92"/>
              <p:cNvSpPr/>
              <p:nvPr/>
            </p:nvSpPr>
            <p:spPr bwMode="auto">
              <a:xfrm>
                <a:off x="9972675" y="2393951"/>
                <a:ext cx="3175" cy="4763"/>
              </a:xfrm>
              <a:custGeom>
                <a:avLst/>
                <a:gdLst>
                  <a:gd name="T0" fmla="*/ 0 w 1"/>
                  <a:gd name="T1" fmla="*/ 0 h 1"/>
                  <a:gd name="T2" fmla="*/ 1 w 1"/>
                  <a:gd name="T3" fmla="*/ 1 h 1"/>
                  <a:gd name="T4" fmla="*/ 0 w 1"/>
                  <a:gd name="T5" fmla="*/ 1 h 1"/>
                  <a:gd name="T6" fmla="*/ 0 w 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1" y="0"/>
                      <a:pt x="1" y="1"/>
                    </a:cubicBezTo>
                    <a:cubicBezTo>
                      <a:pt x="1" y="1"/>
                      <a:pt x="1" y="1"/>
                      <a:pt x="0" y="1"/>
                    </a:cubicBezTo>
                    <a:cubicBezTo>
                      <a:pt x="1" y="1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28" name="Freeform 93"/>
              <p:cNvSpPr/>
              <p:nvPr/>
            </p:nvSpPr>
            <p:spPr bwMode="auto">
              <a:xfrm>
                <a:off x="9979025" y="2393951"/>
                <a:ext cx="0" cy="7938"/>
              </a:xfrm>
              <a:custGeom>
                <a:avLst/>
                <a:gdLst>
                  <a:gd name="T0" fmla="*/ 0 h 2"/>
                  <a:gd name="T1" fmla="*/ 2 h 2"/>
                  <a:gd name="T2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cubicBezTo>
                      <a:pt x="0" y="1"/>
                      <a:pt x="0" y="2"/>
                      <a:pt x="0" y="2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29" name="Rectangle 94"/>
              <p:cNvSpPr>
                <a:spLocks noChangeArrowheads="1"/>
              </p:cNvSpPr>
              <p:nvPr/>
            </p:nvSpPr>
            <p:spPr bwMode="auto">
              <a:xfrm>
                <a:off x="9991725" y="2409826"/>
                <a:ext cx="1587" cy="317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30" name="Freeform 95"/>
              <p:cNvSpPr/>
              <p:nvPr/>
            </p:nvSpPr>
            <p:spPr bwMode="auto">
              <a:xfrm>
                <a:off x="9986963" y="2401888"/>
                <a:ext cx="4762" cy="4763"/>
              </a:xfrm>
              <a:custGeom>
                <a:avLst/>
                <a:gdLst>
                  <a:gd name="T0" fmla="*/ 0 w 1"/>
                  <a:gd name="T1" fmla="*/ 0 h 1"/>
                  <a:gd name="T2" fmla="*/ 1 w 1"/>
                  <a:gd name="T3" fmla="*/ 1 h 1"/>
                  <a:gd name="T4" fmla="*/ 0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1" y="0"/>
                      <a:pt x="1" y="0"/>
                      <a:pt x="1" y="1"/>
                    </a:cubicBezTo>
                    <a:cubicBezTo>
                      <a:pt x="1" y="0"/>
                      <a:pt x="1" y="1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31" name="Freeform 96"/>
              <p:cNvSpPr/>
              <p:nvPr/>
            </p:nvSpPr>
            <p:spPr bwMode="auto">
              <a:xfrm>
                <a:off x="10002838" y="2406651"/>
                <a:ext cx="3175" cy="6350"/>
              </a:xfrm>
              <a:custGeom>
                <a:avLst/>
                <a:gdLst>
                  <a:gd name="T0" fmla="*/ 0 w 1"/>
                  <a:gd name="T1" fmla="*/ 1 h 2"/>
                  <a:gd name="T2" fmla="*/ 1 w 1"/>
                  <a:gd name="T3" fmla="*/ 1 h 2"/>
                  <a:gd name="T4" fmla="*/ 0 w 1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1"/>
                    </a:moveTo>
                    <a:cubicBezTo>
                      <a:pt x="1" y="0"/>
                      <a:pt x="1" y="0"/>
                      <a:pt x="1" y="1"/>
                    </a:cubicBezTo>
                    <a:cubicBezTo>
                      <a:pt x="1" y="0"/>
                      <a:pt x="1" y="2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32" name="Freeform 97"/>
              <p:cNvSpPr/>
              <p:nvPr/>
            </p:nvSpPr>
            <p:spPr bwMode="auto">
              <a:xfrm>
                <a:off x="10009188" y="2401888"/>
                <a:ext cx="0" cy="4763"/>
              </a:xfrm>
              <a:custGeom>
                <a:avLst/>
                <a:gdLst>
                  <a:gd name="T0" fmla="*/ 0 h 1"/>
                  <a:gd name="T1" fmla="*/ 0 h 1"/>
                  <a:gd name="T2" fmla="*/ 1 h 1"/>
                  <a:gd name="T3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33" name="Freeform 98"/>
              <p:cNvSpPr/>
              <p:nvPr/>
            </p:nvSpPr>
            <p:spPr bwMode="auto">
              <a:xfrm>
                <a:off x="10123488" y="2368551"/>
                <a:ext cx="0" cy="3175"/>
              </a:xfrm>
              <a:custGeom>
                <a:avLst/>
                <a:gdLst>
                  <a:gd name="T0" fmla="*/ 0 h 2"/>
                  <a:gd name="T1" fmla="*/ 2 h 2"/>
                  <a:gd name="T2" fmla="*/ 0 h 2"/>
                  <a:gd name="T3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lnTo>
                      <a:pt x="0" y="2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34" name="Freeform 99"/>
              <p:cNvSpPr/>
              <p:nvPr/>
            </p:nvSpPr>
            <p:spPr bwMode="auto">
              <a:xfrm>
                <a:off x="10175875" y="2357438"/>
                <a:ext cx="0" cy="6350"/>
              </a:xfrm>
              <a:custGeom>
                <a:avLst/>
                <a:gdLst>
                  <a:gd name="T0" fmla="*/ 1 h 2"/>
                  <a:gd name="T1" fmla="*/ 1 h 2"/>
                  <a:gd name="T2" fmla="*/ 1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2">
                    <a:moveTo>
                      <a:pt x="0" y="1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2"/>
                      <a:pt x="0" y="0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35" name="Freeform 100"/>
              <p:cNvSpPr/>
              <p:nvPr/>
            </p:nvSpPr>
            <p:spPr bwMode="auto">
              <a:xfrm>
                <a:off x="10198100" y="2330451"/>
                <a:ext cx="0" cy="7938"/>
              </a:xfrm>
              <a:custGeom>
                <a:avLst/>
                <a:gdLst>
                  <a:gd name="T0" fmla="*/ 5 h 5"/>
                  <a:gd name="T1" fmla="*/ 5 h 5"/>
                  <a:gd name="T2" fmla="*/ 0 h 5"/>
                  <a:gd name="T3" fmla="*/ 5 h 5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5">
                    <a:moveTo>
                      <a:pt x="0" y="5"/>
                    </a:moveTo>
                    <a:lnTo>
                      <a:pt x="0" y="5"/>
                    </a:lnTo>
                    <a:lnTo>
                      <a:pt x="0" y="0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36" name="Freeform 101"/>
              <p:cNvSpPr/>
              <p:nvPr/>
            </p:nvSpPr>
            <p:spPr bwMode="auto">
              <a:xfrm>
                <a:off x="9825038" y="2924176"/>
                <a:ext cx="4762" cy="7938"/>
              </a:xfrm>
              <a:custGeom>
                <a:avLst/>
                <a:gdLst>
                  <a:gd name="T0" fmla="*/ 1 w 1"/>
                  <a:gd name="T1" fmla="*/ 1 h 2"/>
                  <a:gd name="T2" fmla="*/ 0 w 1"/>
                  <a:gd name="T3" fmla="*/ 1 h 2"/>
                  <a:gd name="T4" fmla="*/ 1 w 1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1"/>
                    </a:moveTo>
                    <a:cubicBezTo>
                      <a:pt x="0" y="1"/>
                      <a:pt x="0" y="2"/>
                      <a:pt x="0" y="1"/>
                    </a:cubicBezTo>
                    <a:cubicBezTo>
                      <a:pt x="0" y="1"/>
                      <a:pt x="1" y="0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37" name="Freeform 102"/>
              <p:cNvSpPr/>
              <p:nvPr/>
            </p:nvSpPr>
            <p:spPr bwMode="auto">
              <a:xfrm>
                <a:off x="9825038" y="2932113"/>
                <a:ext cx="395287" cy="307975"/>
              </a:xfrm>
              <a:custGeom>
                <a:avLst/>
                <a:gdLst>
                  <a:gd name="T0" fmla="*/ 90 w 105"/>
                  <a:gd name="T1" fmla="*/ 71 h 82"/>
                  <a:gd name="T2" fmla="*/ 87 w 105"/>
                  <a:gd name="T3" fmla="*/ 69 h 82"/>
                  <a:gd name="T4" fmla="*/ 78 w 105"/>
                  <a:gd name="T5" fmla="*/ 66 h 82"/>
                  <a:gd name="T6" fmla="*/ 76 w 105"/>
                  <a:gd name="T7" fmla="*/ 64 h 82"/>
                  <a:gd name="T8" fmla="*/ 71 w 105"/>
                  <a:gd name="T9" fmla="*/ 57 h 82"/>
                  <a:gd name="T10" fmla="*/ 70 w 105"/>
                  <a:gd name="T11" fmla="*/ 56 h 82"/>
                  <a:gd name="T12" fmla="*/ 65 w 105"/>
                  <a:gd name="T13" fmla="*/ 54 h 82"/>
                  <a:gd name="T14" fmla="*/ 63 w 105"/>
                  <a:gd name="T15" fmla="*/ 51 h 82"/>
                  <a:gd name="T16" fmla="*/ 62 w 105"/>
                  <a:gd name="T17" fmla="*/ 48 h 82"/>
                  <a:gd name="T18" fmla="*/ 59 w 105"/>
                  <a:gd name="T19" fmla="*/ 49 h 82"/>
                  <a:gd name="T20" fmla="*/ 54 w 105"/>
                  <a:gd name="T21" fmla="*/ 47 h 82"/>
                  <a:gd name="T22" fmla="*/ 52 w 105"/>
                  <a:gd name="T23" fmla="*/ 45 h 82"/>
                  <a:gd name="T24" fmla="*/ 49 w 105"/>
                  <a:gd name="T25" fmla="*/ 45 h 82"/>
                  <a:gd name="T26" fmla="*/ 48 w 105"/>
                  <a:gd name="T27" fmla="*/ 42 h 82"/>
                  <a:gd name="T28" fmla="*/ 44 w 105"/>
                  <a:gd name="T29" fmla="*/ 40 h 82"/>
                  <a:gd name="T30" fmla="*/ 42 w 105"/>
                  <a:gd name="T31" fmla="*/ 36 h 82"/>
                  <a:gd name="T32" fmla="*/ 40 w 105"/>
                  <a:gd name="T33" fmla="*/ 35 h 82"/>
                  <a:gd name="T34" fmla="*/ 39 w 105"/>
                  <a:gd name="T35" fmla="*/ 33 h 82"/>
                  <a:gd name="T36" fmla="*/ 37 w 105"/>
                  <a:gd name="T37" fmla="*/ 33 h 82"/>
                  <a:gd name="T38" fmla="*/ 36 w 105"/>
                  <a:gd name="T39" fmla="*/ 33 h 82"/>
                  <a:gd name="T40" fmla="*/ 34 w 105"/>
                  <a:gd name="T41" fmla="*/ 32 h 82"/>
                  <a:gd name="T42" fmla="*/ 29 w 105"/>
                  <a:gd name="T43" fmla="*/ 28 h 82"/>
                  <a:gd name="T44" fmla="*/ 27 w 105"/>
                  <a:gd name="T45" fmla="*/ 27 h 82"/>
                  <a:gd name="T46" fmla="*/ 25 w 105"/>
                  <a:gd name="T47" fmla="*/ 26 h 82"/>
                  <a:gd name="T48" fmla="*/ 21 w 105"/>
                  <a:gd name="T49" fmla="*/ 23 h 82"/>
                  <a:gd name="T50" fmla="*/ 23 w 105"/>
                  <a:gd name="T51" fmla="*/ 18 h 82"/>
                  <a:gd name="T52" fmla="*/ 19 w 105"/>
                  <a:gd name="T53" fmla="*/ 21 h 82"/>
                  <a:gd name="T54" fmla="*/ 15 w 105"/>
                  <a:gd name="T55" fmla="*/ 24 h 82"/>
                  <a:gd name="T56" fmla="*/ 14 w 105"/>
                  <a:gd name="T57" fmla="*/ 21 h 82"/>
                  <a:gd name="T58" fmla="*/ 12 w 105"/>
                  <a:gd name="T59" fmla="*/ 23 h 82"/>
                  <a:gd name="T60" fmla="*/ 12 w 105"/>
                  <a:gd name="T61" fmla="*/ 21 h 82"/>
                  <a:gd name="T62" fmla="*/ 13 w 105"/>
                  <a:gd name="T63" fmla="*/ 16 h 82"/>
                  <a:gd name="T64" fmla="*/ 9 w 105"/>
                  <a:gd name="T65" fmla="*/ 19 h 82"/>
                  <a:gd name="T66" fmla="*/ 9 w 105"/>
                  <a:gd name="T67" fmla="*/ 16 h 82"/>
                  <a:gd name="T68" fmla="*/ 7 w 105"/>
                  <a:gd name="T69" fmla="*/ 18 h 82"/>
                  <a:gd name="T70" fmla="*/ 5 w 105"/>
                  <a:gd name="T71" fmla="*/ 17 h 82"/>
                  <a:gd name="T72" fmla="*/ 9 w 105"/>
                  <a:gd name="T73" fmla="*/ 13 h 82"/>
                  <a:gd name="T74" fmla="*/ 4 w 105"/>
                  <a:gd name="T75" fmla="*/ 14 h 82"/>
                  <a:gd name="T76" fmla="*/ 3 w 105"/>
                  <a:gd name="T77" fmla="*/ 6 h 82"/>
                  <a:gd name="T78" fmla="*/ 3 w 105"/>
                  <a:gd name="T79" fmla="*/ 4 h 82"/>
                  <a:gd name="T80" fmla="*/ 0 w 105"/>
                  <a:gd name="T81" fmla="*/ 3 h 82"/>
                  <a:gd name="T82" fmla="*/ 2 w 105"/>
                  <a:gd name="T83" fmla="*/ 0 h 82"/>
                  <a:gd name="T84" fmla="*/ 4 w 105"/>
                  <a:gd name="T85" fmla="*/ 4 h 82"/>
                  <a:gd name="T86" fmla="*/ 11 w 105"/>
                  <a:gd name="T87" fmla="*/ 2 h 82"/>
                  <a:gd name="T88" fmla="*/ 20 w 105"/>
                  <a:gd name="T89" fmla="*/ 5 h 82"/>
                  <a:gd name="T90" fmla="*/ 30 w 105"/>
                  <a:gd name="T91" fmla="*/ 9 h 82"/>
                  <a:gd name="T92" fmla="*/ 37 w 105"/>
                  <a:gd name="T93" fmla="*/ 13 h 82"/>
                  <a:gd name="T94" fmla="*/ 43 w 105"/>
                  <a:gd name="T95" fmla="*/ 16 h 82"/>
                  <a:gd name="T96" fmla="*/ 52 w 105"/>
                  <a:gd name="T97" fmla="*/ 25 h 82"/>
                  <a:gd name="T98" fmla="*/ 56 w 105"/>
                  <a:gd name="T99" fmla="*/ 31 h 82"/>
                  <a:gd name="T100" fmla="*/ 61 w 105"/>
                  <a:gd name="T101" fmla="*/ 37 h 82"/>
                  <a:gd name="T102" fmla="*/ 85 w 105"/>
                  <a:gd name="T103" fmla="*/ 53 h 82"/>
                  <a:gd name="T104" fmla="*/ 90 w 105"/>
                  <a:gd name="T105" fmla="*/ 58 h 82"/>
                  <a:gd name="T106" fmla="*/ 99 w 105"/>
                  <a:gd name="T107" fmla="*/ 80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05" h="82">
                    <a:moveTo>
                      <a:pt x="99" y="80"/>
                    </a:moveTo>
                    <a:cubicBezTo>
                      <a:pt x="95" y="82"/>
                      <a:pt x="97" y="77"/>
                      <a:pt x="93" y="78"/>
                    </a:cubicBezTo>
                    <a:cubicBezTo>
                      <a:pt x="93" y="78"/>
                      <a:pt x="95" y="76"/>
                      <a:pt x="94" y="76"/>
                    </a:cubicBezTo>
                    <a:cubicBezTo>
                      <a:pt x="91" y="78"/>
                      <a:pt x="90" y="74"/>
                      <a:pt x="91" y="71"/>
                    </a:cubicBezTo>
                    <a:cubicBezTo>
                      <a:pt x="91" y="71"/>
                      <a:pt x="91" y="71"/>
                      <a:pt x="91" y="71"/>
                    </a:cubicBezTo>
                    <a:cubicBezTo>
                      <a:pt x="92" y="70"/>
                      <a:pt x="90" y="71"/>
                      <a:pt x="90" y="71"/>
                    </a:cubicBezTo>
                    <a:cubicBezTo>
                      <a:pt x="90" y="71"/>
                      <a:pt x="90" y="71"/>
                      <a:pt x="90" y="70"/>
                    </a:cubicBezTo>
                    <a:cubicBezTo>
                      <a:pt x="89" y="71"/>
                      <a:pt x="89" y="70"/>
                      <a:pt x="89" y="71"/>
                    </a:cubicBezTo>
                    <a:cubicBezTo>
                      <a:pt x="90" y="69"/>
                      <a:pt x="90" y="69"/>
                      <a:pt x="90" y="69"/>
                    </a:cubicBezTo>
                    <a:cubicBezTo>
                      <a:pt x="89" y="70"/>
                      <a:pt x="89" y="70"/>
                      <a:pt x="89" y="70"/>
                    </a:cubicBezTo>
                    <a:cubicBezTo>
                      <a:pt x="86" y="72"/>
                      <a:pt x="88" y="68"/>
                      <a:pt x="86" y="69"/>
                    </a:cubicBezTo>
                    <a:cubicBezTo>
                      <a:pt x="87" y="69"/>
                      <a:pt x="87" y="69"/>
                      <a:pt x="87" y="69"/>
                    </a:cubicBezTo>
                    <a:cubicBezTo>
                      <a:pt x="84" y="69"/>
                      <a:pt x="83" y="68"/>
                      <a:pt x="81" y="67"/>
                    </a:cubicBezTo>
                    <a:cubicBezTo>
                      <a:pt x="83" y="66"/>
                      <a:pt x="83" y="66"/>
                      <a:pt x="83" y="66"/>
                    </a:cubicBezTo>
                    <a:cubicBezTo>
                      <a:pt x="82" y="67"/>
                      <a:pt x="81" y="67"/>
                      <a:pt x="80" y="67"/>
                    </a:cubicBezTo>
                    <a:cubicBezTo>
                      <a:pt x="82" y="65"/>
                      <a:pt x="79" y="67"/>
                      <a:pt x="79" y="66"/>
                    </a:cubicBezTo>
                    <a:cubicBezTo>
                      <a:pt x="79" y="66"/>
                      <a:pt x="79" y="66"/>
                      <a:pt x="79" y="66"/>
                    </a:cubicBezTo>
                    <a:cubicBezTo>
                      <a:pt x="78" y="67"/>
                      <a:pt x="80" y="65"/>
                      <a:pt x="78" y="66"/>
                    </a:cubicBezTo>
                    <a:cubicBezTo>
                      <a:pt x="79" y="65"/>
                      <a:pt x="79" y="65"/>
                      <a:pt x="79" y="65"/>
                    </a:cubicBezTo>
                    <a:cubicBezTo>
                      <a:pt x="77" y="67"/>
                      <a:pt x="79" y="64"/>
                      <a:pt x="78" y="65"/>
                    </a:cubicBezTo>
                    <a:cubicBezTo>
                      <a:pt x="78" y="65"/>
                      <a:pt x="78" y="65"/>
                      <a:pt x="78" y="65"/>
                    </a:cubicBezTo>
                    <a:cubicBezTo>
                      <a:pt x="77" y="65"/>
                      <a:pt x="78" y="64"/>
                      <a:pt x="78" y="64"/>
                    </a:cubicBezTo>
                    <a:cubicBezTo>
                      <a:pt x="78" y="64"/>
                      <a:pt x="78" y="64"/>
                      <a:pt x="78" y="64"/>
                    </a:cubicBezTo>
                    <a:cubicBezTo>
                      <a:pt x="77" y="64"/>
                      <a:pt x="78" y="63"/>
                      <a:pt x="76" y="64"/>
                    </a:cubicBezTo>
                    <a:cubicBezTo>
                      <a:pt x="77" y="63"/>
                      <a:pt x="77" y="64"/>
                      <a:pt x="79" y="62"/>
                    </a:cubicBezTo>
                    <a:cubicBezTo>
                      <a:pt x="76" y="62"/>
                      <a:pt x="75" y="61"/>
                      <a:pt x="73" y="59"/>
                    </a:cubicBezTo>
                    <a:cubicBezTo>
                      <a:pt x="73" y="59"/>
                      <a:pt x="73" y="58"/>
                      <a:pt x="74" y="58"/>
                    </a:cubicBezTo>
                    <a:cubicBezTo>
                      <a:pt x="74" y="58"/>
                      <a:pt x="73" y="58"/>
                      <a:pt x="72" y="58"/>
                    </a:cubicBezTo>
                    <a:cubicBezTo>
                      <a:pt x="72" y="58"/>
                      <a:pt x="73" y="57"/>
                      <a:pt x="73" y="57"/>
                    </a:cubicBezTo>
                    <a:cubicBezTo>
                      <a:pt x="73" y="56"/>
                      <a:pt x="71" y="58"/>
                      <a:pt x="71" y="57"/>
                    </a:cubicBezTo>
                    <a:cubicBezTo>
                      <a:pt x="73" y="56"/>
                      <a:pt x="73" y="56"/>
                      <a:pt x="73" y="56"/>
                    </a:cubicBezTo>
                    <a:cubicBezTo>
                      <a:pt x="72" y="57"/>
                      <a:pt x="71" y="57"/>
                      <a:pt x="71" y="57"/>
                    </a:cubicBezTo>
                    <a:cubicBezTo>
                      <a:pt x="71" y="57"/>
                      <a:pt x="71" y="56"/>
                      <a:pt x="72" y="56"/>
                    </a:cubicBezTo>
                    <a:cubicBezTo>
                      <a:pt x="70" y="57"/>
                      <a:pt x="71" y="55"/>
                      <a:pt x="70" y="56"/>
                    </a:cubicBezTo>
                    <a:cubicBezTo>
                      <a:pt x="71" y="55"/>
                      <a:pt x="71" y="55"/>
                      <a:pt x="71" y="55"/>
                    </a:cubicBezTo>
                    <a:cubicBezTo>
                      <a:pt x="72" y="54"/>
                      <a:pt x="69" y="57"/>
                      <a:pt x="70" y="56"/>
                    </a:cubicBezTo>
                    <a:cubicBezTo>
                      <a:pt x="71" y="55"/>
                      <a:pt x="71" y="55"/>
                      <a:pt x="71" y="55"/>
                    </a:cubicBezTo>
                    <a:cubicBezTo>
                      <a:pt x="69" y="56"/>
                      <a:pt x="69" y="55"/>
                      <a:pt x="68" y="55"/>
                    </a:cubicBezTo>
                    <a:cubicBezTo>
                      <a:pt x="68" y="55"/>
                      <a:pt x="68" y="55"/>
                      <a:pt x="68" y="55"/>
                    </a:cubicBezTo>
                    <a:cubicBezTo>
                      <a:pt x="68" y="54"/>
                      <a:pt x="68" y="54"/>
                      <a:pt x="67" y="54"/>
                    </a:cubicBezTo>
                    <a:cubicBezTo>
                      <a:pt x="67" y="53"/>
                      <a:pt x="68" y="52"/>
                      <a:pt x="68" y="52"/>
                    </a:cubicBezTo>
                    <a:cubicBezTo>
                      <a:pt x="66" y="53"/>
                      <a:pt x="66" y="52"/>
                      <a:pt x="65" y="54"/>
                    </a:cubicBezTo>
                    <a:cubicBezTo>
                      <a:pt x="65" y="53"/>
                      <a:pt x="65" y="52"/>
                      <a:pt x="64" y="52"/>
                    </a:cubicBezTo>
                    <a:cubicBezTo>
                      <a:pt x="65" y="52"/>
                      <a:pt x="66" y="50"/>
                      <a:pt x="66" y="50"/>
                    </a:cubicBezTo>
                    <a:cubicBezTo>
                      <a:pt x="67" y="49"/>
                      <a:pt x="67" y="49"/>
                      <a:pt x="67" y="49"/>
                    </a:cubicBezTo>
                    <a:cubicBezTo>
                      <a:pt x="68" y="49"/>
                      <a:pt x="67" y="50"/>
                      <a:pt x="68" y="49"/>
                    </a:cubicBezTo>
                    <a:cubicBezTo>
                      <a:pt x="67" y="49"/>
                      <a:pt x="66" y="49"/>
                      <a:pt x="67" y="48"/>
                    </a:cubicBezTo>
                    <a:cubicBezTo>
                      <a:pt x="65" y="49"/>
                      <a:pt x="63" y="51"/>
                      <a:pt x="63" y="51"/>
                    </a:cubicBezTo>
                    <a:cubicBezTo>
                      <a:pt x="63" y="50"/>
                      <a:pt x="64" y="49"/>
                      <a:pt x="65" y="49"/>
                    </a:cubicBezTo>
                    <a:cubicBezTo>
                      <a:pt x="61" y="51"/>
                      <a:pt x="61" y="51"/>
                      <a:pt x="61" y="51"/>
                    </a:cubicBezTo>
                    <a:cubicBezTo>
                      <a:pt x="61" y="51"/>
                      <a:pt x="62" y="50"/>
                      <a:pt x="62" y="50"/>
                    </a:cubicBezTo>
                    <a:cubicBezTo>
                      <a:pt x="60" y="51"/>
                      <a:pt x="60" y="51"/>
                      <a:pt x="60" y="51"/>
                    </a:cubicBezTo>
                    <a:cubicBezTo>
                      <a:pt x="61" y="51"/>
                      <a:pt x="59" y="51"/>
                      <a:pt x="61" y="49"/>
                    </a:cubicBezTo>
                    <a:cubicBezTo>
                      <a:pt x="61" y="48"/>
                      <a:pt x="61" y="49"/>
                      <a:pt x="62" y="48"/>
                    </a:cubicBezTo>
                    <a:cubicBezTo>
                      <a:pt x="62" y="48"/>
                      <a:pt x="61" y="49"/>
                      <a:pt x="61" y="48"/>
                    </a:cubicBezTo>
                    <a:cubicBezTo>
                      <a:pt x="61" y="48"/>
                      <a:pt x="61" y="48"/>
                      <a:pt x="61" y="48"/>
                    </a:cubicBezTo>
                    <a:cubicBezTo>
                      <a:pt x="61" y="48"/>
                      <a:pt x="60" y="48"/>
                      <a:pt x="59" y="49"/>
                    </a:cubicBezTo>
                    <a:cubicBezTo>
                      <a:pt x="59" y="50"/>
                      <a:pt x="60" y="48"/>
                      <a:pt x="60" y="49"/>
                    </a:cubicBezTo>
                    <a:cubicBezTo>
                      <a:pt x="59" y="50"/>
                      <a:pt x="58" y="50"/>
                      <a:pt x="58" y="50"/>
                    </a:cubicBezTo>
                    <a:cubicBezTo>
                      <a:pt x="59" y="49"/>
                      <a:pt x="59" y="49"/>
                      <a:pt x="59" y="49"/>
                    </a:cubicBezTo>
                    <a:cubicBezTo>
                      <a:pt x="57" y="49"/>
                      <a:pt x="57" y="49"/>
                      <a:pt x="56" y="50"/>
                    </a:cubicBezTo>
                    <a:cubicBezTo>
                      <a:pt x="55" y="50"/>
                      <a:pt x="57" y="48"/>
                      <a:pt x="57" y="49"/>
                    </a:cubicBezTo>
                    <a:cubicBezTo>
                      <a:pt x="57" y="47"/>
                      <a:pt x="54" y="49"/>
                      <a:pt x="55" y="47"/>
                    </a:cubicBezTo>
                    <a:cubicBezTo>
                      <a:pt x="56" y="47"/>
                      <a:pt x="54" y="49"/>
                      <a:pt x="55" y="48"/>
                    </a:cubicBezTo>
                    <a:cubicBezTo>
                      <a:pt x="54" y="48"/>
                      <a:pt x="55" y="47"/>
                      <a:pt x="55" y="47"/>
                    </a:cubicBezTo>
                    <a:cubicBezTo>
                      <a:pt x="56" y="46"/>
                      <a:pt x="55" y="47"/>
                      <a:pt x="54" y="47"/>
                    </a:cubicBezTo>
                    <a:cubicBezTo>
                      <a:pt x="54" y="48"/>
                      <a:pt x="54" y="47"/>
                      <a:pt x="55" y="47"/>
                    </a:cubicBezTo>
                    <a:cubicBezTo>
                      <a:pt x="54" y="47"/>
                      <a:pt x="52" y="47"/>
                      <a:pt x="52" y="46"/>
                    </a:cubicBezTo>
                    <a:cubicBezTo>
                      <a:pt x="52" y="46"/>
                      <a:pt x="51" y="47"/>
                      <a:pt x="50" y="47"/>
                    </a:cubicBezTo>
                    <a:cubicBezTo>
                      <a:pt x="51" y="46"/>
                      <a:pt x="51" y="46"/>
                      <a:pt x="51" y="46"/>
                    </a:cubicBezTo>
                    <a:cubicBezTo>
                      <a:pt x="52" y="45"/>
                      <a:pt x="51" y="46"/>
                      <a:pt x="52" y="45"/>
                    </a:cubicBezTo>
                    <a:cubicBezTo>
                      <a:pt x="50" y="46"/>
                      <a:pt x="54" y="45"/>
                      <a:pt x="52" y="45"/>
                    </a:cubicBezTo>
                    <a:cubicBezTo>
                      <a:pt x="53" y="44"/>
                      <a:pt x="50" y="47"/>
                      <a:pt x="52" y="45"/>
                    </a:cubicBezTo>
                    <a:cubicBezTo>
                      <a:pt x="52" y="45"/>
                      <a:pt x="50" y="46"/>
                      <a:pt x="51" y="45"/>
                    </a:cubicBezTo>
                    <a:cubicBezTo>
                      <a:pt x="51" y="45"/>
                      <a:pt x="52" y="43"/>
                      <a:pt x="52" y="43"/>
                    </a:cubicBezTo>
                    <a:cubicBezTo>
                      <a:pt x="52" y="43"/>
                      <a:pt x="52" y="44"/>
                      <a:pt x="51" y="44"/>
                    </a:cubicBezTo>
                    <a:cubicBezTo>
                      <a:pt x="50" y="44"/>
                      <a:pt x="50" y="44"/>
                      <a:pt x="50" y="44"/>
                    </a:cubicBezTo>
                    <a:cubicBezTo>
                      <a:pt x="49" y="45"/>
                      <a:pt x="50" y="44"/>
                      <a:pt x="49" y="45"/>
                    </a:cubicBezTo>
                    <a:cubicBezTo>
                      <a:pt x="50" y="44"/>
                      <a:pt x="48" y="45"/>
                      <a:pt x="50" y="43"/>
                    </a:cubicBezTo>
                    <a:cubicBezTo>
                      <a:pt x="51" y="42"/>
                      <a:pt x="51" y="42"/>
                      <a:pt x="51" y="42"/>
                    </a:cubicBezTo>
                    <a:cubicBezTo>
                      <a:pt x="51" y="42"/>
                      <a:pt x="50" y="43"/>
                      <a:pt x="49" y="44"/>
                    </a:cubicBezTo>
                    <a:cubicBezTo>
                      <a:pt x="49" y="43"/>
                      <a:pt x="49" y="43"/>
                      <a:pt x="49" y="43"/>
                    </a:cubicBezTo>
                    <a:cubicBezTo>
                      <a:pt x="48" y="45"/>
                      <a:pt x="49" y="43"/>
                      <a:pt x="48" y="44"/>
                    </a:cubicBezTo>
                    <a:cubicBezTo>
                      <a:pt x="48" y="43"/>
                      <a:pt x="47" y="43"/>
                      <a:pt x="48" y="42"/>
                    </a:cubicBezTo>
                    <a:cubicBezTo>
                      <a:pt x="47" y="42"/>
                      <a:pt x="46" y="43"/>
                      <a:pt x="46" y="42"/>
                    </a:cubicBezTo>
                    <a:cubicBezTo>
                      <a:pt x="46" y="42"/>
                      <a:pt x="46" y="42"/>
                      <a:pt x="47" y="41"/>
                    </a:cubicBezTo>
                    <a:cubicBezTo>
                      <a:pt x="47" y="41"/>
                      <a:pt x="47" y="41"/>
                      <a:pt x="46" y="41"/>
                    </a:cubicBezTo>
                    <a:cubicBezTo>
                      <a:pt x="47" y="41"/>
                      <a:pt x="47" y="40"/>
                      <a:pt x="47" y="39"/>
                    </a:cubicBezTo>
                    <a:cubicBezTo>
                      <a:pt x="47" y="39"/>
                      <a:pt x="46" y="40"/>
                      <a:pt x="45" y="41"/>
                    </a:cubicBezTo>
                    <a:cubicBezTo>
                      <a:pt x="47" y="39"/>
                      <a:pt x="43" y="42"/>
                      <a:pt x="44" y="40"/>
                    </a:cubicBezTo>
                    <a:cubicBezTo>
                      <a:pt x="45" y="39"/>
                      <a:pt x="46" y="39"/>
                      <a:pt x="46" y="38"/>
                    </a:cubicBezTo>
                    <a:cubicBezTo>
                      <a:pt x="47" y="36"/>
                      <a:pt x="44" y="39"/>
                      <a:pt x="45" y="38"/>
                    </a:cubicBezTo>
                    <a:cubicBezTo>
                      <a:pt x="43" y="40"/>
                      <a:pt x="43" y="40"/>
                      <a:pt x="43" y="40"/>
                    </a:cubicBezTo>
                    <a:cubicBezTo>
                      <a:pt x="44" y="39"/>
                      <a:pt x="42" y="40"/>
                      <a:pt x="43" y="39"/>
                    </a:cubicBezTo>
                    <a:cubicBezTo>
                      <a:pt x="43" y="39"/>
                      <a:pt x="43" y="38"/>
                      <a:pt x="42" y="39"/>
                    </a:cubicBezTo>
                    <a:cubicBezTo>
                      <a:pt x="43" y="38"/>
                      <a:pt x="40" y="39"/>
                      <a:pt x="42" y="36"/>
                    </a:cubicBezTo>
                    <a:cubicBezTo>
                      <a:pt x="42" y="36"/>
                      <a:pt x="42" y="35"/>
                      <a:pt x="41" y="36"/>
                    </a:cubicBezTo>
                    <a:cubicBezTo>
                      <a:pt x="40" y="37"/>
                      <a:pt x="42" y="36"/>
                      <a:pt x="41" y="37"/>
                    </a:cubicBezTo>
                    <a:cubicBezTo>
                      <a:pt x="41" y="37"/>
                      <a:pt x="41" y="37"/>
                      <a:pt x="41" y="37"/>
                    </a:cubicBezTo>
                    <a:cubicBezTo>
                      <a:pt x="41" y="37"/>
                      <a:pt x="41" y="36"/>
                      <a:pt x="42" y="35"/>
                    </a:cubicBezTo>
                    <a:cubicBezTo>
                      <a:pt x="42" y="34"/>
                      <a:pt x="39" y="38"/>
                      <a:pt x="39" y="36"/>
                    </a:cubicBezTo>
                    <a:cubicBezTo>
                      <a:pt x="40" y="36"/>
                      <a:pt x="40" y="36"/>
                      <a:pt x="40" y="35"/>
                    </a:cubicBezTo>
                    <a:cubicBezTo>
                      <a:pt x="38" y="36"/>
                      <a:pt x="38" y="36"/>
                      <a:pt x="38" y="36"/>
                    </a:cubicBezTo>
                    <a:cubicBezTo>
                      <a:pt x="38" y="36"/>
                      <a:pt x="39" y="35"/>
                      <a:pt x="40" y="33"/>
                    </a:cubicBezTo>
                    <a:cubicBezTo>
                      <a:pt x="40" y="34"/>
                      <a:pt x="40" y="33"/>
                      <a:pt x="39" y="34"/>
                    </a:cubicBezTo>
                    <a:cubicBezTo>
                      <a:pt x="40" y="32"/>
                      <a:pt x="40" y="32"/>
                      <a:pt x="40" y="32"/>
                    </a:cubicBezTo>
                    <a:cubicBezTo>
                      <a:pt x="39" y="34"/>
                      <a:pt x="39" y="33"/>
                      <a:pt x="39" y="33"/>
                    </a:cubicBezTo>
                    <a:cubicBezTo>
                      <a:pt x="39" y="33"/>
                      <a:pt x="39" y="33"/>
                      <a:pt x="39" y="33"/>
                    </a:cubicBezTo>
                    <a:cubicBezTo>
                      <a:pt x="40" y="32"/>
                      <a:pt x="39" y="33"/>
                      <a:pt x="39" y="33"/>
                    </a:cubicBezTo>
                    <a:cubicBezTo>
                      <a:pt x="38" y="33"/>
                      <a:pt x="38" y="34"/>
                      <a:pt x="38" y="34"/>
                    </a:cubicBezTo>
                    <a:cubicBezTo>
                      <a:pt x="38" y="35"/>
                      <a:pt x="38" y="34"/>
                      <a:pt x="37" y="35"/>
                    </a:cubicBezTo>
                    <a:cubicBezTo>
                      <a:pt x="38" y="34"/>
                      <a:pt x="37" y="34"/>
                      <a:pt x="37" y="34"/>
                    </a:cubicBezTo>
                    <a:cubicBezTo>
                      <a:pt x="37" y="33"/>
                      <a:pt x="36" y="34"/>
                      <a:pt x="36" y="34"/>
                    </a:cubicBezTo>
                    <a:cubicBezTo>
                      <a:pt x="37" y="34"/>
                      <a:pt x="36" y="34"/>
                      <a:pt x="37" y="33"/>
                    </a:cubicBezTo>
                    <a:cubicBezTo>
                      <a:pt x="37" y="33"/>
                      <a:pt x="37" y="34"/>
                      <a:pt x="37" y="34"/>
                    </a:cubicBezTo>
                    <a:cubicBezTo>
                      <a:pt x="37" y="33"/>
                      <a:pt x="38" y="32"/>
                      <a:pt x="37" y="32"/>
                    </a:cubicBezTo>
                    <a:cubicBezTo>
                      <a:pt x="37" y="33"/>
                      <a:pt x="36" y="35"/>
                      <a:pt x="36" y="34"/>
                    </a:cubicBezTo>
                    <a:cubicBezTo>
                      <a:pt x="37" y="33"/>
                      <a:pt x="37" y="33"/>
                      <a:pt x="37" y="33"/>
                    </a:cubicBezTo>
                    <a:cubicBezTo>
                      <a:pt x="37" y="32"/>
                      <a:pt x="37" y="32"/>
                      <a:pt x="37" y="32"/>
                    </a:cubicBezTo>
                    <a:cubicBezTo>
                      <a:pt x="36" y="33"/>
                      <a:pt x="36" y="33"/>
                      <a:pt x="36" y="33"/>
                    </a:cubicBezTo>
                    <a:cubicBezTo>
                      <a:pt x="37" y="32"/>
                      <a:pt x="37" y="32"/>
                      <a:pt x="37" y="32"/>
                    </a:cubicBezTo>
                    <a:cubicBezTo>
                      <a:pt x="36" y="33"/>
                      <a:pt x="36" y="32"/>
                      <a:pt x="35" y="34"/>
                    </a:cubicBezTo>
                    <a:cubicBezTo>
                      <a:pt x="35" y="34"/>
                      <a:pt x="35" y="33"/>
                      <a:pt x="35" y="32"/>
                    </a:cubicBezTo>
                    <a:cubicBezTo>
                      <a:pt x="35" y="32"/>
                      <a:pt x="35" y="32"/>
                      <a:pt x="35" y="32"/>
                    </a:cubicBezTo>
                    <a:cubicBezTo>
                      <a:pt x="35" y="31"/>
                      <a:pt x="35" y="32"/>
                      <a:pt x="34" y="32"/>
                    </a:cubicBezTo>
                    <a:cubicBezTo>
                      <a:pt x="34" y="32"/>
                      <a:pt x="34" y="32"/>
                      <a:pt x="34" y="32"/>
                    </a:cubicBezTo>
                    <a:cubicBezTo>
                      <a:pt x="34" y="32"/>
                      <a:pt x="34" y="32"/>
                      <a:pt x="33" y="32"/>
                    </a:cubicBezTo>
                    <a:cubicBezTo>
                      <a:pt x="34" y="31"/>
                      <a:pt x="36" y="28"/>
                      <a:pt x="35" y="29"/>
                    </a:cubicBezTo>
                    <a:cubicBezTo>
                      <a:pt x="35" y="29"/>
                      <a:pt x="33" y="31"/>
                      <a:pt x="33" y="32"/>
                    </a:cubicBezTo>
                    <a:cubicBezTo>
                      <a:pt x="33" y="31"/>
                      <a:pt x="31" y="32"/>
                      <a:pt x="32" y="30"/>
                    </a:cubicBezTo>
                    <a:cubicBezTo>
                      <a:pt x="31" y="31"/>
                      <a:pt x="31" y="31"/>
                      <a:pt x="31" y="31"/>
                    </a:cubicBezTo>
                    <a:cubicBezTo>
                      <a:pt x="30" y="30"/>
                      <a:pt x="28" y="31"/>
                      <a:pt x="29" y="28"/>
                    </a:cubicBezTo>
                    <a:cubicBezTo>
                      <a:pt x="30" y="28"/>
                      <a:pt x="30" y="27"/>
                      <a:pt x="30" y="27"/>
                    </a:cubicBezTo>
                    <a:cubicBezTo>
                      <a:pt x="30" y="28"/>
                      <a:pt x="31" y="26"/>
                      <a:pt x="30" y="27"/>
                    </a:cubicBezTo>
                    <a:cubicBezTo>
                      <a:pt x="29" y="28"/>
                      <a:pt x="29" y="29"/>
                      <a:pt x="28" y="29"/>
                    </a:cubicBezTo>
                    <a:cubicBezTo>
                      <a:pt x="28" y="29"/>
                      <a:pt x="27" y="29"/>
                      <a:pt x="27" y="28"/>
                    </a:cubicBezTo>
                    <a:cubicBezTo>
                      <a:pt x="27" y="28"/>
                      <a:pt x="27" y="29"/>
                      <a:pt x="27" y="29"/>
                    </a:cubicBezTo>
                    <a:cubicBezTo>
                      <a:pt x="28" y="27"/>
                      <a:pt x="28" y="27"/>
                      <a:pt x="27" y="27"/>
                    </a:cubicBezTo>
                    <a:cubicBezTo>
                      <a:pt x="26" y="28"/>
                      <a:pt x="26" y="28"/>
                      <a:pt x="26" y="28"/>
                    </a:cubicBezTo>
                    <a:cubicBezTo>
                      <a:pt x="27" y="27"/>
                      <a:pt x="27" y="27"/>
                      <a:pt x="27" y="27"/>
                    </a:cubicBezTo>
                    <a:cubicBezTo>
                      <a:pt x="27" y="27"/>
                      <a:pt x="25" y="29"/>
                      <a:pt x="26" y="28"/>
                    </a:cubicBezTo>
                    <a:cubicBezTo>
                      <a:pt x="26" y="27"/>
                      <a:pt x="26" y="27"/>
                      <a:pt x="26" y="27"/>
                    </a:cubicBezTo>
                    <a:cubicBezTo>
                      <a:pt x="26" y="27"/>
                      <a:pt x="24" y="28"/>
                      <a:pt x="25" y="27"/>
                    </a:cubicBezTo>
                    <a:cubicBezTo>
                      <a:pt x="25" y="26"/>
                      <a:pt x="25" y="26"/>
                      <a:pt x="25" y="26"/>
                    </a:cubicBezTo>
                    <a:cubicBezTo>
                      <a:pt x="25" y="26"/>
                      <a:pt x="24" y="27"/>
                      <a:pt x="24" y="27"/>
                    </a:cubicBezTo>
                    <a:cubicBezTo>
                      <a:pt x="24" y="26"/>
                      <a:pt x="24" y="26"/>
                      <a:pt x="25" y="24"/>
                    </a:cubicBezTo>
                    <a:cubicBezTo>
                      <a:pt x="22" y="27"/>
                      <a:pt x="21" y="26"/>
                      <a:pt x="20" y="25"/>
                    </a:cubicBez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0" y="26"/>
                      <a:pt x="20" y="25"/>
                    </a:cubicBezTo>
                    <a:cubicBezTo>
                      <a:pt x="20" y="24"/>
                      <a:pt x="21" y="23"/>
                      <a:pt x="21" y="23"/>
                    </a:cubicBezTo>
                    <a:cubicBezTo>
                      <a:pt x="21" y="22"/>
                      <a:pt x="20" y="24"/>
                      <a:pt x="20" y="24"/>
                    </a:cubicBezTo>
                    <a:cubicBezTo>
                      <a:pt x="19" y="25"/>
                      <a:pt x="20" y="23"/>
                      <a:pt x="19" y="25"/>
                    </a:cubicBezTo>
                    <a:cubicBezTo>
                      <a:pt x="19" y="25"/>
                      <a:pt x="19" y="23"/>
                      <a:pt x="18" y="25"/>
                    </a:cubicBezTo>
                    <a:cubicBezTo>
                      <a:pt x="19" y="24"/>
                      <a:pt x="19" y="23"/>
                      <a:pt x="20" y="23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20" y="21"/>
                      <a:pt x="22" y="21"/>
                      <a:pt x="23" y="18"/>
                    </a:cubicBezTo>
                    <a:cubicBezTo>
                      <a:pt x="23" y="18"/>
                      <a:pt x="23" y="18"/>
                      <a:pt x="23" y="18"/>
                    </a:cubicBezTo>
                    <a:cubicBezTo>
                      <a:pt x="23" y="17"/>
                      <a:pt x="24" y="17"/>
                      <a:pt x="24" y="16"/>
                    </a:cubicBezTo>
                    <a:cubicBezTo>
                      <a:pt x="23" y="17"/>
                      <a:pt x="22" y="19"/>
                      <a:pt x="21" y="19"/>
                    </a:cubicBezTo>
                    <a:cubicBezTo>
                      <a:pt x="21" y="20"/>
                      <a:pt x="19" y="23"/>
                      <a:pt x="18" y="22"/>
                    </a:cubicBezTo>
                    <a:cubicBezTo>
                      <a:pt x="19" y="21"/>
                      <a:pt x="19" y="22"/>
                      <a:pt x="20" y="21"/>
                    </a:cubicBezTo>
                    <a:cubicBezTo>
                      <a:pt x="20" y="20"/>
                      <a:pt x="19" y="22"/>
                      <a:pt x="19" y="21"/>
                    </a:cubicBezTo>
                    <a:cubicBezTo>
                      <a:pt x="19" y="22"/>
                      <a:pt x="18" y="23"/>
                      <a:pt x="17" y="23"/>
                    </a:cubicBezTo>
                    <a:cubicBezTo>
                      <a:pt x="17" y="22"/>
                      <a:pt x="18" y="22"/>
                      <a:pt x="18" y="22"/>
                    </a:cubicBezTo>
                    <a:cubicBezTo>
                      <a:pt x="17" y="22"/>
                      <a:pt x="17" y="23"/>
                      <a:pt x="17" y="24"/>
                    </a:cubicBezTo>
                    <a:cubicBezTo>
                      <a:pt x="15" y="25"/>
                      <a:pt x="17" y="23"/>
                      <a:pt x="15" y="24"/>
                    </a:cubicBezTo>
                    <a:cubicBezTo>
                      <a:pt x="16" y="23"/>
                      <a:pt x="18" y="21"/>
                      <a:pt x="18" y="20"/>
                    </a:cubicBezTo>
                    <a:cubicBezTo>
                      <a:pt x="17" y="22"/>
                      <a:pt x="16" y="22"/>
                      <a:pt x="15" y="24"/>
                    </a:cubicBezTo>
                    <a:cubicBezTo>
                      <a:pt x="15" y="23"/>
                      <a:pt x="16" y="22"/>
                      <a:pt x="17" y="22"/>
                    </a:cubicBezTo>
                    <a:cubicBezTo>
                      <a:pt x="17" y="21"/>
                      <a:pt x="14" y="24"/>
                      <a:pt x="16" y="21"/>
                    </a:cubicBezTo>
                    <a:cubicBezTo>
                      <a:pt x="15" y="22"/>
                      <a:pt x="15" y="22"/>
                      <a:pt x="15" y="22"/>
                    </a:cubicBezTo>
                    <a:cubicBezTo>
                      <a:pt x="15" y="22"/>
                      <a:pt x="15" y="21"/>
                      <a:pt x="16" y="21"/>
                    </a:cubicBezTo>
                    <a:cubicBezTo>
                      <a:pt x="16" y="20"/>
                      <a:pt x="14" y="22"/>
                      <a:pt x="15" y="20"/>
                    </a:cubicBezTo>
                    <a:cubicBezTo>
                      <a:pt x="15" y="20"/>
                      <a:pt x="15" y="20"/>
                      <a:pt x="14" y="21"/>
                    </a:cubicBezTo>
                    <a:cubicBezTo>
                      <a:pt x="14" y="22"/>
                      <a:pt x="15" y="20"/>
                      <a:pt x="14" y="22"/>
                    </a:cubicBezTo>
                    <a:cubicBezTo>
                      <a:pt x="15" y="21"/>
                      <a:pt x="13" y="22"/>
                      <a:pt x="13" y="23"/>
                    </a:cubicBezTo>
                    <a:cubicBezTo>
                      <a:pt x="13" y="22"/>
                      <a:pt x="13" y="22"/>
                      <a:pt x="13" y="22"/>
                    </a:cubicBezTo>
                    <a:cubicBezTo>
                      <a:pt x="13" y="22"/>
                      <a:pt x="13" y="22"/>
                      <a:pt x="12" y="23"/>
                    </a:cubicBezTo>
                    <a:cubicBezTo>
                      <a:pt x="13" y="22"/>
                      <a:pt x="13" y="22"/>
                      <a:pt x="13" y="22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1" y="23"/>
                      <a:pt x="13" y="21"/>
                      <a:pt x="13" y="21"/>
                    </a:cubicBezTo>
                    <a:cubicBezTo>
                      <a:pt x="14" y="20"/>
                      <a:pt x="14" y="20"/>
                      <a:pt x="14" y="20"/>
                    </a:cubicBezTo>
                    <a:cubicBezTo>
                      <a:pt x="14" y="20"/>
                      <a:pt x="14" y="19"/>
                      <a:pt x="14" y="19"/>
                    </a:cubicBezTo>
                    <a:cubicBezTo>
                      <a:pt x="13" y="20"/>
                      <a:pt x="12" y="21"/>
                      <a:pt x="11" y="22"/>
                    </a:cubicBezTo>
                    <a:cubicBezTo>
                      <a:pt x="11" y="23"/>
                      <a:pt x="12" y="21"/>
                      <a:pt x="11" y="22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3" y="20"/>
                      <a:pt x="13" y="19"/>
                      <a:pt x="13" y="19"/>
                    </a:cubicBezTo>
                    <a:cubicBezTo>
                      <a:pt x="12" y="19"/>
                      <a:pt x="11" y="20"/>
                      <a:pt x="11" y="21"/>
                    </a:cubicBezTo>
                    <a:cubicBezTo>
                      <a:pt x="11" y="21"/>
                      <a:pt x="11" y="20"/>
                      <a:pt x="12" y="20"/>
                    </a:cubicBezTo>
                    <a:cubicBezTo>
                      <a:pt x="11" y="20"/>
                      <a:pt x="11" y="21"/>
                      <a:pt x="10" y="21"/>
                    </a:cubicBezTo>
                    <a:cubicBezTo>
                      <a:pt x="11" y="20"/>
                      <a:pt x="11" y="19"/>
                      <a:pt x="11" y="18"/>
                    </a:cubicBezTo>
                    <a:cubicBezTo>
                      <a:pt x="13" y="16"/>
                      <a:pt x="13" y="16"/>
                      <a:pt x="13" y="16"/>
                    </a:cubicBezTo>
                    <a:cubicBezTo>
                      <a:pt x="13" y="16"/>
                      <a:pt x="13" y="16"/>
                      <a:pt x="13" y="16"/>
                    </a:cubicBezTo>
                    <a:cubicBezTo>
                      <a:pt x="14" y="15"/>
                      <a:pt x="13" y="15"/>
                      <a:pt x="14" y="13"/>
                    </a:cubicBezTo>
                    <a:cubicBezTo>
                      <a:pt x="14" y="13"/>
                      <a:pt x="14" y="14"/>
                      <a:pt x="14" y="14"/>
                    </a:cubicBezTo>
                    <a:cubicBezTo>
                      <a:pt x="12" y="17"/>
                      <a:pt x="11" y="17"/>
                      <a:pt x="10" y="19"/>
                    </a:cubicBezTo>
                    <a:cubicBezTo>
                      <a:pt x="9" y="20"/>
                      <a:pt x="13" y="14"/>
                      <a:pt x="10" y="17"/>
                    </a:cubicBezTo>
                    <a:cubicBezTo>
                      <a:pt x="10" y="18"/>
                      <a:pt x="8" y="19"/>
                      <a:pt x="9" y="19"/>
                    </a:cubicBezTo>
                    <a:cubicBezTo>
                      <a:pt x="9" y="18"/>
                      <a:pt x="8" y="21"/>
                      <a:pt x="8" y="20"/>
                    </a:cubicBezTo>
                    <a:cubicBezTo>
                      <a:pt x="9" y="19"/>
                      <a:pt x="9" y="17"/>
                      <a:pt x="10" y="16"/>
                    </a:cubicBezTo>
                    <a:cubicBezTo>
                      <a:pt x="10" y="17"/>
                      <a:pt x="10" y="17"/>
                      <a:pt x="10" y="17"/>
                    </a:cubicBezTo>
                    <a:cubicBezTo>
                      <a:pt x="11" y="16"/>
                      <a:pt x="12" y="14"/>
                      <a:pt x="11" y="14"/>
                    </a:cubicBezTo>
                    <a:cubicBezTo>
                      <a:pt x="11" y="14"/>
                      <a:pt x="11" y="14"/>
                      <a:pt x="10" y="15"/>
                    </a:cubicBezTo>
                    <a:cubicBezTo>
                      <a:pt x="9" y="17"/>
                      <a:pt x="10" y="15"/>
                      <a:pt x="9" y="16"/>
                    </a:cubicBezTo>
                    <a:cubicBezTo>
                      <a:pt x="9" y="17"/>
                      <a:pt x="10" y="15"/>
                      <a:pt x="8" y="17"/>
                    </a:cubicBezTo>
                    <a:cubicBezTo>
                      <a:pt x="9" y="17"/>
                      <a:pt x="8" y="18"/>
                      <a:pt x="7" y="19"/>
                    </a:cubicBezTo>
                    <a:cubicBezTo>
                      <a:pt x="7" y="20"/>
                      <a:pt x="7" y="20"/>
                      <a:pt x="7" y="20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7" y="18"/>
                      <a:pt x="6" y="20"/>
                      <a:pt x="6" y="20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8" y="16"/>
                      <a:pt x="7" y="19"/>
                      <a:pt x="8" y="16"/>
                    </a:cubicBezTo>
                    <a:cubicBezTo>
                      <a:pt x="8" y="16"/>
                      <a:pt x="7" y="17"/>
                      <a:pt x="7" y="17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8" y="16"/>
                      <a:pt x="10" y="13"/>
                      <a:pt x="8" y="14"/>
                    </a:cubicBezTo>
                    <a:cubicBezTo>
                      <a:pt x="7" y="15"/>
                      <a:pt x="7" y="15"/>
                      <a:pt x="7" y="16"/>
                    </a:cubicBezTo>
                    <a:cubicBezTo>
                      <a:pt x="6" y="16"/>
                      <a:pt x="6" y="17"/>
                      <a:pt x="5" y="17"/>
                    </a:cubicBezTo>
                    <a:cubicBezTo>
                      <a:pt x="6" y="15"/>
                      <a:pt x="5" y="16"/>
                      <a:pt x="6" y="15"/>
                    </a:cubicBezTo>
                    <a:cubicBezTo>
                      <a:pt x="6" y="16"/>
                      <a:pt x="6" y="16"/>
                      <a:pt x="8" y="15"/>
                    </a:cubicBezTo>
                    <a:cubicBezTo>
                      <a:pt x="9" y="12"/>
                      <a:pt x="8" y="15"/>
                      <a:pt x="9" y="13"/>
                    </a:cubicBezTo>
                    <a:cubicBezTo>
                      <a:pt x="9" y="13"/>
                      <a:pt x="10" y="11"/>
                      <a:pt x="11" y="9"/>
                    </a:cubicBezTo>
                    <a:cubicBezTo>
                      <a:pt x="11" y="9"/>
                      <a:pt x="10" y="10"/>
                      <a:pt x="10" y="10"/>
                    </a:cubicBezTo>
                    <a:cubicBezTo>
                      <a:pt x="9" y="11"/>
                      <a:pt x="9" y="11"/>
                      <a:pt x="9" y="13"/>
                    </a:cubicBezTo>
                    <a:cubicBezTo>
                      <a:pt x="8" y="12"/>
                      <a:pt x="7" y="12"/>
                      <a:pt x="7" y="14"/>
                    </a:cubicBezTo>
                    <a:cubicBezTo>
                      <a:pt x="7" y="13"/>
                      <a:pt x="7" y="12"/>
                      <a:pt x="8" y="12"/>
                    </a:cubicBezTo>
                    <a:cubicBezTo>
                      <a:pt x="7" y="12"/>
                      <a:pt x="6" y="11"/>
                      <a:pt x="6" y="10"/>
                    </a:cubicBezTo>
                    <a:cubicBezTo>
                      <a:pt x="5" y="13"/>
                      <a:pt x="5" y="11"/>
                      <a:pt x="5" y="13"/>
                    </a:cubicBezTo>
                    <a:cubicBezTo>
                      <a:pt x="5" y="13"/>
                      <a:pt x="4" y="15"/>
                      <a:pt x="3" y="16"/>
                    </a:cubicBezTo>
                    <a:cubicBezTo>
                      <a:pt x="3" y="15"/>
                      <a:pt x="4" y="15"/>
                      <a:pt x="4" y="14"/>
                    </a:cubicBezTo>
                    <a:cubicBezTo>
                      <a:pt x="3" y="15"/>
                      <a:pt x="5" y="12"/>
                      <a:pt x="3" y="14"/>
                    </a:cubicBezTo>
                    <a:cubicBezTo>
                      <a:pt x="4" y="14"/>
                      <a:pt x="5" y="11"/>
                      <a:pt x="6" y="10"/>
                    </a:cubicBezTo>
                    <a:cubicBezTo>
                      <a:pt x="5" y="11"/>
                      <a:pt x="7" y="9"/>
                      <a:pt x="6" y="8"/>
                    </a:cubicBezTo>
                    <a:cubicBezTo>
                      <a:pt x="5" y="9"/>
                      <a:pt x="5" y="10"/>
                      <a:pt x="4" y="10"/>
                    </a:cubicBezTo>
                    <a:cubicBezTo>
                      <a:pt x="4" y="8"/>
                      <a:pt x="3" y="9"/>
                      <a:pt x="2" y="9"/>
                    </a:cubicBezTo>
                    <a:cubicBezTo>
                      <a:pt x="2" y="8"/>
                      <a:pt x="4" y="6"/>
                      <a:pt x="3" y="6"/>
                    </a:cubicBezTo>
                    <a:cubicBezTo>
                      <a:pt x="3" y="5"/>
                      <a:pt x="3" y="8"/>
                      <a:pt x="3" y="7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2" y="7"/>
                      <a:pt x="3" y="5"/>
                      <a:pt x="1" y="7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5"/>
                      <a:pt x="2" y="5"/>
                      <a:pt x="2" y="6"/>
                    </a:cubicBezTo>
                    <a:cubicBezTo>
                      <a:pt x="2" y="5"/>
                      <a:pt x="2" y="4"/>
                      <a:pt x="3" y="4"/>
                    </a:cubicBezTo>
                    <a:cubicBezTo>
                      <a:pt x="3" y="2"/>
                      <a:pt x="2" y="4"/>
                      <a:pt x="2" y="4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0" y="6"/>
                      <a:pt x="1" y="4"/>
                      <a:pt x="0" y="5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3"/>
                      <a:pt x="0" y="2"/>
                      <a:pt x="0" y="3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1"/>
                      <a:pt x="1" y="2"/>
                      <a:pt x="1" y="3"/>
                    </a:cubicBezTo>
                    <a:cubicBezTo>
                      <a:pt x="0" y="4"/>
                      <a:pt x="1" y="4"/>
                      <a:pt x="2" y="3"/>
                    </a:cubicBezTo>
                    <a:cubicBezTo>
                      <a:pt x="1" y="2"/>
                      <a:pt x="1" y="3"/>
                      <a:pt x="1" y="3"/>
                    </a:cubicBezTo>
                    <a:cubicBezTo>
                      <a:pt x="2" y="1"/>
                      <a:pt x="2" y="2"/>
                      <a:pt x="3" y="1"/>
                    </a:cubicBezTo>
                    <a:cubicBezTo>
                      <a:pt x="2" y="1"/>
                      <a:pt x="3" y="0"/>
                      <a:pt x="2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3" y="1"/>
                      <a:pt x="3" y="1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2"/>
                      <a:pt x="6" y="0"/>
                      <a:pt x="6" y="0"/>
                    </a:cubicBezTo>
                    <a:cubicBezTo>
                      <a:pt x="5" y="2"/>
                      <a:pt x="4" y="3"/>
                      <a:pt x="3" y="3"/>
                    </a:cubicBezTo>
                    <a:cubicBezTo>
                      <a:pt x="3" y="4"/>
                      <a:pt x="4" y="3"/>
                      <a:pt x="4" y="4"/>
                    </a:cubicBezTo>
                    <a:cubicBezTo>
                      <a:pt x="4" y="3"/>
                      <a:pt x="5" y="2"/>
                      <a:pt x="6" y="1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6" y="2"/>
                      <a:pt x="7" y="0"/>
                      <a:pt x="7" y="1"/>
                    </a:cubicBezTo>
                    <a:cubicBezTo>
                      <a:pt x="8" y="2"/>
                      <a:pt x="8" y="2"/>
                      <a:pt x="9" y="2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10" y="1"/>
                      <a:pt x="10" y="3"/>
                      <a:pt x="11" y="2"/>
                    </a:cubicBezTo>
                    <a:cubicBezTo>
                      <a:pt x="11" y="4"/>
                      <a:pt x="13" y="2"/>
                      <a:pt x="12" y="4"/>
                    </a:cubicBezTo>
                    <a:cubicBezTo>
                      <a:pt x="14" y="4"/>
                      <a:pt x="16" y="4"/>
                      <a:pt x="17" y="5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17" y="6"/>
                      <a:pt x="15" y="7"/>
                      <a:pt x="16" y="7"/>
                    </a:cubicBezTo>
                    <a:cubicBezTo>
                      <a:pt x="16" y="6"/>
                      <a:pt x="17" y="6"/>
                      <a:pt x="18" y="5"/>
                    </a:cubicBezTo>
                    <a:cubicBezTo>
                      <a:pt x="17" y="7"/>
                      <a:pt x="19" y="6"/>
                      <a:pt x="20" y="5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21" y="5"/>
                      <a:pt x="21" y="7"/>
                      <a:pt x="21" y="7"/>
                    </a:cubicBezTo>
                    <a:cubicBezTo>
                      <a:pt x="21" y="8"/>
                      <a:pt x="20" y="9"/>
                      <a:pt x="21" y="9"/>
                    </a:cubicBezTo>
                    <a:cubicBezTo>
                      <a:pt x="22" y="7"/>
                      <a:pt x="22" y="8"/>
                      <a:pt x="23" y="7"/>
                    </a:cubicBezTo>
                    <a:cubicBezTo>
                      <a:pt x="24" y="7"/>
                      <a:pt x="24" y="8"/>
                      <a:pt x="24" y="9"/>
                    </a:cubicBezTo>
                    <a:cubicBezTo>
                      <a:pt x="27" y="7"/>
                      <a:pt x="27" y="10"/>
                      <a:pt x="30" y="9"/>
                    </a:cubicBezTo>
                    <a:cubicBezTo>
                      <a:pt x="29" y="11"/>
                      <a:pt x="29" y="11"/>
                      <a:pt x="29" y="11"/>
                    </a:cubicBezTo>
                    <a:cubicBezTo>
                      <a:pt x="32" y="9"/>
                      <a:pt x="32" y="12"/>
                      <a:pt x="34" y="12"/>
                    </a:cubicBezTo>
                    <a:cubicBezTo>
                      <a:pt x="33" y="14"/>
                      <a:pt x="33" y="14"/>
                      <a:pt x="33" y="14"/>
                    </a:cubicBezTo>
                    <a:cubicBezTo>
                      <a:pt x="33" y="15"/>
                      <a:pt x="34" y="14"/>
                      <a:pt x="35" y="13"/>
                    </a:cubicBezTo>
                    <a:cubicBezTo>
                      <a:pt x="35" y="13"/>
                      <a:pt x="36" y="12"/>
                      <a:pt x="35" y="14"/>
                    </a:cubicBezTo>
                    <a:cubicBezTo>
                      <a:pt x="36" y="15"/>
                      <a:pt x="37" y="13"/>
                      <a:pt x="37" y="13"/>
                    </a:cubicBezTo>
                    <a:cubicBezTo>
                      <a:pt x="37" y="15"/>
                      <a:pt x="38" y="15"/>
                      <a:pt x="39" y="15"/>
                    </a:cubicBezTo>
                    <a:cubicBezTo>
                      <a:pt x="38" y="15"/>
                      <a:pt x="38" y="15"/>
                      <a:pt x="38" y="15"/>
                    </a:cubicBezTo>
                    <a:cubicBezTo>
                      <a:pt x="38" y="15"/>
                      <a:pt x="37" y="16"/>
                      <a:pt x="38" y="16"/>
                    </a:cubicBezTo>
                    <a:cubicBezTo>
                      <a:pt x="38" y="16"/>
                      <a:pt x="38" y="17"/>
                      <a:pt x="40" y="15"/>
                    </a:cubicBezTo>
                    <a:cubicBezTo>
                      <a:pt x="39" y="17"/>
                      <a:pt x="42" y="15"/>
                      <a:pt x="41" y="17"/>
                    </a:cubicBezTo>
                    <a:cubicBezTo>
                      <a:pt x="42" y="17"/>
                      <a:pt x="42" y="17"/>
                      <a:pt x="43" y="16"/>
                    </a:cubicBezTo>
                    <a:cubicBezTo>
                      <a:pt x="43" y="17"/>
                      <a:pt x="43" y="19"/>
                      <a:pt x="44" y="18"/>
                    </a:cubicBezTo>
                    <a:cubicBezTo>
                      <a:pt x="44" y="18"/>
                      <a:pt x="43" y="19"/>
                      <a:pt x="43" y="19"/>
                    </a:cubicBezTo>
                    <a:cubicBezTo>
                      <a:pt x="44" y="19"/>
                      <a:pt x="44" y="18"/>
                      <a:pt x="45" y="18"/>
                    </a:cubicBezTo>
                    <a:cubicBezTo>
                      <a:pt x="47" y="18"/>
                      <a:pt x="46" y="21"/>
                      <a:pt x="47" y="21"/>
                    </a:cubicBezTo>
                    <a:cubicBezTo>
                      <a:pt x="49" y="21"/>
                      <a:pt x="51" y="23"/>
                      <a:pt x="52" y="24"/>
                    </a:cubicBezTo>
                    <a:cubicBezTo>
                      <a:pt x="52" y="25"/>
                      <a:pt x="52" y="25"/>
                      <a:pt x="52" y="25"/>
                    </a:cubicBezTo>
                    <a:cubicBezTo>
                      <a:pt x="54" y="24"/>
                      <a:pt x="52" y="28"/>
                      <a:pt x="54" y="25"/>
                    </a:cubicBezTo>
                    <a:cubicBezTo>
                      <a:pt x="54" y="26"/>
                      <a:pt x="54" y="26"/>
                      <a:pt x="54" y="27"/>
                    </a:cubicBezTo>
                    <a:cubicBezTo>
                      <a:pt x="55" y="26"/>
                      <a:pt x="54" y="29"/>
                      <a:pt x="56" y="28"/>
                    </a:cubicBezTo>
                    <a:cubicBezTo>
                      <a:pt x="55" y="28"/>
                      <a:pt x="55" y="28"/>
                      <a:pt x="55" y="28"/>
                    </a:cubicBezTo>
                    <a:cubicBezTo>
                      <a:pt x="55" y="30"/>
                      <a:pt x="57" y="29"/>
                      <a:pt x="57" y="30"/>
                    </a:cubicBezTo>
                    <a:cubicBezTo>
                      <a:pt x="56" y="30"/>
                      <a:pt x="56" y="30"/>
                      <a:pt x="56" y="31"/>
                    </a:cubicBezTo>
                    <a:cubicBezTo>
                      <a:pt x="55" y="32"/>
                      <a:pt x="58" y="29"/>
                      <a:pt x="56" y="31"/>
                    </a:cubicBezTo>
                    <a:cubicBezTo>
                      <a:pt x="56" y="32"/>
                      <a:pt x="57" y="30"/>
                      <a:pt x="57" y="30"/>
                    </a:cubicBezTo>
                    <a:cubicBezTo>
                      <a:pt x="58" y="32"/>
                      <a:pt x="60" y="32"/>
                      <a:pt x="62" y="33"/>
                    </a:cubicBezTo>
                    <a:cubicBezTo>
                      <a:pt x="62" y="35"/>
                      <a:pt x="59" y="37"/>
                      <a:pt x="61" y="36"/>
                    </a:cubicBezTo>
                    <a:cubicBezTo>
                      <a:pt x="61" y="36"/>
                      <a:pt x="62" y="35"/>
                      <a:pt x="62" y="36"/>
                    </a:cubicBezTo>
                    <a:cubicBezTo>
                      <a:pt x="62" y="35"/>
                      <a:pt x="60" y="38"/>
                      <a:pt x="61" y="37"/>
                    </a:cubicBezTo>
                    <a:cubicBezTo>
                      <a:pt x="62" y="36"/>
                      <a:pt x="62" y="37"/>
                      <a:pt x="63" y="36"/>
                    </a:cubicBezTo>
                    <a:cubicBezTo>
                      <a:pt x="62" y="37"/>
                      <a:pt x="62" y="39"/>
                      <a:pt x="63" y="38"/>
                    </a:cubicBezTo>
                    <a:cubicBezTo>
                      <a:pt x="62" y="39"/>
                      <a:pt x="62" y="39"/>
                      <a:pt x="62" y="39"/>
                    </a:cubicBezTo>
                    <a:cubicBezTo>
                      <a:pt x="65" y="37"/>
                      <a:pt x="64" y="39"/>
                      <a:pt x="67" y="37"/>
                    </a:cubicBezTo>
                    <a:cubicBezTo>
                      <a:pt x="70" y="40"/>
                      <a:pt x="74" y="41"/>
                      <a:pt x="77" y="44"/>
                    </a:cubicBezTo>
                    <a:cubicBezTo>
                      <a:pt x="80" y="47"/>
                      <a:pt x="84" y="49"/>
                      <a:pt x="85" y="53"/>
                    </a:cubicBezTo>
                    <a:cubicBezTo>
                      <a:pt x="84" y="55"/>
                      <a:pt x="84" y="55"/>
                      <a:pt x="86" y="55"/>
                    </a:cubicBezTo>
                    <a:cubicBezTo>
                      <a:pt x="85" y="55"/>
                      <a:pt x="85" y="55"/>
                      <a:pt x="85" y="55"/>
                    </a:cubicBezTo>
                    <a:cubicBezTo>
                      <a:pt x="87" y="54"/>
                      <a:pt x="86" y="56"/>
                      <a:pt x="87" y="55"/>
                    </a:cubicBezTo>
                    <a:cubicBezTo>
                      <a:pt x="88" y="56"/>
                      <a:pt x="89" y="56"/>
                      <a:pt x="90" y="57"/>
                    </a:cubicBezTo>
                    <a:cubicBezTo>
                      <a:pt x="90" y="57"/>
                      <a:pt x="89" y="59"/>
                      <a:pt x="89" y="59"/>
                    </a:cubicBezTo>
                    <a:cubicBezTo>
                      <a:pt x="90" y="58"/>
                      <a:pt x="90" y="58"/>
                      <a:pt x="90" y="58"/>
                    </a:cubicBezTo>
                    <a:cubicBezTo>
                      <a:pt x="90" y="58"/>
                      <a:pt x="90" y="58"/>
                      <a:pt x="90" y="58"/>
                    </a:cubicBezTo>
                    <a:cubicBezTo>
                      <a:pt x="90" y="58"/>
                      <a:pt x="91" y="58"/>
                      <a:pt x="91" y="57"/>
                    </a:cubicBezTo>
                    <a:cubicBezTo>
                      <a:pt x="95" y="59"/>
                      <a:pt x="95" y="64"/>
                      <a:pt x="98" y="66"/>
                    </a:cubicBezTo>
                    <a:cubicBezTo>
                      <a:pt x="98" y="68"/>
                      <a:pt x="100" y="68"/>
                      <a:pt x="101" y="68"/>
                    </a:cubicBezTo>
                    <a:cubicBezTo>
                      <a:pt x="101" y="72"/>
                      <a:pt x="101" y="75"/>
                      <a:pt x="105" y="76"/>
                    </a:cubicBezTo>
                    <a:cubicBezTo>
                      <a:pt x="105" y="76"/>
                      <a:pt x="101" y="80"/>
                      <a:pt x="99" y="8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38" name="Freeform 103"/>
              <p:cNvSpPr/>
              <p:nvPr/>
            </p:nvSpPr>
            <p:spPr bwMode="auto">
              <a:xfrm>
                <a:off x="9825038" y="2928938"/>
                <a:ext cx="4762" cy="7938"/>
              </a:xfrm>
              <a:custGeom>
                <a:avLst/>
                <a:gdLst>
                  <a:gd name="T0" fmla="*/ 1 w 1"/>
                  <a:gd name="T1" fmla="*/ 0 h 2"/>
                  <a:gd name="T2" fmla="*/ 0 w 1"/>
                  <a:gd name="T3" fmla="*/ 2 h 2"/>
                  <a:gd name="T4" fmla="*/ 1 w 1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0"/>
                    </a:moveTo>
                    <a:cubicBezTo>
                      <a:pt x="1" y="1"/>
                      <a:pt x="1" y="1"/>
                      <a:pt x="0" y="2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39" name="Freeform 104"/>
              <p:cNvSpPr/>
              <p:nvPr/>
            </p:nvSpPr>
            <p:spPr bwMode="auto">
              <a:xfrm>
                <a:off x="9840913" y="2978151"/>
                <a:ext cx="3175" cy="3175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0 h 1"/>
                  <a:gd name="T4" fmla="*/ 0 w 1"/>
                  <a:gd name="T5" fmla="*/ 1 h 1"/>
                  <a:gd name="T6" fmla="*/ 0 w 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1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40" name="Freeform 105"/>
              <p:cNvSpPr/>
              <p:nvPr/>
            </p:nvSpPr>
            <p:spPr bwMode="auto">
              <a:xfrm>
                <a:off x="9844088" y="2981326"/>
                <a:ext cx="4762" cy="7938"/>
              </a:xfrm>
              <a:custGeom>
                <a:avLst/>
                <a:gdLst>
                  <a:gd name="T0" fmla="*/ 1 w 1"/>
                  <a:gd name="T1" fmla="*/ 0 h 2"/>
                  <a:gd name="T2" fmla="*/ 0 w 1"/>
                  <a:gd name="T3" fmla="*/ 2 h 2"/>
                  <a:gd name="T4" fmla="*/ 1 w 1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0"/>
                    </a:moveTo>
                    <a:cubicBezTo>
                      <a:pt x="1" y="1"/>
                      <a:pt x="0" y="2"/>
                      <a:pt x="0" y="2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41" name="Freeform 106"/>
              <p:cNvSpPr/>
              <p:nvPr/>
            </p:nvSpPr>
            <p:spPr bwMode="auto">
              <a:xfrm>
                <a:off x="9844088" y="3000376"/>
                <a:ext cx="4762" cy="3175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0 h 1"/>
                  <a:gd name="T4" fmla="*/ 1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1" y="0"/>
                      <a:pt x="1" y="1"/>
                      <a:pt x="0" y="0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42" name="Freeform 107"/>
              <p:cNvSpPr/>
              <p:nvPr/>
            </p:nvSpPr>
            <p:spPr bwMode="auto">
              <a:xfrm>
                <a:off x="9848850" y="2992438"/>
                <a:ext cx="3175" cy="4763"/>
              </a:xfrm>
              <a:custGeom>
                <a:avLst/>
                <a:gdLst>
                  <a:gd name="T0" fmla="*/ 1 w 1"/>
                  <a:gd name="T1" fmla="*/ 0 h 1"/>
                  <a:gd name="T2" fmla="*/ 1 w 1"/>
                  <a:gd name="T3" fmla="*/ 1 h 1"/>
                  <a:gd name="T4" fmla="*/ 1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1" y="0"/>
                      <a:pt x="1" y="0"/>
                      <a:pt x="1" y="1"/>
                    </a:cubicBezTo>
                    <a:cubicBezTo>
                      <a:pt x="1" y="0"/>
                      <a:pt x="0" y="1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43" name="Freeform 108"/>
              <p:cNvSpPr/>
              <p:nvPr/>
            </p:nvSpPr>
            <p:spPr bwMode="auto">
              <a:xfrm>
                <a:off x="9859963" y="3008313"/>
                <a:ext cx="3175" cy="3175"/>
              </a:xfrm>
              <a:custGeom>
                <a:avLst/>
                <a:gdLst>
                  <a:gd name="T0" fmla="*/ 1 w 1"/>
                  <a:gd name="T1" fmla="*/ 0 h 1"/>
                  <a:gd name="T2" fmla="*/ 1 w 1"/>
                  <a:gd name="T3" fmla="*/ 1 h 1"/>
                  <a:gd name="T4" fmla="*/ 1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1" y="0"/>
                      <a:pt x="1" y="0"/>
                      <a:pt x="1" y="1"/>
                    </a:cubicBezTo>
                    <a:cubicBezTo>
                      <a:pt x="1" y="0"/>
                      <a:pt x="0" y="1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44" name="Freeform 109"/>
              <p:cNvSpPr/>
              <p:nvPr/>
            </p:nvSpPr>
            <p:spPr bwMode="auto">
              <a:xfrm>
                <a:off x="9866313" y="3008313"/>
                <a:ext cx="4762" cy="3175"/>
              </a:xfrm>
              <a:custGeom>
                <a:avLst/>
                <a:gdLst>
                  <a:gd name="T0" fmla="*/ 1 w 1"/>
                  <a:gd name="T1" fmla="*/ 0 h 1"/>
                  <a:gd name="T2" fmla="*/ 1 w 1"/>
                  <a:gd name="T3" fmla="*/ 0 h 1"/>
                  <a:gd name="T4" fmla="*/ 0 w 1"/>
                  <a:gd name="T5" fmla="*/ 1 h 1"/>
                  <a:gd name="T6" fmla="*/ 1 w 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1"/>
                      <a:pt x="1" y="1"/>
                      <a:pt x="0" y="1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45" name="Freeform 110"/>
              <p:cNvSpPr/>
              <p:nvPr/>
            </p:nvSpPr>
            <p:spPr bwMode="auto">
              <a:xfrm>
                <a:off x="9991725" y="3079751"/>
                <a:ext cx="0" cy="3175"/>
              </a:xfrm>
              <a:custGeom>
                <a:avLst/>
                <a:gdLst>
                  <a:gd name="T0" fmla="*/ 2 h 2"/>
                  <a:gd name="T1" fmla="*/ 2 h 2"/>
                  <a:gd name="T2" fmla="*/ 0 h 2"/>
                  <a:gd name="T3" fmla="*/ 2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2">
                    <a:moveTo>
                      <a:pt x="0" y="2"/>
                    </a:moveTo>
                    <a:lnTo>
                      <a:pt x="0" y="2"/>
                    </a:lnTo>
                    <a:lnTo>
                      <a:pt x="0" y="0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46" name="Freeform 111"/>
              <p:cNvSpPr/>
              <p:nvPr/>
            </p:nvSpPr>
            <p:spPr bwMode="auto">
              <a:xfrm>
                <a:off x="10036175" y="3121026"/>
                <a:ext cx="3175" cy="6350"/>
              </a:xfrm>
              <a:custGeom>
                <a:avLst/>
                <a:gdLst>
                  <a:gd name="T0" fmla="*/ 0 w 1"/>
                  <a:gd name="T1" fmla="*/ 1 h 2"/>
                  <a:gd name="T2" fmla="*/ 0 w 1"/>
                  <a:gd name="T3" fmla="*/ 2 h 2"/>
                  <a:gd name="T4" fmla="*/ 0 w 1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1"/>
                    </a:moveTo>
                    <a:cubicBezTo>
                      <a:pt x="1" y="0"/>
                      <a:pt x="0" y="1"/>
                      <a:pt x="0" y="2"/>
                    </a:cubicBezTo>
                    <a:cubicBezTo>
                      <a:pt x="0" y="1"/>
                      <a:pt x="1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47" name="Freeform 112"/>
              <p:cNvSpPr/>
              <p:nvPr/>
            </p:nvSpPr>
            <p:spPr bwMode="auto">
              <a:xfrm>
                <a:off x="10074275" y="3127376"/>
                <a:ext cx="3175" cy="7938"/>
              </a:xfrm>
              <a:custGeom>
                <a:avLst/>
                <a:gdLst>
                  <a:gd name="T0" fmla="*/ 0 w 2"/>
                  <a:gd name="T1" fmla="*/ 5 h 5"/>
                  <a:gd name="T2" fmla="*/ 0 w 2"/>
                  <a:gd name="T3" fmla="*/ 5 h 5"/>
                  <a:gd name="T4" fmla="*/ 2 w 2"/>
                  <a:gd name="T5" fmla="*/ 0 h 5"/>
                  <a:gd name="T6" fmla="*/ 0 w 2"/>
                  <a:gd name="T7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5">
                    <a:moveTo>
                      <a:pt x="0" y="5"/>
                    </a:moveTo>
                    <a:lnTo>
                      <a:pt x="0" y="5"/>
                    </a:lnTo>
                    <a:lnTo>
                      <a:pt x="2" y="0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</p:grpSp>
      <p:sp>
        <p:nvSpPr>
          <p:cNvPr id="2" name="Shape 58"/>
          <p:cNvSpPr/>
          <p:nvPr/>
        </p:nvSpPr>
        <p:spPr>
          <a:xfrm>
            <a:off x="20890527" y="9669621"/>
            <a:ext cx="3456000" cy="3672000"/>
          </a:xfrm>
          <a:prstGeom prst="rect">
            <a:avLst/>
          </a:prstGeom>
          <a:blipFill dpi="0" rotWithShape="1">
            <a:blip r:embed="rId6">
              <a:alphaModFix amt="39000"/>
            </a:blip>
            <a:srcRect/>
            <a:stretch>
              <a:fillRect/>
            </a:stretch>
          </a:blipFill>
          <a:ln w="12700">
            <a:miter lim="400000"/>
          </a:ln>
        </p:spPr>
        <p:txBody>
          <a:bodyPr wrap="square" lIns="0" tIns="0" rIns="0" bIns="0" anchor="ctr">
            <a:spAutoFit/>
          </a:bodyPr>
          <a:lstStyle>
            <a:lvl1pPr defTabSz="825500">
              <a:defRPr sz="50000">
                <a:ln w="63500">
                  <a:solidFill>
                    <a:srgbClr val="EAE9EB"/>
                  </a:solidFill>
                </a:ln>
                <a:noFill/>
                <a:latin typeface="FontAwesome"/>
                <a:ea typeface="FontAwesome"/>
                <a:cs typeface="FontAwesome"/>
                <a:sym typeface="FontAwesome"/>
              </a:defRPr>
            </a:lvl1pPr>
          </a:lstStyle>
          <a:p>
            <a:pPr lvl="0">
              <a:defRPr sz="1800">
                <a:ln w="9525">
                  <a:noFill/>
                </a:ln>
                <a:solidFill>
                  <a:srgbClr val="FFFFFF"/>
                </a:solidFill>
              </a:defRPr>
            </a:pPr>
            <a:endParaRPr sz="50000" dirty="0">
              <a:ln w="63500">
                <a:solidFill>
                  <a:srgbClr val="EAE9EB"/>
                </a:solidFill>
              </a:ln>
              <a:noFill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684145" y="1345566"/>
            <a:ext cx="14119860" cy="11169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pPr marL="0" marR="0" indent="0" algn="l" defTabSz="6477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6600">
                <a:ln>
                  <a:noFill/>
                </a:ln>
                <a:effectLst/>
                <a:uFillTx/>
                <a:latin typeface="微软雅黑" panose="020B0503020204020204" charset="-122"/>
                <a:ea typeface="微软雅黑" panose="020B0503020204020204" charset="-122"/>
                <a:sym typeface="Chalkduster"/>
              </a:rPr>
              <a:t>小程序基本开发</a:t>
            </a:r>
            <a:endParaRPr kumimoji="0" lang="zh-CN" altLang="en-US" sz="6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+mn-cs"/>
              <a:sym typeface="Chalkduster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85745" y="2663825"/>
            <a:ext cx="3660140" cy="1067816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651625" y="2433955"/>
            <a:ext cx="17574260" cy="65265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pPr marL="0" marR="0" indent="0" algn="l" defTabSz="647700" rtl="0" eaLnBrk="1" fontAlgn="auto" latinLnBrk="1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5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Chalkduster"/>
              </a:rPr>
              <a:t>config: </a:t>
            </a:r>
            <a:r>
              <a:rPr kumimoji="0" lang="zh-CN" altLang="en-US" sz="5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Chalkduster"/>
              </a:rPr>
              <a:t>全局配置文件包</a:t>
            </a:r>
          </a:p>
          <a:p>
            <a:pPr marL="0" marR="0" indent="0" algn="l" defTabSz="647700" rtl="0" eaLnBrk="1" fontAlgn="auto" latinLnBrk="1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5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Chalkduster"/>
              </a:rPr>
              <a:t>pages: </a:t>
            </a:r>
            <a:r>
              <a:rPr kumimoji="0" lang="zh-CN" altLang="en-US" sz="5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Chalkduster"/>
              </a:rPr>
              <a:t>页面包</a:t>
            </a:r>
          </a:p>
          <a:p>
            <a:pPr marL="0" marR="0" indent="0" algn="l" defTabSz="647700" rtl="0" eaLnBrk="1" fontAlgn="auto" latinLnBrk="1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5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Chalkduster"/>
              </a:rPr>
              <a:t>app.js: </a:t>
            </a:r>
            <a:r>
              <a:rPr kumimoji="0" lang="zh-CN" altLang="en-US" sz="5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Chalkduster"/>
              </a:rPr>
              <a:t>在小程序启动时执行，整个生命周期执行性一次</a:t>
            </a:r>
          </a:p>
          <a:p>
            <a:pPr marL="0" marR="0" indent="0" algn="l" defTabSz="647700" rtl="0" eaLnBrk="1" fontAlgn="auto" latinLnBrk="1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5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Chalkduster"/>
              </a:rPr>
              <a:t>app.wxss: </a:t>
            </a:r>
            <a:r>
              <a:rPr kumimoji="0" lang="zh-CN" altLang="en-US" sz="5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Chalkduster"/>
              </a:rPr>
              <a:t>配置全局公共样式</a:t>
            </a:r>
          </a:p>
          <a:p>
            <a:pPr marL="0" marR="0" indent="0" algn="l" defTabSz="647700" rtl="0" eaLnBrk="1" fontAlgn="auto" latinLnBrk="1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5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Chalkduster"/>
              </a:rPr>
              <a:t>app.json: </a:t>
            </a:r>
            <a:r>
              <a:rPr kumimoji="0" lang="zh-CN" altLang="en-US" sz="5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Chalkduster"/>
              </a:rPr>
              <a:t>配置管理小程序的页面形态、</a:t>
            </a:r>
            <a:r>
              <a:rPr kumimoji="0" lang="en-US" altLang="zh-CN" sz="5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Chalkduster"/>
              </a:rPr>
              <a:t>tabBar</a:t>
            </a:r>
            <a:r>
              <a:rPr kumimoji="0" lang="zh-CN" altLang="en-US" sz="5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Chalkduster"/>
              </a:rPr>
              <a:t>等</a:t>
            </a: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/>
          <p:nvPr/>
        </p:nvSpPr>
        <p:spPr>
          <a:xfrm flipH="1">
            <a:off x="16652009" y="97960"/>
            <a:ext cx="6239602" cy="7051748"/>
          </a:xfrm>
          <a:prstGeom prst="rect">
            <a:avLst/>
          </a:prstGeom>
          <a:blipFill dpi="0" rotWithShape="1">
            <a:blip r:embed="rId3">
              <a:alphaModFix amt="19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Cutout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 w="12700">
            <a:miter lim="400000"/>
          </a:ln>
        </p:spPr>
        <p:txBody>
          <a:bodyPr wrap="square" lIns="0" tIns="0" rIns="0" bIns="0" anchor="ctr">
            <a:spAutoFit/>
          </a:bodyPr>
          <a:lstStyle>
            <a:lvl1pPr defTabSz="825500">
              <a:defRPr sz="50000">
                <a:ln w="63500">
                  <a:solidFill>
                    <a:srgbClr val="EAE9EB"/>
                  </a:solidFill>
                </a:ln>
                <a:noFill/>
                <a:latin typeface="FontAwesome"/>
                <a:ea typeface="FontAwesome"/>
                <a:cs typeface="FontAwesome"/>
                <a:sym typeface="FontAwesome"/>
              </a:defRPr>
            </a:lvl1pPr>
          </a:lstStyle>
          <a:p>
            <a:pPr lvl="0">
              <a:defRPr sz="1800">
                <a:ln w="9525">
                  <a:noFill/>
                </a:ln>
                <a:solidFill>
                  <a:srgbClr val="FFFFFF"/>
                </a:solidFill>
              </a:defRPr>
            </a:pPr>
            <a:endParaRPr sz="50000" dirty="0">
              <a:ln w="63500">
                <a:solidFill>
                  <a:srgbClr val="EAE9EB"/>
                </a:solidFill>
              </a:ln>
              <a:noFill/>
            </a:endParaRPr>
          </a:p>
        </p:txBody>
      </p:sp>
      <p:sp>
        <p:nvSpPr>
          <p:cNvPr id="76" name="Shape 76"/>
          <p:cNvSpPr/>
          <p:nvPr/>
        </p:nvSpPr>
        <p:spPr>
          <a:xfrm>
            <a:off x="15117616" y="11009129"/>
            <a:ext cx="2893294" cy="2214502"/>
          </a:xfrm>
          <a:prstGeom prst="rect">
            <a:avLst/>
          </a:prstGeom>
          <a:blipFill dpi="0" rotWithShape="1">
            <a:blip r:embed="rId5">
              <a:alphaModFix amt="7000"/>
            </a:blip>
            <a:srcRect/>
            <a:stretch>
              <a:fillRect/>
            </a:stretch>
          </a:blipFill>
          <a:ln w="12700">
            <a:miter lim="400000"/>
          </a:ln>
        </p:spPr>
        <p:txBody>
          <a:bodyPr wrap="square" lIns="0" tIns="0" rIns="0" bIns="0" anchor="ctr">
            <a:spAutoFit/>
          </a:bodyPr>
          <a:lstStyle>
            <a:lvl1pPr defTabSz="825500">
              <a:defRPr sz="20000">
                <a:ln w="25400">
                  <a:solidFill>
                    <a:srgbClr val="EAE9EB"/>
                  </a:solidFill>
                </a:ln>
                <a:noFill/>
                <a:latin typeface="FontAwesome"/>
                <a:ea typeface="FontAwesome"/>
                <a:cs typeface="FontAwesome"/>
                <a:sym typeface="FontAwesome"/>
              </a:defRPr>
            </a:lvl1pPr>
          </a:lstStyle>
          <a:p>
            <a:pPr lvl="0">
              <a:defRPr sz="1800">
                <a:ln w="9525">
                  <a:noFill/>
                </a:ln>
                <a:solidFill>
                  <a:srgbClr val="FFFFFF"/>
                </a:solidFill>
              </a:defRPr>
            </a:pPr>
            <a:endParaRPr sz="20000" dirty="0">
              <a:ln w="25400">
                <a:solidFill>
                  <a:srgbClr val="EAE9EB"/>
                </a:solidFill>
              </a:ln>
              <a:noFill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876556" y="667993"/>
            <a:ext cx="1909762" cy="2836863"/>
            <a:chOff x="8412163" y="1649413"/>
            <a:chExt cx="1909762" cy="2836863"/>
          </a:xfrm>
        </p:grpSpPr>
        <p:sp>
          <p:nvSpPr>
            <p:cNvPr id="21" name="Freeform 18"/>
            <p:cNvSpPr/>
            <p:nvPr/>
          </p:nvSpPr>
          <p:spPr bwMode="auto">
            <a:xfrm>
              <a:off x="8794750" y="3124201"/>
              <a:ext cx="703262" cy="1362075"/>
            </a:xfrm>
            <a:custGeom>
              <a:avLst/>
              <a:gdLst>
                <a:gd name="T0" fmla="*/ 73 w 187"/>
                <a:gd name="T1" fmla="*/ 274 h 362"/>
                <a:gd name="T2" fmla="*/ 105 w 187"/>
                <a:gd name="T3" fmla="*/ 211 h 362"/>
                <a:gd name="T4" fmla="*/ 107 w 187"/>
                <a:gd name="T5" fmla="*/ 187 h 362"/>
                <a:gd name="T6" fmla="*/ 105 w 187"/>
                <a:gd name="T7" fmla="*/ 126 h 362"/>
                <a:gd name="T8" fmla="*/ 135 w 187"/>
                <a:gd name="T9" fmla="*/ 109 h 362"/>
                <a:gd name="T10" fmla="*/ 98 w 187"/>
                <a:gd name="T11" fmla="*/ 101 h 362"/>
                <a:gd name="T12" fmla="*/ 110 w 187"/>
                <a:gd name="T13" fmla="*/ 86 h 362"/>
                <a:gd name="T14" fmla="*/ 143 w 187"/>
                <a:gd name="T15" fmla="*/ 78 h 362"/>
                <a:gd name="T16" fmla="*/ 169 w 187"/>
                <a:gd name="T17" fmla="*/ 72 h 362"/>
                <a:gd name="T18" fmla="*/ 166 w 187"/>
                <a:gd name="T19" fmla="*/ 85 h 362"/>
                <a:gd name="T20" fmla="*/ 168 w 187"/>
                <a:gd name="T21" fmla="*/ 83 h 362"/>
                <a:gd name="T22" fmla="*/ 168 w 187"/>
                <a:gd name="T23" fmla="*/ 75 h 362"/>
                <a:gd name="T24" fmla="*/ 168 w 187"/>
                <a:gd name="T25" fmla="*/ 83 h 362"/>
                <a:gd name="T26" fmla="*/ 157 w 187"/>
                <a:gd name="T27" fmla="*/ 79 h 362"/>
                <a:gd name="T28" fmla="*/ 131 w 187"/>
                <a:gd name="T29" fmla="*/ 79 h 362"/>
                <a:gd name="T30" fmla="*/ 95 w 187"/>
                <a:gd name="T31" fmla="*/ 80 h 362"/>
                <a:gd name="T32" fmla="*/ 70 w 187"/>
                <a:gd name="T33" fmla="*/ 73 h 362"/>
                <a:gd name="T34" fmla="*/ 74 w 187"/>
                <a:gd name="T35" fmla="*/ 61 h 362"/>
                <a:gd name="T36" fmla="*/ 94 w 187"/>
                <a:gd name="T37" fmla="*/ 54 h 362"/>
                <a:gd name="T38" fmla="*/ 110 w 187"/>
                <a:gd name="T39" fmla="*/ 48 h 362"/>
                <a:gd name="T40" fmla="*/ 119 w 187"/>
                <a:gd name="T41" fmla="*/ 46 h 362"/>
                <a:gd name="T42" fmla="*/ 144 w 187"/>
                <a:gd name="T43" fmla="*/ 43 h 362"/>
                <a:gd name="T44" fmla="*/ 169 w 187"/>
                <a:gd name="T45" fmla="*/ 33 h 362"/>
                <a:gd name="T46" fmla="*/ 161 w 187"/>
                <a:gd name="T47" fmla="*/ 45 h 362"/>
                <a:gd name="T48" fmla="*/ 143 w 187"/>
                <a:gd name="T49" fmla="*/ 44 h 362"/>
                <a:gd name="T50" fmla="*/ 92 w 187"/>
                <a:gd name="T51" fmla="*/ 49 h 362"/>
                <a:gd name="T52" fmla="*/ 80 w 187"/>
                <a:gd name="T53" fmla="*/ 42 h 362"/>
                <a:gd name="T54" fmla="*/ 83 w 187"/>
                <a:gd name="T55" fmla="*/ 27 h 362"/>
                <a:gd name="T56" fmla="*/ 101 w 187"/>
                <a:gd name="T57" fmla="*/ 21 h 362"/>
                <a:gd name="T58" fmla="*/ 117 w 187"/>
                <a:gd name="T59" fmla="*/ 15 h 362"/>
                <a:gd name="T60" fmla="*/ 127 w 187"/>
                <a:gd name="T61" fmla="*/ 15 h 362"/>
                <a:gd name="T62" fmla="*/ 143 w 187"/>
                <a:gd name="T63" fmla="*/ 19 h 362"/>
                <a:gd name="T64" fmla="*/ 160 w 187"/>
                <a:gd name="T65" fmla="*/ 14 h 362"/>
                <a:gd name="T66" fmla="*/ 173 w 187"/>
                <a:gd name="T67" fmla="*/ 4 h 362"/>
                <a:gd name="T68" fmla="*/ 181 w 187"/>
                <a:gd name="T69" fmla="*/ 3 h 362"/>
                <a:gd name="T70" fmla="*/ 178 w 187"/>
                <a:gd name="T71" fmla="*/ 21 h 362"/>
                <a:gd name="T72" fmla="*/ 181 w 187"/>
                <a:gd name="T73" fmla="*/ 4 h 362"/>
                <a:gd name="T74" fmla="*/ 180 w 187"/>
                <a:gd name="T75" fmla="*/ 6 h 362"/>
                <a:gd name="T76" fmla="*/ 183 w 187"/>
                <a:gd name="T77" fmla="*/ 8 h 362"/>
                <a:gd name="T78" fmla="*/ 180 w 187"/>
                <a:gd name="T79" fmla="*/ 16 h 362"/>
                <a:gd name="T80" fmla="*/ 156 w 187"/>
                <a:gd name="T81" fmla="*/ 15 h 362"/>
                <a:gd name="T82" fmla="*/ 118 w 187"/>
                <a:gd name="T83" fmla="*/ 12 h 362"/>
                <a:gd name="T84" fmla="*/ 97 w 187"/>
                <a:gd name="T85" fmla="*/ 11 h 362"/>
                <a:gd name="T86" fmla="*/ 109 w 187"/>
                <a:gd name="T87" fmla="*/ 5 h 362"/>
                <a:gd name="T88" fmla="*/ 135 w 187"/>
                <a:gd name="T89" fmla="*/ 2 h 362"/>
                <a:gd name="T90" fmla="*/ 186 w 187"/>
                <a:gd name="T91" fmla="*/ 9 h 362"/>
                <a:gd name="T92" fmla="*/ 176 w 187"/>
                <a:gd name="T93" fmla="*/ 20 h 362"/>
                <a:gd name="T94" fmla="*/ 123 w 187"/>
                <a:gd name="T95" fmla="*/ 30 h 362"/>
                <a:gd name="T96" fmla="*/ 78 w 187"/>
                <a:gd name="T97" fmla="*/ 31 h 362"/>
                <a:gd name="T98" fmla="*/ 86 w 187"/>
                <a:gd name="T99" fmla="*/ 33 h 362"/>
                <a:gd name="T100" fmla="*/ 159 w 187"/>
                <a:gd name="T101" fmla="*/ 30 h 362"/>
                <a:gd name="T102" fmla="*/ 176 w 187"/>
                <a:gd name="T103" fmla="*/ 50 h 362"/>
                <a:gd name="T104" fmla="*/ 145 w 187"/>
                <a:gd name="T105" fmla="*/ 58 h 362"/>
                <a:gd name="T106" fmla="*/ 82 w 187"/>
                <a:gd name="T107" fmla="*/ 74 h 362"/>
                <a:gd name="T108" fmla="*/ 81 w 187"/>
                <a:gd name="T109" fmla="*/ 60 h 362"/>
                <a:gd name="T110" fmla="*/ 127 w 187"/>
                <a:gd name="T111" fmla="*/ 66 h 362"/>
                <a:gd name="T112" fmla="*/ 176 w 187"/>
                <a:gd name="T113" fmla="*/ 75 h 362"/>
                <a:gd name="T114" fmla="*/ 170 w 187"/>
                <a:gd name="T115" fmla="*/ 88 h 362"/>
                <a:gd name="T116" fmla="*/ 105 w 187"/>
                <a:gd name="T117" fmla="*/ 104 h 362"/>
                <a:gd name="T118" fmla="*/ 104 w 187"/>
                <a:gd name="T119" fmla="*/ 88 h 362"/>
                <a:gd name="T120" fmla="*/ 144 w 187"/>
                <a:gd name="T121" fmla="*/ 117 h 362"/>
                <a:gd name="T122" fmla="*/ 118 w 187"/>
                <a:gd name="T123" fmla="*/ 169 h 362"/>
                <a:gd name="T124" fmla="*/ 112 w 187"/>
                <a:gd name="T125" fmla="*/ 233 h 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87" h="362">
                  <a:moveTo>
                    <a:pt x="6" y="350"/>
                  </a:moveTo>
                  <a:cubicBezTo>
                    <a:pt x="10" y="338"/>
                    <a:pt x="24" y="331"/>
                    <a:pt x="30" y="320"/>
                  </a:cubicBezTo>
                  <a:cubicBezTo>
                    <a:pt x="31" y="319"/>
                    <a:pt x="31" y="322"/>
                    <a:pt x="33" y="319"/>
                  </a:cubicBezTo>
                  <a:cubicBezTo>
                    <a:pt x="39" y="308"/>
                    <a:pt x="53" y="296"/>
                    <a:pt x="64" y="286"/>
                  </a:cubicBezTo>
                  <a:cubicBezTo>
                    <a:pt x="64" y="287"/>
                    <a:pt x="64" y="287"/>
                    <a:pt x="64" y="287"/>
                  </a:cubicBezTo>
                  <a:cubicBezTo>
                    <a:pt x="67" y="286"/>
                    <a:pt x="67" y="282"/>
                    <a:pt x="69" y="279"/>
                  </a:cubicBezTo>
                  <a:cubicBezTo>
                    <a:pt x="69" y="280"/>
                    <a:pt x="69" y="281"/>
                    <a:pt x="70" y="280"/>
                  </a:cubicBezTo>
                  <a:cubicBezTo>
                    <a:pt x="69" y="279"/>
                    <a:pt x="73" y="276"/>
                    <a:pt x="73" y="274"/>
                  </a:cubicBezTo>
                  <a:cubicBezTo>
                    <a:pt x="74" y="274"/>
                    <a:pt x="74" y="274"/>
                    <a:pt x="76" y="274"/>
                  </a:cubicBezTo>
                  <a:cubicBezTo>
                    <a:pt x="76" y="271"/>
                    <a:pt x="76" y="271"/>
                    <a:pt x="76" y="271"/>
                  </a:cubicBezTo>
                  <a:cubicBezTo>
                    <a:pt x="75" y="265"/>
                    <a:pt x="83" y="262"/>
                    <a:pt x="85" y="256"/>
                  </a:cubicBezTo>
                  <a:cubicBezTo>
                    <a:pt x="85" y="256"/>
                    <a:pt x="85" y="257"/>
                    <a:pt x="85" y="257"/>
                  </a:cubicBezTo>
                  <a:cubicBezTo>
                    <a:pt x="89" y="247"/>
                    <a:pt x="96" y="236"/>
                    <a:pt x="100" y="226"/>
                  </a:cubicBezTo>
                  <a:cubicBezTo>
                    <a:pt x="100" y="226"/>
                    <a:pt x="101" y="227"/>
                    <a:pt x="102" y="227"/>
                  </a:cubicBezTo>
                  <a:cubicBezTo>
                    <a:pt x="100" y="226"/>
                    <a:pt x="102" y="222"/>
                    <a:pt x="103" y="219"/>
                  </a:cubicBezTo>
                  <a:cubicBezTo>
                    <a:pt x="105" y="219"/>
                    <a:pt x="103" y="214"/>
                    <a:pt x="105" y="211"/>
                  </a:cubicBezTo>
                  <a:cubicBezTo>
                    <a:pt x="105" y="211"/>
                    <a:pt x="105" y="211"/>
                    <a:pt x="105" y="211"/>
                  </a:cubicBezTo>
                  <a:cubicBezTo>
                    <a:pt x="104" y="208"/>
                    <a:pt x="107" y="208"/>
                    <a:pt x="106" y="205"/>
                  </a:cubicBezTo>
                  <a:cubicBezTo>
                    <a:pt x="107" y="204"/>
                    <a:pt x="107" y="204"/>
                    <a:pt x="107" y="204"/>
                  </a:cubicBezTo>
                  <a:cubicBezTo>
                    <a:pt x="105" y="203"/>
                    <a:pt x="110" y="201"/>
                    <a:pt x="109" y="198"/>
                  </a:cubicBezTo>
                  <a:cubicBezTo>
                    <a:pt x="108" y="198"/>
                    <a:pt x="108" y="198"/>
                    <a:pt x="108" y="198"/>
                  </a:cubicBezTo>
                  <a:cubicBezTo>
                    <a:pt x="108" y="196"/>
                    <a:pt x="109" y="196"/>
                    <a:pt x="109" y="194"/>
                  </a:cubicBezTo>
                  <a:cubicBezTo>
                    <a:pt x="109" y="193"/>
                    <a:pt x="109" y="193"/>
                    <a:pt x="109" y="193"/>
                  </a:cubicBezTo>
                  <a:cubicBezTo>
                    <a:pt x="108" y="189"/>
                    <a:pt x="109" y="187"/>
                    <a:pt x="107" y="187"/>
                  </a:cubicBezTo>
                  <a:cubicBezTo>
                    <a:pt x="109" y="185"/>
                    <a:pt x="108" y="191"/>
                    <a:pt x="111" y="188"/>
                  </a:cubicBezTo>
                  <a:cubicBezTo>
                    <a:pt x="109" y="173"/>
                    <a:pt x="96" y="164"/>
                    <a:pt x="91" y="148"/>
                  </a:cubicBezTo>
                  <a:cubicBezTo>
                    <a:pt x="92" y="146"/>
                    <a:pt x="92" y="145"/>
                    <a:pt x="93" y="145"/>
                  </a:cubicBezTo>
                  <a:cubicBezTo>
                    <a:pt x="93" y="144"/>
                    <a:pt x="95" y="140"/>
                    <a:pt x="95" y="138"/>
                  </a:cubicBezTo>
                  <a:cubicBezTo>
                    <a:pt x="94" y="139"/>
                    <a:pt x="96" y="138"/>
                    <a:pt x="96" y="137"/>
                  </a:cubicBezTo>
                  <a:cubicBezTo>
                    <a:pt x="99" y="136"/>
                    <a:pt x="96" y="134"/>
                    <a:pt x="99" y="132"/>
                  </a:cubicBezTo>
                  <a:cubicBezTo>
                    <a:pt x="98" y="133"/>
                    <a:pt x="99" y="134"/>
                    <a:pt x="100" y="134"/>
                  </a:cubicBezTo>
                  <a:cubicBezTo>
                    <a:pt x="100" y="131"/>
                    <a:pt x="103" y="129"/>
                    <a:pt x="105" y="126"/>
                  </a:cubicBezTo>
                  <a:cubicBezTo>
                    <a:pt x="104" y="127"/>
                    <a:pt x="104" y="128"/>
                    <a:pt x="105" y="128"/>
                  </a:cubicBezTo>
                  <a:cubicBezTo>
                    <a:pt x="106" y="124"/>
                    <a:pt x="109" y="124"/>
                    <a:pt x="111" y="122"/>
                  </a:cubicBezTo>
                  <a:cubicBezTo>
                    <a:pt x="111" y="123"/>
                    <a:pt x="111" y="123"/>
                    <a:pt x="111" y="123"/>
                  </a:cubicBezTo>
                  <a:cubicBezTo>
                    <a:pt x="115" y="122"/>
                    <a:pt x="111" y="121"/>
                    <a:pt x="114" y="119"/>
                  </a:cubicBezTo>
                  <a:cubicBezTo>
                    <a:pt x="114" y="120"/>
                    <a:pt x="114" y="120"/>
                    <a:pt x="114" y="121"/>
                  </a:cubicBezTo>
                  <a:cubicBezTo>
                    <a:pt x="116" y="117"/>
                    <a:pt x="122" y="115"/>
                    <a:pt x="125" y="112"/>
                  </a:cubicBezTo>
                  <a:cubicBezTo>
                    <a:pt x="125" y="113"/>
                    <a:pt x="125" y="113"/>
                    <a:pt x="125" y="113"/>
                  </a:cubicBezTo>
                  <a:cubicBezTo>
                    <a:pt x="128" y="112"/>
                    <a:pt x="133" y="105"/>
                    <a:pt x="135" y="109"/>
                  </a:cubicBezTo>
                  <a:cubicBezTo>
                    <a:pt x="133" y="108"/>
                    <a:pt x="136" y="106"/>
                    <a:pt x="132" y="105"/>
                  </a:cubicBezTo>
                  <a:cubicBezTo>
                    <a:pt x="132" y="107"/>
                    <a:pt x="125" y="105"/>
                    <a:pt x="127" y="108"/>
                  </a:cubicBezTo>
                  <a:cubicBezTo>
                    <a:pt x="124" y="107"/>
                    <a:pt x="118" y="105"/>
                    <a:pt x="115" y="106"/>
                  </a:cubicBezTo>
                  <a:cubicBezTo>
                    <a:pt x="117" y="105"/>
                    <a:pt x="114" y="103"/>
                    <a:pt x="117" y="103"/>
                  </a:cubicBezTo>
                  <a:cubicBezTo>
                    <a:pt x="115" y="102"/>
                    <a:pt x="115" y="102"/>
                    <a:pt x="115" y="102"/>
                  </a:cubicBezTo>
                  <a:cubicBezTo>
                    <a:pt x="115" y="101"/>
                    <a:pt x="117" y="102"/>
                    <a:pt x="116" y="101"/>
                  </a:cubicBezTo>
                  <a:cubicBezTo>
                    <a:pt x="115" y="101"/>
                    <a:pt x="110" y="101"/>
                    <a:pt x="109" y="101"/>
                  </a:cubicBezTo>
                  <a:cubicBezTo>
                    <a:pt x="106" y="101"/>
                    <a:pt x="103" y="103"/>
                    <a:pt x="98" y="101"/>
                  </a:cubicBezTo>
                  <a:cubicBezTo>
                    <a:pt x="101" y="102"/>
                    <a:pt x="98" y="99"/>
                    <a:pt x="100" y="99"/>
                  </a:cubicBezTo>
                  <a:cubicBezTo>
                    <a:pt x="99" y="97"/>
                    <a:pt x="93" y="104"/>
                    <a:pt x="94" y="93"/>
                  </a:cubicBezTo>
                  <a:cubicBezTo>
                    <a:pt x="95" y="92"/>
                    <a:pt x="95" y="94"/>
                    <a:pt x="97" y="92"/>
                  </a:cubicBezTo>
                  <a:cubicBezTo>
                    <a:pt x="96" y="92"/>
                    <a:pt x="97" y="91"/>
                    <a:pt x="97" y="90"/>
                  </a:cubicBezTo>
                  <a:cubicBezTo>
                    <a:pt x="98" y="89"/>
                    <a:pt x="103" y="86"/>
                    <a:pt x="105" y="88"/>
                  </a:cubicBezTo>
                  <a:cubicBezTo>
                    <a:pt x="106" y="88"/>
                    <a:pt x="103" y="89"/>
                    <a:pt x="105" y="89"/>
                  </a:cubicBezTo>
                  <a:cubicBezTo>
                    <a:pt x="107" y="88"/>
                    <a:pt x="107" y="87"/>
                    <a:pt x="110" y="86"/>
                  </a:cubicBezTo>
                  <a:cubicBezTo>
                    <a:pt x="110" y="86"/>
                    <a:pt x="110" y="86"/>
                    <a:pt x="110" y="86"/>
                  </a:cubicBezTo>
                  <a:cubicBezTo>
                    <a:pt x="112" y="86"/>
                    <a:pt x="115" y="84"/>
                    <a:pt x="113" y="83"/>
                  </a:cubicBezTo>
                  <a:cubicBezTo>
                    <a:pt x="112" y="84"/>
                    <a:pt x="114" y="85"/>
                    <a:pt x="112" y="84"/>
                  </a:cubicBezTo>
                  <a:cubicBezTo>
                    <a:pt x="113" y="83"/>
                    <a:pt x="116" y="82"/>
                    <a:pt x="119" y="81"/>
                  </a:cubicBezTo>
                  <a:cubicBezTo>
                    <a:pt x="118" y="82"/>
                    <a:pt x="118" y="82"/>
                    <a:pt x="118" y="83"/>
                  </a:cubicBezTo>
                  <a:cubicBezTo>
                    <a:pt x="122" y="81"/>
                    <a:pt x="126" y="80"/>
                    <a:pt x="130" y="78"/>
                  </a:cubicBezTo>
                  <a:cubicBezTo>
                    <a:pt x="130" y="77"/>
                    <a:pt x="128" y="81"/>
                    <a:pt x="128" y="80"/>
                  </a:cubicBezTo>
                  <a:cubicBezTo>
                    <a:pt x="133" y="81"/>
                    <a:pt x="139" y="77"/>
                    <a:pt x="143" y="79"/>
                  </a:cubicBezTo>
                  <a:cubicBezTo>
                    <a:pt x="143" y="79"/>
                    <a:pt x="143" y="77"/>
                    <a:pt x="143" y="78"/>
                  </a:cubicBezTo>
                  <a:cubicBezTo>
                    <a:pt x="146" y="77"/>
                    <a:pt x="146" y="79"/>
                    <a:pt x="147" y="78"/>
                  </a:cubicBezTo>
                  <a:cubicBezTo>
                    <a:pt x="147" y="79"/>
                    <a:pt x="149" y="78"/>
                    <a:pt x="151" y="77"/>
                  </a:cubicBezTo>
                  <a:cubicBezTo>
                    <a:pt x="152" y="77"/>
                    <a:pt x="151" y="78"/>
                    <a:pt x="150" y="78"/>
                  </a:cubicBezTo>
                  <a:cubicBezTo>
                    <a:pt x="152" y="77"/>
                    <a:pt x="162" y="75"/>
                    <a:pt x="167" y="75"/>
                  </a:cubicBezTo>
                  <a:cubicBezTo>
                    <a:pt x="166" y="74"/>
                    <a:pt x="167" y="74"/>
                    <a:pt x="168" y="73"/>
                  </a:cubicBezTo>
                  <a:cubicBezTo>
                    <a:pt x="169" y="72"/>
                    <a:pt x="169" y="72"/>
                    <a:pt x="169" y="72"/>
                  </a:cubicBezTo>
                  <a:cubicBezTo>
                    <a:pt x="169" y="72"/>
                    <a:pt x="169" y="72"/>
                    <a:pt x="169" y="72"/>
                  </a:cubicBezTo>
                  <a:cubicBezTo>
                    <a:pt x="169" y="72"/>
                    <a:pt x="169" y="72"/>
                    <a:pt x="169" y="72"/>
                  </a:cubicBezTo>
                  <a:cubicBezTo>
                    <a:pt x="169" y="72"/>
                    <a:pt x="169" y="72"/>
                    <a:pt x="169" y="72"/>
                  </a:cubicBezTo>
                  <a:cubicBezTo>
                    <a:pt x="169" y="72"/>
                    <a:pt x="169" y="72"/>
                    <a:pt x="169" y="72"/>
                  </a:cubicBezTo>
                  <a:cubicBezTo>
                    <a:pt x="170" y="69"/>
                    <a:pt x="164" y="97"/>
                    <a:pt x="166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5" y="85"/>
                    <a:pt x="165" y="85"/>
                    <a:pt x="165" y="85"/>
                  </a:cubicBezTo>
                  <a:cubicBezTo>
                    <a:pt x="167" y="84"/>
                    <a:pt x="167" y="84"/>
                    <a:pt x="167" y="84"/>
                  </a:cubicBezTo>
                  <a:cubicBezTo>
                    <a:pt x="166" y="83"/>
                    <a:pt x="164" y="83"/>
                    <a:pt x="164" y="82"/>
                  </a:cubicBezTo>
                  <a:cubicBezTo>
                    <a:pt x="163" y="82"/>
                    <a:pt x="165" y="83"/>
                    <a:pt x="167" y="83"/>
                  </a:cubicBezTo>
                  <a:cubicBezTo>
                    <a:pt x="167" y="83"/>
                    <a:pt x="167" y="83"/>
                    <a:pt x="167" y="83"/>
                  </a:cubicBezTo>
                  <a:cubicBezTo>
                    <a:pt x="168" y="83"/>
                    <a:pt x="168" y="83"/>
                    <a:pt x="168" y="83"/>
                  </a:cubicBezTo>
                  <a:cubicBezTo>
                    <a:pt x="168" y="83"/>
                    <a:pt x="168" y="83"/>
                    <a:pt x="168" y="83"/>
                  </a:cubicBezTo>
                  <a:cubicBezTo>
                    <a:pt x="168" y="83"/>
                    <a:pt x="168" y="83"/>
                    <a:pt x="168" y="83"/>
                  </a:cubicBezTo>
                  <a:cubicBezTo>
                    <a:pt x="168" y="83"/>
                    <a:pt x="168" y="83"/>
                    <a:pt x="168" y="83"/>
                  </a:cubicBezTo>
                  <a:cubicBezTo>
                    <a:pt x="168" y="83"/>
                    <a:pt x="168" y="83"/>
                    <a:pt x="168" y="83"/>
                  </a:cubicBezTo>
                  <a:cubicBezTo>
                    <a:pt x="168" y="83"/>
                    <a:pt x="168" y="83"/>
                    <a:pt x="168" y="83"/>
                  </a:cubicBezTo>
                  <a:cubicBezTo>
                    <a:pt x="167" y="85"/>
                    <a:pt x="172" y="67"/>
                    <a:pt x="170" y="75"/>
                  </a:cubicBezTo>
                  <a:cubicBezTo>
                    <a:pt x="170" y="75"/>
                    <a:pt x="170" y="75"/>
                    <a:pt x="170" y="75"/>
                  </a:cubicBezTo>
                  <a:cubicBezTo>
                    <a:pt x="169" y="75"/>
                    <a:pt x="169" y="75"/>
                    <a:pt x="169" y="75"/>
                  </a:cubicBezTo>
                  <a:cubicBezTo>
                    <a:pt x="168" y="75"/>
                    <a:pt x="168" y="75"/>
                    <a:pt x="168" y="75"/>
                  </a:cubicBezTo>
                  <a:cubicBezTo>
                    <a:pt x="168" y="75"/>
                    <a:pt x="168" y="75"/>
                    <a:pt x="168" y="75"/>
                  </a:cubicBezTo>
                  <a:cubicBezTo>
                    <a:pt x="169" y="75"/>
                    <a:pt x="169" y="75"/>
                    <a:pt x="169" y="75"/>
                  </a:cubicBezTo>
                  <a:cubicBezTo>
                    <a:pt x="170" y="75"/>
                    <a:pt x="170" y="75"/>
                    <a:pt x="170" y="75"/>
                  </a:cubicBezTo>
                  <a:cubicBezTo>
                    <a:pt x="170" y="75"/>
                    <a:pt x="170" y="75"/>
                    <a:pt x="170" y="75"/>
                  </a:cubicBezTo>
                  <a:cubicBezTo>
                    <a:pt x="170" y="75"/>
                    <a:pt x="170" y="75"/>
                    <a:pt x="170" y="75"/>
                  </a:cubicBezTo>
                  <a:cubicBezTo>
                    <a:pt x="170" y="75"/>
                    <a:pt x="170" y="75"/>
                    <a:pt x="170" y="75"/>
                  </a:cubicBezTo>
                  <a:cubicBezTo>
                    <a:pt x="170" y="75"/>
                    <a:pt x="170" y="75"/>
                    <a:pt x="170" y="75"/>
                  </a:cubicBezTo>
                  <a:cubicBezTo>
                    <a:pt x="169" y="78"/>
                    <a:pt x="172" y="66"/>
                    <a:pt x="168" y="83"/>
                  </a:cubicBezTo>
                  <a:cubicBezTo>
                    <a:pt x="168" y="83"/>
                    <a:pt x="168" y="83"/>
                    <a:pt x="168" y="83"/>
                  </a:cubicBezTo>
                  <a:cubicBezTo>
                    <a:pt x="168" y="83"/>
                    <a:pt x="168" y="83"/>
                    <a:pt x="168" y="83"/>
                  </a:cubicBezTo>
                  <a:cubicBezTo>
                    <a:pt x="168" y="83"/>
                    <a:pt x="168" y="83"/>
                    <a:pt x="168" y="83"/>
                  </a:cubicBezTo>
                  <a:cubicBezTo>
                    <a:pt x="168" y="83"/>
                    <a:pt x="168" y="83"/>
                    <a:pt x="168" y="83"/>
                  </a:cubicBezTo>
                  <a:cubicBezTo>
                    <a:pt x="167" y="83"/>
                    <a:pt x="167" y="83"/>
                    <a:pt x="167" y="83"/>
                  </a:cubicBezTo>
                  <a:cubicBezTo>
                    <a:pt x="166" y="83"/>
                    <a:pt x="165" y="83"/>
                    <a:pt x="166" y="83"/>
                  </a:cubicBezTo>
                  <a:cubicBezTo>
                    <a:pt x="164" y="82"/>
                    <a:pt x="162" y="82"/>
                    <a:pt x="161" y="80"/>
                  </a:cubicBezTo>
                  <a:cubicBezTo>
                    <a:pt x="161" y="80"/>
                    <a:pt x="163" y="79"/>
                    <a:pt x="161" y="78"/>
                  </a:cubicBezTo>
                  <a:cubicBezTo>
                    <a:pt x="158" y="78"/>
                    <a:pt x="160" y="79"/>
                    <a:pt x="157" y="79"/>
                  </a:cubicBezTo>
                  <a:cubicBezTo>
                    <a:pt x="156" y="79"/>
                    <a:pt x="156" y="79"/>
                    <a:pt x="156" y="79"/>
                  </a:cubicBezTo>
                  <a:cubicBezTo>
                    <a:pt x="155" y="80"/>
                    <a:pt x="153" y="78"/>
                    <a:pt x="154" y="80"/>
                  </a:cubicBezTo>
                  <a:cubicBezTo>
                    <a:pt x="154" y="79"/>
                    <a:pt x="149" y="80"/>
                    <a:pt x="150" y="78"/>
                  </a:cubicBezTo>
                  <a:cubicBezTo>
                    <a:pt x="150" y="76"/>
                    <a:pt x="150" y="76"/>
                    <a:pt x="150" y="76"/>
                  </a:cubicBezTo>
                  <a:cubicBezTo>
                    <a:pt x="149" y="76"/>
                    <a:pt x="148" y="78"/>
                    <a:pt x="147" y="79"/>
                  </a:cubicBezTo>
                  <a:cubicBezTo>
                    <a:pt x="146" y="78"/>
                    <a:pt x="146" y="78"/>
                    <a:pt x="146" y="78"/>
                  </a:cubicBezTo>
                  <a:cubicBezTo>
                    <a:pt x="146" y="80"/>
                    <a:pt x="142" y="78"/>
                    <a:pt x="141" y="80"/>
                  </a:cubicBezTo>
                  <a:cubicBezTo>
                    <a:pt x="138" y="79"/>
                    <a:pt x="133" y="80"/>
                    <a:pt x="131" y="79"/>
                  </a:cubicBezTo>
                  <a:cubicBezTo>
                    <a:pt x="128" y="80"/>
                    <a:pt x="126" y="81"/>
                    <a:pt x="123" y="80"/>
                  </a:cubicBezTo>
                  <a:cubicBezTo>
                    <a:pt x="124" y="80"/>
                    <a:pt x="125" y="80"/>
                    <a:pt x="125" y="79"/>
                  </a:cubicBezTo>
                  <a:cubicBezTo>
                    <a:pt x="123" y="79"/>
                    <a:pt x="122" y="79"/>
                    <a:pt x="121" y="80"/>
                  </a:cubicBezTo>
                  <a:cubicBezTo>
                    <a:pt x="121" y="80"/>
                    <a:pt x="117" y="79"/>
                    <a:pt x="115" y="78"/>
                  </a:cubicBezTo>
                  <a:cubicBezTo>
                    <a:pt x="112" y="79"/>
                    <a:pt x="113" y="80"/>
                    <a:pt x="113" y="81"/>
                  </a:cubicBezTo>
                  <a:cubicBezTo>
                    <a:pt x="111" y="79"/>
                    <a:pt x="106" y="83"/>
                    <a:pt x="102" y="81"/>
                  </a:cubicBezTo>
                  <a:cubicBezTo>
                    <a:pt x="103" y="81"/>
                    <a:pt x="106" y="80"/>
                    <a:pt x="104" y="79"/>
                  </a:cubicBezTo>
                  <a:cubicBezTo>
                    <a:pt x="102" y="76"/>
                    <a:pt x="99" y="81"/>
                    <a:pt x="95" y="80"/>
                  </a:cubicBezTo>
                  <a:cubicBezTo>
                    <a:pt x="96" y="82"/>
                    <a:pt x="96" y="82"/>
                    <a:pt x="96" y="82"/>
                  </a:cubicBezTo>
                  <a:cubicBezTo>
                    <a:pt x="94" y="80"/>
                    <a:pt x="90" y="82"/>
                    <a:pt x="90" y="80"/>
                  </a:cubicBezTo>
                  <a:cubicBezTo>
                    <a:pt x="89" y="81"/>
                    <a:pt x="86" y="79"/>
                    <a:pt x="86" y="81"/>
                  </a:cubicBezTo>
                  <a:cubicBezTo>
                    <a:pt x="82" y="80"/>
                    <a:pt x="78" y="78"/>
                    <a:pt x="74" y="76"/>
                  </a:cubicBezTo>
                  <a:cubicBezTo>
                    <a:pt x="72" y="74"/>
                    <a:pt x="72" y="74"/>
                    <a:pt x="72" y="74"/>
                  </a:cubicBezTo>
                  <a:cubicBezTo>
                    <a:pt x="70" y="74"/>
                    <a:pt x="70" y="74"/>
                    <a:pt x="70" y="74"/>
                  </a:cubicBezTo>
                  <a:cubicBezTo>
                    <a:pt x="70" y="73"/>
                    <a:pt x="70" y="73"/>
                    <a:pt x="70" y="73"/>
                  </a:cubicBezTo>
                  <a:cubicBezTo>
                    <a:pt x="70" y="73"/>
                    <a:pt x="70" y="73"/>
                    <a:pt x="70" y="73"/>
                  </a:cubicBezTo>
                  <a:cubicBezTo>
                    <a:pt x="70" y="73"/>
                    <a:pt x="70" y="73"/>
                    <a:pt x="70" y="73"/>
                  </a:cubicBezTo>
                  <a:cubicBezTo>
                    <a:pt x="70" y="73"/>
                    <a:pt x="70" y="73"/>
                    <a:pt x="70" y="73"/>
                  </a:cubicBezTo>
                  <a:cubicBezTo>
                    <a:pt x="71" y="82"/>
                    <a:pt x="68" y="61"/>
                    <a:pt x="68" y="64"/>
                  </a:cubicBezTo>
                  <a:cubicBezTo>
                    <a:pt x="69" y="64"/>
                    <a:pt x="69" y="64"/>
                    <a:pt x="69" y="64"/>
                  </a:cubicBezTo>
                  <a:cubicBezTo>
                    <a:pt x="69" y="64"/>
                    <a:pt x="69" y="64"/>
                    <a:pt x="69" y="64"/>
                  </a:cubicBezTo>
                  <a:cubicBezTo>
                    <a:pt x="69" y="63"/>
                    <a:pt x="69" y="63"/>
                    <a:pt x="69" y="63"/>
                  </a:cubicBezTo>
                  <a:cubicBezTo>
                    <a:pt x="69" y="63"/>
                    <a:pt x="69" y="63"/>
                    <a:pt x="69" y="63"/>
                  </a:cubicBezTo>
                  <a:cubicBezTo>
                    <a:pt x="71" y="62"/>
                    <a:pt x="72" y="61"/>
                    <a:pt x="74" y="61"/>
                  </a:cubicBezTo>
                  <a:cubicBezTo>
                    <a:pt x="75" y="60"/>
                    <a:pt x="77" y="59"/>
                    <a:pt x="76" y="58"/>
                  </a:cubicBezTo>
                  <a:cubicBezTo>
                    <a:pt x="74" y="58"/>
                    <a:pt x="74" y="60"/>
                    <a:pt x="73" y="60"/>
                  </a:cubicBezTo>
                  <a:cubicBezTo>
                    <a:pt x="74" y="59"/>
                    <a:pt x="74" y="59"/>
                    <a:pt x="74" y="59"/>
                  </a:cubicBezTo>
                  <a:cubicBezTo>
                    <a:pt x="76" y="58"/>
                    <a:pt x="78" y="57"/>
                    <a:pt x="77" y="60"/>
                  </a:cubicBezTo>
                  <a:cubicBezTo>
                    <a:pt x="82" y="58"/>
                    <a:pt x="80" y="54"/>
                    <a:pt x="86" y="53"/>
                  </a:cubicBezTo>
                  <a:cubicBezTo>
                    <a:pt x="86" y="53"/>
                    <a:pt x="86" y="54"/>
                    <a:pt x="88" y="53"/>
                  </a:cubicBezTo>
                  <a:cubicBezTo>
                    <a:pt x="91" y="51"/>
                    <a:pt x="91" y="51"/>
                    <a:pt x="91" y="51"/>
                  </a:cubicBezTo>
                  <a:cubicBezTo>
                    <a:pt x="95" y="50"/>
                    <a:pt x="93" y="52"/>
                    <a:pt x="94" y="54"/>
                  </a:cubicBezTo>
                  <a:cubicBezTo>
                    <a:pt x="96" y="53"/>
                    <a:pt x="98" y="52"/>
                    <a:pt x="99" y="51"/>
                  </a:cubicBezTo>
                  <a:cubicBezTo>
                    <a:pt x="101" y="52"/>
                    <a:pt x="101" y="52"/>
                    <a:pt x="101" y="52"/>
                  </a:cubicBezTo>
                  <a:cubicBezTo>
                    <a:pt x="99" y="51"/>
                    <a:pt x="103" y="51"/>
                    <a:pt x="103" y="51"/>
                  </a:cubicBezTo>
                  <a:cubicBezTo>
                    <a:pt x="102" y="51"/>
                    <a:pt x="102" y="51"/>
                    <a:pt x="102" y="51"/>
                  </a:cubicBezTo>
                  <a:cubicBezTo>
                    <a:pt x="103" y="52"/>
                    <a:pt x="105" y="51"/>
                    <a:pt x="106" y="51"/>
                  </a:cubicBezTo>
                  <a:cubicBezTo>
                    <a:pt x="106" y="50"/>
                    <a:pt x="103" y="50"/>
                    <a:pt x="102" y="50"/>
                  </a:cubicBezTo>
                  <a:cubicBezTo>
                    <a:pt x="103" y="49"/>
                    <a:pt x="104" y="49"/>
                    <a:pt x="105" y="48"/>
                  </a:cubicBezTo>
                  <a:cubicBezTo>
                    <a:pt x="105" y="49"/>
                    <a:pt x="108" y="48"/>
                    <a:pt x="110" y="48"/>
                  </a:cubicBezTo>
                  <a:cubicBezTo>
                    <a:pt x="112" y="48"/>
                    <a:pt x="112" y="46"/>
                    <a:pt x="112" y="46"/>
                  </a:cubicBezTo>
                  <a:cubicBezTo>
                    <a:pt x="112" y="47"/>
                    <a:pt x="115" y="46"/>
                    <a:pt x="114" y="47"/>
                  </a:cubicBezTo>
                  <a:cubicBezTo>
                    <a:pt x="113" y="47"/>
                    <a:pt x="112" y="47"/>
                    <a:pt x="111" y="47"/>
                  </a:cubicBezTo>
                  <a:cubicBezTo>
                    <a:pt x="113" y="48"/>
                    <a:pt x="113" y="49"/>
                    <a:pt x="115" y="48"/>
                  </a:cubicBezTo>
                  <a:cubicBezTo>
                    <a:pt x="117" y="47"/>
                    <a:pt x="114" y="45"/>
                    <a:pt x="118" y="45"/>
                  </a:cubicBezTo>
                  <a:cubicBezTo>
                    <a:pt x="117" y="46"/>
                    <a:pt x="117" y="46"/>
                    <a:pt x="116" y="47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46"/>
                    <a:pt x="119" y="46"/>
                    <a:pt x="119" y="46"/>
                  </a:cubicBezTo>
                  <a:cubicBezTo>
                    <a:pt x="120" y="46"/>
                    <a:pt x="120" y="46"/>
                    <a:pt x="120" y="46"/>
                  </a:cubicBezTo>
                  <a:cubicBezTo>
                    <a:pt x="120" y="45"/>
                    <a:pt x="125" y="45"/>
                    <a:pt x="125" y="43"/>
                  </a:cubicBezTo>
                  <a:cubicBezTo>
                    <a:pt x="127" y="43"/>
                    <a:pt x="129" y="43"/>
                    <a:pt x="130" y="43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32" y="44"/>
                    <a:pt x="134" y="43"/>
                    <a:pt x="135" y="42"/>
                  </a:cubicBezTo>
                  <a:cubicBezTo>
                    <a:pt x="135" y="42"/>
                    <a:pt x="135" y="42"/>
                    <a:pt x="135" y="42"/>
                  </a:cubicBezTo>
                  <a:cubicBezTo>
                    <a:pt x="136" y="42"/>
                    <a:pt x="139" y="42"/>
                    <a:pt x="140" y="41"/>
                  </a:cubicBezTo>
                  <a:cubicBezTo>
                    <a:pt x="143" y="41"/>
                    <a:pt x="142" y="46"/>
                    <a:pt x="144" y="43"/>
                  </a:cubicBezTo>
                  <a:cubicBezTo>
                    <a:pt x="147" y="43"/>
                    <a:pt x="147" y="40"/>
                    <a:pt x="146" y="40"/>
                  </a:cubicBezTo>
                  <a:cubicBezTo>
                    <a:pt x="151" y="39"/>
                    <a:pt x="156" y="37"/>
                    <a:pt x="160" y="37"/>
                  </a:cubicBezTo>
                  <a:cubicBezTo>
                    <a:pt x="160" y="37"/>
                    <a:pt x="160" y="37"/>
                    <a:pt x="161" y="36"/>
                  </a:cubicBezTo>
                  <a:cubicBezTo>
                    <a:pt x="166" y="35"/>
                    <a:pt x="166" y="35"/>
                    <a:pt x="166" y="35"/>
                  </a:cubicBezTo>
                  <a:cubicBezTo>
                    <a:pt x="168" y="34"/>
                    <a:pt x="168" y="34"/>
                    <a:pt x="168" y="34"/>
                  </a:cubicBezTo>
                  <a:cubicBezTo>
                    <a:pt x="169" y="33"/>
                    <a:pt x="169" y="33"/>
                    <a:pt x="169" y="33"/>
                  </a:cubicBezTo>
                  <a:cubicBezTo>
                    <a:pt x="169" y="33"/>
                    <a:pt x="169" y="33"/>
                    <a:pt x="169" y="33"/>
                  </a:cubicBezTo>
                  <a:cubicBezTo>
                    <a:pt x="169" y="33"/>
                    <a:pt x="169" y="33"/>
                    <a:pt x="169" y="33"/>
                  </a:cubicBezTo>
                  <a:cubicBezTo>
                    <a:pt x="169" y="33"/>
                    <a:pt x="169" y="33"/>
                    <a:pt x="169" y="33"/>
                  </a:cubicBezTo>
                  <a:cubicBezTo>
                    <a:pt x="169" y="33"/>
                    <a:pt x="169" y="33"/>
                    <a:pt x="169" y="33"/>
                  </a:cubicBezTo>
                  <a:cubicBezTo>
                    <a:pt x="169" y="33"/>
                    <a:pt x="169" y="33"/>
                    <a:pt x="169" y="33"/>
                  </a:cubicBezTo>
                  <a:cubicBezTo>
                    <a:pt x="169" y="30"/>
                    <a:pt x="169" y="63"/>
                    <a:pt x="169" y="49"/>
                  </a:cubicBezTo>
                  <a:cubicBezTo>
                    <a:pt x="169" y="49"/>
                    <a:pt x="169" y="49"/>
                    <a:pt x="169" y="49"/>
                  </a:cubicBezTo>
                  <a:cubicBezTo>
                    <a:pt x="169" y="49"/>
                    <a:pt x="169" y="49"/>
                    <a:pt x="169" y="49"/>
                  </a:cubicBezTo>
                  <a:cubicBezTo>
                    <a:pt x="168" y="49"/>
                    <a:pt x="168" y="49"/>
                    <a:pt x="168" y="49"/>
                  </a:cubicBezTo>
                  <a:cubicBezTo>
                    <a:pt x="165" y="48"/>
                    <a:pt x="163" y="47"/>
                    <a:pt x="161" y="45"/>
                  </a:cubicBezTo>
                  <a:cubicBezTo>
                    <a:pt x="163" y="45"/>
                    <a:pt x="162" y="44"/>
                    <a:pt x="162" y="43"/>
                  </a:cubicBezTo>
                  <a:cubicBezTo>
                    <a:pt x="160" y="44"/>
                    <a:pt x="160" y="41"/>
                    <a:pt x="159" y="43"/>
                  </a:cubicBezTo>
                  <a:cubicBezTo>
                    <a:pt x="159" y="45"/>
                    <a:pt x="159" y="45"/>
                    <a:pt x="160" y="46"/>
                  </a:cubicBezTo>
                  <a:cubicBezTo>
                    <a:pt x="157" y="46"/>
                    <a:pt x="151" y="45"/>
                    <a:pt x="149" y="44"/>
                  </a:cubicBezTo>
                  <a:cubicBezTo>
                    <a:pt x="150" y="45"/>
                    <a:pt x="150" y="45"/>
                    <a:pt x="149" y="45"/>
                  </a:cubicBezTo>
                  <a:cubicBezTo>
                    <a:pt x="149" y="43"/>
                    <a:pt x="146" y="43"/>
                    <a:pt x="144" y="44"/>
                  </a:cubicBezTo>
                  <a:cubicBezTo>
                    <a:pt x="144" y="45"/>
                    <a:pt x="144" y="45"/>
                    <a:pt x="144" y="45"/>
                  </a:cubicBezTo>
                  <a:cubicBezTo>
                    <a:pt x="143" y="44"/>
                    <a:pt x="143" y="44"/>
                    <a:pt x="143" y="44"/>
                  </a:cubicBezTo>
                  <a:cubicBezTo>
                    <a:pt x="142" y="44"/>
                    <a:pt x="142" y="46"/>
                    <a:pt x="140" y="45"/>
                  </a:cubicBezTo>
                  <a:cubicBezTo>
                    <a:pt x="139" y="44"/>
                    <a:pt x="139" y="44"/>
                    <a:pt x="139" y="44"/>
                  </a:cubicBezTo>
                  <a:cubicBezTo>
                    <a:pt x="137" y="45"/>
                    <a:pt x="134" y="47"/>
                    <a:pt x="131" y="46"/>
                  </a:cubicBezTo>
                  <a:cubicBezTo>
                    <a:pt x="129" y="45"/>
                    <a:pt x="129" y="45"/>
                    <a:pt x="129" y="45"/>
                  </a:cubicBezTo>
                  <a:cubicBezTo>
                    <a:pt x="128" y="45"/>
                    <a:pt x="126" y="46"/>
                    <a:pt x="128" y="46"/>
                  </a:cubicBezTo>
                  <a:cubicBezTo>
                    <a:pt x="124" y="46"/>
                    <a:pt x="121" y="46"/>
                    <a:pt x="119" y="45"/>
                  </a:cubicBezTo>
                  <a:cubicBezTo>
                    <a:pt x="113" y="49"/>
                    <a:pt x="101" y="51"/>
                    <a:pt x="92" y="50"/>
                  </a:cubicBezTo>
                  <a:cubicBezTo>
                    <a:pt x="92" y="49"/>
                    <a:pt x="92" y="49"/>
                    <a:pt x="92" y="49"/>
                  </a:cubicBezTo>
                  <a:cubicBezTo>
                    <a:pt x="89" y="49"/>
                    <a:pt x="91" y="51"/>
                    <a:pt x="89" y="50"/>
                  </a:cubicBezTo>
                  <a:cubicBezTo>
                    <a:pt x="90" y="50"/>
                    <a:pt x="87" y="49"/>
                    <a:pt x="89" y="48"/>
                  </a:cubicBezTo>
                  <a:cubicBezTo>
                    <a:pt x="85" y="47"/>
                    <a:pt x="84" y="49"/>
                    <a:pt x="82" y="49"/>
                  </a:cubicBezTo>
                  <a:cubicBezTo>
                    <a:pt x="81" y="50"/>
                    <a:pt x="84" y="48"/>
                    <a:pt x="83" y="50"/>
                  </a:cubicBezTo>
                  <a:cubicBezTo>
                    <a:pt x="83" y="50"/>
                    <a:pt x="78" y="48"/>
                    <a:pt x="77" y="50"/>
                  </a:cubicBezTo>
                  <a:cubicBezTo>
                    <a:pt x="76" y="49"/>
                    <a:pt x="77" y="48"/>
                    <a:pt x="78" y="47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3" y="46"/>
                    <a:pt x="82" y="45"/>
                    <a:pt x="80" y="42"/>
                  </a:cubicBezTo>
                  <a:cubicBezTo>
                    <a:pt x="78" y="42"/>
                    <a:pt x="78" y="42"/>
                    <a:pt x="78" y="42"/>
                  </a:cubicBezTo>
                  <a:cubicBezTo>
                    <a:pt x="76" y="40"/>
                    <a:pt x="83" y="41"/>
                    <a:pt x="79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5" y="37"/>
                    <a:pt x="76" y="38"/>
                    <a:pt x="76" y="37"/>
                  </a:cubicBezTo>
                  <a:cubicBezTo>
                    <a:pt x="75" y="36"/>
                    <a:pt x="75" y="36"/>
                    <a:pt x="74" y="36"/>
                  </a:cubicBezTo>
                  <a:cubicBezTo>
                    <a:pt x="78" y="32"/>
                    <a:pt x="73" y="30"/>
                    <a:pt x="79" y="28"/>
                  </a:cubicBezTo>
                  <a:cubicBezTo>
                    <a:pt x="81" y="28"/>
                    <a:pt x="74" y="30"/>
                    <a:pt x="76" y="31"/>
                  </a:cubicBezTo>
                  <a:cubicBezTo>
                    <a:pt x="79" y="31"/>
                    <a:pt x="81" y="28"/>
                    <a:pt x="83" y="27"/>
                  </a:cubicBezTo>
                  <a:cubicBezTo>
                    <a:pt x="81" y="27"/>
                    <a:pt x="82" y="25"/>
                    <a:pt x="84" y="24"/>
                  </a:cubicBezTo>
                  <a:cubicBezTo>
                    <a:pt x="87" y="24"/>
                    <a:pt x="83" y="26"/>
                    <a:pt x="86" y="26"/>
                  </a:cubicBezTo>
                  <a:cubicBezTo>
                    <a:pt x="87" y="24"/>
                    <a:pt x="90" y="23"/>
                    <a:pt x="87" y="23"/>
                  </a:cubicBezTo>
                  <a:cubicBezTo>
                    <a:pt x="88" y="20"/>
                    <a:pt x="90" y="23"/>
                    <a:pt x="91" y="20"/>
                  </a:cubicBezTo>
                  <a:cubicBezTo>
                    <a:pt x="93" y="22"/>
                    <a:pt x="89" y="25"/>
                    <a:pt x="93" y="25"/>
                  </a:cubicBezTo>
                  <a:cubicBezTo>
                    <a:pt x="92" y="23"/>
                    <a:pt x="97" y="22"/>
                    <a:pt x="95" y="20"/>
                  </a:cubicBezTo>
                  <a:cubicBezTo>
                    <a:pt x="96" y="20"/>
                    <a:pt x="97" y="21"/>
                    <a:pt x="96" y="22"/>
                  </a:cubicBezTo>
                  <a:cubicBezTo>
                    <a:pt x="98" y="23"/>
                    <a:pt x="100" y="18"/>
                    <a:pt x="101" y="21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102" y="20"/>
                    <a:pt x="103" y="20"/>
                    <a:pt x="105" y="21"/>
                  </a:cubicBezTo>
                  <a:cubicBezTo>
                    <a:pt x="106" y="21"/>
                    <a:pt x="110" y="18"/>
                    <a:pt x="110" y="20"/>
                  </a:cubicBezTo>
                  <a:cubicBezTo>
                    <a:pt x="111" y="20"/>
                    <a:pt x="115" y="19"/>
                    <a:pt x="113" y="18"/>
                  </a:cubicBezTo>
                  <a:cubicBezTo>
                    <a:pt x="110" y="17"/>
                    <a:pt x="110" y="19"/>
                    <a:pt x="109" y="17"/>
                  </a:cubicBezTo>
                  <a:cubicBezTo>
                    <a:pt x="111" y="19"/>
                    <a:pt x="112" y="16"/>
                    <a:pt x="114" y="16"/>
                  </a:cubicBezTo>
                  <a:cubicBezTo>
                    <a:pt x="114" y="16"/>
                    <a:pt x="114" y="16"/>
                    <a:pt x="114" y="16"/>
                  </a:cubicBezTo>
                  <a:cubicBezTo>
                    <a:pt x="115" y="16"/>
                    <a:pt x="117" y="16"/>
                    <a:pt x="117" y="15"/>
                  </a:cubicBezTo>
                  <a:cubicBezTo>
                    <a:pt x="117" y="15"/>
                    <a:pt x="117" y="16"/>
                    <a:pt x="118" y="16"/>
                  </a:cubicBezTo>
                  <a:cubicBezTo>
                    <a:pt x="119" y="14"/>
                    <a:pt x="119" y="14"/>
                    <a:pt x="119" y="14"/>
                  </a:cubicBezTo>
                  <a:cubicBezTo>
                    <a:pt x="122" y="13"/>
                    <a:pt x="120" y="17"/>
                    <a:pt x="123" y="16"/>
                  </a:cubicBezTo>
                  <a:cubicBezTo>
                    <a:pt x="121" y="17"/>
                    <a:pt x="121" y="17"/>
                    <a:pt x="121" y="17"/>
                  </a:cubicBezTo>
                  <a:cubicBezTo>
                    <a:pt x="121" y="17"/>
                    <a:pt x="123" y="18"/>
                    <a:pt x="124" y="17"/>
                  </a:cubicBezTo>
                  <a:cubicBezTo>
                    <a:pt x="125" y="16"/>
                    <a:pt x="126" y="14"/>
                    <a:pt x="126" y="13"/>
                  </a:cubicBezTo>
                  <a:cubicBezTo>
                    <a:pt x="128" y="12"/>
                    <a:pt x="127" y="14"/>
                    <a:pt x="129" y="13"/>
                  </a:cubicBezTo>
                  <a:cubicBezTo>
                    <a:pt x="127" y="15"/>
                    <a:pt x="127" y="15"/>
                    <a:pt x="127" y="15"/>
                  </a:cubicBezTo>
                  <a:cubicBezTo>
                    <a:pt x="126" y="15"/>
                    <a:pt x="129" y="17"/>
                    <a:pt x="131" y="16"/>
                  </a:cubicBezTo>
                  <a:cubicBezTo>
                    <a:pt x="133" y="15"/>
                    <a:pt x="135" y="13"/>
                    <a:pt x="132" y="13"/>
                  </a:cubicBezTo>
                  <a:cubicBezTo>
                    <a:pt x="133" y="13"/>
                    <a:pt x="135" y="13"/>
                    <a:pt x="135" y="14"/>
                  </a:cubicBezTo>
                  <a:cubicBezTo>
                    <a:pt x="137" y="13"/>
                    <a:pt x="134" y="13"/>
                    <a:pt x="136" y="12"/>
                  </a:cubicBezTo>
                  <a:cubicBezTo>
                    <a:pt x="138" y="12"/>
                    <a:pt x="141" y="13"/>
                    <a:pt x="143" y="14"/>
                  </a:cubicBezTo>
                  <a:cubicBezTo>
                    <a:pt x="141" y="16"/>
                    <a:pt x="141" y="16"/>
                    <a:pt x="141" y="16"/>
                  </a:cubicBezTo>
                  <a:cubicBezTo>
                    <a:pt x="143" y="16"/>
                    <a:pt x="143" y="16"/>
                    <a:pt x="143" y="16"/>
                  </a:cubicBezTo>
                  <a:cubicBezTo>
                    <a:pt x="141" y="18"/>
                    <a:pt x="144" y="17"/>
                    <a:pt x="143" y="19"/>
                  </a:cubicBezTo>
                  <a:cubicBezTo>
                    <a:pt x="144" y="19"/>
                    <a:pt x="146" y="18"/>
                    <a:pt x="147" y="18"/>
                  </a:cubicBezTo>
                  <a:cubicBezTo>
                    <a:pt x="143" y="15"/>
                    <a:pt x="150" y="13"/>
                    <a:pt x="148" y="11"/>
                  </a:cubicBezTo>
                  <a:cubicBezTo>
                    <a:pt x="153" y="9"/>
                    <a:pt x="152" y="16"/>
                    <a:pt x="156" y="11"/>
                  </a:cubicBezTo>
                  <a:cubicBezTo>
                    <a:pt x="155" y="11"/>
                    <a:pt x="157" y="8"/>
                    <a:pt x="155" y="10"/>
                  </a:cubicBezTo>
                  <a:cubicBezTo>
                    <a:pt x="158" y="9"/>
                    <a:pt x="156" y="7"/>
                    <a:pt x="160" y="7"/>
                  </a:cubicBezTo>
                  <a:cubicBezTo>
                    <a:pt x="157" y="9"/>
                    <a:pt x="163" y="9"/>
                    <a:pt x="160" y="11"/>
                  </a:cubicBezTo>
                  <a:cubicBezTo>
                    <a:pt x="160" y="11"/>
                    <a:pt x="157" y="11"/>
                    <a:pt x="157" y="12"/>
                  </a:cubicBezTo>
                  <a:cubicBezTo>
                    <a:pt x="158" y="12"/>
                    <a:pt x="157" y="14"/>
                    <a:pt x="160" y="14"/>
                  </a:cubicBezTo>
                  <a:cubicBezTo>
                    <a:pt x="162" y="13"/>
                    <a:pt x="164" y="12"/>
                    <a:pt x="164" y="11"/>
                  </a:cubicBezTo>
                  <a:cubicBezTo>
                    <a:pt x="163" y="10"/>
                    <a:pt x="161" y="12"/>
                    <a:pt x="162" y="10"/>
                  </a:cubicBezTo>
                  <a:cubicBezTo>
                    <a:pt x="165" y="9"/>
                    <a:pt x="166" y="11"/>
                    <a:pt x="167" y="8"/>
                  </a:cubicBezTo>
                  <a:cubicBezTo>
                    <a:pt x="165" y="9"/>
                    <a:pt x="164" y="7"/>
                    <a:pt x="164" y="6"/>
                  </a:cubicBezTo>
                  <a:cubicBezTo>
                    <a:pt x="166" y="5"/>
                    <a:pt x="166" y="5"/>
                    <a:pt x="166" y="5"/>
                  </a:cubicBezTo>
                  <a:cubicBezTo>
                    <a:pt x="166" y="6"/>
                    <a:pt x="166" y="6"/>
                    <a:pt x="166" y="6"/>
                  </a:cubicBezTo>
                  <a:cubicBezTo>
                    <a:pt x="170" y="5"/>
                    <a:pt x="167" y="4"/>
                    <a:pt x="171" y="3"/>
                  </a:cubicBezTo>
                  <a:cubicBezTo>
                    <a:pt x="173" y="4"/>
                    <a:pt x="173" y="4"/>
                    <a:pt x="173" y="4"/>
                  </a:cubicBezTo>
                  <a:cubicBezTo>
                    <a:pt x="173" y="6"/>
                    <a:pt x="167" y="5"/>
                    <a:pt x="169" y="8"/>
                  </a:cubicBezTo>
                  <a:cubicBezTo>
                    <a:pt x="171" y="7"/>
                    <a:pt x="172" y="6"/>
                    <a:pt x="174" y="6"/>
                  </a:cubicBezTo>
                  <a:cubicBezTo>
                    <a:pt x="173" y="7"/>
                    <a:pt x="173" y="7"/>
                    <a:pt x="173" y="7"/>
                  </a:cubicBezTo>
                  <a:cubicBezTo>
                    <a:pt x="174" y="6"/>
                    <a:pt x="176" y="10"/>
                    <a:pt x="179" y="7"/>
                  </a:cubicBezTo>
                  <a:cubicBezTo>
                    <a:pt x="180" y="5"/>
                    <a:pt x="179" y="6"/>
                    <a:pt x="179" y="4"/>
                  </a:cubicBezTo>
                  <a:cubicBezTo>
                    <a:pt x="181" y="3"/>
                    <a:pt x="181" y="3"/>
                    <a:pt x="181" y="3"/>
                  </a:cubicBezTo>
                  <a:cubicBezTo>
                    <a:pt x="181" y="3"/>
                    <a:pt x="181" y="3"/>
                    <a:pt x="181" y="3"/>
                  </a:cubicBezTo>
                  <a:cubicBezTo>
                    <a:pt x="181" y="3"/>
                    <a:pt x="181" y="3"/>
                    <a:pt x="181" y="3"/>
                  </a:cubicBezTo>
                  <a:cubicBezTo>
                    <a:pt x="181" y="3"/>
                    <a:pt x="181" y="3"/>
                    <a:pt x="181" y="3"/>
                  </a:cubicBezTo>
                  <a:cubicBezTo>
                    <a:pt x="181" y="3"/>
                    <a:pt x="181" y="3"/>
                    <a:pt x="181" y="3"/>
                  </a:cubicBezTo>
                  <a:cubicBezTo>
                    <a:pt x="181" y="3"/>
                    <a:pt x="181" y="3"/>
                    <a:pt x="181" y="3"/>
                  </a:cubicBezTo>
                  <a:cubicBezTo>
                    <a:pt x="182" y="0"/>
                    <a:pt x="178" y="37"/>
                    <a:pt x="179" y="21"/>
                  </a:cubicBezTo>
                  <a:cubicBezTo>
                    <a:pt x="179" y="21"/>
                    <a:pt x="179" y="21"/>
                    <a:pt x="179" y="21"/>
                  </a:cubicBezTo>
                  <a:cubicBezTo>
                    <a:pt x="179" y="21"/>
                    <a:pt x="179" y="21"/>
                    <a:pt x="179" y="21"/>
                  </a:cubicBezTo>
                  <a:cubicBezTo>
                    <a:pt x="179" y="21"/>
                    <a:pt x="179" y="21"/>
                    <a:pt x="179" y="21"/>
                  </a:cubicBezTo>
                  <a:cubicBezTo>
                    <a:pt x="178" y="21"/>
                    <a:pt x="178" y="21"/>
                    <a:pt x="178" y="21"/>
                  </a:cubicBezTo>
                  <a:cubicBezTo>
                    <a:pt x="178" y="21"/>
                    <a:pt x="178" y="21"/>
                    <a:pt x="178" y="21"/>
                  </a:cubicBezTo>
                  <a:cubicBezTo>
                    <a:pt x="177" y="21"/>
                    <a:pt x="176" y="21"/>
                    <a:pt x="175" y="20"/>
                  </a:cubicBezTo>
                  <a:cubicBezTo>
                    <a:pt x="176" y="19"/>
                    <a:pt x="171" y="19"/>
                    <a:pt x="174" y="18"/>
                  </a:cubicBezTo>
                  <a:cubicBezTo>
                    <a:pt x="175" y="18"/>
                    <a:pt x="176" y="19"/>
                    <a:pt x="177" y="20"/>
                  </a:cubicBezTo>
                  <a:cubicBezTo>
                    <a:pt x="180" y="20"/>
                    <a:pt x="180" y="20"/>
                    <a:pt x="180" y="20"/>
                  </a:cubicBezTo>
                  <a:cubicBezTo>
                    <a:pt x="180" y="20"/>
                    <a:pt x="180" y="20"/>
                    <a:pt x="180" y="20"/>
                  </a:cubicBezTo>
                  <a:cubicBezTo>
                    <a:pt x="180" y="20"/>
                    <a:pt x="180" y="20"/>
                    <a:pt x="180" y="20"/>
                  </a:cubicBezTo>
                  <a:cubicBezTo>
                    <a:pt x="180" y="13"/>
                    <a:pt x="178" y="36"/>
                    <a:pt x="181" y="4"/>
                  </a:cubicBezTo>
                  <a:cubicBezTo>
                    <a:pt x="181" y="4"/>
                    <a:pt x="181" y="4"/>
                    <a:pt x="181" y="4"/>
                  </a:cubicBezTo>
                  <a:cubicBezTo>
                    <a:pt x="181" y="4"/>
                    <a:pt x="181" y="4"/>
                    <a:pt x="181" y="4"/>
                  </a:cubicBezTo>
                  <a:cubicBezTo>
                    <a:pt x="181" y="4"/>
                    <a:pt x="181" y="4"/>
                    <a:pt x="181" y="4"/>
                  </a:cubicBezTo>
                  <a:cubicBezTo>
                    <a:pt x="181" y="4"/>
                    <a:pt x="181" y="4"/>
                    <a:pt x="181" y="4"/>
                  </a:cubicBezTo>
                  <a:cubicBezTo>
                    <a:pt x="181" y="4"/>
                    <a:pt x="181" y="4"/>
                    <a:pt x="181" y="4"/>
                  </a:cubicBezTo>
                  <a:cubicBezTo>
                    <a:pt x="181" y="5"/>
                    <a:pt x="181" y="5"/>
                    <a:pt x="181" y="5"/>
                  </a:cubicBezTo>
                  <a:cubicBezTo>
                    <a:pt x="181" y="5"/>
                    <a:pt x="181" y="5"/>
                    <a:pt x="181" y="5"/>
                  </a:cubicBezTo>
                  <a:cubicBezTo>
                    <a:pt x="180" y="6"/>
                    <a:pt x="180" y="6"/>
                    <a:pt x="180" y="6"/>
                  </a:cubicBezTo>
                  <a:cubicBezTo>
                    <a:pt x="182" y="8"/>
                    <a:pt x="177" y="6"/>
                    <a:pt x="176" y="9"/>
                  </a:cubicBezTo>
                  <a:cubicBezTo>
                    <a:pt x="180" y="8"/>
                    <a:pt x="180" y="10"/>
                    <a:pt x="182" y="12"/>
                  </a:cubicBezTo>
                  <a:cubicBezTo>
                    <a:pt x="182" y="13"/>
                    <a:pt x="184" y="6"/>
                    <a:pt x="183" y="15"/>
                  </a:cubicBezTo>
                  <a:cubicBezTo>
                    <a:pt x="183" y="12"/>
                    <a:pt x="182" y="22"/>
                    <a:pt x="183" y="9"/>
                  </a:cubicBezTo>
                  <a:cubicBezTo>
                    <a:pt x="183" y="9"/>
                    <a:pt x="182" y="8"/>
                    <a:pt x="182" y="8"/>
                  </a:cubicBezTo>
                  <a:cubicBezTo>
                    <a:pt x="183" y="8"/>
                    <a:pt x="183" y="8"/>
                    <a:pt x="183" y="8"/>
                  </a:cubicBezTo>
                  <a:cubicBezTo>
                    <a:pt x="183" y="8"/>
                    <a:pt x="183" y="8"/>
                    <a:pt x="183" y="8"/>
                  </a:cubicBezTo>
                  <a:cubicBezTo>
                    <a:pt x="183" y="8"/>
                    <a:pt x="183" y="8"/>
                    <a:pt x="183" y="8"/>
                  </a:cubicBezTo>
                  <a:cubicBezTo>
                    <a:pt x="183" y="8"/>
                    <a:pt x="183" y="8"/>
                    <a:pt x="183" y="8"/>
                  </a:cubicBezTo>
                  <a:cubicBezTo>
                    <a:pt x="183" y="5"/>
                    <a:pt x="181" y="26"/>
                    <a:pt x="182" y="17"/>
                  </a:cubicBezTo>
                  <a:cubicBezTo>
                    <a:pt x="182" y="17"/>
                    <a:pt x="182" y="17"/>
                    <a:pt x="182" y="17"/>
                  </a:cubicBezTo>
                  <a:cubicBezTo>
                    <a:pt x="182" y="17"/>
                    <a:pt x="182" y="17"/>
                    <a:pt x="182" y="17"/>
                  </a:cubicBezTo>
                  <a:cubicBezTo>
                    <a:pt x="181" y="17"/>
                    <a:pt x="181" y="17"/>
                    <a:pt x="181" y="17"/>
                  </a:cubicBezTo>
                  <a:cubicBezTo>
                    <a:pt x="181" y="17"/>
                    <a:pt x="181" y="17"/>
                    <a:pt x="181" y="17"/>
                  </a:cubicBezTo>
                  <a:cubicBezTo>
                    <a:pt x="181" y="17"/>
                    <a:pt x="181" y="17"/>
                    <a:pt x="181" y="17"/>
                  </a:cubicBezTo>
                  <a:cubicBezTo>
                    <a:pt x="180" y="16"/>
                    <a:pt x="180" y="16"/>
                    <a:pt x="180" y="16"/>
                  </a:cubicBezTo>
                  <a:cubicBezTo>
                    <a:pt x="177" y="16"/>
                    <a:pt x="177" y="16"/>
                    <a:pt x="177" y="16"/>
                  </a:cubicBezTo>
                  <a:cubicBezTo>
                    <a:pt x="176" y="15"/>
                    <a:pt x="175" y="16"/>
                    <a:pt x="174" y="16"/>
                  </a:cubicBezTo>
                  <a:cubicBezTo>
                    <a:pt x="173" y="15"/>
                    <a:pt x="173" y="13"/>
                    <a:pt x="175" y="14"/>
                  </a:cubicBezTo>
                  <a:cubicBezTo>
                    <a:pt x="171" y="13"/>
                    <a:pt x="166" y="12"/>
                    <a:pt x="162" y="11"/>
                  </a:cubicBezTo>
                  <a:cubicBezTo>
                    <a:pt x="164" y="13"/>
                    <a:pt x="157" y="11"/>
                    <a:pt x="159" y="13"/>
                  </a:cubicBezTo>
                  <a:cubicBezTo>
                    <a:pt x="161" y="14"/>
                    <a:pt x="163" y="16"/>
                    <a:pt x="161" y="17"/>
                  </a:cubicBezTo>
                  <a:cubicBezTo>
                    <a:pt x="160" y="17"/>
                    <a:pt x="161" y="16"/>
                    <a:pt x="161" y="15"/>
                  </a:cubicBezTo>
                  <a:cubicBezTo>
                    <a:pt x="159" y="16"/>
                    <a:pt x="158" y="13"/>
                    <a:pt x="156" y="15"/>
                  </a:cubicBezTo>
                  <a:cubicBezTo>
                    <a:pt x="160" y="14"/>
                    <a:pt x="157" y="12"/>
                    <a:pt x="158" y="10"/>
                  </a:cubicBezTo>
                  <a:cubicBezTo>
                    <a:pt x="155" y="11"/>
                    <a:pt x="158" y="9"/>
                    <a:pt x="155" y="9"/>
                  </a:cubicBezTo>
                  <a:cubicBezTo>
                    <a:pt x="152" y="10"/>
                    <a:pt x="149" y="10"/>
                    <a:pt x="145" y="11"/>
                  </a:cubicBezTo>
                  <a:cubicBezTo>
                    <a:pt x="141" y="9"/>
                    <a:pt x="134" y="11"/>
                    <a:pt x="131" y="12"/>
                  </a:cubicBezTo>
                  <a:cubicBezTo>
                    <a:pt x="128" y="11"/>
                    <a:pt x="130" y="9"/>
                    <a:pt x="127" y="8"/>
                  </a:cubicBezTo>
                  <a:cubicBezTo>
                    <a:pt x="125" y="9"/>
                    <a:pt x="130" y="10"/>
                    <a:pt x="126" y="10"/>
                  </a:cubicBezTo>
                  <a:cubicBezTo>
                    <a:pt x="126" y="9"/>
                    <a:pt x="126" y="9"/>
                    <a:pt x="126" y="9"/>
                  </a:cubicBezTo>
                  <a:cubicBezTo>
                    <a:pt x="125" y="10"/>
                    <a:pt x="119" y="8"/>
                    <a:pt x="118" y="12"/>
                  </a:cubicBezTo>
                  <a:cubicBezTo>
                    <a:pt x="119" y="9"/>
                    <a:pt x="119" y="9"/>
                    <a:pt x="119" y="9"/>
                  </a:cubicBezTo>
                  <a:cubicBezTo>
                    <a:pt x="118" y="9"/>
                    <a:pt x="118" y="10"/>
                    <a:pt x="117" y="10"/>
                  </a:cubicBezTo>
                  <a:cubicBezTo>
                    <a:pt x="117" y="9"/>
                    <a:pt x="116" y="9"/>
                    <a:pt x="117" y="8"/>
                  </a:cubicBezTo>
                  <a:cubicBezTo>
                    <a:pt x="115" y="7"/>
                    <a:pt x="112" y="9"/>
                    <a:pt x="110" y="9"/>
                  </a:cubicBezTo>
                  <a:cubicBezTo>
                    <a:pt x="111" y="10"/>
                    <a:pt x="111" y="10"/>
                    <a:pt x="111" y="10"/>
                  </a:cubicBezTo>
                  <a:cubicBezTo>
                    <a:pt x="107" y="12"/>
                    <a:pt x="104" y="11"/>
                    <a:pt x="100" y="12"/>
                  </a:cubicBezTo>
                  <a:cubicBezTo>
                    <a:pt x="100" y="10"/>
                    <a:pt x="100" y="10"/>
                    <a:pt x="100" y="10"/>
                  </a:cubicBezTo>
                  <a:cubicBezTo>
                    <a:pt x="97" y="11"/>
                    <a:pt x="97" y="11"/>
                    <a:pt x="97" y="11"/>
                  </a:cubicBezTo>
                  <a:cubicBezTo>
                    <a:pt x="98" y="10"/>
                    <a:pt x="95" y="10"/>
                    <a:pt x="94" y="11"/>
                  </a:cubicBezTo>
                  <a:cubicBezTo>
                    <a:pt x="100" y="7"/>
                    <a:pt x="100" y="7"/>
                    <a:pt x="100" y="7"/>
                  </a:cubicBezTo>
                  <a:cubicBezTo>
                    <a:pt x="102" y="7"/>
                    <a:pt x="99" y="9"/>
                    <a:pt x="100" y="10"/>
                  </a:cubicBezTo>
                  <a:cubicBezTo>
                    <a:pt x="101" y="11"/>
                    <a:pt x="105" y="10"/>
                    <a:pt x="105" y="9"/>
                  </a:cubicBezTo>
                  <a:cubicBezTo>
                    <a:pt x="104" y="9"/>
                    <a:pt x="104" y="9"/>
                    <a:pt x="103" y="10"/>
                  </a:cubicBezTo>
                  <a:cubicBezTo>
                    <a:pt x="102" y="8"/>
                    <a:pt x="104" y="8"/>
                    <a:pt x="105" y="6"/>
                  </a:cubicBezTo>
                  <a:cubicBezTo>
                    <a:pt x="105" y="6"/>
                    <a:pt x="103" y="6"/>
                    <a:pt x="103" y="7"/>
                  </a:cubicBezTo>
                  <a:cubicBezTo>
                    <a:pt x="105" y="6"/>
                    <a:pt x="106" y="5"/>
                    <a:pt x="109" y="5"/>
                  </a:cubicBezTo>
                  <a:cubicBezTo>
                    <a:pt x="107" y="6"/>
                    <a:pt x="110" y="6"/>
                    <a:pt x="109" y="7"/>
                  </a:cubicBezTo>
                  <a:cubicBezTo>
                    <a:pt x="109" y="5"/>
                    <a:pt x="112" y="4"/>
                    <a:pt x="115" y="4"/>
                  </a:cubicBezTo>
                  <a:cubicBezTo>
                    <a:pt x="118" y="6"/>
                    <a:pt x="121" y="2"/>
                    <a:pt x="125" y="3"/>
                  </a:cubicBezTo>
                  <a:cubicBezTo>
                    <a:pt x="123" y="4"/>
                    <a:pt x="122" y="6"/>
                    <a:pt x="119" y="7"/>
                  </a:cubicBezTo>
                  <a:cubicBezTo>
                    <a:pt x="122" y="7"/>
                    <a:pt x="122" y="7"/>
                    <a:pt x="124" y="7"/>
                  </a:cubicBezTo>
                  <a:cubicBezTo>
                    <a:pt x="125" y="6"/>
                    <a:pt x="126" y="4"/>
                    <a:pt x="129" y="3"/>
                  </a:cubicBezTo>
                  <a:cubicBezTo>
                    <a:pt x="129" y="4"/>
                    <a:pt x="129" y="4"/>
                    <a:pt x="129" y="4"/>
                  </a:cubicBezTo>
                  <a:cubicBezTo>
                    <a:pt x="132" y="3"/>
                    <a:pt x="132" y="1"/>
                    <a:pt x="135" y="2"/>
                  </a:cubicBezTo>
                  <a:cubicBezTo>
                    <a:pt x="142" y="2"/>
                    <a:pt x="148" y="2"/>
                    <a:pt x="153" y="2"/>
                  </a:cubicBezTo>
                  <a:cubicBezTo>
                    <a:pt x="153" y="3"/>
                    <a:pt x="153" y="3"/>
                    <a:pt x="153" y="3"/>
                  </a:cubicBezTo>
                  <a:cubicBezTo>
                    <a:pt x="156" y="1"/>
                    <a:pt x="162" y="2"/>
                    <a:pt x="165" y="2"/>
                  </a:cubicBezTo>
                  <a:cubicBezTo>
                    <a:pt x="171" y="4"/>
                    <a:pt x="179" y="4"/>
                    <a:pt x="181" y="7"/>
                  </a:cubicBezTo>
                  <a:cubicBezTo>
                    <a:pt x="185" y="9"/>
                    <a:pt x="185" y="9"/>
                    <a:pt x="185" y="9"/>
                  </a:cubicBezTo>
                  <a:cubicBezTo>
                    <a:pt x="186" y="9"/>
                    <a:pt x="186" y="9"/>
                    <a:pt x="186" y="9"/>
                  </a:cubicBezTo>
                  <a:cubicBezTo>
                    <a:pt x="186" y="9"/>
                    <a:pt x="186" y="9"/>
                    <a:pt x="186" y="9"/>
                  </a:cubicBezTo>
                  <a:cubicBezTo>
                    <a:pt x="186" y="9"/>
                    <a:pt x="186" y="9"/>
                    <a:pt x="186" y="9"/>
                  </a:cubicBezTo>
                  <a:cubicBezTo>
                    <a:pt x="186" y="9"/>
                    <a:pt x="186" y="9"/>
                    <a:pt x="186" y="9"/>
                  </a:cubicBezTo>
                  <a:cubicBezTo>
                    <a:pt x="186" y="9"/>
                    <a:pt x="186" y="9"/>
                    <a:pt x="186" y="9"/>
                  </a:cubicBezTo>
                  <a:cubicBezTo>
                    <a:pt x="187" y="2"/>
                    <a:pt x="185" y="18"/>
                    <a:pt x="186" y="16"/>
                  </a:cubicBezTo>
                  <a:cubicBezTo>
                    <a:pt x="186" y="17"/>
                    <a:pt x="186" y="17"/>
                    <a:pt x="186" y="17"/>
                  </a:cubicBezTo>
                  <a:cubicBezTo>
                    <a:pt x="185" y="17"/>
                    <a:pt x="185" y="17"/>
                    <a:pt x="185" y="17"/>
                  </a:cubicBezTo>
                  <a:cubicBezTo>
                    <a:pt x="185" y="17"/>
                    <a:pt x="185" y="17"/>
                    <a:pt x="185" y="17"/>
                  </a:cubicBezTo>
                  <a:cubicBezTo>
                    <a:pt x="183" y="17"/>
                    <a:pt x="183" y="17"/>
                    <a:pt x="183" y="17"/>
                  </a:cubicBezTo>
                  <a:cubicBezTo>
                    <a:pt x="176" y="20"/>
                    <a:pt x="176" y="20"/>
                    <a:pt x="176" y="20"/>
                  </a:cubicBezTo>
                  <a:cubicBezTo>
                    <a:pt x="171" y="22"/>
                    <a:pt x="166" y="23"/>
                    <a:pt x="161" y="24"/>
                  </a:cubicBezTo>
                  <a:cubicBezTo>
                    <a:pt x="162" y="22"/>
                    <a:pt x="162" y="22"/>
                    <a:pt x="162" y="22"/>
                  </a:cubicBezTo>
                  <a:cubicBezTo>
                    <a:pt x="161" y="24"/>
                    <a:pt x="161" y="21"/>
                    <a:pt x="159" y="22"/>
                  </a:cubicBezTo>
                  <a:cubicBezTo>
                    <a:pt x="162" y="23"/>
                    <a:pt x="157" y="24"/>
                    <a:pt x="156" y="26"/>
                  </a:cubicBezTo>
                  <a:cubicBezTo>
                    <a:pt x="151" y="25"/>
                    <a:pt x="145" y="28"/>
                    <a:pt x="141" y="30"/>
                  </a:cubicBezTo>
                  <a:cubicBezTo>
                    <a:pt x="141" y="29"/>
                    <a:pt x="141" y="29"/>
                    <a:pt x="141" y="29"/>
                  </a:cubicBezTo>
                  <a:cubicBezTo>
                    <a:pt x="137" y="32"/>
                    <a:pt x="132" y="31"/>
                    <a:pt x="126" y="31"/>
                  </a:cubicBezTo>
                  <a:cubicBezTo>
                    <a:pt x="126" y="31"/>
                    <a:pt x="124" y="30"/>
                    <a:pt x="123" y="30"/>
                  </a:cubicBezTo>
                  <a:cubicBezTo>
                    <a:pt x="120" y="33"/>
                    <a:pt x="119" y="33"/>
                    <a:pt x="115" y="35"/>
                  </a:cubicBezTo>
                  <a:cubicBezTo>
                    <a:pt x="112" y="35"/>
                    <a:pt x="107" y="36"/>
                    <a:pt x="104" y="36"/>
                  </a:cubicBezTo>
                  <a:cubicBezTo>
                    <a:pt x="99" y="38"/>
                    <a:pt x="93" y="40"/>
                    <a:pt x="88" y="41"/>
                  </a:cubicBezTo>
                  <a:cubicBezTo>
                    <a:pt x="86" y="42"/>
                    <a:pt x="84" y="43"/>
                    <a:pt x="83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4" y="47"/>
                    <a:pt x="74" y="20"/>
                    <a:pt x="78" y="31"/>
                  </a:cubicBezTo>
                  <a:cubicBezTo>
                    <a:pt x="78" y="31"/>
                    <a:pt x="78" y="31"/>
                    <a:pt x="78" y="31"/>
                  </a:cubicBezTo>
                  <a:cubicBezTo>
                    <a:pt x="78" y="31"/>
                    <a:pt x="78" y="31"/>
                    <a:pt x="78" y="31"/>
                  </a:cubicBezTo>
                  <a:cubicBezTo>
                    <a:pt x="79" y="31"/>
                    <a:pt x="79" y="31"/>
                    <a:pt x="79" y="31"/>
                  </a:cubicBezTo>
                  <a:cubicBezTo>
                    <a:pt x="79" y="31"/>
                    <a:pt x="79" y="31"/>
                    <a:pt x="79" y="31"/>
                  </a:cubicBezTo>
                  <a:cubicBezTo>
                    <a:pt x="79" y="31"/>
                    <a:pt x="79" y="31"/>
                    <a:pt x="79" y="31"/>
                  </a:cubicBezTo>
                  <a:cubicBezTo>
                    <a:pt x="79" y="31"/>
                    <a:pt x="79" y="31"/>
                    <a:pt x="79" y="31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85" y="31"/>
                    <a:pt x="85" y="31"/>
                    <a:pt x="85" y="31"/>
                  </a:cubicBezTo>
                  <a:cubicBezTo>
                    <a:pt x="86" y="33"/>
                    <a:pt x="86" y="33"/>
                    <a:pt x="86" y="33"/>
                  </a:cubicBezTo>
                  <a:cubicBezTo>
                    <a:pt x="97" y="31"/>
                    <a:pt x="111" y="32"/>
                    <a:pt x="121" y="29"/>
                  </a:cubicBezTo>
                  <a:cubicBezTo>
                    <a:pt x="120" y="32"/>
                    <a:pt x="120" y="32"/>
                    <a:pt x="120" y="32"/>
                  </a:cubicBezTo>
                  <a:cubicBezTo>
                    <a:pt x="123" y="32"/>
                    <a:pt x="127" y="30"/>
                    <a:pt x="126" y="29"/>
                  </a:cubicBezTo>
                  <a:cubicBezTo>
                    <a:pt x="129" y="29"/>
                    <a:pt x="134" y="27"/>
                    <a:pt x="136" y="28"/>
                  </a:cubicBezTo>
                  <a:cubicBezTo>
                    <a:pt x="140" y="29"/>
                    <a:pt x="140" y="27"/>
                    <a:pt x="143" y="27"/>
                  </a:cubicBezTo>
                  <a:cubicBezTo>
                    <a:pt x="150" y="27"/>
                    <a:pt x="153" y="28"/>
                    <a:pt x="160" y="28"/>
                  </a:cubicBezTo>
                  <a:cubicBezTo>
                    <a:pt x="158" y="28"/>
                    <a:pt x="158" y="28"/>
                    <a:pt x="158" y="28"/>
                  </a:cubicBezTo>
                  <a:cubicBezTo>
                    <a:pt x="157" y="28"/>
                    <a:pt x="157" y="29"/>
                    <a:pt x="159" y="30"/>
                  </a:cubicBezTo>
                  <a:cubicBezTo>
                    <a:pt x="161" y="29"/>
                    <a:pt x="168" y="32"/>
                    <a:pt x="166" y="29"/>
                  </a:cubicBezTo>
                  <a:cubicBezTo>
                    <a:pt x="172" y="31"/>
                    <a:pt x="172" y="31"/>
                    <a:pt x="172" y="31"/>
                  </a:cubicBezTo>
                  <a:cubicBezTo>
                    <a:pt x="175" y="32"/>
                    <a:pt x="175" y="32"/>
                    <a:pt x="175" y="32"/>
                  </a:cubicBezTo>
                  <a:cubicBezTo>
                    <a:pt x="176" y="32"/>
                    <a:pt x="176" y="32"/>
                    <a:pt x="176" y="32"/>
                  </a:cubicBezTo>
                  <a:cubicBezTo>
                    <a:pt x="176" y="32"/>
                    <a:pt x="176" y="32"/>
                    <a:pt x="176" y="32"/>
                  </a:cubicBezTo>
                  <a:cubicBezTo>
                    <a:pt x="177" y="28"/>
                    <a:pt x="176" y="66"/>
                    <a:pt x="176" y="50"/>
                  </a:cubicBezTo>
                  <a:cubicBezTo>
                    <a:pt x="176" y="50"/>
                    <a:pt x="176" y="50"/>
                    <a:pt x="176" y="50"/>
                  </a:cubicBezTo>
                  <a:cubicBezTo>
                    <a:pt x="176" y="50"/>
                    <a:pt x="176" y="50"/>
                    <a:pt x="176" y="50"/>
                  </a:cubicBezTo>
                  <a:cubicBezTo>
                    <a:pt x="176" y="50"/>
                    <a:pt x="176" y="50"/>
                    <a:pt x="176" y="50"/>
                  </a:cubicBezTo>
                  <a:cubicBezTo>
                    <a:pt x="176" y="50"/>
                    <a:pt x="176" y="50"/>
                    <a:pt x="176" y="50"/>
                  </a:cubicBezTo>
                  <a:cubicBezTo>
                    <a:pt x="176" y="50"/>
                    <a:pt x="176" y="50"/>
                    <a:pt x="176" y="50"/>
                  </a:cubicBezTo>
                  <a:cubicBezTo>
                    <a:pt x="175" y="50"/>
                    <a:pt x="175" y="50"/>
                    <a:pt x="175" y="50"/>
                  </a:cubicBezTo>
                  <a:cubicBezTo>
                    <a:pt x="175" y="51"/>
                    <a:pt x="175" y="51"/>
                    <a:pt x="175" y="51"/>
                  </a:cubicBezTo>
                  <a:cubicBezTo>
                    <a:pt x="171" y="52"/>
                    <a:pt x="167" y="53"/>
                    <a:pt x="163" y="53"/>
                  </a:cubicBezTo>
                  <a:cubicBezTo>
                    <a:pt x="164" y="54"/>
                    <a:pt x="162" y="55"/>
                    <a:pt x="162" y="55"/>
                  </a:cubicBezTo>
                  <a:cubicBezTo>
                    <a:pt x="156" y="57"/>
                    <a:pt x="149" y="56"/>
                    <a:pt x="145" y="58"/>
                  </a:cubicBezTo>
                  <a:cubicBezTo>
                    <a:pt x="144" y="58"/>
                    <a:pt x="146" y="57"/>
                    <a:pt x="144" y="57"/>
                  </a:cubicBezTo>
                  <a:cubicBezTo>
                    <a:pt x="143" y="58"/>
                    <a:pt x="144" y="58"/>
                    <a:pt x="142" y="59"/>
                  </a:cubicBezTo>
                  <a:cubicBezTo>
                    <a:pt x="134" y="62"/>
                    <a:pt x="124" y="60"/>
                    <a:pt x="116" y="62"/>
                  </a:cubicBezTo>
                  <a:cubicBezTo>
                    <a:pt x="109" y="65"/>
                    <a:pt x="101" y="67"/>
                    <a:pt x="95" y="68"/>
                  </a:cubicBezTo>
                  <a:cubicBezTo>
                    <a:pt x="92" y="69"/>
                    <a:pt x="89" y="70"/>
                    <a:pt x="86" y="71"/>
                  </a:cubicBezTo>
                  <a:cubicBezTo>
                    <a:pt x="83" y="73"/>
                    <a:pt x="83" y="73"/>
                    <a:pt x="83" y="73"/>
                  </a:cubicBezTo>
                  <a:cubicBezTo>
                    <a:pt x="82" y="74"/>
                    <a:pt x="82" y="74"/>
                    <a:pt x="82" y="74"/>
                  </a:cubicBezTo>
                  <a:cubicBezTo>
                    <a:pt x="82" y="74"/>
                    <a:pt x="82" y="74"/>
                    <a:pt x="82" y="74"/>
                  </a:cubicBezTo>
                  <a:cubicBezTo>
                    <a:pt x="82" y="74"/>
                    <a:pt x="82" y="74"/>
                    <a:pt x="82" y="74"/>
                  </a:cubicBezTo>
                  <a:cubicBezTo>
                    <a:pt x="82" y="74"/>
                    <a:pt x="82" y="74"/>
                    <a:pt x="82" y="74"/>
                  </a:cubicBezTo>
                  <a:cubicBezTo>
                    <a:pt x="82" y="77"/>
                    <a:pt x="78" y="47"/>
                    <a:pt x="80" y="60"/>
                  </a:cubicBezTo>
                  <a:cubicBezTo>
                    <a:pt x="80" y="60"/>
                    <a:pt x="80" y="60"/>
                    <a:pt x="80" y="60"/>
                  </a:cubicBezTo>
                  <a:cubicBezTo>
                    <a:pt x="80" y="60"/>
                    <a:pt x="80" y="60"/>
                    <a:pt x="80" y="60"/>
                  </a:cubicBezTo>
                  <a:cubicBezTo>
                    <a:pt x="80" y="60"/>
                    <a:pt x="80" y="60"/>
                    <a:pt x="80" y="60"/>
                  </a:cubicBezTo>
                  <a:cubicBezTo>
                    <a:pt x="81" y="60"/>
                    <a:pt x="81" y="60"/>
                    <a:pt x="81" y="60"/>
                  </a:cubicBezTo>
                  <a:cubicBezTo>
                    <a:pt x="81" y="60"/>
                    <a:pt x="81" y="60"/>
                    <a:pt x="81" y="60"/>
                  </a:cubicBezTo>
                  <a:cubicBezTo>
                    <a:pt x="81" y="60"/>
                    <a:pt x="81" y="60"/>
                    <a:pt x="81" y="60"/>
                  </a:cubicBezTo>
                  <a:cubicBezTo>
                    <a:pt x="85" y="59"/>
                    <a:pt x="86" y="66"/>
                    <a:pt x="91" y="63"/>
                  </a:cubicBezTo>
                  <a:cubicBezTo>
                    <a:pt x="92" y="64"/>
                    <a:pt x="94" y="64"/>
                    <a:pt x="94" y="65"/>
                  </a:cubicBezTo>
                  <a:cubicBezTo>
                    <a:pt x="96" y="64"/>
                    <a:pt x="103" y="67"/>
                    <a:pt x="108" y="65"/>
                  </a:cubicBezTo>
                  <a:cubicBezTo>
                    <a:pt x="107" y="65"/>
                    <a:pt x="107" y="65"/>
                    <a:pt x="107" y="65"/>
                  </a:cubicBezTo>
                  <a:cubicBezTo>
                    <a:pt x="112" y="66"/>
                    <a:pt x="117" y="64"/>
                    <a:pt x="122" y="65"/>
                  </a:cubicBezTo>
                  <a:cubicBezTo>
                    <a:pt x="122" y="65"/>
                    <a:pt x="121" y="65"/>
                    <a:pt x="121" y="66"/>
                  </a:cubicBezTo>
                  <a:cubicBezTo>
                    <a:pt x="123" y="67"/>
                    <a:pt x="126" y="63"/>
                    <a:pt x="127" y="66"/>
                  </a:cubicBezTo>
                  <a:cubicBezTo>
                    <a:pt x="129" y="65"/>
                    <a:pt x="128" y="64"/>
                    <a:pt x="127" y="64"/>
                  </a:cubicBezTo>
                  <a:cubicBezTo>
                    <a:pt x="140" y="64"/>
                    <a:pt x="155" y="60"/>
                    <a:pt x="172" y="68"/>
                  </a:cubicBezTo>
                  <a:cubicBezTo>
                    <a:pt x="178" y="73"/>
                    <a:pt x="177" y="74"/>
                    <a:pt x="176" y="74"/>
                  </a:cubicBezTo>
                  <a:cubicBezTo>
                    <a:pt x="176" y="74"/>
                    <a:pt x="176" y="74"/>
                    <a:pt x="176" y="75"/>
                  </a:cubicBezTo>
                  <a:cubicBezTo>
                    <a:pt x="176" y="75"/>
                    <a:pt x="176" y="75"/>
                    <a:pt x="176" y="75"/>
                  </a:cubicBezTo>
                  <a:cubicBezTo>
                    <a:pt x="176" y="75"/>
                    <a:pt x="176" y="75"/>
                    <a:pt x="176" y="75"/>
                  </a:cubicBezTo>
                  <a:cubicBezTo>
                    <a:pt x="176" y="75"/>
                    <a:pt x="176" y="75"/>
                    <a:pt x="176" y="75"/>
                  </a:cubicBezTo>
                  <a:cubicBezTo>
                    <a:pt x="176" y="75"/>
                    <a:pt x="176" y="75"/>
                    <a:pt x="176" y="75"/>
                  </a:cubicBezTo>
                  <a:cubicBezTo>
                    <a:pt x="176" y="75"/>
                    <a:pt x="176" y="75"/>
                    <a:pt x="176" y="75"/>
                  </a:cubicBezTo>
                  <a:cubicBezTo>
                    <a:pt x="178" y="65"/>
                    <a:pt x="173" y="88"/>
                    <a:pt x="174" y="86"/>
                  </a:cubicBezTo>
                  <a:cubicBezTo>
                    <a:pt x="174" y="86"/>
                    <a:pt x="174" y="86"/>
                    <a:pt x="174" y="86"/>
                  </a:cubicBezTo>
                  <a:cubicBezTo>
                    <a:pt x="174" y="86"/>
                    <a:pt x="174" y="86"/>
                    <a:pt x="174" y="86"/>
                  </a:cubicBezTo>
                  <a:cubicBezTo>
                    <a:pt x="173" y="86"/>
                    <a:pt x="173" y="86"/>
                    <a:pt x="173" y="86"/>
                  </a:cubicBezTo>
                  <a:cubicBezTo>
                    <a:pt x="173" y="86"/>
                    <a:pt x="173" y="86"/>
                    <a:pt x="173" y="86"/>
                  </a:cubicBezTo>
                  <a:cubicBezTo>
                    <a:pt x="172" y="87"/>
                    <a:pt x="171" y="87"/>
                    <a:pt x="171" y="88"/>
                  </a:cubicBezTo>
                  <a:cubicBezTo>
                    <a:pt x="170" y="87"/>
                    <a:pt x="170" y="89"/>
                    <a:pt x="170" y="88"/>
                  </a:cubicBezTo>
                  <a:cubicBezTo>
                    <a:pt x="167" y="90"/>
                    <a:pt x="164" y="86"/>
                    <a:pt x="163" y="88"/>
                  </a:cubicBezTo>
                  <a:cubicBezTo>
                    <a:pt x="164" y="90"/>
                    <a:pt x="161" y="89"/>
                    <a:pt x="161" y="90"/>
                  </a:cubicBezTo>
                  <a:cubicBezTo>
                    <a:pt x="155" y="90"/>
                    <a:pt x="154" y="89"/>
                    <a:pt x="149" y="90"/>
                  </a:cubicBezTo>
                  <a:cubicBezTo>
                    <a:pt x="149" y="89"/>
                    <a:pt x="149" y="89"/>
                    <a:pt x="149" y="89"/>
                  </a:cubicBezTo>
                  <a:cubicBezTo>
                    <a:pt x="144" y="92"/>
                    <a:pt x="138" y="91"/>
                    <a:pt x="134" y="95"/>
                  </a:cubicBezTo>
                  <a:cubicBezTo>
                    <a:pt x="126" y="95"/>
                    <a:pt x="120" y="97"/>
                    <a:pt x="114" y="98"/>
                  </a:cubicBezTo>
                  <a:cubicBezTo>
                    <a:pt x="111" y="100"/>
                    <a:pt x="108" y="100"/>
                    <a:pt x="107" y="102"/>
                  </a:cubicBezTo>
                  <a:cubicBezTo>
                    <a:pt x="105" y="104"/>
                    <a:pt x="105" y="104"/>
                    <a:pt x="105" y="104"/>
                  </a:cubicBezTo>
                  <a:cubicBezTo>
                    <a:pt x="104" y="104"/>
                    <a:pt x="104" y="104"/>
                    <a:pt x="104" y="104"/>
                  </a:cubicBezTo>
                  <a:cubicBezTo>
                    <a:pt x="104" y="104"/>
                    <a:pt x="104" y="104"/>
                    <a:pt x="104" y="104"/>
                  </a:cubicBezTo>
                  <a:cubicBezTo>
                    <a:pt x="104" y="104"/>
                    <a:pt x="104" y="104"/>
                    <a:pt x="104" y="104"/>
                  </a:cubicBezTo>
                  <a:cubicBezTo>
                    <a:pt x="104" y="104"/>
                    <a:pt x="104" y="104"/>
                    <a:pt x="104" y="104"/>
                  </a:cubicBezTo>
                  <a:cubicBezTo>
                    <a:pt x="104" y="107"/>
                    <a:pt x="103" y="74"/>
                    <a:pt x="104" y="88"/>
                  </a:cubicBezTo>
                  <a:cubicBezTo>
                    <a:pt x="104" y="88"/>
                    <a:pt x="104" y="88"/>
                    <a:pt x="104" y="88"/>
                  </a:cubicBezTo>
                  <a:cubicBezTo>
                    <a:pt x="104" y="88"/>
                    <a:pt x="104" y="88"/>
                    <a:pt x="104" y="88"/>
                  </a:cubicBezTo>
                  <a:cubicBezTo>
                    <a:pt x="104" y="88"/>
                    <a:pt x="104" y="88"/>
                    <a:pt x="104" y="88"/>
                  </a:cubicBezTo>
                  <a:cubicBezTo>
                    <a:pt x="105" y="89"/>
                    <a:pt x="105" y="89"/>
                    <a:pt x="105" y="89"/>
                  </a:cubicBezTo>
                  <a:cubicBezTo>
                    <a:pt x="108" y="91"/>
                    <a:pt x="114" y="91"/>
                    <a:pt x="121" y="91"/>
                  </a:cubicBezTo>
                  <a:cubicBezTo>
                    <a:pt x="125" y="92"/>
                    <a:pt x="129" y="92"/>
                    <a:pt x="134" y="93"/>
                  </a:cubicBezTo>
                  <a:cubicBezTo>
                    <a:pt x="137" y="94"/>
                    <a:pt x="139" y="95"/>
                    <a:pt x="142" y="96"/>
                  </a:cubicBezTo>
                  <a:cubicBezTo>
                    <a:pt x="140" y="77"/>
                    <a:pt x="145" y="122"/>
                    <a:pt x="144" y="117"/>
                  </a:cubicBezTo>
                  <a:cubicBezTo>
                    <a:pt x="144" y="117"/>
                    <a:pt x="144" y="117"/>
                    <a:pt x="144" y="117"/>
                  </a:cubicBezTo>
                  <a:cubicBezTo>
                    <a:pt x="144" y="117"/>
                    <a:pt x="144" y="117"/>
                    <a:pt x="144" y="117"/>
                  </a:cubicBezTo>
                  <a:cubicBezTo>
                    <a:pt x="144" y="117"/>
                    <a:pt x="144" y="117"/>
                    <a:pt x="144" y="117"/>
                  </a:cubicBezTo>
                  <a:cubicBezTo>
                    <a:pt x="144" y="117"/>
                    <a:pt x="144" y="117"/>
                    <a:pt x="144" y="117"/>
                  </a:cubicBezTo>
                  <a:cubicBezTo>
                    <a:pt x="143" y="117"/>
                    <a:pt x="143" y="117"/>
                    <a:pt x="143" y="117"/>
                  </a:cubicBezTo>
                  <a:cubicBezTo>
                    <a:pt x="143" y="118"/>
                    <a:pt x="143" y="118"/>
                    <a:pt x="143" y="118"/>
                  </a:cubicBezTo>
                  <a:cubicBezTo>
                    <a:pt x="141" y="119"/>
                    <a:pt x="141" y="119"/>
                    <a:pt x="141" y="119"/>
                  </a:cubicBezTo>
                  <a:cubicBezTo>
                    <a:pt x="139" y="121"/>
                    <a:pt x="139" y="121"/>
                    <a:pt x="139" y="121"/>
                  </a:cubicBezTo>
                  <a:cubicBezTo>
                    <a:pt x="124" y="130"/>
                    <a:pt x="114" y="134"/>
                    <a:pt x="108" y="143"/>
                  </a:cubicBezTo>
                  <a:cubicBezTo>
                    <a:pt x="105" y="150"/>
                    <a:pt x="103" y="147"/>
                    <a:pt x="106" y="149"/>
                  </a:cubicBezTo>
                  <a:cubicBezTo>
                    <a:pt x="108" y="152"/>
                    <a:pt x="115" y="161"/>
                    <a:pt x="118" y="169"/>
                  </a:cubicBezTo>
                  <a:cubicBezTo>
                    <a:pt x="118" y="178"/>
                    <a:pt x="119" y="178"/>
                    <a:pt x="121" y="187"/>
                  </a:cubicBezTo>
                  <a:cubicBezTo>
                    <a:pt x="120" y="187"/>
                    <a:pt x="120" y="186"/>
                    <a:pt x="120" y="187"/>
                  </a:cubicBezTo>
                  <a:cubicBezTo>
                    <a:pt x="122" y="187"/>
                    <a:pt x="121" y="193"/>
                    <a:pt x="122" y="194"/>
                  </a:cubicBezTo>
                  <a:cubicBezTo>
                    <a:pt x="121" y="208"/>
                    <a:pt x="118" y="218"/>
                    <a:pt x="113" y="229"/>
                  </a:cubicBezTo>
                  <a:cubicBezTo>
                    <a:pt x="114" y="228"/>
                    <a:pt x="113" y="226"/>
                    <a:pt x="112" y="228"/>
                  </a:cubicBezTo>
                  <a:cubicBezTo>
                    <a:pt x="112" y="231"/>
                    <a:pt x="112" y="231"/>
                    <a:pt x="112" y="231"/>
                  </a:cubicBezTo>
                  <a:cubicBezTo>
                    <a:pt x="111" y="231"/>
                    <a:pt x="111" y="231"/>
                    <a:pt x="111" y="231"/>
                  </a:cubicBezTo>
                  <a:cubicBezTo>
                    <a:pt x="111" y="232"/>
                    <a:pt x="111" y="234"/>
                    <a:pt x="112" y="233"/>
                  </a:cubicBezTo>
                  <a:cubicBezTo>
                    <a:pt x="101" y="261"/>
                    <a:pt x="80" y="281"/>
                    <a:pt x="62" y="303"/>
                  </a:cubicBezTo>
                  <a:cubicBezTo>
                    <a:pt x="57" y="307"/>
                    <a:pt x="51" y="315"/>
                    <a:pt x="47" y="320"/>
                  </a:cubicBezTo>
                  <a:cubicBezTo>
                    <a:pt x="30" y="334"/>
                    <a:pt x="15" y="346"/>
                    <a:pt x="2" y="362"/>
                  </a:cubicBezTo>
                  <a:cubicBezTo>
                    <a:pt x="2" y="362"/>
                    <a:pt x="0" y="357"/>
                    <a:pt x="6" y="35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algn="l" defTabSz="914400" rtl="0"/>
              <a:endParaRPr lang="zh-CN" altLang="en-US" sz="1800" kern="120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grpSp>
          <p:nvGrpSpPr>
            <p:cNvPr id="22" name="组合 21"/>
            <p:cNvGrpSpPr/>
            <p:nvPr/>
          </p:nvGrpSpPr>
          <p:grpSpPr>
            <a:xfrm>
              <a:off x="8412163" y="1649413"/>
              <a:ext cx="1909762" cy="1881188"/>
              <a:chOff x="8412163" y="1649413"/>
              <a:chExt cx="1909762" cy="1881188"/>
            </a:xfrm>
          </p:grpSpPr>
          <p:sp>
            <p:nvSpPr>
              <p:cNvPr id="23" name="Freeform 5"/>
              <p:cNvSpPr/>
              <p:nvPr/>
            </p:nvSpPr>
            <p:spPr bwMode="auto">
              <a:xfrm>
                <a:off x="9121775" y="3165476"/>
                <a:ext cx="7937" cy="15875"/>
              </a:xfrm>
              <a:custGeom>
                <a:avLst/>
                <a:gdLst>
                  <a:gd name="T0" fmla="*/ 1 w 2"/>
                  <a:gd name="T1" fmla="*/ 1 h 4"/>
                  <a:gd name="T2" fmla="*/ 1 w 2"/>
                  <a:gd name="T3" fmla="*/ 3 h 4"/>
                  <a:gd name="T4" fmla="*/ 1 w 2"/>
                  <a:gd name="T5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4">
                    <a:moveTo>
                      <a:pt x="1" y="1"/>
                    </a:moveTo>
                    <a:cubicBezTo>
                      <a:pt x="1" y="4"/>
                      <a:pt x="2" y="0"/>
                      <a:pt x="1" y="3"/>
                    </a:cubicBezTo>
                    <a:cubicBezTo>
                      <a:pt x="1" y="3"/>
                      <a:pt x="0" y="2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24" name="Freeform 6"/>
              <p:cNvSpPr/>
              <p:nvPr/>
            </p:nvSpPr>
            <p:spPr bwMode="auto">
              <a:xfrm>
                <a:off x="8896350" y="2154238"/>
                <a:ext cx="922337" cy="1030288"/>
              </a:xfrm>
              <a:custGeom>
                <a:avLst/>
                <a:gdLst>
                  <a:gd name="T0" fmla="*/ 183 w 245"/>
                  <a:gd name="T1" fmla="*/ 210 h 274"/>
                  <a:gd name="T2" fmla="*/ 197 w 245"/>
                  <a:gd name="T3" fmla="*/ 195 h 274"/>
                  <a:gd name="T4" fmla="*/ 217 w 245"/>
                  <a:gd name="T5" fmla="*/ 160 h 274"/>
                  <a:gd name="T6" fmla="*/ 222 w 245"/>
                  <a:gd name="T7" fmla="*/ 147 h 274"/>
                  <a:gd name="T8" fmla="*/ 227 w 245"/>
                  <a:gd name="T9" fmla="*/ 104 h 274"/>
                  <a:gd name="T10" fmla="*/ 224 w 245"/>
                  <a:gd name="T11" fmla="*/ 91 h 274"/>
                  <a:gd name="T12" fmla="*/ 214 w 245"/>
                  <a:gd name="T13" fmla="*/ 69 h 274"/>
                  <a:gd name="T14" fmla="*/ 204 w 245"/>
                  <a:gd name="T15" fmla="*/ 51 h 274"/>
                  <a:gd name="T16" fmla="*/ 197 w 245"/>
                  <a:gd name="T17" fmla="*/ 42 h 274"/>
                  <a:gd name="T18" fmla="*/ 188 w 245"/>
                  <a:gd name="T19" fmla="*/ 37 h 274"/>
                  <a:gd name="T20" fmla="*/ 168 w 245"/>
                  <a:gd name="T21" fmla="*/ 26 h 274"/>
                  <a:gd name="T22" fmla="*/ 156 w 245"/>
                  <a:gd name="T23" fmla="*/ 22 h 274"/>
                  <a:gd name="T24" fmla="*/ 142 w 245"/>
                  <a:gd name="T25" fmla="*/ 20 h 274"/>
                  <a:gd name="T26" fmla="*/ 125 w 245"/>
                  <a:gd name="T27" fmla="*/ 16 h 274"/>
                  <a:gd name="T28" fmla="*/ 106 w 245"/>
                  <a:gd name="T29" fmla="*/ 17 h 274"/>
                  <a:gd name="T30" fmla="*/ 83 w 245"/>
                  <a:gd name="T31" fmla="*/ 21 h 274"/>
                  <a:gd name="T32" fmla="*/ 75 w 245"/>
                  <a:gd name="T33" fmla="*/ 26 h 274"/>
                  <a:gd name="T34" fmla="*/ 66 w 245"/>
                  <a:gd name="T35" fmla="*/ 29 h 274"/>
                  <a:gd name="T36" fmla="*/ 60 w 245"/>
                  <a:gd name="T37" fmla="*/ 35 h 274"/>
                  <a:gd name="T38" fmla="*/ 57 w 245"/>
                  <a:gd name="T39" fmla="*/ 38 h 274"/>
                  <a:gd name="T40" fmla="*/ 50 w 245"/>
                  <a:gd name="T41" fmla="*/ 46 h 274"/>
                  <a:gd name="T42" fmla="*/ 31 w 245"/>
                  <a:gd name="T43" fmla="*/ 72 h 274"/>
                  <a:gd name="T44" fmla="*/ 26 w 245"/>
                  <a:gd name="T45" fmla="*/ 84 h 274"/>
                  <a:gd name="T46" fmla="*/ 22 w 245"/>
                  <a:gd name="T47" fmla="*/ 94 h 274"/>
                  <a:gd name="T48" fmla="*/ 18 w 245"/>
                  <a:gd name="T49" fmla="*/ 120 h 274"/>
                  <a:gd name="T50" fmla="*/ 14 w 245"/>
                  <a:gd name="T51" fmla="*/ 126 h 274"/>
                  <a:gd name="T52" fmla="*/ 19 w 245"/>
                  <a:gd name="T53" fmla="*/ 135 h 274"/>
                  <a:gd name="T54" fmla="*/ 25 w 245"/>
                  <a:gd name="T55" fmla="*/ 142 h 274"/>
                  <a:gd name="T56" fmla="*/ 27 w 245"/>
                  <a:gd name="T57" fmla="*/ 153 h 274"/>
                  <a:gd name="T58" fmla="*/ 31 w 245"/>
                  <a:gd name="T59" fmla="*/ 156 h 274"/>
                  <a:gd name="T60" fmla="*/ 31 w 245"/>
                  <a:gd name="T61" fmla="*/ 162 h 274"/>
                  <a:gd name="T62" fmla="*/ 32 w 245"/>
                  <a:gd name="T63" fmla="*/ 173 h 274"/>
                  <a:gd name="T64" fmla="*/ 40 w 245"/>
                  <a:gd name="T65" fmla="*/ 180 h 274"/>
                  <a:gd name="T66" fmla="*/ 41 w 245"/>
                  <a:gd name="T67" fmla="*/ 186 h 274"/>
                  <a:gd name="T68" fmla="*/ 48 w 245"/>
                  <a:gd name="T69" fmla="*/ 193 h 274"/>
                  <a:gd name="T70" fmla="*/ 53 w 245"/>
                  <a:gd name="T71" fmla="*/ 202 h 274"/>
                  <a:gd name="T72" fmla="*/ 46 w 245"/>
                  <a:gd name="T73" fmla="*/ 200 h 274"/>
                  <a:gd name="T74" fmla="*/ 57 w 245"/>
                  <a:gd name="T75" fmla="*/ 214 h 274"/>
                  <a:gd name="T76" fmla="*/ 61 w 245"/>
                  <a:gd name="T77" fmla="*/ 241 h 274"/>
                  <a:gd name="T78" fmla="*/ 62 w 245"/>
                  <a:gd name="T79" fmla="*/ 248 h 274"/>
                  <a:gd name="T80" fmla="*/ 64 w 245"/>
                  <a:gd name="T81" fmla="*/ 265 h 274"/>
                  <a:gd name="T82" fmla="*/ 61 w 245"/>
                  <a:gd name="T83" fmla="*/ 259 h 274"/>
                  <a:gd name="T84" fmla="*/ 60 w 245"/>
                  <a:gd name="T85" fmla="*/ 243 h 274"/>
                  <a:gd name="T86" fmla="*/ 44 w 245"/>
                  <a:gd name="T87" fmla="*/ 219 h 274"/>
                  <a:gd name="T88" fmla="*/ 19 w 245"/>
                  <a:gd name="T89" fmla="*/ 177 h 274"/>
                  <a:gd name="T90" fmla="*/ 2 w 245"/>
                  <a:gd name="T91" fmla="*/ 123 h 274"/>
                  <a:gd name="T92" fmla="*/ 10 w 245"/>
                  <a:gd name="T93" fmla="*/ 78 h 274"/>
                  <a:gd name="T94" fmla="*/ 25 w 245"/>
                  <a:gd name="T95" fmla="*/ 48 h 274"/>
                  <a:gd name="T96" fmla="*/ 82 w 245"/>
                  <a:gd name="T97" fmla="*/ 6 h 274"/>
                  <a:gd name="T98" fmla="*/ 120 w 245"/>
                  <a:gd name="T99" fmla="*/ 2 h 274"/>
                  <a:gd name="T100" fmla="*/ 166 w 245"/>
                  <a:gd name="T101" fmla="*/ 13 h 274"/>
                  <a:gd name="T102" fmla="*/ 239 w 245"/>
                  <a:gd name="T103" fmla="*/ 141 h 274"/>
                  <a:gd name="T104" fmla="*/ 221 w 245"/>
                  <a:gd name="T105" fmla="*/ 181 h 274"/>
                  <a:gd name="T106" fmla="*/ 148 w 245"/>
                  <a:gd name="T107" fmla="*/ 266 h 2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245" h="274">
                    <a:moveTo>
                      <a:pt x="148" y="266"/>
                    </a:moveTo>
                    <a:cubicBezTo>
                      <a:pt x="144" y="256"/>
                      <a:pt x="154" y="248"/>
                      <a:pt x="155" y="239"/>
                    </a:cubicBezTo>
                    <a:cubicBezTo>
                      <a:pt x="156" y="238"/>
                      <a:pt x="157" y="241"/>
                      <a:pt x="158" y="239"/>
                    </a:cubicBezTo>
                    <a:cubicBezTo>
                      <a:pt x="160" y="229"/>
                      <a:pt x="170" y="220"/>
                      <a:pt x="180" y="214"/>
                    </a:cubicBezTo>
                    <a:cubicBezTo>
                      <a:pt x="180" y="215"/>
                      <a:pt x="180" y="215"/>
                      <a:pt x="180" y="215"/>
                    </a:cubicBezTo>
                    <a:cubicBezTo>
                      <a:pt x="182" y="214"/>
                      <a:pt x="182" y="211"/>
                      <a:pt x="183" y="210"/>
                    </a:cubicBezTo>
                    <a:cubicBezTo>
                      <a:pt x="184" y="210"/>
                      <a:pt x="183" y="211"/>
                      <a:pt x="184" y="211"/>
                    </a:cubicBezTo>
                    <a:cubicBezTo>
                      <a:pt x="183" y="209"/>
                      <a:pt x="186" y="207"/>
                      <a:pt x="186" y="206"/>
                    </a:cubicBezTo>
                    <a:cubicBezTo>
                      <a:pt x="187" y="206"/>
                      <a:pt x="188" y="207"/>
                      <a:pt x="189" y="206"/>
                    </a:cubicBezTo>
                    <a:cubicBezTo>
                      <a:pt x="189" y="204"/>
                      <a:pt x="189" y="204"/>
                      <a:pt x="189" y="204"/>
                    </a:cubicBezTo>
                    <a:cubicBezTo>
                      <a:pt x="188" y="199"/>
                      <a:pt x="195" y="199"/>
                      <a:pt x="196" y="194"/>
                    </a:cubicBezTo>
                    <a:cubicBezTo>
                      <a:pt x="197" y="194"/>
                      <a:pt x="196" y="195"/>
                      <a:pt x="197" y="195"/>
                    </a:cubicBezTo>
                    <a:cubicBezTo>
                      <a:pt x="200" y="188"/>
                      <a:pt x="207" y="181"/>
                      <a:pt x="210" y="174"/>
                    </a:cubicBezTo>
                    <a:cubicBezTo>
                      <a:pt x="211" y="174"/>
                      <a:pt x="211" y="175"/>
                      <a:pt x="212" y="175"/>
                    </a:cubicBezTo>
                    <a:cubicBezTo>
                      <a:pt x="211" y="174"/>
                      <a:pt x="212" y="171"/>
                      <a:pt x="213" y="169"/>
                    </a:cubicBezTo>
                    <a:cubicBezTo>
                      <a:pt x="215" y="169"/>
                      <a:pt x="214" y="165"/>
                      <a:pt x="216" y="164"/>
                    </a:cubicBezTo>
                    <a:cubicBezTo>
                      <a:pt x="216" y="164"/>
                      <a:pt x="216" y="164"/>
                      <a:pt x="216" y="164"/>
                    </a:cubicBezTo>
                    <a:cubicBezTo>
                      <a:pt x="215" y="162"/>
                      <a:pt x="219" y="162"/>
                      <a:pt x="217" y="160"/>
                    </a:cubicBezTo>
                    <a:cubicBezTo>
                      <a:pt x="219" y="159"/>
                      <a:pt x="219" y="159"/>
                      <a:pt x="219" y="159"/>
                    </a:cubicBezTo>
                    <a:cubicBezTo>
                      <a:pt x="217" y="158"/>
                      <a:pt x="221" y="157"/>
                      <a:pt x="221" y="155"/>
                    </a:cubicBezTo>
                    <a:cubicBezTo>
                      <a:pt x="220" y="155"/>
                      <a:pt x="220" y="155"/>
                      <a:pt x="220" y="155"/>
                    </a:cubicBezTo>
                    <a:cubicBezTo>
                      <a:pt x="220" y="154"/>
                      <a:pt x="222" y="153"/>
                      <a:pt x="222" y="152"/>
                    </a:cubicBezTo>
                    <a:cubicBezTo>
                      <a:pt x="222" y="152"/>
                      <a:pt x="222" y="152"/>
                      <a:pt x="222" y="152"/>
                    </a:cubicBezTo>
                    <a:cubicBezTo>
                      <a:pt x="223" y="149"/>
                      <a:pt x="224" y="147"/>
                      <a:pt x="222" y="147"/>
                    </a:cubicBezTo>
                    <a:cubicBezTo>
                      <a:pt x="224" y="146"/>
                      <a:pt x="222" y="150"/>
                      <a:pt x="225" y="149"/>
                    </a:cubicBezTo>
                    <a:cubicBezTo>
                      <a:pt x="226" y="138"/>
                      <a:pt x="228" y="128"/>
                      <a:pt x="228" y="117"/>
                    </a:cubicBezTo>
                    <a:cubicBezTo>
                      <a:pt x="229" y="116"/>
                      <a:pt x="229" y="115"/>
                      <a:pt x="230" y="115"/>
                    </a:cubicBezTo>
                    <a:cubicBezTo>
                      <a:pt x="229" y="114"/>
                      <a:pt x="229" y="111"/>
                      <a:pt x="228" y="110"/>
                    </a:cubicBezTo>
                    <a:cubicBezTo>
                      <a:pt x="228" y="110"/>
                      <a:pt x="229" y="109"/>
                      <a:pt x="229" y="109"/>
                    </a:cubicBezTo>
                    <a:cubicBezTo>
                      <a:pt x="229" y="106"/>
                      <a:pt x="226" y="107"/>
                      <a:pt x="227" y="104"/>
                    </a:cubicBezTo>
                    <a:cubicBezTo>
                      <a:pt x="228" y="105"/>
                      <a:pt x="228" y="105"/>
                      <a:pt x="229" y="105"/>
                    </a:cubicBezTo>
                    <a:cubicBezTo>
                      <a:pt x="227" y="103"/>
                      <a:pt x="227" y="101"/>
                      <a:pt x="226" y="99"/>
                    </a:cubicBezTo>
                    <a:cubicBezTo>
                      <a:pt x="226" y="99"/>
                      <a:pt x="227" y="100"/>
                      <a:pt x="227" y="100"/>
                    </a:cubicBezTo>
                    <a:cubicBezTo>
                      <a:pt x="225" y="98"/>
                      <a:pt x="227" y="95"/>
                      <a:pt x="225" y="93"/>
                    </a:cubicBezTo>
                    <a:cubicBezTo>
                      <a:pt x="227" y="94"/>
                      <a:pt x="227" y="94"/>
                      <a:pt x="227" y="94"/>
                    </a:cubicBezTo>
                    <a:cubicBezTo>
                      <a:pt x="227" y="90"/>
                      <a:pt x="224" y="93"/>
                      <a:pt x="224" y="91"/>
                    </a:cubicBezTo>
                    <a:cubicBezTo>
                      <a:pt x="225" y="91"/>
                      <a:pt x="225" y="91"/>
                      <a:pt x="226" y="91"/>
                    </a:cubicBezTo>
                    <a:cubicBezTo>
                      <a:pt x="223" y="89"/>
                      <a:pt x="222" y="84"/>
                      <a:pt x="221" y="82"/>
                    </a:cubicBezTo>
                    <a:cubicBezTo>
                      <a:pt x="221" y="82"/>
                      <a:pt x="221" y="82"/>
                      <a:pt x="221" y="82"/>
                    </a:cubicBezTo>
                    <a:cubicBezTo>
                      <a:pt x="220" y="79"/>
                      <a:pt x="220" y="76"/>
                      <a:pt x="218" y="74"/>
                    </a:cubicBezTo>
                    <a:cubicBezTo>
                      <a:pt x="218" y="72"/>
                      <a:pt x="220" y="73"/>
                      <a:pt x="219" y="70"/>
                    </a:cubicBezTo>
                    <a:cubicBezTo>
                      <a:pt x="217" y="71"/>
                      <a:pt x="215" y="66"/>
                      <a:pt x="214" y="69"/>
                    </a:cubicBezTo>
                    <a:cubicBezTo>
                      <a:pt x="213" y="66"/>
                      <a:pt x="212" y="62"/>
                      <a:pt x="210" y="61"/>
                    </a:cubicBezTo>
                    <a:cubicBezTo>
                      <a:pt x="212" y="62"/>
                      <a:pt x="212" y="59"/>
                      <a:pt x="213" y="60"/>
                    </a:cubicBezTo>
                    <a:cubicBezTo>
                      <a:pt x="214" y="58"/>
                      <a:pt x="214" y="58"/>
                      <a:pt x="214" y="58"/>
                    </a:cubicBezTo>
                    <a:cubicBezTo>
                      <a:pt x="215" y="58"/>
                      <a:pt x="214" y="60"/>
                      <a:pt x="215" y="59"/>
                    </a:cubicBezTo>
                    <a:cubicBezTo>
                      <a:pt x="214" y="58"/>
                      <a:pt x="212" y="55"/>
                      <a:pt x="212" y="55"/>
                    </a:cubicBezTo>
                    <a:cubicBezTo>
                      <a:pt x="209" y="54"/>
                      <a:pt x="206" y="54"/>
                      <a:pt x="204" y="51"/>
                    </a:cubicBezTo>
                    <a:cubicBezTo>
                      <a:pt x="205" y="52"/>
                      <a:pt x="205" y="49"/>
                      <a:pt x="206" y="50"/>
                    </a:cubicBezTo>
                    <a:cubicBezTo>
                      <a:pt x="200" y="49"/>
                      <a:pt x="200" y="49"/>
                      <a:pt x="200" y="49"/>
                    </a:cubicBezTo>
                    <a:cubicBezTo>
                      <a:pt x="199" y="48"/>
                      <a:pt x="201" y="47"/>
                      <a:pt x="200" y="47"/>
                    </a:cubicBezTo>
                    <a:cubicBezTo>
                      <a:pt x="199" y="47"/>
                      <a:pt x="199" y="47"/>
                      <a:pt x="198" y="47"/>
                    </a:cubicBezTo>
                    <a:cubicBezTo>
                      <a:pt x="198" y="46"/>
                      <a:pt x="195" y="44"/>
                      <a:pt x="196" y="42"/>
                    </a:cubicBezTo>
                    <a:cubicBezTo>
                      <a:pt x="196" y="41"/>
                      <a:pt x="197" y="43"/>
                      <a:pt x="197" y="42"/>
                    </a:cubicBezTo>
                    <a:cubicBezTo>
                      <a:pt x="196" y="40"/>
                      <a:pt x="195" y="41"/>
                      <a:pt x="194" y="39"/>
                    </a:cubicBezTo>
                    <a:cubicBezTo>
                      <a:pt x="194" y="39"/>
                      <a:pt x="194" y="39"/>
                      <a:pt x="194" y="39"/>
                    </a:cubicBezTo>
                    <a:cubicBezTo>
                      <a:pt x="193" y="38"/>
                      <a:pt x="190" y="37"/>
                      <a:pt x="190" y="39"/>
                    </a:cubicBezTo>
                    <a:cubicBezTo>
                      <a:pt x="191" y="40"/>
                      <a:pt x="191" y="38"/>
                      <a:pt x="192" y="39"/>
                    </a:cubicBezTo>
                    <a:cubicBezTo>
                      <a:pt x="190" y="40"/>
                      <a:pt x="188" y="38"/>
                      <a:pt x="187" y="37"/>
                    </a:cubicBezTo>
                    <a:cubicBezTo>
                      <a:pt x="188" y="37"/>
                      <a:pt x="188" y="37"/>
                      <a:pt x="188" y="37"/>
                    </a:cubicBezTo>
                    <a:cubicBezTo>
                      <a:pt x="186" y="36"/>
                      <a:pt x="183" y="35"/>
                      <a:pt x="180" y="34"/>
                    </a:cubicBezTo>
                    <a:cubicBezTo>
                      <a:pt x="179" y="35"/>
                      <a:pt x="182" y="33"/>
                      <a:pt x="182" y="34"/>
                    </a:cubicBezTo>
                    <a:cubicBezTo>
                      <a:pt x="180" y="31"/>
                      <a:pt x="175" y="31"/>
                      <a:pt x="173" y="28"/>
                    </a:cubicBezTo>
                    <a:cubicBezTo>
                      <a:pt x="173" y="28"/>
                      <a:pt x="172" y="30"/>
                      <a:pt x="173" y="29"/>
                    </a:cubicBezTo>
                    <a:cubicBezTo>
                      <a:pt x="171" y="28"/>
                      <a:pt x="172" y="27"/>
                      <a:pt x="170" y="27"/>
                    </a:cubicBezTo>
                    <a:cubicBezTo>
                      <a:pt x="171" y="26"/>
                      <a:pt x="169" y="27"/>
                      <a:pt x="168" y="26"/>
                    </a:cubicBezTo>
                    <a:cubicBezTo>
                      <a:pt x="167" y="27"/>
                      <a:pt x="168" y="26"/>
                      <a:pt x="169" y="26"/>
                    </a:cubicBezTo>
                    <a:cubicBezTo>
                      <a:pt x="167" y="26"/>
                      <a:pt x="160" y="24"/>
                      <a:pt x="157" y="22"/>
                    </a:cubicBezTo>
                    <a:cubicBezTo>
                      <a:pt x="157" y="23"/>
                      <a:pt x="154" y="24"/>
                      <a:pt x="153" y="23"/>
                    </a:cubicBezTo>
                    <a:cubicBezTo>
                      <a:pt x="154" y="22"/>
                      <a:pt x="154" y="22"/>
                      <a:pt x="154" y="22"/>
                    </a:cubicBezTo>
                    <a:cubicBezTo>
                      <a:pt x="153" y="21"/>
                      <a:pt x="151" y="22"/>
                      <a:pt x="151" y="20"/>
                    </a:cubicBezTo>
                    <a:cubicBezTo>
                      <a:pt x="149" y="21"/>
                      <a:pt x="159" y="21"/>
                      <a:pt x="156" y="22"/>
                    </a:cubicBezTo>
                    <a:cubicBezTo>
                      <a:pt x="156" y="20"/>
                      <a:pt x="152" y="23"/>
                      <a:pt x="153" y="21"/>
                    </a:cubicBezTo>
                    <a:cubicBezTo>
                      <a:pt x="151" y="21"/>
                      <a:pt x="149" y="22"/>
                      <a:pt x="148" y="20"/>
                    </a:cubicBezTo>
                    <a:cubicBezTo>
                      <a:pt x="148" y="20"/>
                      <a:pt x="150" y="18"/>
                      <a:pt x="148" y="18"/>
                    </a:cubicBezTo>
                    <a:cubicBezTo>
                      <a:pt x="146" y="18"/>
                      <a:pt x="147" y="18"/>
                      <a:pt x="145" y="18"/>
                    </a:cubicBezTo>
                    <a:cubicBezTo>
                      <a:pt x="144" y="19"/>
                      <a:pt x="144" y="19"/>
                      <a:pt x="144" y="19"/>
                    </a:cubicBezTo>
                    <a:cubicBezTo>
                      <a:pt x="143" y="20"/>
                      <a:pt x="142" y="18"/>
                      <a:pt x="142" y="20"/>
                    </a:cubicBezTo>
                    <a:cubicBezTo>
                      <a:pt x="142" y="19"/>
                      <a:pt x="138" y="20"/>
                      <a:pt x="139" y="18"/>
                    </a:cubicBezTo>
                    <a:cubicBezTo>
                      <a:pt x="140" y="16"/>
                      <a:pt x="140" y="16"/>
                      <a:pt x="140" y="16"/>
                    </a:cubicBezTo>
                    <a:cubicBezTo>
                      <a:pt x="139" y="16"/>
                      <a:pt x="138" y="18"/>
                      <a:pt x="137" y="18"/>
                    </a:cubicBezTo>
                    <a:cubicBezTo>
                      <a:pt x="136" y="17"/>
                      <a:pt x="136" y="17"/>
                      <a:pt x="136" y="17"/>
                    </a:cubicBezTo>
                    <a:cubicBezTo>
                      <a:pt x="136" y="20"/>
                      <a:pt x="134" y="17"/>
                      <a:pt x="132" y="18"/>
                    </a:cubicBezTo>
                    <a:cubicBezTo>
                      <a:pt x="130" y="17"/>
                      <a:pt x="126" y="18"/>
                      <a:pt x="125" y="16"/>
                    </a:cubicBezTo>
                    <a:cubicBezTo>
                      <a:pt x="124" y="17"/>
                      <a:pt x="122" y="18"/>
                      <a:pt x="120" y="17"/>
                    </a:cubicBezTo>
                    <a:cubicBezTo>
                      <a:pt x="120" y="17"/>
                      <a:pt x="121" y="17"/>
                      <a:pt x="121" y="16"/>
                    </a:cubicBezTo>
                    <a:cubicBezTo>
                      <a:pt x="120" y="15"/>
                      <a:pt x="119" y="16"/>
                      <a:pt x="118" y="16"/>
                    </a:cubicBezTo>
                    <a:cubicBezTo>
                      <a:pt x="119" y="16"/>
                      <a:pt x="116" y="15"/>
                      <a:pt x="114" y="14"/>
                    </a:cubicBezTo>
                    <a:cubicBezTo>
                      <a:pt x="113" y="15"/>
                      <a:pt x="113" y="16"/>
                      <a:pt x="113" y="17"/>
                    </a:cubicBezTo>
                    <a:cubicBezTo>
                      <a:pt x="111" y="15"/>
                      <a:pt x="108" y="19"/>
                      <a:pt x="106" y="17"/>
                    </a:cubicBezTo>
                    <a:cubicBezTo>
                      <a:pt x="107" y="16"/>
                      <a:pt x="109" y="15"/>
                      <a:pt x="107" y="15"/>
                    </a:cubicBezTo>
                    <a:cubicBezTo>
                      <a:pt x="105" y="12"/>
                      <a:pt x="104" y="17"/>
                      <a:pt x="101" y="16"/>
                    </a:cubicBezTo>
                    <a:cubicBezTo>
                      <a:pt x="102" y="18"/>
                      <a:pt x="102" y="18"/>
                      <a:pt x="102" y="18"/>
                    </a:cubicBezTo>
                    <a:cubicBezTo>
                      <a:pt x="101" y="17"/>
                      <a:pt x="99" y="20"/>
                      <a:pt x="99" y="18"/>
                    </a:cubicBezTo>
                    <a:cubicBezTo>
                      <a:pt x="98" y="19"/>
                      <a:pt x="96" y="18"/>
                      <a:pt x="96" y="20"/>
                    </a:cubicBezTo>
                    <a:cubicBezTo>
                      <a:pt x="92" y="19"/>
                      <a:pt x="87" y="24"/>
                      <a:pt x="83" y="21"/>
                    </a:cubicBezTo>
                    <a:cubicBezTo>
                      <a:pt x="83" y="21"/>
                      <a:pt x="81" y="22"/>
                      <a:pt x="82" y="22"/>
                    </a:cubicBezTo>
                    <a:cubicBezTo>
                      <a:pt x="84" y="23"/>
                      <a:pt x="83" y="21"/>
                      <a:pt x="84" y="22"/>
                    </a:cubicBezTo>
                    <a:cubicBezTo>
                      <a:pt x="83" y="22"/>
                      <a:pt x="83" y="23"/>
                      <a:pt x="83" y="23"/>
                    </a:cubicBezTo>
                    <a:cubicBezTo>
                      <a:pt x="82" y="23"/>
                      <a:pt x="81" y="23"/>
                      <a:pt x="82" y="21"/>
                    </a:cubicBezTo>
                    <a:cubicBezTo>
                      <a:pt x="78" y="21"/>
                      <a:pt x="80" y="26"/>
                      <a:pt x="77" y="27"/>
                    </a:cubicBezTo>
                    <a:cubicBezTo>
                      <a:pt x="76" y="26"/>
                      <a:pt x="76" y="26"/>
                      <a:pt x="75" y="26"/>
                    </a:cubicBezTo>
                    <a:cubicBezTo>
                      <a:pt x="74" y="28"/>
                      <a:pt x="74" y="28"/>
                      <a:pt x="74" y="28"/>
                    </a:cubicBezTo>
                    <a:cubicBezTo>
                      <a:pt x="72" y="29"/>
                      <a:pt x="72" y="27"/>
                      <a:pt x="71" y="26"/>
                    </a:cubicBezTo>
                    <a:cubicBezTo>
                      <a:pt x="70" y="27"/>
                      <a:pt x="69" y="27"/>
                      <a:pt x="69" y="29"/>
                    </a:cubicBezTo>
                    <a:cubicBezTo>
                      <a:pt x="66" y="28"/>
                      <a:pt x="66" y="28"/>
                      <a:pt x="66" y="28"/>
                    </a:cubicBezTo>
                    <a:cubicBezTo>
                      <a:pt x="68" y="29"/>
                      <a:pt x="66" y="29"/>
                      <a:pt x="66" y="30"/>
                    </a:cubicBezTo>
                    <a:cubicBezTo>
                      <a:pt x="66" y="29"/>
                      <a:pt x="66" y="29"/>
                      <a:pt x="66" y="29"/>
                    </a:cubicBezTo>
                    <a:cubicBezTo>
                      <a:pt x="65" y="29"/>
                      <a:pt x="64" y="30"/>
                      <a:pt x="64" y="31"/>
                    </a:cubicBezTo>
                    <a:cubicBezTo>
                      <a:pt x="65" y="31"/>
                      <a:pt x="66" y="31"/>
                      <a:pt x="67" y="31"/>
                    </a:cubicBezTo>
                    <a:cubicBezTo>
                      <a:pt x="67" y="32"/>
                      <a:pt x="66" y="32"/>
                      <a:pt x="65" y="33"/>
                    </a:cubicBezTo>
                    <a:cubicBezTo>
                      <a:pt x="65" y="32"/>
                      <a:pt x="63" y="33"/>
                      <a:pt x="62" y="34"/>
                    </a:cubicBezTo>
                    <a:cubicBezTo>
                      <a:pt x="61" y="34"/>
                      <a:pt x="62" y="36"/>
                      <a:pt x="62" y="36"/>
                    </a:cubicBezTo>
                    <a:cubicBezTo>
                      <a:pt x="61" y="35"/>
                      <a:pt x="60" y="37"/>
                      <a:pt x="60" y="35"/>
                    </a:cubicBezTo>
                    <a:cubicBezTo>
                      <a:pt x="60" y="35"/>
                      <a:pt x="61" y="36"/>
                      <a:pt x="61" y="35"/>
                    </a:cubicBezTo>
                    <a:cubicBezTo>
                      <a:pt x="60" y="35"/>
                      <a:pt x="60" y="33"/>
                      <a:pt x="59" y="35"/>
                    </a:cubicBezTo>
                    <a:cubicBezTo>
                      <a:pt x="58" y="37"/>
                      <a:pt x="61" y="37"/>
                      <a:pt x="59" y="38"/>
                    </a:cubicBezTo>
                    <a:cubicBezTo>
                      <a:pt x="59" y="37"/>
                      <a:pt x="59" y="37"/>
                      <a:pt x="59" y="36"/>
                    </a:cubicBezTo>
                    <a:cubicBezTo>
                      <a:pt x="57" y="37"/>
                      <a:pt x="57" y="37"/>
                      <a:pt x="57" y="37"/>
                    </a:cubicBezTo>
                    <a:cubicBezTo>
                      <a:pt x="57" y="38"/>
                      <a:pt x="57" y="38"/>
                      <a:pt x="57" y="38"/>
                    </a:cubicBezTo>
                    <a:cubicBezTo>
                      <a:pt x="57" y="38"/>
                      <a:pt x="57" y="38"/>
                      <a:pt x="57" y="38"/>
                    </a:cubicBezTo>
                    <a:cubicBezTo>
                      <a:pt x="57" y="39"/>
                      <a:pt x="55" y="40"/>
                      <a:pt x="55" y="42"/>
                    </a:cubicBezTo>
                    <a:cubicBezTo>
                      <a:pt x="55" y="43"/>
                      <a:pt x="53" y="43"/>
                      <a:pt x="52" y="43"/>
                    </a:cubicBezTo>
                    <a:cubicBezTo>
                      <a:pt x="52" y="43"/>
                      <a:pt x="52" y="43"/>
                      <a:pt x="52" y="43"/>
                    </a:cubicBezTo>
                    <a:cubicBezTo>
                      <a:pt x="51" y="43"/>
                      <a:pt x="50" y="45"/>
                      <a:pt x="50" y="46"/>
                    </a:cubicBezTo>
                    <a:cubicBezTo>
                      <a:pt x="50" y="46"/>
                      <a:pt x="50" y="46"/>
                      <a:pt x="50" y="46"/>
                    </a:cubicBezTo>
                    <a:cubicBezTo>
                      <a:pt x="49" y="46"/>
                      <a:pt x="48" y="48"/>
                      <a:pt x="48" y="49"/>
                    </a:cubicBezTo>
                    <a:cubicBezTo>
                      <a:pt x="46" y="50"/>
                      <a:pt x="44" y="46"/>
                      <a:pt x="44" y="49"/>
                    </a:cubicBezTo>
                    <a:cubicBezTo>
                      <a:pt x="43" y="50"/>
                      <a:pt x="44" y="52"/>
                      <a:pt x="45" y="52"/>
                    </a:cubicBezTo>
                    <a:cubicBezTo>
                      <a:pt x="42" y="54"/>
                      <a:pt x="42" y="58"/>
                      <a:pt x="39" y="59"/>
                    </a:cubicBezTo>
                    <a:cubicBezTo>
                      <a:pt x="39" y="60"/>
                      <a:pt x="39" y="60"/>
                      <a:pt x="39" y="61"/>
                    </a:cubicBezTo>
                    <a:cubicBezTo>
                      <a:pt x="35" y="64"/>
                      <a:pt x="35" y="70"/>
                      <a:pt x="31" y="72"/>
                    </a:cubicBezTo>
                    <a:cubicBezTo>
                      <a:pt x="31" y="71"/>
                      <a:pt x="30" y="71"/>
                      <a:pt x="29" y="71"/>
                    </a:cubicBezTo>
                    <a:cubicBezTo>
                      <a:pt x="30" y="73"/>
                      <a:pt x="27" y="72"/>
                      <a:pt x="29" y="73"/>
                    </a:cubicBezTo>
                    <a:cubicBezTo>
                      <a:pt x="30" y="73"/>
                      <a:pt x="31" y="74"/>
                      <a:pt x="32" y="73"/>
                    </a:cubicBezTo>
                    <a:cubicBezTo>
                      <a:pt x="31" y="75"/>
                      <a:pt x="29" y="79"/>
                      <a:pt x="28" y="80"/>
                    </a:cubicBezTo>
                    <a:cubicBezTo>
                      <a:pt x="28" y="80"/>
                      <a:pt x="29" y="81"/>
                      <a:pt x="29" y="81"/>
                    </a:cubicBezTo>
                    <a:cubicBezTo>
                      <a:pt x="27" y="80"/>
                      <a:pt x="26" y="82"/>
                      <a:pt x="26" y="84"/>
                    </a:cubicBezTo>
                    <a:cubicBezTo>
                      <a:pt x="27" y="84"/>
                      <a:pt x="27" y="84"/>
                      <a:pt x="27" y="84"/>
                    </a:cubicBezTo>
                    <a:cubicBezTo>
                      <a:pt x="25" y="85"/>
                      <a:pt x="25" y="85"/>
                      <a:pt x="25" y="85"/>
                    </a:cubicBezTo>
                    <a:cubicBezTo>
                      <a:pt x="25" y="86"/>
                      <a:pt x="27" y="86"/>
                      <a:pt x="26" y="87"/>
                    </a:cubicBezTo>
                    <a:cubicBezTo>
                      <a:pt x="25" y="87"/>
                      <a:pt x="25" y="87"/>
                      <a:pt x="25" y="87"/>
                    </a:cubicBezTo>
                    <a:cubicBezTo>
                      <a:pt x="25" y="89"/>
                      <a:pt x="26" y="92"/>
                      <a:pt x="24" y="93"/>
                    </a:cubicBezTo>
                    <a:cubicBezTo>
                      <a:pt x="22" y="94"/>
                      <a:pt x="22" y="94"/>
                      <a:pt x="22" y="94"/>
                    </a:cubicBezTo>
                    <a:cubicBezTo>
                      <a:pt x="22" y="95"/>
                      <a:pt x="23" y="96"/>
                      <a:pt x="24" y="95"/>
                    </a:cubicBezTo>
                    <a:cubicBezTo>
                      <a:pt x="22" y="98"/>
                      <a:pt x="22" y="100"/>
                      <a:pt x="20" y="100"/>
                    </a:cubicBezTo>
                    <a:cubicBezTo>
                      <a:pt x="22" y="106"/>
                      <a:pt x="21" y="113"/>
                      <a:pt x="21" y="119"/>
                    </a:cubicBezTo>
                    <a:cubicBezTo>
                      <a:pt x="20" y="118"/>
                      <a:pt x="20" y="118"/>
                      <a:pt x="20" y="118"/>
                    </a:cubicBezTo>
                    <a:cubicBezTo>
                      <a:pt x="19" y="120"/>
                      <a:pt x="21" y="119"/>
                      <a:pt x="21" y="120"/>
                    </a:cubicBezTo>
                    <a:cubicBezTo>
                      <a:pt x="20" y="120"/>
                      <a:pt x="19" y="121"/>
                      <a:pt x="18" y="120"/>
                    </a:cubicBezTo>
                    <a:cubicBezTo>
                      <a:pt x="17" y="122"/>
                      <a:pt x="20" y="123"/>
                      <a:pt x="20" y="124"/>
                    </a:cubicBezTo>
                    <a:cubicBezTo>
                      <a:pt x="21" y="125"/>
                      <a:pt x="19" y="123"/>
                      <a:pt x="21" y="124"/>
                    </a:cubicBezTo>
                    <a:cubicBezTo>
                      <a:pt x="21" y="124"/>
                      <a:pt x="20" y="127"/>
                      <a:pt x="22" y="127"/>
                    </a:cubicBezTo>
                    <a:cubicBezTo>
                      <a:pt x="21" y="127"/>
                      <a:pt x="20" y="127"/>
                      <a:pt x="19" y="127"/>
                    </a:cubicBezTo>
                    <a:cubicBezTo>
                      <a:pt x="20" y="128"/>
                      <a:pt x="20" y="128"/>
                      <a:pt x="20" y="128"/>
                    </a:cubicBezTo>
                    <a:cubicBezTo>
                      <a:pt x="18" y="130"/>
                      <a:pt x="16" y="125"/>
                      <a:pt x="14" y="126"/>
                    </a:cubicBezTo>
                    <a:cubicBezTo>
                      <a:pt x="14" y="128"/>
                      <a:pt x="14" y="128"/>
                      <a:pt x="14" y="128"/>
                    </a:cubicBezTo>
                    <a:cubicBezTo>
                      <a:pt x="12" y="129"/>
                      <a:pt x="12" y="124"/>
                      <a:pt x="11" y="128"/>
                    </a:cubicBezTo>
                    <a:cubicBezTo>
                      <a:pt x="12" y="129"/>
                      <a:pt x="15" y="130"/>
                      <a:pt x="16" y="129"/>
                    </a:cubicBezTo>
                    <a:cubicBezTo>
                      <a:pt x="16" y="132"/>
                      <a:pt x="20" y="130"/>
                      <a:pt x="20" y="133"/>
                    </a:cubicBezTo>
                    <a:cubicBezTo>
                      <a:pt x="19" y="134"/>
                      <a:pt x="19" y="131"/>
                      <a:pt x="18" y="131"/>
                    </a:cubicBezTo>
                    <a:cubicBezTo>
                      <a:pt x="17" y="133"/>
                      <a:pt x="19" y="134"/>
                      <a:pt x="19" y="135"/>
                    </a:cubicBezTo>
                    <a:cubicBezTo>
                      <a:pt x="19" y="134"/>
                      <a:pt x="21" y="135"/>
                      <a:pt x="22" y="136"/>
                    </a:cubicBezTo>
                    <a:cubicBezTo>
                      <a:pt x="21" y="137"/>
                      <a:pt x="20" y="135"/>
                      <a:pt x="20" y="137"/>
                    </a:cubicBezTo>
                    <a:cubicBezTo>
                      <a:pt x="21" y="137"/>
                      <a:pt x="22" y="139"/>
                      <a:pt x="23" y="137"/>
                    </a:cubicBezTo>
                    <a:cubicBezTo>
                      <a:pt x="25" y="138"/>
                      <a:pt x="23" y="140"/>
                      <a:pt x="24" y="140"/>
                    </a:cubicBezTo>
                    <a:cubicBezTo>
                      <a:pt x="23" y="141"/>
                      <a:pt x="20" y="139"/>
                      <a:pt x="20" y="141"/>
                    </a:cubicBezTo>
                    <a:cubicBezTo>
                      <a:pt x="21" y="141"/>
                      <a:pt x="23" y="144"/>
                      <a:pt x="25" y="142"/>
                    </a:cubicBezTo>
                    <a:cubicBezTo>
                      <a:pt x="25" y="143"/>
                      <a:pt x="23" y="143"/>
                      <a:pt x="22" y="143"/>
                    </a:cubicBezTo>
                    <a:cubicBezTo>
                      <a:pt x="22" y="145"/>
                      <a:pt x="26" y="145"/>
                      <a:pt x="23" y="146"/>
                    </a:cubicBezTo>
                    <a:cubicBezTo>
                      <a:pt x="25" y="146"/>
                      <a:pt x="25" y="146"/>
                      <a:pt x="25" y="146"/>
                    </a:cubicBezTo>
                    <a:cubicBezTo>
                      <a:pt x="25" y="147"/>
                      <a:pt x="24" y="148"/>
                      <a:pt x="24" y="149"/>
                    </a:cubicBezTo>
                    <a:cubicBezTo>
                      <a:pt x="24" y="150"/>
                      <a:pt x="27" y="151"/>
                      <a:pt x="25" y="152"/>
                    </a:cubicBezTo>
                    <a:cubicBezTo>
                      <a:pt x="25" y="152"/>
                      <a:pt x="26" y="155"/>
                      <a:pt x="27" y="153"/>
                    </a:cubicBezTo>
                    <a:cubicBezTo>
                      <a:pt x="27" y="151"/>
                      <a:pt x="25" y="152"/>
                      <a:pt x="27" y="150"/>
                    </a:cubicBezTo>
                    <a:cubicBezTo>
                      <a:pt x="26" y="152"/>
                      <a:pt x="28" y="153"/>
                      <a:pt x="29" y="153"/>
                    </a:cubicBezTo>
                    <a:cubicBezTo>
                      <a:pt x="28" y="154"/>
                      <a:pt x="28" y="154"/>
                      <a:pt x="28" y="154"/>
                    </a:cubicBezTo>
                    <a:cubicBezTo>
                      <a:pt x="29" y="154"/>
                      <a:pt x="29" y="156"/>
                      <a:pt x="30" y="156"/>
                    </a:cubicBezTo>
                    <a:cubicBezTo>
                      <a:pt x="30" y="155"/>
                      <a:pt x="29" y="156"/>
                      <a:pt x="29" y="156"/>
                    </a:cubicBezTo>
                    <a:cubicBezTo>
                      <a:pt x="31" y="156"/>
                      <a:pt x="31" y="156"/>
                      <a:pt x="31" y="156"/>
                    </a:cubicBezTo>
                    <a:cubicBezTo>
                      <a:pt x="32" y="158"/>
                      <a:pt x="29" y="158"/>
                      <a:pt x="30" y="160"/>
                    </a:cubicBezTo>
                    <a:cubicBezTo>
                      <a:pt x="28" y="159"/>
                      <a:pt x="28" y="159"/>
                      <a:pt x="28" y="159"/>
                    </a:cubicBezTo>
                    <a:cubicBezTo>
                      <a:pt x="29" y="159"/>
                      <a:pt x="28" y="160"/>
                      <a:pt x="29" y="161"/>
                    </a:cubicBezTo>
                    <a:cubicBezTo>
                      <a:pt x="30" y="161"/>
                      <a:pt x="32" y="161"/>
                      <a:pt x="33" y="161"/>
                    </a:cubicBezTo>
                    <a:cubicBezTo>
                      <a:pt x="34" y="162"/>
                      <a:pt x="32" y="162"/>
                      <a:pt x="34" y="163"/>
                    </a:cubicBezTo>
                    <a:cubicBezTo>
                      <a:pt x="31" y="162"/>
                      <a:pt x="31" y="162"/>
                      <a:pt x="31" y="162"/>
                    </a:cubicBezTo>
                    <a:cubicBezTo>
                      <a:pt x="31" y="162"/>
                      <a:pt x="30" y="164"/>
                      <a:pt x="31" y="166"/>
                    </a:cubicBezTo>
                    <a:cubicBezTo>
                      <a:pt x="32" y="167"/>
                      <a:pt x="34" y="167"/>
                      <a:pt x="34" y="165"/>
                    </a:cubicBezTo>
                    <a:cubicBezTo>
                      <a:pt x="34" y="166"/>
                      <a:pt x="34" y="168"/>
                      <a:pt x="33" y="168"/>
                    </a:cubicBezTo>
                    <a:cubicBezTo>
                      <a:pt x="34" y="169"/>
                      <a:pt x="34" y="167"/>
                      <a:pt x="36" y="168"/>
                    </a:cubicBezTo>
                    <a:cubicBezTo>
                      <a:pt x="35" y="169"/>
                      <a:pt x="35" y="172"/>
                      <a:pt x="35" y="173"/>
                    </a:cubicBezTo>
                    <a:cubicBezTo>
                      <a:pt x="32" y="173"/>
                      <a:pt x="32" y="173"/>
                      <a:pt x="32" y="173"/>
                    </a:cubicBezTo>
                    <a:cubicBezTo>
                      <a:pt x="32" y="174"/>
                      <a:pt x="32" y="174"/>
                      <a:pt x="32" y="174"/>
                    </a:cubicBezTo>
                    <a:cubicBezTo>
                      <a:pt x="30" y="173"/>
                      <a:pt x="32" y="175"/>
                      <a:pt x="30" y="175"/>
                    </a:cubicBezTo>
                    <a:cubicBezTo>
                      <a:pt x="30" y="176"/>
                      <a:pt x="31" y="177"/>
                      <a:pt x="32" y="177"/>
                    </a:cubicBezTo>
                    <a:cubicBezTo>
                      <a:pt x="33" y="174"/>
                      <a:pt x="36" y="178"/>
                      <a:pt x="38" y="176"/>
                    </a:cubicBezTo>
                    <a:cubicBezTo>
                      <a:pt x="41" y="179"/>
                      <a:pt x="34" y="181"/>
                      <a:pt x="39" y="182"/>
                    </a:cubicBezTo>
                    <a:cubicBezTo>
                      <a:pt x="39" y="181"/>
                      <a:pt x="42" y="182"/>
                      <a:pt x="40" y="180"/>
                    </a:cubicBezTo>
                    <a:cubicBezTo>
                      <a:pt x="41" y="182"/>
                      <a:pt x="43" y="180"/>
                      <a:pt x="44" y="183"/>
                    </a:cubicBezTo>
                    <a:cubicBezTo>
                      <a:pt x="42" y="182"/>
                      <a:pt x="42" y="186"/>
                      <a:pt x="39" y="185"/>
                    </a:cubicBezTo>
                    <a:cubicBezTo>
                      <a:pt x="40" y="184"/>
                      <a:pt x="39" y="183"/>
                      <a:pt x="39" y="183"/>
                    </a:cubicBezTo>
                    <a:cubicBezTo>
                      <a:pt x="38" y="184"/>
                      <a:pt x="36" y="184"/>
                      <a:pt x="37" y="186"/>
                    </a:cubicBezTo>
                    <a:cubicBezTo>
                      <a:pt x="38" y="187"/>
                      <a:pt x="39" y="188"/>
                      <a:pt x="40" y="188"/>
                    </a:cubicBezTo>
                    <a:cubicBezTo>
                      <a:pt x="42" y="187"/>
                      <a:pt x="39" y="186"/>
                      <a:pt x="41" y="186"/>
                    </a:cubicBezTo>
                    <a:cubicBezTo>
                      <a:pt x="43" y="188"/>
                      <a:pt x="41" y="189"/>
                      <a:pt x="44" y="189"/>
                    </a:cubicBezTo>
                    <a:cubicBezTo>
                      <a:pt x="43" y="188"/>
                      <a:pt x="44" y="187"/>
                      <a:pt x="45" y="186"/>
                    </a:cubicBezTo>
                    <a:cubicBezTo>
                      <a:pt x="47" y="188"/>
                      <a:pt x="47" y="188"/>
                      <a:pt x="47" y="188"/>
                    </a:cubicBezTo>
                    <a:cubicBezTo>
                      <a:pt x="45" y="188"/>
                      <a:pt x="45" y="188"/>
                      <a:pt x="45" y="188"/>
                    </a:cubicBezTo>
                    <a:cubicBezTo>
                      <a:pt x="46" y="191"/>
                      <a:pt x="48" y="188"/>
                      <a:pt x="49" y="190"/>
                    </a:cubicBezTo>
                    <a:cubicBezTo>
                      <a:pt x="48" y="193"/>
                      <a:pt x="48" y="193"/>
                      <a:pt x="48" y="193"/>
                    </a:cubicBezTo>
                    <a:cubicBezTo>
                      <a:pt x="46" y="193"/>
                      <a:pt x="46" y="188"/>
                      <a:pt x="44" y="190"/>
                    </a:cubicBezTo>
                    <a:cubicBezTo>
                      <a:pt x="45" y="192"/>
                      <a:pt x="46" y="192"/>
                      <a:pt x="47" y="194"/>
                    </a:cubicBezTo>
                    <a:cubicBezTo>
                      <a:pt x="46" y="193"/>
                      <a:pt x="46" y="193"/>
                      <a:pt x="46" y="193"/>
                    </a:cubicBezTo>
                    <a:cubicBezTo>
                      <a:pt x="46" y="194"/>
                      <a:pt x="43" y="196"/>
                      <a:pt x="46" y="198"/>
                    </a:cubicBezTo>
                    <a:cubicBezTo>
                      <a:pt x="48" y="198"/>
                      <a:pt x="47" y="197"/>
                      <a:pt x="48" y="197"/>
                    </a:cubicBezTo>
                    <a:cubicBezTo>
                      <a:pt x="50" y="200"/>
                      <a:pt x="52" y="200"/>
                      <a:pt x="53" y="202"/>
                    </a:cubicBezTo>
                    <a:cubicBezTo>
                      <a:pt x="51" y="202"/>
                      <a:pt x="54" y="205"/>
                      <a:pt x="51" y="204"/>
                    </a:cubicBezTo>
                    <a:cubicBezTo>
                      <a:pt x="52" y="203"/>
                      <a:pt x="49" y="198"/>
                      <a:pt x="47" y="198"/>
                    </a:cubicBezTo>
                    <a:cubicBezTo>
                      <a:pt x="46" y="201"/>
                      <a:pt x="46" y="196"/>
                      <a:pt x="44" y="197"/>
                    </a:cubicBezTo>
                    <a:cubicBezTo>
                      <a:pt x="45" y="199"/>
                      <a:pt x="43" y="200"/>
                      <a:pt x="42" y="201"/>
                    </a:cubicBezTo>
                    <a:cubicBezTo>
                      <a:pt x="42" y="202"/>
                      <a:pt x="43" y="202"/>
                      <a:pt x="43" y="202"/>
                    </a:cubicBezTo>
                    <a:cubicBezTo>
                      <a:pt x="45" y="202"/>
                      <a:pt x="44" y="201"/>
                      <a:pt x="46" y="200"/>
                    </a:cubicBezTo>
                    <a:cubicBezTo>
                      <a:pt x="47" y="203"/>
                      <a:pt x="49" y="205"/>
                      <a:pt x="51" y="206"/>
                    </a:cubicBezTo>
                    <a:cubicBezTo>
                      <a:pt x="51" y="207"/>
                      <a:pt x="49" y="208"/>
                      <a:pt x="48" y="207"/>
                    </a:cubicBezTo>
                    <a:cubicBezTo>
                      <a:pt x="50" y="209"/>
                      <a:pt x="52" y="213"/>
                      <a:pt x="53" y="216"/>
                    </a:cubicBezTo>
                    <a:cubicBezTo>
                      <a:pt x="54" y="213"/>
                      <a:pt x="55" y="219"/>
                      <a:pt x="57" y="217"/>
                    </a:cubicBezTo>
                    <a:cubicBezTo>
                      <a:pt x="56" y="215"/>
                      <a:pt x="57" y="213"/>
                      <a:pt x="58" y="213"/>
                    </a:cubicBezTo>
                    <a:cubicBezTo>
                      <a:pt x="59" y="214"/>
                      <a:pt x="57" y="214"/>
                      <a:pt x="57" y="214"/>
                    </a:cubicBezTo>
                    <a:cubicBezTo>
                      <a:pt x="59" y="215"/>
                      <a:pt x="56" y="217"/>
                      <a:pt x="59" y="218"/>
                    </a:cubicBezTo>
                    <a:cubicBezTo>
                      <a:pt x="57" y="215"/>
                      <a:pt x="56" y="218"/>
                      <a:pt x="54" y="219"/>
                    </a:cubicBezTo>
                    <a:cubicBezTo>
                      <a:pt x="56" y="220"/>
                      <a:pt x="53" y="219"/>
                      <a:pt x="54" y="221"/>
                    </a:cubicBezTo>
                    <a:cubicBezTo>
                      <a:pt x="56" y="223"/>
                      <a:pt x="58" y="225"/>
                      <a:pt x="59" y="227"/>
                    </a:cubicBezTo>
                    <a:cubicBezTo>
                      <a:pt x="59" y="231"/>
                      <a:pt x="63" y="235"/>
                      <a:pt x="63" y="238"/>
                    </a:cubicBezTo>
                    <a:cubicBezTo>
                      <a:pt x="63" y="240"/>
                      <a:pt x="61" y="239"/>
                      <a:pt x="61" y="241"/>
                    </a:cubicBezTo>
                    <a:cubicBezTo>
                      <a:pt x="61" y="243"/>
                      <a:pt x="62" y="239"/>
                      <a:pt x="62" y="242"/>
                    </a:cubicBezTo>
                    <a:cubicBezTo>
                      <a:pt x="62" y="242"/>
                      <a:pt x="62" y="242"/>
                      <a:pt x="62" y="242"/>
                    </a:cubicBezTo>
                    <a:cubicBezTo>
                      <a:pt x="63" y="243"/>
                      <a:pt x="62" y="247"/>
                      <a:pt x="65" y="247"/>
                    </a:cubicBezTo>
                    <a:cubicBezTo>
                      <a:pt x="63" y="247"/>
                      <a:pt x="63" y="247"/>
                      <a:pt x="63" y="247"/>
                    </a:cubicBezTo>
                    <a:cubicBezTo>
                      <a:pt x="63" y="248"/>
                      <a:pt x="63" y="248"/>
                      <a:pt x="64" y="248"/>
                    </a:cubicBezTo>
                    <a:cubicBezTo>
                      <a:pt x="63" y="248"/>
                      <a:pt x="62" y="249"/>
                      <a:pt x="62" y="248"/>
                    </a:cubicBezTo>
                    <a:cubicBezTo>
                      <a:pt x="60" y="251"/>
                      <a:pt x="63" y="252"/>
                      <a:pt x="63" y="254"/>
                    </a:cubicBezTo>
                    <a:cubicBezTo>
                      <a:pt x="64" y="252"/>
                      <a:pt x="64" y="252"/>
                      <a:pt x="64" y="252"/>
                    </a:cubicBezTo>
                    <a:cubicBezTo>
                      <a:pt x="66" y="255"/>
                      <a:pt x="65" y="258"/>
                      <a:pt x="66" y="261"/>
                    </a:cubicBezTo>
                    <a:cubicBezTo>
                      <a:pt x="64" y="261"/>
                      <a:pt x="64" y="261"/>
                      <a:pt x="64" y="261"/>
                    </a:cubicBezTo>
                    <a:cubicBezTo>
                      <a:pt x="65" y="263"/>
                      <a:pt x="65" y="263"/>
                      <a:pt x="65" y="263"/>
                    </a:cubicBezTo>
                    <a:cubicBezTo>
                      <a:pt x="64" y="262"/>
                      <a:pt x="63" y="264"/>
                      <a:pt x="64" y="265"/>
                    </a:cubicBezTo>
                    <a:cubicBezTo>
                      <a:pt x="61" y="261"/>
                      <a:pt x="61" y="261"/>
                      <a:pt x="61" y="261"/>
                    </a:cubicBezTo>
                    <a:cubicBezTo>
                      <a:pt x="61" y="259"/>
                      <a:pt x="62" y="262"/>
                      <a:pt x="64" y="261"/>
                    </a:cubicBezTo>
                    <a:cubicBezTo>
                      <a:pt x="65" y="260"/>
                      <a:pt x="64" y="257"/>
                      <a:pt x="63" y="257"/>
                    </a:cubicBezTo>
                    <a:cubicBezTo>
                      <a:pt x="63" y="258"/>
                      <a:pt x="63" y="258"/>
                      <a:pt x="64" y="259"/>
                    </a:cubicBezTo>
                    <a:cubicBezTo>
                      <a:pt x="62" y="259"/>
                      <a:pt x="62" y="258"/>
                      <a:pt x="60" y="257"/>
                    </a:cubicBezTo>
                    <a:cubicBezTo>
                      <a:pt x="60" y="258"/>
                      <a:pt x="60" y="259"/>
                      <a:pt x="61" y="259"/>
                    </a:cubicBezTo>
                    <a:cubicBezTo>
                      <a:pt x="60" y="258"/>
                      <a:pt x="59" y="257"/>
                      <a:pt x="59" y="255"/>
                    </a:cubicBezTo>
                    <a:cubicBezTo>
                      <a:pt x="60" y="256"/>
                      <a:pt x="60" y="254"/>
                      <a:pt x="60" y="254"/>
                    </a:cubicBezTo>
                    <a:cubicBezTo>
                      <a:pt x="59" y="254"/>
                      <a:pt x="58" y="253"/>
                      <a:pt x="58" y="251"/>
                    </a:cubicBezTo>
                    <a:cubicBezTo>
                      <a:pt x="60" y="249"/>
                      <a:pt x="56" y="247"/>
                      <a:pt x="56" y="244"/>
                    </a:cubicBezTo>
                    <a:cubicBezTo>
                      <a:pt x="57" y="245"/>
                      <a:pt x="59" y="246"/>
                      <a:pt x="60" y="247"/>
                    </a:cubicBezTo>
                    <a:cubicBezTo>
                      <a:pt x="61" y="245"/>
                      <a:pt x="60" y="245"/>
                      <a:pt x="60" y="243"/>
                    </a:cubicBezTo>
                    <a:cubicBezTo>
                      <a:pt x="59" y="243"/>
                      <a:pt x="57" y="243"/>
                      <a:pt x="55" y="241"/>
                    </a:cubicBezTo>
                    <a:cubicBezTo>
                      <a:pt x="56" y="241"/>
                      <a:pt x="56" y="241"/>
                      <a:pt x="56" y="241"/>
                    </a:cubicBezTo>
                    <a:cubicBezTo>
                      <a:pt x="55" y="239"/>
                      <a:pt x="54" y="240"/>
                      <a:pt x="53" y="237"/>
                    </a:cubicBezTo>
                    <a:cubicBezTo>
                      <a:pt x="52" y="233"/>
                      <a:pt x="50" y="229"/>
                      <a:pt x="49" y="226"/>
                    </a:cubicBezTo>
                    <a:cubicBezTo>
                      <a:pt x="50" y="225"/>
                      <a:pt x="50" y="225"/>
                      <a:pt x="50" y="225"/>
                    </a:cubicBezTo>
                    <a:cubicBezTo>
                      <a:pt x="47" y="225"/>
                      <a:pt x="46" y="220"/>
                      <a:pt x="44" y="219"/>
                    </a:cubicBezTo>
                    <a:cubicBezTo>
                      <a:pt x="43" y="214"/>
                      <a:pt x="39" y="211"/>
                      <a:pt x="40" y="208"/>
                    </a:cubicBezTo>
                    <a:cubicBezTo>
                      <a:pt x="35" y="202"/>
                      <a:pt x="31" y="197"/>
                      <a:pt x="28" y="190"/>
                    </a:cubicBezTo>
                    <a:cubicBezTo>
                      <a:pt x="30" y="190"/>
                      <a:pt x="30" y="190"/>
                      <a:pt x="30" y="190"/>
                    </a:cubicBezTo>
                    <a:cubicBezTo>
                      <a:pt x="28" y="189"/>
                      <a:pt x="30" y="189"/>
                      <a:pt x="30" y="188"/>
                    </a:cubicBezTo>
                    <a:cubicBezTo>
                      <a:pt x="29" y="190"/>
                      <a:pt x="27" y="187"/>
                      <a:pt x="26" y="187"/>
                    </a:cubicBezTo>
                    <a:cubicBezTo>
                      <a:pt x="25" y="183"/>
                      <a:pt x="22" y="179"/>
                      <a:pt x="19" y="177"/>
                    </a:cubicBezTo>
                    <a:cubicBezTo>
                      <a:pt x="20" y="177"/>
                      <a:pt x="20" y="177"/>
                      <a:pt x="20" y="177"/>
                    </a:cubicBezTo>
                    <a:cubicBezTo>
                      <a:pt x="17" y="175"/>
                      <a:pt x="17" y="170"/>
                      <a:pt x="16" y="167"/>
                    </a:cubicBezTo>
                    <a:cubicBezTo>
                      <a:pt x="16" y="166"/>
                      <a:pt x="17" y="165"/>
                      <a:pt x="16" y="164"/>
                    </a:cubicBezTo>
                    <a:cubicBezTo>
                      <a:pt x="14" y="163"/>
                      <a:pt x="13" y="162"/>
                      <a:pt x="11" y="159"/>
                    </a:cubicBezTo>
                    <a:cubicBezTo>
                      <a:pt x="10" y="157"/>
                      <a:pt x="9" y="153"/>
                      <a:pt x="9" y="151"/>
                    </a:cubicBezTo>
                    <a:cubicBezTo>
                      <a:pt x="4" y="143"/>
                      <a:pt x="4" y="133"/>
                      <a:pt x="2" y="123"/>
                    </a:cubicBezTo>
                    <a:cubicBezTo>
                      <a:pt x="4" y="123"/>
                      <a:pt x="4" y="123"/>
                      <a:pt x="4" y="123"/>
                    </a:cubicBezTo>
                    <a:cubicBezTo>
                      <a:pt x="0" y="113"/>
                      <a:pt x="5" y="102"/>
                      <a:pt x="5" y="95"/>
                    </a:cubicBezTo>
                    <a:cubicBezTo>
                      <a:pt x="7" y="96"/>
                      <a:pt x="7" y="96"/>
                      <a:pt x="7" y="96"/>
                    </a:cubicBezTo>
                    <a:cubicBezTo>
                      <a:pt x="9" y="94"/>
                      <a:pt x="8" y="90"/>
                      <a:pt x="6" y="90"/>
                    </a:cubicBezTo>
                    <a:cubicBezTo>
                      <a:pt x="8" y="88"/>
                      <a:pt x="7" y="84"/>
                      <a:pt x="9" y="83"/>
                    </a:cubicBezTo>
                    <a:cubicBezTo>
                      <a:pt x="11" y="81"/>
                      <a:pt x="9" y="80"/>
                      <a:pt x="10" y="78"/>
                    </a:cubicBezTo>
                    <a:cubicBezTo>
                      <a:pt x="13" y="74"/>
                      <a:pt x="13" y="72"/>
                      <a:pt x="15" y="67"/>
                    </a:cubicBezTo>
                    <a:cubicBezTo>
                      <a:pt x="14" y="68"/>
                      <a:pt x="14" y="68"/>
                      <a:pt x="14" y="68"/>
                    </a:cubicBezTo>
                    <a:cubicBezTo>
                      <a:pt x="14" y="69"/>
                      <a:pt x="15" y="70"/>
                      <a:pt x="16" y="69"/>
                    </a:cubicBezTo>
                    <a:cubicBezTo>
                      <a:pt x="16" y="67"/>
                      <a:pt x="20" y="63"/>
                      <a:pt x="16" y="63"/>
                    </a:cubicBezTo>
                    <a:cubicBezTo>
                      <a:pt x="20" y="60"/>
                      <a:pt x="21" y="52"/>
                      <a:pt x="26" y="50"/>
                    </a:cubicBezTo>
                    <a:cubicBezTo>
                      <a:pt x="25" y="50"/>
                      <a:pt x="25" y="48"/>
                      <a:pt x="25" y="48"/>
                    </a:cubicBezTo>
                    <a:cubicBezTo>
                      <a:pt x="28" y="44"/>
                      <a:pt x="32" y="41"/>
                      <a:pt x="33" y="38"/>
                    </a:cubicBezTo>
                    <a:cubicBezTo>
                      <a:pt x="34" y="38"/>
                      <a:pt x="34" y="40"/>
                      <a:pt x="35" y="38"/>
                    </a:cubicBezTo>
                    <a:cubicBezTo>
                      <a:pt x="35" y="37"/>
                      <a:pt x="34" y="38"/>
                      <a:pt x="35" y="36"/>
                    </a:cubicBezTo>
                    <a:cubicBezTo>
                      <a:pt x="38" y="30"/>
                      <a:pt x="47" y="27"/>
                      <a:pt x="51" y="23"/>
                    </a:cubicBezTo>
                    <a:cubicBezTo>
                      <a:pt x="60" y="15"/>
                      <a:pt x="71" y="9"/>
                      <a:pt x="82" y="5"/>
                    </a:cubicBezTo>
                    <a:cubicBezTo>
                      <a:pt x="82" y="6"/>
                      <a:pt x="82" y="6"/>
                      <a:pt x="82" y="6"/>
                    </a:cubicBezTo>
                    <a:cubicBezTo>
                      <a:pt x="85" y="2"/>
                      <a:pt x="91" y="5"/>
                      <a:pt x="94" y="2"/>
                    </a:cubicBezTo>
                    <a:cubicBezTo>
                      <a:pt x="95" y="2"/>
                      <a:pt x="97" y="1"/>
                      <a:pt x="97" y="2"/>
                    </a:cubicBezTo>
                    <a:cubicBezTo>
                      <a:pt x="99" y="0"/>
                      <a:pt x="105" y="2"/>
                      <a:pt x="109" y="0"/>
                    </a:cubicBezTo>
                    <a:cubicBezTo>
                      <a:pt x="108" y="1"/>
                      <a:pt x="108" y="1"/>
                      <a:pt x="108" y="1"/>
                    </a:cubicBezTo>
                    <a:cubicBezTo>
                      <a:pt x="113" y="2"/>
                      <a:pt x="117" y="0"/>
                      <a:pt x="121" y="1"/>
                    </a:cubicBezTo>
                    <a:cubicBezTo>
                      <a:pt x="121" y="1"/>
                      <a:pt x="120" y="1"/>
                      <a:pt x="120" y="2"/>
                    </a:cubicBezTo>
                    <a:cubicBezTo>
                      <a:pt x="121" y="3"/>
                      <a:pt x="124" y="0"/>
                      <a:pt x="125" y="3"/>
                    </a:cubicBezTo>
                    <a:cubicBezTo>
                      <a:pt x="126" y="3"/>
                      <a:pt x="125" y="1"/>
                      <a:pt x="125" y="1"/>
                    </a:cubicBezTo>
                    <a:cubicBezTo>
                      <a:pt x="135" y="3"/>
                      <a:pt x="145" y="3"/>
                      <a:pt x="156" y="5"/>
                    </a:cubicBezTo>
                    <a:cubicBezTo>
                      <a:pt x="162" y="9"/>
                      <a:pt x="155" y="10"/>
                      <a:pt x="161" y="10"/>
                    </a:cubicBezTo>
                    <a:cubicBezTo>
                      <a:pt x="161" y="10"/>
                      <a:pt x="162" y="9"/>
                      <a:pt x="161" y="9"/>
                    </a:cubicBezTo>
                    <a:cubicBezTo>
                      <a:pt x="164" y="9"/>
                      <a:pt x="164" y="13"/>
                      <a:pt x="166" y="13"/>
                    </a:cubicBezTo>
                    <a:cubicBezTo>
                      <a:pt x="166" y="11"/>
                      <a:pt x="167" y="12"/>
                      <a:pt x="167" y="11"/>
                    </a:cubicBezTo>
                    <a:cubicBezTo>
                      <a:pt x="171" y="14"/>
                      <a:pt x="171" y="16"/>
                      <a:pt x="175" y="16"/>
                    </a:cubicBezTo>
                    <a:cubicBezTo>
                      <a:pt x="174" y="17"/>
                      <a:pt x="174" y="17"/>
                      <a:pt x="174" y="17"/>
                    </a:cubicBezTo>
                    <a:cubicBezTo>
                      <a:pt x="180" y="16"/>
                      <a:pt x="183" y="20"/>
                      <a:pt x="188" y="19"/>
                    </a:cubicBezTo>
                    <a:cubicBezTo>
                      <a:pt x="208" y="32"/>
                      <a:pt x="224" y="51"/>
                      <a:pt x="233" y="72"/>
                    </a:cubicBezTo>
                    <a:cubicBezTo>
                      <a:pt x="241" y="94"/>
                      <a:pt x="245" y="117"/>
                      <a:pt x="239" y="141"/>
                    </a:cubicBezTo>
                    <a:cubicBezTo>
                      <a:pt x="236" y="146"/>
                      <a:pt x="236" y="146"/>
                      <a:pt x="235" y="152"/>
                    </a:cubicBezTo>
                    <a:cubicBezTo>
                      <a:pt x="235" y="152"/>
                      <a:pt x="235" y="151"/>
                      <a:pt x="234" y="152"/>
                    </a:cubicBezTo>
                    <a:cubicBezTo>
                      <a:pt x="236" y="153"/>
                      <a:pt x="233" y="156"/>
                      <a:pt x="234" y="157"/>
                    </a:cubicBezTo>
                    <a:cubicBezTo>
                      <a:pt x="231" y="165"/>
                      <a:pt x="227" y="172"/>
                      <a:pt x="222" y="180"/>
                    </a:cubicBezTo>
                    <a:cubicBezTo>
                      <a:pt x="223" y="179"/>
                      <a:pt x="222" y="177"/>
                      <a:pt x="221" y="179"/>
                    </a:cubicBezTo>
                    <a:cubicBezTo>
                      <a:pt x="221" y="181"/>
                      <a:pt x="221" y="181"/>
                      <a:pt x="221" y="181"/>
                    </a:cubicBezTo>
                    <a:cubicBezTo>
                      <a:pt x="221" y="181"/>
                      <a:pt x="221" y="181"/>
                      <a:pt x="221" y="181"/>
                    </a:cubicBezTo>
                    <a:cubicBezTo>
                      <a:pt x="220" y="182"/>
                      <a:pt x="221" y="183"/>
                      <a:pt x="222" y="183"/>
                    </a:cubicBezTo>
                    <a:cubicBezTo>
                      <a:pt x="210" y="202"/>
                      <a:pt x="192" y="213"/>
                      <a:pt x="179" y="228"/>
                    </a:cubicBezTo>
                    <a:cubicBezTo>
                      <a:pt x="176" y="230"/>
                      <a:pt x="172" y="236"/>
                      <a:pt x="170" y="240"/>
                    </a:cubicBezTo>
                    <a:cubicBezTo>
                      <a:pt x="159" y="249"/>
                      <a:pt x="153" y="260"/>
                      <a:pt x="152" y="274"/>
                    </a:cubicBezTo>
                    <a:cubicBezTo>
                      <a:pt x="152" y="274"/>
                      <a:pt x="148" y="272"/>
                      <a:pt x="148" y="26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25" name="Freeform 7"/>
              <p:cNvSpPr/>
              <p:nvPr/>
            </p:nvSpPr>
            <p:spPr bwMode="auto">
              <a:xfrm>
                <a:off x="9121775" y="3151188"/>
                <a:ext cx="11112" cy="11113"/>
              </a:xfrm>
              <a:custGeom>
                <a:avLst/>
                <a:gdLst>
                  <a:gd name="T0" fmla="*/ 0 w 3"/>
                  <a:gd name="T1" fmla="*/ 2 h 3"/>
                  <a:gd name="T2" fmla="*/ 3 w 3"/>
                  <a:gd name="T3" fmla="*/ 1 h 3"/>
                  <a:gd name="T4" fmla="*/ 0 w 3"/>
                  <a:gd name="T5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3">
                    <a:moveTo>
                      <a:pt x="0" y="2"/>
                    </a:moveTo>
                    <a:cubicBezTo>
                      <a:pt x="1" y="2"/>
                      <a:pt x="2" y="0"/>
                      <a:pt x="3" y="1"/>
                    </a:cubicBezTo>
                    <a:cubicBezTo>
                      <a:pt x="2" y="2"/>
                      <a:pt x="1" y="3"/>
                      <a:pt x="0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26" name="Freeform 8"/>
              <p:cNvSpPr/>
              <p:nvPr/>
            </p:nvSpPr>
            <p:spPr bwMode="auto">
              <a:xfrm>
                <a:off x="9110663" y="2973388"/>
                <a:ext cx="7937" cy="4763"/>
              </a:xfrm>
              <a:custGeom>
                <a:avLst/>
                <a:gdLst>
                  <a:gd name="T0" fmla="*/ 0 w 2"/>
                  <a:gd name="T1" fmla="*/ 1 h 1"/>
                  <a:gd name="T2" fmla="*/ 0 w 2"/>
                  <a:gd name="T3" fmla="*/ 0 h 1"/>
                  <a:gd name="T4" fmla="*/ 1 w 2"/>
                  <a:gd name="T5" fmla="*/ 1 h 1"/>
                  <a:gd name="T6" fmla="*/ 0 w 2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1">
                    <a:moveTo>
                      <a:pt x="0" y="1"/>
                    </a:moveTo>
                    <a:cubicBezTo>
                      <a:pt x="0" y="1"/>
                      <a:pt x="0" y="0"/>
                      <a:pt x="0" y="0"/>
                    </a:cubicBezTo>
                    <a:cubicBezTo>
                      <a:pt x="1" y="1"/>
                      <a:pt x="2" y="1"/>
                      <a:pt x="1" y="1"/>
                    </a:cubicBezTo>
                    <a:cubicBezTo>
                      <a:pt x="1" y="1"/>
                      <a:pt x="1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27" name="Freeform 9"/>
              <p:cNvSpPr/>
              <p:nvPr/>
            </p:nvSpPr>
            <p:spPr bwMode="auto">
              <a:xfrm>
                <a:off x="9091613" y="2936876"/>
                <a:ext cx="15875" cy="11113"/>
              </a:xfrm>
              <a:custGeom>
                <a:avLst/>
                <a:gdLst>
                  <a:gd name="T0" fmla="*/ 0 w 4"/>
                  <a:gd name="T1" fmla="*/ 0 h 3"/>
                  <a:gd name="T2" fmla="*/ 4 w 4"/>
                  <a:gd name="T3" fmla="*/ 3 h 3"/>
                  <a:gd name="T4" fmla="*/ 0 w 4"/>
                  <a:gd name="T5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3">
                    <a:moveTo>
                      <a:pt x="0" y="0"/>
                    </a:moveTo>
                    <a:cubicBezTo>
                      <a:pt x="1" y="0"/>
                      <a:pt x="3" y="2"/>
                      <a:pt x="4" y="3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28" name="Freeform 10"/>
              <p:cNvSpPr/>
              <p:nvPr/>
            </p:nvSpPr>
            <p:spPr bwMode="auto">
              <a:xfrm>
                <a:off x="9085263" y="2887663"/>
                <a:ext cx="3175" cy="7938"/>
              </a:xfrm>
              <a:custGeom>
                <a:avLst/>
                <a:gdLst>
                  <a:gd name="T0" fmla="*/ 0 w 1"/>
                  <a:gd name="T1" fmla="*/ 1 h 2"/>
                  <a:gd name="T2" fmla="*/ 1 w 1"/>
                  <a:gd name="T3" fmla="*/ 1 h 2"/>
                  <a:gd name="T4" fmla="*/ 0 w 1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1"/>
                    </a:moveTo>
                    <a:cubicBezTo>
                      <a:pt x="0" y="0"/>
                      <a:pt x="0" y="0"/>
                      <a:pt x="1" y="1"/>
                    </a:cubicBezTo>
                    <a:cubicBezTo>
                      <a:pt x="1" y="2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29" name="Freeform 11"/>
              <p:cNvSpPr/>
              <p:nvPr/>
            </p:nvSpPr>
            <p:spPr bwMode="auto">
              <a:xfrm>
                <a:off x="9072563" y="2882901"/>
                <a:ext cx="7937" cy="12700"/>
              </a:xfrm>
              <a:custGeom>
                <a:avLst/>
                <a:gdLst>
                  <a:gd name="T0" fmla="*/ 1 w 2"/>
                  <a:gd name="T1" fmla="*/ 3 h 3"/>
                  <a:gd name="T2" fmla="*/ 1 w 2"/>
                  <a:gd name="T3" fmla="*/ 0 h 3"/>
                  <a:gd name="T4" fmla="*/ 1 w 2"/>
                  <a:gd name="T5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3">
                    <a:moveTo>
                      <a:pt x="1" y="3"/>
                    </a:moveTo>
                    <a:cubicBezTo>
                      <a:pt x="0" y="2"/>
                      <a:pt x="0" y="1"/>
                      <a:pt x="1" y="0"/>
                    </a:cubicBezTo>
                    <a:cubicBezTo>
                      <a:pt x="0" y="1"/>
                      <a:pt x="2" y="2"/>
                      <a:pt x="1" y="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30" name="Freeform 12"/>
              <p:cNvSpPr/>
              <p:nvPr/>
            </p:nvSpPr>
            <p:spPr bwMode="auto">
              <a:xfrm>
                <a:off x="9036050" y="2800351"/>
                <a:ext cx="11112" cy="7938"/>
              </a:xfrm>
              <a:custGeom>
                <a:avLst/>
                <a:gdLst>
                  <a:gd name="T0" fmla="*/ 1 w 3"/>
                  <a:gd name="T1" fmla="*/ 2 h 2"/>
                  <a:gd name="T2" fmla="*/ 1 w 3"/>
                  <a:gd name="T3" fmla="*/ 0 h 2"/>
                  <a:gd name="T4" fmla="*/ 1 w 3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2">
                    <a:moveTo>
                      <a:pt x="1" y="2"/>
                    </a:moveTo>
                    <a:cubicBezTo>
                      <a:pt x="1" y="2"/>
                      <a:pt x="0" y="1"/>
                      <a:pt x="1" y="0"/>
                    </a:cubicBezTo>
                    <a:cubicBezTo>
                      <a:pt x="0" y="1"/>
                      <a:pt x="3" y="2"/>
                      <a:pt x="1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31" name="Freeform 13"/>
              <p:cNvSpPr/>
              <p:nvPr/>
            </p:nvSpPr>
            <p:spPr bwMode="auto">
              <a:xfrm>
                <a:off x="9017000" y="2767013"/>
                <a:ext cx="3175" cy="7938"/>
              </a:xfrm>
              <a:custGeom>
                <a:avLst/>
                <a:gdLst>
                  <a:gd name="T0" fmla="*/ 0 w 1"/>
                  <a:gd name="T1" fmla="*/ 2 h 2"/>
                  <a:gd name="T2" fmla="*/ 0 w 1"/>
                  <a:gd name="T3" fmla="*/ 1 h 2"/>
                  <a:gd name="T4" fmla="*/ 1 w 1"/>
                  <a:gd name="T5" fmla="*/ 1 h 2"/>
                  <a:gd name="T6" fmla="*/ 0 w 1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0" y="2"/>
                    </a:moveTo>
                    <a:cubicBezTo>
                      <a:pt x="0" y="2"/>
                      <a:pt x="0" y="1"/>
                      <a:pt x="0" y="1"/>
                    </a:cubicBezTo>
                    <a:cubicBezTo>
                      <a:pt x="0" y="0"/>
                      <a:pt x="1" y="1"/>
                      <a:pt x="1" y="1"/>
                    </a:cubicBez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32" name="Freeform 14"/>
              <p:cNvSpPr/>
              <p:nvPr/>
            </p:nvSpPr>
            <p:spPr bwMode="auto">
              <a:xfrm>
                <a:off x="9283700" y="2217738"/>
                <a:ext cx="4762" cy="3175"/>
              </a:xfrm>
              <a:custGeom>
                <a:avLst/>
                <a:gdLst>
                  <a:gd name="T0" fmla="*/ 3 w 3"/>
                  <a:gd name="T1" fmla="*/ 0 h 2"/>
                  <a:gd name="T2" fmla="*/ 0 w 3"/>
                  <a:gd name="T3" fmla="*/ 2 h 2"/>
                  <a:gd name="T4" fmla="*/ 0 w 3"/>
                  <a:gd name="T5" fmla="*/ 0 h 2"/>
                  <a:gd name="T6" fmla="*/ 3 w 3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2">
                    <a:moveTo>
                      <a:pt x="3" y="0"/>
                    </a:moveTo>
                    <a:lnTo>
                      <a:pt x="0" y="2"/>
                    </a:lnTo>
                    <a:lnTo>
                      <a:pt x="0" y="0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33" name="Freeform 15"/>
              <p:cNvSpPr/>
              <p:nvPr/>
            </p:nvSpPr>
            <p:spPr bwMode="auto">
              <a:xfrm>
                <a:off x="9588500" y="2297113"/>
                <a:ext cx="7937" cy="3175"/>
              </a:xfrm>
              <a:custGeom>
                <a:avLst/>
                <a:gdLst>
                  <a:gd name="T0" fmla="*/ 1 w 2"/>
                  <a:gd name="T1" fmla="*/ 0 h 1"/>
                  <a:gd name="T2" fmla="*/ 1 w 2"/>
                  <a:gd name="T3" fmla="*/ 1 h 1"/>
                  <a:gd name="T4" fmla="*/ 1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1" y="0"/>
                    </a:moveTo>
                    <a:cubicBezTo>
                      <a:pt x="2" y="0"/>
                      <a:pt x="1" y="1"/>
                      <a:pt x="1" y="1"/>
                    </a:cubicBezTo>
                    <a:cubicBezTo>
                      <a:pt x="0" y="1"/>
                      <a:pt x="2" y="1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34" name="Freeform 16"/>
              <p:cNvSpPr/>
              <p:nvPr/>
            </p:nvSpPr>
            <p:spPr bwMode="auto">
              <a:xfrm>
                <a:off x="9709150" y="2420938"/>
                <a:ext cx="7937" cy="3175"/>
              </a:xfrm>
              <a:custGeom>
                <a:avLst/>
                <a:gdLst>
                  <a:gd name="T0" fmla="*/ 0 w 5"/>
                  <a:gd name="T1" fmla="*/ 2 h 2"/>
                  <a:gd name="T2" fmla="*/ 0 w 5"/>
                  <a:gd name="T3" fmla="*/ 0 h 2"/>
                  <a:gd name="T4" fmla="*/ 5 w 5"/>
                  <a:gd name="T5" fmla="*/ 0 h 2"/>
                  <a:gd name="T6" fmla="*/ 0 w 5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2">
                    <a:moveTo>
                      <a:pt x="0" y="2"/>
                    </a:moveTo>
                    <a:lnTo>
                      <a:pt x="0" y="0"/>
                    </a:lnTo>
                    <a:lnTo>
                      <a:pt x="5" y="0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35" name="Freeform 17"/>
              <p:cNvSpPr/>
              <p:nvPr/>
            </p:nvSpPr>
            <p:spPr bwMode="auto">
              <a:xfrm>
                <a:off x="9107488" y="3151188"/>
                <a:ext cx="22225" cy="6350"/>
              </a:xfrm>
              <a:custGeom>
                <a:avLst/>
                <a:gdLst>
                  <a:gd name="T0" fmla="*/ 4 w 6"/>
                  <a:gd name="T1" fmla="*/ 0 h 2"/>
                  <a:gd name="T2" fmla="*/ 2 w 6"/>
                  <a:gd name="T3" fmla="*/ 1 h 2"/>
                  <a:gd name="T4" fmla="*/ 4 w 6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" h="2">
                    <a:moveTo>
                      <a:pt x="4" y="0"/>
                    </a:moveTo>
                    <a:cubicBezTo>
                      <a:pt x="0" y="1"/>
                      <a:pt x="6" y="2"/>
                      <a:pt x="2" y="1"/>
                    </a:cubicBezTo>
                    <a:cubicBezTo>
                      <a:pt x="2" y="0"/>
                      <a:pt x="3" y="0"/>
                      <a:pt x="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36" name="Freeform 19"/>
              <p:cNvSpPr/>
              <p:nvPr/>
            </p:nvSpPr>
            <p:spPr bwMode="auto">
              <a:xfrm>
                <a:off x="9137650" y="3151188"/>
                <a:ext cx="11112" cy="6350"/>
              </a:xfrm>
              <a:custGeom>
                <a:avLst/>
                <a:gdLst>
                  <a:gd name="T0" fmla="*/ 0 w 3"/>
                  <a:gd name="T1" fmla="*/ 0 h 2"/>
                  <a:gd name="T2" fmla="*/ 1 w 3"/>
                  <a:gd name="T3" fmla="*/ 2 h 2"/>
                  <a:gd name="T4" fmla="*/ 0 w 3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2">
                    <a:moveTo>
                      <a:pt x="0" y="0"/>
                    </a:moveTo>
                    <a:cubicBezTo>
                      <a:pt x="1" y="1"/>
                      <a:pt x="3" y="1"/>
                      <a:pt x="1" y="2"/>
                    </a:cubicBezTo>
                    <a:cubicBezTo>
                      <a:pt x="1" y="2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37" name="Freeform 20"/>
              <p:cNvSpPr/>
              <p:nvPr/>
            </p:nvSpPr>
            <p:spPr bwMode="auto">
              <a:xfrm>
                <a:off x="9377363" y="3168651"/>
                <a:ext cx="7937" cy="7938"/>
              </a:xfrm>
              <a:custGeom>
                <a:avLst/>
                <a:gdLst>
                  <a:gd name="T0" fmla="*/ 1 w 2"/>
                  <a:gd name="T1" fmla="*/ 1 h 2"/>
                  <a:gd name="T2" fmla="*/ 2 w 2"/>
                  <a:gd name="T3" fmla="*/ 1 h 2"/>
                  <a:gd name="T4" fmla="*/ 0 w 2"/>
                  <a:gd name="T5" fmla="*/ 2 h 2"/>
                  <a:gd name="T6" fmla="*/ 1 w 2"/>
                  <a:gd name="T7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1" y="1"/>
                    </a:moveTo>
                    <a:cubicBezTo>
                      <a:pt x="1" y="0"/>
                      <a:pt x="1" y="1"/>
                      <a:pt x="2" y="1"/>
                    </a:cubicBezTo>
                    <a:cubicBezTo>
                      <a:pt x="1" y="1"/>
                      <a:pt x="0" y="2"/>
                      <a:pt x="0" y="2"/>
                    </a:cubicBezTo>
                    <a:cubicBezTo>
                      <a:pt x="0" y="2"/>
                      <a:pt x="0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38" name="Freeform 21"/>
              <p:cNvSpPr/>
              <p:nvPr/>
            </p:nvSpPr>
            <p:spPr bwMode="auto">
              <a:xfrm>
                <a:off x="9415463" y="3181351"/>
                <a:ext cx="22225" cy="3175"/>
              </a:xfrm>
              <a:custGeom>
                <a:avLst/>
                <a:gdLst>
                  <a:gd name="T0" fmla="*/ 6 w 6"/>
                  <a:gd name="T1" fmla="*/ 0 h 1"/>
                  <a:gd name="T2" fmla="*/ 0 w 6"/>
                  <a:gd name="T3" fmla="*/ 1 h 1"/>
                  <a:gd name="T4" fmla="*/ 6 w 6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" h="1">
                    <a:moveTo>
                      <a:pt x="6" y="0"/>
                    </a:moveTo>
                    <a:cubicBezTo>
                      <a:pt x="5" y="1"/>
                      <a:pt x="2" y="1"/>
                      <a:pt x="0" y="1"/>
                    </a:cubicBez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39" name="Freeform 22"/>
              <p:cNvSpPr/>
              <p:nvPr/>
            </p:nvSpPr>
            <p:spPr bwMode="auto">
              <a:xfrm>
                <a:off x="9461500" y="3132138"/>
                <a:ext cx="6350" cy="3175"/>
              </a:xfrm>
              <a:custGeom>
                <a:avLst/>
                <a:gdLst>
                  <a:gd name="T0" fmla="*/ 1 w 2"/>
                  <a:gd name="T1" fmla="*/ 1 h 1"/>
                  <a:gd name="T2" fmla="*/ 2 w 2"/>
                  <a:gd name="T3" fmla="*/ 0 h 1"/>
                  <a:gd name="T4" fmla="*/ 1 w 2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1" y="1"/>
                    </a:moveTo>
                    <a:cubicBezTo>
                      <a:pt x="0" y="1"/>
                      <a:pt x="0" y="0"/>
                      <a:pt x="2" y="0"/>
                    </a:cubicBezTo>
                    <a:cubicBezTo>
                      <a:pt x="2" y="0"/>
                      <a:pt x="1" y="0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40" name="Freeform 23"/>
              <p:cNvSpPr/>
              <p:nvPr/>
            </p:nvSpPr>
            <p:spPr bwMode="auto">
              <a:xfrm>
                <a:off x="9453563" y="3140076"/>
                <a:ext cx="11112" cy="3175"/>
              </a:xfrm>
              <a:custGeom>
                <a:avLst/>
                <a:gdLst>
                  <a:gd name="T0" fmla="*/ 3 w 3"/>
                  <a:gd name="T1" fmla="*/ 1 h 1"/>
                  <a:gd name="T2" fmla="*/ 0 w 3"/>
                  <a:gd name="T3" fmla="*/ 1 h 1"/>
                  <a:gd name="T4" fmla="*/ 3 w 3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1">
                    <a:moveTo>
                      <a:pt x="3" y="1"/>
                    </a:moveTo>
                    <a:cubicBezTo>
                      <a:pt x="2" y="1"/>
                      <a:pt x="1" y="1"/>
                      <a:pt x="0" y="1"/>
                    </a:cubicBezTo>
                    <a:cubicBezTo>
                      <a:pt x="0" y="1"/>
                      <a:pt x="3" y="0"/>
                      <a:pt x="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41" name="Freeform 24"/>
              <p:cNvSpPr/>
              <p:nvPr/>
            </p:nvSpPr>
            <p:spPr bwMode="auto">
              <a:xfrm>
                <a:off x="9332913" y="3157538"/>
                <a:ext cx="11112" cy="7938"/>
              </a:xfrm>
              <a:custGeom>
                <a:avLst/>
                <a:gdLst>
                  <a:gd name="T0" fmla="*/ 3 w 3"/>
                  <a:gd name="T1" fmla="*/ 1 h 2"/>
                  <a:gd name="T2" fmla="*/ 0 w 3"/>
                  <a:gd name="T3" fmla="*/ 2 h 2"/>
                  <a:gd name="T4" fmla="*/ 3 w 3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2">
                    <a:moveTo>
                      <a:pt x="3" y="1"/>
                    </a:moveTo>
                    <a:cubicBezTo>
                      <a:pt x="2" y="1"/>
                      <a:pt x="0" y="2"/>
                      <a:pt x="0" y="2"/>
                    </a:cubicBezTo>
                    <a:cubicBezTo>
                      <a:pt x="0" y="2"/>
                      <a:pt x="3" y="0"/>
                      <a:pt x="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42" name="Freeform 25"/>
              <p:cNvSpPr/>
              <p:nvPr/>
            </p:nvSpPr>
            <p:spPr bwMode="auto">
              <a:xfrm>
                <a:off x="9280525" y="3173413"/>
                <a:ext cx="7937" cy="7938"/>
              </a:xfrm>
              <a:custGeom>
                <a:avLst/>
                <a:gdLst>
                  <a:gd name="T0" fmla="*/ 2 w 2"/>
                  <a:gd name="T1" fmla="*/ 1 h 2"/>
                  <a:gd name="T2" fmla="*/ 1 w 2"/>
                  <a:gd name="T3" fmla="*/ 2 h 2"/>
                  <a:gd name="T4" fmla="*/ 1 w 2"/>
                  <a:gd name="T5" fmla="*/ 0 h 2"/>
                  <a:gd name="T6" fmla="*/ 2 w 2"/>
                  <a:gd name="T7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2" y="1"/>
                    </a:moveTo>
                    <a:cubicBezTo>
                      <a:pt x="1" y="1"/>
                      <a:pt x="1" y="1"/>
                      <a:pt x="1" y="2"/>
                    </a:cubicBezTo>
                    <a:cubicBezTo>
                      <a:pt x="0" y="1"/>
                      <a:pt x="0" y="0"/>
                      <a:pt x="1" y="0"/>
                    </a:cubicBez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43" name="Freeform 26"/>
              <p:cNvSpPr/>
              <p:nvPr/>
            </p:nvSpPr>
            <p:spPr bwMode="auto">
              <a:xfrm>
                <a:off x="9159875" y="3429001"/>
                <a:ext cx="7937" cy="3175"/>
              </a:xfrm>
              <a:custGeom>
                <a:avLst/>
                <a:gdLst>
                  <a:gd name="T0" fmla="*/ 5 w 5"/>
                  <a:gd name="T1" fmla="*/ 0 h 2"/>
                  <a:gd name="T2" fmla="*/ 0 w 5"/>
                  <a:gd name="T3" fmla="*/ 2 h 2"/>
                  <a:gd name="T4" fmla="*/ 2 w 5"/>
                  <a:gd name="T5" fmla="*/ 0 h 2"/>
                  <a:gd name="T6" fmla="*/ 5 w 5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2">
                    <a:moveTo>
                      <a:pt x="5" y="0"/>
                    </a:moveTo>
                    <a:lnTo>
                      <a:pt x="0" y="2"/>
                    </a:lnTo>
                    <a:lnTo>
                      <a:pt x="2" y="0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44" name="Freeform 27"/>
              <p:cNvSpPr/>
              <p:nvPr/>
            </p:nvSpPr>
            <p:spPr bwMode="auto">
              <a:xfrm>
                <a:off x="9239250" y="3417888"/>
                <a:ext cx="6350" cy="7938"/>
              </a:xfrm>
              <a:custGeom>
                <a:avLst/>
                <a:gdLst>
                  <a:gd name="T0" fmla="*/ 2 w 2"/>
                  <a:gd name="T1" fmla="*/ 1 h 2"/>
                  <a:gd name="T2" fmla="*/ 1 w 2"/>
                  <a:gd name="T3" fmla="*/ 1 h 2"/>
                  <a:gd name="T4" fmla="*/ 2 w 2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2" y="1"/>
                    </a:moveTo>
                    <a:cubicBezTo>
                      <a:pt x="1" y="2"/>
                      <a:pt x="1" y="1"/>
                      <a:pt x="1" y="1"/>
                    </a:cubicBezTo>
                    <a:cubicBezTo>
                      <a:pt x="2" y="0"/>
                      <a:pt x="0" y="2"/>
                      <a:pt x="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45" name="Freeform 28"/>
              <p:cNvSpPr/>
              <p:nvPr/>
            </p:nvSpPr>
            <p:spPr bwMode="auto">
              <a:xfrm>
                <a:off x="9291638" y="3522663"/>
                <a:ext cx="0" cy="7938"/>
              </a:xfrm>
              <a:custGeom>
                <a:avLst/>
                <a:gdLst>
                  <a:gd name="T0" fmla="*/ 5 h 5"/>
                  <a:gd name="T1" fmla="*/ 5 h 5"/>
                  <a:gd name="T2" fmla="*/ 0 h 5"/>
                  <a:gd name="T3" fmla="*/ 5 h 5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5">
                    <a:moveTo>
                      <a:pt x="0" y="5"/>
                    </a:moveTo>
                    <a:lnTo>
                      <a:pt x="0" y="5"/>
                    </a:lnTo>
                    <a:lnTo>
                      <a:pt x="0" y="0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46" name="Freeform 29"/>
              <p:cNvSpPr/>
              <p:nvPr/>
            </p:nvSpPr>
            <p:spPr bwMode="auto">
              <a:xfrm>
                <a:off x="9261475" y="2627313"/>
                <a:ext cx="7937" cy="0"/>
              </a:xfrm>
              <a:custGeom>
                <a:avLst/>
                <a:gdLst>
                  <a:gd name="T0" fmla="*/ 1 w 2"/>
                  <a:gd name="T1" fmla="*/ 1 w 2"/>
                  <a:gd name="T2" fmla="*/ 1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1" y="0"/>
                    </a:moveTo>
                    <a:cubicBezTo>
                      <a:pt x="1" y="0"/>
                      <a:pt x="0" y="0"/>
                      <a:pt x="1" y="0"/>
                    </a:cubicBezTo>
                    <a:cubicBezTo>
                      <a:pt x="1" y="0"/>
                      <a:pt x="2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47" name="Freeform 30"/>
              <p:cNvSpPr/>
              <p:nvPr/>
            </p:nvSpPr>
            <p:spPr bwMode="auto">
              <a:xfrm>
                <a:off x="9234488" y="2605088"/>
                <a:ext cx="298450" cy="488950"/>
              </a:xfrm>
              <a:custGeom>
                <a:avLst/>
                <a:gdLst>
                  <a:gd name="T0" fmla="*/ 21 w 79"/>
                  <a:gd name="T1" fmla="*/ 105 h 130"/>
                  <a:gd name="T2" fmla="*/ 21 w 79"/>
                  <a:gd name="T3" fmla="*/ 99 h 130"/>
                  <a:gd name="T4" fmla="*/ 18 w 79"/>
                  <a:gd name="T5" fmla="*/ 86 h 130"/>
                  <a:gd name="T6" fmla="*/ 19 w 79"/>
                  <a:gd name="T7" fmla="*/ 81 h 130"/>
                  <a:gd name="T8" fmla="*/ 23 w 79"/>
                  <a:gd name="T9" fmla="*/ 67 h 130"/>
                  <a:gd name="T10" fmla="*/ 24 w 79"/>
                  <a:gd name="T11" fmla="*/ 63 h 130"/>
                  <a:gd name="T12" fmla="*/ 24 w 79"/>
                  <a:gd name="T13" fmla="*/ 55 h 130"/>
                  <a:gd name="T14" fmla="*/ 26 w 79"/>
                  <a:gd name="T15" fmla="*/ 49 h 130"/>
                  <a:gd name="T16" fmla="*/ 29 w 79"/>
                  <a:gd name="T17" fmla="*/ 45 h 130"/>
                  <a:gd name="T18" fmla="*/ 28 w 79"/>
                  <a:gd name="T19" fmla="*/ 41 h 130"/>
                  <a:gd name="T20" fmla="*/ 29 w 79"/>
                  <a:gd name="T21" fmla="*/ 33 h 130"/>
                  <a:gd name="T22" fmla="*/ 32 w 79"/>
                  <a:gd name="T23" fmla="*/ 29 h 130"/>
                  <a:gd name="T24" fmla="*/ 33 w 79"/>
                  <a:gd name="T25" fmla="*/ 24 h 130"/>
                  <a:gd name="T26" fmla="*/ 38 w 79"/>
                  <a:gd name="T27" fmla="*/ 20 h 130"/>
                  <a:gd name="T28" fmla="*/ 43 w 79"/>
                  <a:gd name="T29" fmla="*/ 14 h 130"/>
                  <a:gd name="T30" fmla="*/ 52 w 79"/>
                  <a:gd name="T31" fmla="*/ 11 h 130"/>
                  <a:gd name="T32" fmla="*/ 56 w 79"/>
                  <a:gd name="T33" fmla="*/ 8 h 130"/>
                  <a:gd name="T34" fmla="*/ 60 w 79"/>
                  <a:gd name="T35" fmla="*/ 9 h 130"/>
                  <a:gd name="T36" fmla="*/ 63 w 79"/>
                  <a:gd name="T37" fmla="*/ 7 h 130"/>
                  <a:gd name="T38" fmla="*/ 64 w 79"/>
                  <a:gd name="T39" fmla="*/ 7 h 130"/>
                  <a:gd name="T40" fmla="*/ 68 w 79"/>
                  <a:gd name="T41" fmla="*/ 7 h 130"/>
                  <a:gd name="T42" fmla="*/ 73 w 79"/>
                  <a:gd name="T43" fmla="*/ 15 h 130"/>
                  <a:gd name="T44" fmla="*/ 74 w 79"/>
                  <a:gd name="T45" fmla="*/ 17 h 130"/>
                  <a:gd name="T46" fmla="*/ 62 w 79"/>
                  <a:gd name="T47" fmla="*/ 28 h 130"/>
                  <a:gd name="T48" fmla="*/ 57 w 79"/>
                  <a:gd name="T49" fmla="*/ 30 h 130"/>
                  <a:gd name="T50" fmla="*/ 53 w 79"/>
                  <a:gd name="T51" fmla="*/ 31 h 130"/>
                  <a:gd name="T52" fmla="*/ 43 w 79"/>
                  <a:gd name="T53" fmla="*/ 33 h 130"/>
                  <a:gd name="T54" fmla="*/ 41 w 79"/>
                  <a:gd name="T55" fmla="*/ 28 h 130"/>
                  <a:gd name="T56" fmla="*/ 38 w 79"/>
                  <a:gd name="T57" fmla="*/ 33 h 130"/>
                  <a:gd name="T58" fmla="*/ 35 w 79"/>
                  <a:gd name="T59" fmla="*/ 38 h 130"/>
                  <a:gd name="T60" fmla="*/ 30 w 79"/>
                  <a:gd name="T61" fmla="*/ 36 h 130"/>
                  <a:gd name="T62" fmla="*/ 28 w 79"/>
                  <a:gd name="T63" fmla="*/ 38 h 130"/>
                  <a:gd name="T64" fmla="*/ 26 w 79"/>
                  <a:gd name="T65" fmla="*/ 36 h 130"/>
                  <a:gd name="T66" fmla="*/ 23 w 79"/>
                  <a:gd name="T67" fmla="*/ 32 h 130"/>
                  <a:gd name="T68" fmla="*/ 18 w 79"/>
                  <a:gd name="T69" fmla="*/ 35 h 130"/>
                  <a:gd name="T70" fmla="*/ 17 w 79"/>
                  <a:gd name="T71" fmla="*/ 33 h 130"/>
                  <a:gd name="T72" fmla="*/ 13 w 79"/>
                  <a:gd name="T73" fmla="*/ 34 h 130"/>
                  <a:gd name="T74" fmla="*/ 9 w 79"/>
                  <a:gd name="T75" fmla="*/ 32 h 130"/>
                  <a:gd name="T76" fmla="*/ 12 w 79"/>
                  <a:gd name="T77" fmla="*/ 28 h 130"/>
                  <a:gd name="T78" fmla="*/ 4 w 79"/>
                  <a:gd name="T79" fmla="*/ 28 h 130"/>
                  <a:gd name="T80" fmla="*/ 3 w 79"/>
                  <a:gd name="T81" fmla="*/ 15 h 130"/>
                  <a:gd name="T82" fmla="*/ 4 w 79"/>
                  <a:gd name="T83" fmla="*/ 12 h 130"/>
                  <a:gd name="T84" fmla="*/ 4 w 79"/>
                  <a:gd name="T85" fmla="*/ 7 h 130"/>
                  <a:gd name="T86" fmla="*/ 6 w 79"/>
                  <a:gd name="T87" fmla="*/ 9 h 130"/>
                  <a:gd name="T88" fmla="*/ 4 w 79"/>
                  <a:gd name="T89" fmla="*/ 14 h 130"/>
                  <a:gd name="T90" fmla="*/ 13 w 79"/>
                  <a:gd name="T91" fmla="*/ 17 h 130"/>
                  <a:gd name="T92" fmla="*/ 25 w 79"/>
                  <a:gd name="T93" fmla="*/ 19 h 130"/>
                  <a:gd name="T94" fmla="*/ 41 w 79"/>
                  <a:gd name="T95" fmla="*/ 17 h 130"/>
                  <a:gd name="T96" fmla="*/ 52 w 79"/>
                  <a:gd name="T97" fmla="*/ 14 h 130"/>
                  <a:gd name="T98" fmla="*/ 57 w 79"/>
                  <a:gd name="T99" fmla="*/ 10 h 130"/>
                  <a:gd name="T100" fmla="*/ 61 w 79"/>
                  <a:gd name="T101" fmla="*/ 12 h 130"/>
                  <a:gd name="T102" fmla="*/ 66 w 79"/>
                  <a:gd name="T103" fmla="*/ 24 h 130"/>
                  <a:gd name="T104" fmla="*/ 57 w 79"/>
                  <a:gd name="T105" fmla="*/ 25 h 130"/>
                  <a:gd name="T106" fmla="*/ 49 w 79"/>
                  <a:gd name="T107" fmla="*/ 28 h 130"/>
                  <a:gd name="T108" fmla="*/ 41 w 79"/>
                  <a:gd name="T109" fmla="*/ 37 h 130"/>
                  <a:gd name="T110" fmla="*/ 34 w 79"/>
                  <a:gd name="T111" fmla="*/ 80 h 130"/>
                  <a:gd name="T112" fmla="*/ 32 w 79"/>
                  <a:gd name="T113" fmla="*/ 92 h 130"/>
                  <a:gd name="T114" fmla="*/ 20 w 79"/>
                  <a:gd name="T115" fmla="*/ 127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79" h="130">
                    <a:moveTo>
                      <a:pt x="20" y="127"/>
                    </a:moveTo>
                    <a:cubicBezTo>
                      <a:pt x="16" y="125"/>
                      <a:pt x="20" y="121"/>
                      <a:pt x="18" y="118"/>
                    </a:cubicBezTo>
                    <a:cubicBezTo>
                      <a:pt x="17" y="118"/>
                      <a:pt x="20" y="118"/>
                      <a:pt x="20" y="118"/>
                    </a:cubicBezTo>
                    <a:cubicBezTo>
                      <a:pt x="16" y="115"/>
                      <a:pt x="18" y="111"/>
                      <a:pt x="21" y="107"/>
                    </a:cubicBezTo>
                    <a:cubicBezTo>
                      <a:pt x="22" y="108"/>
                      <a:pt x="22" y="108"/>
                      <a:pt x="22" y="108"/>
                    </a:cubicBezTo>
                    <a:cubicBezTo>
                      <a:pt x="23" y="107"/>
                      <a:pt x="20" y="106"/>
                      <a:pt x="21" y="105"/>
                    </a:cubicBezTo>
                    <a:cubicBezTo>
                      <a:pt x="21" y="105"/>
                      <a:pt x="21" y="106"/>
                      <a:pt x="22" y="106"/>
                    </a:cubicBezTo>
                    <a:cubicBezTo>
                      <a:pt x="21" y="105"/>
                      <a:pt x="21" y="104"/>
                      <a:pt x="20" y="104"/>
                    </a:cubicBezTo>
                    <a:cubicBezTo>
                      <a:pt x="21" y="104"/>
                      <a:pt x="22" y="104"/>
                      <a:pt x="23" y="104"/>
                    </a:cubicBezTo>
                    <a:cubicBezTo>
                      <a:pt x="21" y="103"/>
                      <a:pt x="21" y="103"/>
                      <a:pt x="21" y="103"/>
                    </a:cubicBezTo>
                    <a:cubicBezTo>
                      <a:pt x="17" y="102"/>
                      <a:pt x="22" y="100"/>
                      <a:pt x="20" y="99"/>
                    </a:cubicBezTo>
                    <a:cubicBezTo>
                      <a:pt x="21" y="99"/>
                      <a:pt x="21" y="99"/>
                      <a:pt x="21" y="99"/>
                    </a:cubicBezTo>
                    <a:cubicBezTo>
                      <a:pt x="19" y="97"/>
                      <a:pt x="19" y="94"/>
                      <a:pt x="19" y="91"/>
                    </a:cubicBezTo>
                    <a:cubicBezTo>
                      <a:pt x="19" y="91"/>
                      <a:pt x="20" y="91"/>
                      <a:pt x="21" y="91"/>
                    </a:cubicBezTo>
                    <a:cubicBezTo>
                      <a:pt x="19" y="91"/>
                      <a:pt x="19" y="90"/>
                      <a:pt x="19" y="89"/>
                    </a:cubicBezTo>
                    <a:cubicBezTo>
                      <a:pt x="21" y="89"/>
                      <a:pt x="17" y="88"/>
                      <a:pt x="18" y="87"/>
                    </a:cubicBezTo>
                    <a:cubicBezTo>
                      <a:pt x="19" y="87"/>
                      <a:pt x="19" y="87"/>
                      <a:pt x="19" y="87"/>
                    </a:cubicBezTo>
                    <a:cubicBezTo>
                      <a:pt x="17" y="86"/>
                      <a:pt x="20" y="86"/>
                      <a:pt x="18" y="86"/>
                    </a:cubicBezTo>
                    <a:cubicBezTo>
                      <a:pt x="19" y="85"/>
                      <a:pt x="19" y="85"/>
                      <a:pt x="19" y="85"/>
                    </a:cubicBezTo>
                    <a:cubicBezTo>
                      <a:pt x="17" y="85"/>
                      <a:pt x="21" y="85"/>
                      <a:pt x="19" y="84"/>
                    </a:cubicBezTo>
                    <a:cubicBezTo>
                      <a:pt x="19" y="84"/>
                      <a:pt x="19" y="84"/>
                      <a:pt x="19" y="84"/>
                    </a:cubicBezTo>
                    <a:cubicBezTo>
                      <a:pt x="18" y="83"/>
                      <a:pt x="20" y="83"/>
                      <a:pt x="19" y="83"/>
                    </a:cubicBezTo>
                    <a:cubicBezTo>
                      <a:pt x="20" y="83"/>
                      <a:pt x="20" y="83"/>
                      <a:pt x="20" y="83"/>
                    </a:cubicBezTo>
                    <a:cubicBezTo>
                      <a:pt x="19" y="82"/>
                      <a:pt x="21" y="81"/>
                      <a:pt x="19" y="81"/>
                    </a:cubicBezTo>
                    <a:cubicBezTo>
                      <a:pt x="20" y="81"/>
                      <a:pt x="19" y="82"/>
                      <a:pt x="22" y="82"/>
                    </a:cubicBezTo>
                    <a:cubicBezTo>
                      <a:pt x="20" y="78"/>
                      <a:pt x="21" y="75"/>
                      <a:pt x="22" y="71"/>
                    </a:cubicBezTo>
                    <a:cubicBezTo>
                      <a:pt x="22" y="71"/>
                      <a:pt x="23" y="71"/>
                      <a:pt x="23" y="71"/>
                    </a:cubicBezTo>
                    <a:cubicBezTo>
                      <a:pt x="23" y="71"/>
                      <a:pt x="23" y="70"/>
                      <a:pt x="22" y="69"/>
                    </a:cubicBezTo>
                    <a:cubicBezTo>
                      <a:pt x="22" y="69"/>
                      <a:pt x="23" y="69"/>
                      <a:pt x="24" y="69"/>
                    </a:cubicBezTo>
                    <a:cubicBezTo>
                      <a:pt x="24" y="69"/>
                      <a:pt x="22" y="68"/>
                      <a:pt x="23" y="67"/>
                    </a:cubicBezTo>
                    <a:cubicBezTo>
                      <a:pt x="24" y="68"/>
                      <a:pt x="24" y="68"/>
                      <a:pt x="24" y="68"/>
                    </a:cubicBezTo>
                    <a:cubicBezTo>
                      <a:pt x="23" y="67"/>
                      <a:pt x="23" y="66"/>
                      <a:pt x="23" y="66"/>
                    </a:cubicBezTo>
                    <a:cubicBezTo>
                      <a:pt x="23" y="66"/>
                      <a:pt x="24" y="66"/>
                      <a:pt x="24" y="66"/>
                    </a:cubicBezTo>
                    <a:cubicBezTo>
                      <a:pt x="23" y="65"/>
                      <a:pt x="25" y="65"/>
                      <a:pt x="24" y="64"/>
                    </a:cubicBezTo>
                    <a:cubicBezTo>
                      <a:pt x="25" y="65"/>
                      <a:pt x="25" y="65"/>
                      <a:pt x="25" y="65"/>
                    </a:cubicBezTo>
                    <a:cubicBezTo>
                      <a:pt x="27" y="64"/>
                      <a:pt x="23" y="64"/>
                      <a:pt x="24" y="63"/>
                    </a:cubicBezTo>
                    <a:cubicBezTo>
                      <a:pt x="25" y="63"/>
                      <a:pt x="25" y="63"/>
                      <a:pt x="25" y="63"/>
                    </a:cubicBezTo>
                    <a:cubicBezTo>
                      <a:pt x="23" y="62"/>
                      <a:pt x="24" y="61"/>
                      <a:pt x="24" y="60"/>
                    </a:cubicBezTo>
                    <a:cubicBezTo>
                      <a:pt x="24" y="60"/>
                      <a:pt x="24" y="60"/>
                      <a:pt x="24" y="60"/>
                    </a:cubicBezTo>
                    <a:cubicBezTo>
                      <a:pt x="24" y="59"/>
                      <a:pt x="25" y="58"/>
                      <a:pt x="24" y="57"/>
                    </a:cubicBezTo>
                    <a:cubicBezTo>
                      <a:pt x="25" y="57"/>
                      <a:pt x="27" y="58"/>
                      <a:pt x="27" y="57"/>
                    </a:cubicBezTo>
                    <a:cubicBezTo>
                      <a:pt x="25" y="56"/>
                      <a:pt x="26" y="55"/>
                      <a:pt x="24" y="55"/>
                    </a:cubicBezTo>
                    <a:cubicBezTo>
                      <a:pt x="24" y="54"/>
                      <a:pt x="26" y="53"/>
                      <a:pt x="25" y="52"/>
                    </a:cubicBezTo>
                    <a:cubicBezTo>
                      <a:pt x="26" y="53"/>
                      <a:pt x="28" y="53"/>
                      <a:pt x="28" y="53"/>
                    </a:cubicBezTo>
                    <a:cubicBezTo>
                      <a:pt x="29" y="53"/>
                      <a:pt x="29" y="53"/>
                      <a:pt x="29" y="53"/>
                    </a:cubicBezTo>
                    <a:cubicBezTo>
                      <a:pt x="30" y="54"/>
                      <a:pt x="29" y="54"/>
                      <a:pt x="30" y="54"/>
                    </a:cubicBezTo>
                    <a:cubicBezTo>
                      <a:pt x="30" y="53"/>
                      <a:pt x="29" y="52"/>
                      <a:pt x="30" y="52"/>
                    </a:cubicBezTo>
                    <a:cubicBezTo>
                      <a:pt x="29" y="51"/>
                      <a:pt x="26" y="50"/>
                      <a:pt x="26" y="49"/>
                    </a:cubicBezTo>
                    <a:cubicBezTo>
                      <a:pt x="27" y="49"/>
                      <a:pt x="29" y="49"/>
                      <a:pt x="29" y="50"/>
                    </a:cubicBezTo>
                    <a:cubicBezTo>
                      <a:pt x="26" y="47"/>
                      <a:pt x="26" y="47"/>
                      <a:pt x="26" y="47"/>
                    </a:cubicBezTo>
                    <a:cubicBezTo>
                      <a:pt x="26" y="46"/>
                      <a:pt x="27" y="47"/>
                      <a:pt x="27" y="47"/>
                    </a:cubicBezTo>
                    <a:cubicBezTo>
                      <a:pt x="26" y="46"/>
                      <a:pt x="26" y="46"/>
                      <a:pt x="26" y="46"/>
                    </a:cubicBezTo>
                    <a:cubicBezTo>
                      <a:pt x="26" y="46"/>
                      <a:pt x="26" y="44"/>
                      <a:pt x="28" y="45"/>
                    </a:cubicBezTo>
                    <a:cubicBezTo>
                      <a:pt x="29" y="45"/>
                      <a:pt x="28" y="45"/>
                      <a:pt x="29" y="45"/>
                    </a:cubicBezTo>
                    <a:cubicBezTo>
                      <a:pt x="29" y="45"/>
                      <a:pt x="28" y="44"/>
                      <a:pt x="29" y="44"/>
                    </a:cubicBezTo>
                    <a:cubicBezTo>
                      <a:pt x="29" y="44"/>
                      <a:pt x="29" y="44"/>
                      <a:pt x="29" y="44"/>
                    </a:cubicBezTo>
                    <a:cubicBezTo>
                      <a:pt x="29" y="44"/>
                      <a:pt x="28" y="42"/>
                      <a:pt x="27" y="42"/>
                    </a:cubicBezTo>
                    <a:cubicBezTo>
                      <a:pt x="27" y="43"/>
                      <a:pt x="28" y="43"/>
                      <a:pt x="28" y="43"/>
                    </a:cubicBezTo>
                    <a:cubicBezTo>
                      <a:pt x="27" y="42"/>
                      <a:pt x="27" y="41"/>
                      <a:pt x="27" y="41"/>
                    </a:cubicBezTo>
                    <a:cubicBezTo>
                      <a:pt x="27" y="41"/>
                      <a:pt x="28" y="41"/>
                      <a:pt x="28" y="41"/>
                    </a:cubicBezTo>
                    <a:cubicBezTo>
                      <a:pt x="27" y="40"/>
                      <a:pt x="27" y="39"/>
                      <a:pt x="26" y="38"/>
                    </a:cubicBezTo>
                    <a:cubicBezTo>
                      <a:pt x="25" y="37"/>
                      <a:pt x="28" y="39"/>
                      <a:pt x="27" y="39"/>
                    </a:cubicBezTo>
                    <a:cubicBezTo>
                      <a:pt x="29" y="38"/>
                      <a:pt x="27" y="35"/>
                      <a:pt x="29" y="35"/>
                    </a:cubicBezTo>
                    <a:cubicBezTo>
                      <a:pt x="29" y="35"/>
                      <a:pt x="28" y="35"/>
                      <a:pt x="28" y="35"/>
                    </a:cubicBezTo>
                    <a:cubicBezTo>
                      <a:pt x="28" y="34"/>
                      <a:pt x="30" y="35"/>
                      <a:pt x="29" y="34"/>
                    </a:cubicBezTo>
                    <a:cubicBezTo>
                      <a:pt x="30" y="35"/>
                      <a:pt x="29" y="34"/>
                      <a:pt x="29" y="33"/>
                    </a:cubicBezTo>
                    <a:cubicBezTo>
                      <a:pt x="29" y="33"/>
                      <a:pt x="30" y="33"/>
                      <a:pt x="30" y="34"/>
                    </a:cubicBezTo>
                    <a:cubicBezTo>
                      <a:pt x="29" y="33"/>
                      <a:pt x="29" y="30"/>
                      <a:pt x="31" y="29"/>
                    </a:cubicBezTo>
                    <a:cubicBezTo>
                      <a:pt x="31" y="29"/>
                      <a:pt x="30" y="28"/>
                      <a:pt x="30" y="27"/>
                    </a:cubicBezTo>
                    <a:cubicBezTo>
                      <a:pt x="31" y="28"/>
                      <a:pt x="31" y="28"/>
                      <a:pt x="31" y="28"/>
                    </a:cubicBezTo>
                    <a:cubicBezTo>
                      <a:pt x="32" y="28"/>
                      <a:pt x="32" y="27"/>
                      <a:pt x="33" y="28"/>
                    </a:cubicBezTo>
                    <a:cubicBezTo>
                      <a:pt x="32" y="26"/>
                      <a:pt x="32" y="31"/>
                      <a:pt x="32" y="29"/>
                    </a:cubicBezTo>
                    <a:cubicBezTo>
                      <a:pt x="33" y="30"/>
                      <a:pt x="31" y="27"/>
                      <a:pt x="32" y="28"/>
                    </a:cubicBezTo>
                    <a:cubicBezTo>
                      <a:pt x="32" y="28"/>
                      <a:pt x="31" y="26"/>
                      <a:pt x="33" y="26"/>
                    </a:cubicBezTo>
                    <a:cubicBezTo>
                      <a:pt x="33" y="26"/>
                      <a:pt x="34" y="28"/>
                      <a:pt x="34" y="27"/>
                    </a:cubicBezTo>
                    <a:cubicBezTo>
                      <a:pt x="35" y="26"/>
                      <a:pt x="34" y="27"/>
                      <a:pt x="34" y="26"/>
                    </a:cubicBezTo>
                    <a:cubicBezTo>
                      <a:pt x="34" y="25"/>
                      <a:pt x="34" y="25"/>
                      <a:pt x="34" y="25"/>
                    </a:cubicBezTo>
                    <a:cubicBezTo>
                      <a:pt x="33" y="24"/>
                      <a:pt x="34" y="25"/>
                      <a:pt x="33" y="24"/>
                    </a:cubicBezTo>
                    <a:cubicBezTo>
                      <a:pt x="34" y="25"/>
                      <a:pt x="33" y="22"/>
                      <a:pt x="35" y="24"/>
                    </a:cubicBezTo>
                    <a:cubicBezTo>
                      <a:pt x="36" y="25"/>
                      <a:pt x="36" y="25"/>
                      <a:pt x="36" y="25"/>
                    </a:cubicBezTo>
                    <a:cubicBezTo>
                      <a:pt x="36" y="25"/>
                      <a:pt x="35" y="23"/>
                      <a:pt x="35" y="23"/>
                    </a:cubicBezTo>
                    <a:cubicBezTo>
                      <a:pt x="36" y="23"/>
                      <a:pt x="36" y="23"/>
                      <a:pt x="36" y="23"/>
                    </a:cubicBezTo>
                    <a:cubicBezTo>
                      <a:pt x="33" y="21"/>
                      <a:pt x="36" y="22"/>
                      <a:pt x="35" y="21"/>
                    </a:cubicBezTo>
                    <a:cubicBezTo>
                      <a:pt x="36" y="21"/>
                      <a:pt x="37" y="19"/>
                      <a:pt x="38" y="20"/>
                    </a:cubicBezTo>
                    <a:cubicBezTo>
                      <a:pt x="38" y="19"/>
                      <a:pt x="38" y="18"/>
                      <a:pt x="39" y="17"/>
                    </a:cubicBezTo>
                    <a:cubicBezTo>
                      <a:pt x="39" y="18"/>
                      <a:pt x="39" y="18"/>
                      <a:pt x="39" y="18"/>
                    </a:cubicBezTo>
                    <a:cubicBezTo>
                      <a:pt x="40" y="19"/>
                      <a:pt x="40" y="18"/>
                      <a:pt x="40" y="17"/>
                    </a:cubicBezTo>
                    <a:cubicBezTo>
                      <a:pt x="40" y="18"/>
                      <a:pt x="41" y="18"/>
                      <a:pt x="42" y="18"/>
                    </a:cubicBezTo>
                    <a:cubicBezTo>
                      <a:pt x="42" y="17"/>
                      <a:pt x="41" y="16"/>
                      <a:pt x="41" y="15"/>
                    </a:cubicBezTo>
                    <a:cubicBezTo>
                      <a:pt x="43" y="17"/>
                      <a:pt x="41" y="13"/>
                      <a:pt x="43" y="14"/>
                    </a:cubicBezTo>
                    <a:cubicBezTo>
                      <a:pt x="43" y="15"/>
                      <a:pt x="43" y="16"/>
                      <a:pt x="44" y="16"/>
                    </a:cubicBezTo>
                    <a:cubicBezTo>
                      <a:pt x="46" y="18"/>
                      <a:pt x="44" y="14"/>
                      <a:pt x="46" y="14"/>
                    </a:cubicBezTo>
                    <a:cubicBezTo>
                      <a:pt x="44" y="13"/>
                      <a:pt x="44" y="13"/>
                      <a:pt x="44" y="13"/>
                    </a:cubicBezTo>
                    <a:cubicBezTo>
                      <a:pt x="45" y="13"/>
                      <a:pt x="45" y="11"/>
                      <a:pt x="46" y="13"/>
                    </a:cubicBezTo>
                    <a:cubicBezTo>
                      <a:pt x="46" y="12"/>
                      <a:pt x="47" y="12"/>
                      <a:pt x="46" y="11"/>
                    </a:cubicBezTo>
                    <a:cubicBezTo>
                      <a:pt x="48" y="11"/>
                      <a:pt x="50" y="7"/>
                      <a:pt x="52" y="11"/>
                    </a:cubicBezTo>
                    <a:cubicBezTo>
                      <a:pt x="52" y="10"/>
                      <a:pt x="53" y="11"/>
                      <a:pt x="52" y="10"/>
                    </a:cubicBezTo>
                    <a:cubicBezTo>
                      <a:pt x="52" y="9"/>
                      <a:pt x="52" y="11"/>
                      <a:pt x="52" y="10"/>
                    </a:cubicBezTo>
                    <a:cubicBezTo>
                      <a:pt x="52" y="10"/>
                      <a:pt x="52" y="9"/>
                      <a:pt x="52" y="9"/>
                    </a:cubicBezTo>
                    <a:cubicBezTo>
                      <a:pt x="52" y="9"/>
                      <a:pt x="53" y="9"/>
                      <a:pt x="53" y="11"/>
                    </a:cubicBezTo>
                    <a:cubicBezTo>
                      <a:pt x="55" y="12"/>
                      <a:pt x="53" y="7"/>
                      <a:pt x="55" y="7"/>
                    </a:cubicBezTo>
                    <a:cubicBezTo>
                      <a:pt x="55" y="8"/>
                      <a:pt x="55" y="9"/>
                      <a:pt x="56" y="8"/>
                    </a:cubicBezTo>
                    <a:cubicBezTo>
                      <a:pt x="56" y="7"/>
                      <a:pt x="56" y="7"/>
                      <a:pt x="56" y="7"/>
                    </a:cubicBezTo>
                    <a:cubicBezTo>
                      <a:pt x="57" y="7"/>
                      <a:pt x="57" y="8"/>
                      <a:pt x="57" y="10"/>
                    </a:cubicBezTo>
                    <a:cubicBezTo>
                      <a:pt x="58" y="9"/>
                      <a:pt x="58" y="9"/>
                      <a:pt x="59" y="8"/>
                    </a:cubicBezTo>
                    <a:cubicBezTo>
                      <a:pt x="59" y="10"/>
                      <a:pt x="59" y="10"/>
                      <a:pt x="59" y="10"/>
                    </a:cubicBezTo>
                    <a:cubicBezTo>
                      <a:pt x="59" y="9"/>
                      <a:pt x="60" y="9"/>
                      <a:pt x="60" y="9"/>
                    </a:cubicBezTo>
                    <a:cubicBezTo>
                      <a:pt x="60" y="9"/>
                      <a:pt x="60" y="9"/>
                      <a:pt x="60" y="9"/>
                    </a:cubicBezTo>
                    <a:cubicBezTo>
                      <a:pt x="60" y="10"/>
                      <a:pt x="60" y="9"/>
                      <a:pt x="61" y="9"/>
                    </a:cubicBezTo>
                    <a:cubicBezTo>
                      <a:pt x="61" y="8"/>
                      <a:pt x="60" y="8"/>
                      <a:pt x="59" y="8"/>
                    </a:cubicBezTo>
                    <a:cubicBezTo>
                      <a:pt x="60" y="7"/>
                      <a:pt x="60" y="7"/>
                      <a:pt x="60" y="6"/>
                    </a:cubicBezTo>
                    <a:cubicBezTo>
                      <a:pt x="60" y="8"/>
                      <a:pt x="61" y="7"/>
                      <a:pt x="62" y="7"/>
                    </a:cubicBezTo>
                    <a:cubicBezTo>
                      <a:pt x="62" y="8"/>
                      <a:pt x="62" y="6"/>
                      <a:pt x="62" y="6"/>
                    </a:cubicBezTo>
                    <a:cubicBezTo>
                      <a:pt x="62" y="7"/>
                      <a:pt x="63" y="6"/>
                      <a:pt x="63" y="7"/>
                    </a:cubicBezTo>
                    <a:cubicBezTo>
                      <a:pt x="63" y="8"/>
                      <a:pt x="62" y="7"/>
                      <a:pt x="62" y="7"/>
                    </a:cubicBezTo>
                    <a:cubicBezTo>
                      <a:pt x="63" y="8"/>
                      <a:pt x="63" y="9"/>
                      <a:pt x="63" y="8"/>
                    </a:cubicBezTo>
                    <a:cubicBezTo>
                      <a:pt x="64" y="7"/>
                      <a:pt x="63" y="5"/>
                      <a:pt x="64" y="6"/>
                    </a:cubicBezTo>
                    <a:cubicBezTo>
                      <a:pt x="64" y="8"/>
                      <a:pt x="64" y="8"/>
                      <a:pt x="64" y="8"/>
                    </a:cubicBezTo>
                    <a:cubicBezTo>
                      <a:pt x="64" y="8"/>
                      <a:pt x="64" y="8"/>
                      <a:pt x="64" y="8"/>
                    </a:cubicBezTo>
                    <a:cubicBezTo>
                      <a:pt x="64" y="7"/>
                      <a:pt x="64" y="7"/>
                      <a:pt x="64" y="7"/>
                    </a:cubicBezTo>
                    <a:cubicBezTo>
                      <a:pt x="65" y="8"/>
                      <a:pt x="65" y="8"/>
                      <a:pt x="65" y="8"/>
                    </a:cubicBezTo>
                    <a:cubicBezTo>
                      <a:pt x="65" y="6"/>
                      <a:pt x="66" y="7"/>
                      <a:pt x="66" y="6"/>
                    </a:cubicBezTo>
                    <a:cubicBezTo>
                      <a:pt x="67" y="6"/>
                      <a:pt x="67" y="7"/>
                      <a:pt x="67" y="7"/>
                    </a:cubicBezTo>
                    <a:cubicBezTo>
                      <a:pt x="67" y="7"/>
                      <a:pt x="67" y="7"/>
                      <a:pt x="67" y="7"/>
                    </a:cubicBezTo>
                    <a:cubicBezTo>
                      <a:pt x="68" y="7"/>
                      <a:pt x="68" y="7"/>
                      <a:pt x="68" y="7"/>
                    </a:cubicBezTo>
                    <a:cubicBezTo>
                      <a:pt x="68" y="7"/>
                      <a:pt x="68" y="7"/>
                      <a:pt x="68" y="7"/>
                    </a:cubicBezTo>
                    <a:cubicBezTo>
                      <a:pt x="68" y="7"/>
                      <a:pt x="68" y="7"/>
                      <a:pt x="68" y="7"/>
                    </a:cubicBezTo>
                    <a:cubicBezTo>
                      <a:pt x="68" y="7"/>
                      <a:pt x="68" y="7"/>
                      <a:pt x="68" y="7"/>
                    </a:cubicBezTo>
                    <a:cubicBezTo>
                      <a:pt x="68" y="7"/>
                      <a:pt x="68" y="7"/>
                      <a:pt x="68" y="7"/>
                    </a:cubicBezTo>
                    <a:cubicBezTo>
                      <a:pt x="79" y="23"/>
                      <a:pt x="71" y="12"/>
                      <a:pt x="73" y="15"/>
                    </a:cubicBezTo>
                    <a:cubicBezTo>
                      <a:pt x="73" y="15"/>
                      <a:pt x="73" y="15"/>
                      <a:pt x="73" y="15"/>
                    </a:cubicBezTo>
                    <a:cubicBezTo>
                      <a:pt x="73" y="15"/>
                      <a:pt x="73" y="15"/>
                      <a:pt x="73" y="15"/>
                    </a:cubicBezTo>
                    <a:cubicBezTo>
                      <a:pt x="73" y="15"/>
                      <a:pt x="73" y="15"/>
                      <a:pt x="73" y="15"/>
                    </a:cubicBezTo>
                    <a:cubicBezTo>
                      <a:pt x="73" y="15"/>
                      <a:pt x="73" y="15"/>
                      <a:pt x="73" y="15"/>
                    </a:cubicBezTo>
                    <a:cubicBezTo>
                      <a:pt x="73" y="15"/>
                      <a:pt x="73" y="15"/>
                      <a:pt x="73" y="15"/>
                    </a:cubicBezTo>
                    <a:cubicBezTo>
                      <a:pt x="73" y="15"/>
                      <a:pt x="73" y="15"/>
                      <a:pt x="73" y="15"/>
                    </a:cubicBezTo>
                    <a:cubicBezTo>
                      <a:pt x="74" y="17"/>
                      <a:pt x="74" y="17"/>
                      <a:pt x="74" y="17"/>
                    </a:cubicBezTo>
                    <a:cubicBezTo>
                      <a:pt x="74" y="17"/>
                      <a:pt x="74" y="17"/>
                      <a:pt x="74" y="17"/>
                    </a:cubicBezTo>
                    <a:cubicBezTo>
                      <a:pt x="73" y="17"/>
                      <a:pt x="73" y="18"/>
                      <a:pt x="74" y="19"/>
                    </a:cubicBezTo>
                    <a:cubicBezTo>
                      <a:pt x="72" y="19"/>
                      <a:pt x="69" y="17"/>
                      <a:pt x="70" y="19"/>
                    </a:cubicBezTo>
                    <a:cubicBezTo>
                      <a:pt x="69" y="19"/>
                      <a:pt x="71" y="21"/>
                      <a:pt x="72" y="22"/>
                    </a:cubicBezTo>
                    <a:cubicBezTo>
                      <a:pt x="70" y="22"/>
                      <a:pt x="70" y="25"/>
                      <a:pt x="68" y="24"/>
                    </a:cubicBezTo>
                    <a:cubicBezTo>
                      <a:pt x="68" y="25"/>
                      <a:pt x="68" y="25"/>
                      <a:pt x="68" y="26"/>
                    </a:cubicBezTo>
                    <a:cubicBezTo>
                      <a:pt x="66" y="26"/>
                      <a:pt x="65" y="30"/>
                      <a:pt x="62" y="28"/>
                    </a:cubicBezTo>
                    <a:cubicBezTo>
                      <a:pt x="62" y="27"/>
                      <a:pt x="62" y="27"/>
                      <a:pt x="61" y="26"/>
                    </a:cubicBezTo>
                    <a:cubicBezTo>
                      <a:pt x="61" y="27"/>
                      <a:pt x="60" y="25"/>
                      <a:pt x="61" y="27"/>
                    </a:cubicBezTo>
                    <a:cubicBezTo>
                      <a:pt x="61" y="28"/>
                      <a:pt x="62" y="29"/>
                      <a:pt x="62" y="29"/>
                    </a:cubicBezTo>
                    <a:cubicBezTo>
                      <a:pt x="62" y="30"/>
                      <a:pt x="60" y="31"/>
                      <a:pt x="59" y="30"/>
                    </a:cubicBezTo>
                    <a:cubicBezTo>
                      <a:pt x="59" y="30"/>
                      <a:pt x="59" y="31"/>
                      <a:pt x="59" y="31"/>
                    </a:cubicBezTo>
                    <a:cubicBezTo>
                      <a:pt x="59" y="29"/>
                      <a:pt x="58" y="29"/>
                      <a:pt x="57" y="30"/>
                    </a:cubicBezTo>
                    <a:cubicBezTo>
                      <a:pt x="58" y="31"/>
                      <a:pt x="58" y="31"/>
                      <a:pt x="58" y="31"/>
                    </a:cubicBezTo>
                    <a:cubicBezTo>
                      <a:pt x="57" y="30"/>
                      <a:pt x="57" y="30"/>
                      <a:pt x="57" y="30"/>
                    </a:cubicBezTo>
                    <a:cubicBezTo>
                      <a:pt x="57" y="31"/>
                      <a:pt x="57" y="33"/>
                      <a:pt x="57" y="32"/>
                    </a:cubicBezTo>
                    <a:cubicBezTo>
                      <a:pt x="56" y="31"/>
                      <a:pt x="56" y="31"/>
                      <a:pt x="56" y="31"/>
                    </a:cubicBezTo>
                    <a:cubicBezTo>
                      <a:pt x="56" y="32"/>
                      <a:pt x="55" y="34"/>
                      <a:pt x="54" y="33"/>
                    </a:cubicBezTo>
                    <a:cubicBezTo>
                      <a:pt x="53" y="31"/>
                      <a:pt x="53" y="31"/>
                      <a:pt x="53" y="31"/>
                    </a:cubicBezTo>
                    <a:cubicBezTo>
                      <a:pt x="53" y="31"/>
                      <a:pt x="53" y="33"/>
                      <a:pt x="54" y="33"/>
                    </a:cubicBezTo>
                    <a:cubicBezTo>
                      <a:pt x="52" y="32"/>
                      <a:pt x="51" y="32"/>
                      <a:pt x="51" y="31"/>
                    </a:cubicBezTo>
                    <a:cubicBezTo>
                      <a:pt x="50" y="35"/>
                      <a:pt x="47" y="35"/>
                      <a:pt x="44" y="36"/>
                    </a:cubicBezTo>
                    <a:cubicBezTo>
                      <a:pt x="44" y="35"/>
                      <a:pt x="44" y="35"/>
                      <a:pt x="44" y="35"/>
                    </a:cubicBezTo>
                    <a:cubicBezTo>
                      <a:pt x="44" y="34"/>
                      <a:pt x="44" y="36"/>
                      <a:pt x="44" y="36"/>
                    </a:cubicBezTo>
                    <a:cubicBezTo>
                      <a:pt x="44" y="35"/>
                      <a:pt x="43" y="34"/>
                      <a:pt x="43" y="33"/>
                    </a:cubicBezTo>
                    <a:cubicBezTo>
                      <a:pt x="42" y="32"/>
                      <a:pt x="42" y="34"/>
                      <a:pt x="42" y="35"/>
                    </a:cubicBezTo>
                    <a:cubicBezTo>
                      <a:pt x="42" y="36"/>
                      <a:pt x="42" y="34"/>
                      <a:pt x="42" y="36"/>
                    </a:cubicBezTo>
                    <a:cubicBezTo>
                      <a:pt x="42" y="36"/>
                      <a:pt x="41" y="35"/>
                      <a:pt x="41" y="37"/>
                    </a:cubicBezTo>
                    <a:cubicBezTo>
                      <a:pt x="41" y="36"/>
                      <a:pt x="41" y="35"/>
                      <a:pt x="41" y="34"/>
                    </a:cubicBezTo>
                    <a:cubicBezTo>
                      <a:pt x="40" y="35"/>
                      <a:pt x="40" y="35"/>
                      <a:pt x="40" y="35"/>
                    </a:cubicBezTo>
                    <a:cubicBezTo>
                      <a:pt x="40" y="33"/>
                      <a:pt x="42" y="31"/>
                      <a:pt x="41" y="28"/>
                    </a:cubicBezTo>
                    <a:cubicBezTo>
                      <a:pt x="40" y="29"/>
                      <a:pt x="40" y="29"/>
                      <a:pt x="40" y="29"/>
                    </a:cubicBezTo>
                    <a:cubicBezTo>
                      <a:pt x="40" y="27"/>
                      <a:pt x="41" y="27"/>
                      <a:pt x="40" y="26"/>
                    </a:cubicBezTo>
                    <a:cubicBezTo>
                      <a:pt x="40" y="27"/>
                      <a:pt x="39" y="30"/>
                      <a:pt x="40" y="30"/>
                    </a:cubicBezTo>
                    <a:cubicBezTo>
                      <a:pt x="39" y="31"/>
                      <a:pt x="40" y="35"/>
                      <a:pt x="39" y="34"/>
                    </a:cubicBezTo>
                    <a:cubicBezTo>
                      <a:pt x="38" y="33"/>
                      <a:pt x="40" y="34"/>
                      <a:pt x="39" y="33"/>
                    </a:cubicBezTo>
                    <a:cubicBezTo>
                      <a:pt x="39" y="31"/>
                      <a:pt x="38" y="34"/>
                      <a:pt x="38" y="33"/>
                    </a:cubicBezTo>
                    <a:cubicBezTo>
                      <a:pt x="38" y="34"/>
                      <a:pt x="38" y="36"/>
                      <a:pt x="38" y="36"/>
                    </a:cubicBezTo>
                    <a:cubicBezTo>
                      <a:pt x="37" y="35"/>
                      <a:pt x="38" y="34"/>
                      <a:pt x="37" y="34"/>
                    </a:cubicBezTo>
                    <a:cubicBezTo>
                      <a:pt x="37" y="35"/>
                      <a:pt x="36" y="36"/>
                      <a:pt x="37" y="37"/>
                    </a:cubicBezTo>
                    <a:cubicBezTo>
                      <a:pt x="37" y="39"/>
                      <a:pt x="36" y="36"/>
                      <a:pt x="35" y="38"/>
                    </a:cubicBezTo>
                    <a:cubicBezTo>
                      <a:pt x="35" y="36"/>
                      <a:pt x="36" y="34"/>
                      <a:pt x="35" y="33"/>
                    </a:cubicBezTo>
                    <a:cubicBezTo>
                      <a:pt x="35" y="35"/>
                      <a:pt x="34" y="35"/>
                      <a:pt x="35" y="38"/>
                    </a:cubicBezTo>
                    <a:cubicBezTo>
                      <a:pt x="34" y="37"/>
                      <a:pt x="34" y="36"/>
                      <a:pt x="35" y="35"/>
                    </a:cubicBezTo>
                    <a:cubicBezTo>
                      <a:pt x="34" y="34"/>
                      <a:pt x="33" y="38"/>
                      <a:pt x="33" y="35"/>
                    </a:cubicBezTo>
                    <a:cubicBezTo>
                      <a:pt x="33" y="36"/>
                      <a:pt x="33" y="36"/>
                      <a:pt x="33" y="36"/>
                    </a:cubicBezTo>
                    <a:cubicBezTo>
                      <a:pt x="33" y="36"/>
                      <a:pt x="32" y="35"/>
                      <a:pt x="32" y="35"/>
                    </a:cubicBezTo>
                    <a:cubicBezTo>
                      <a:pt x="32" y="35"/>
                      <a:pt x="31" y="37"/>
                      <a:pt x="31" y="34"/>
                    </a:cubicBezTo>
                    <a:cubicBezTo>
                      <a:pt x="31" y="35"/>
                      <a:pt x="30" y="34"/>
                      <a:pt x="30" y="36"/>
                    </a:cubicBezTo>
                    <a:cubicBezTo>
                      <a:pt x="31" y="37"/>
                      <a:pt x="31" y="35"/>
                      <a:pt x="31" y="37"/>
                    </a:cubicBezTo>
                    <a:cubicBezTo>
                      <a:pt x="31" y="35"/>
                      <a:pt x="30" y="37"/>
                      <a:pt x="30" y="38"/>
                    </a:cubicBezTo>
                    <a:cubicBezTo>
                      <a:pt x="30" y="37"/>
                      <a:pt x="30" y="37"/>
                      <a:pt x="30" y="37"/>
                    </a:cubicBezTo>
                    <a:cubicBezTo>
                      <a:pt x="29" y="37"/>
                      <a:pt x="29" y="37"/>
                      <a:pt x="29" y="38"/>
                    </a:cubicBezTo>
                    <a:cubicBezTo>
                      <a:pt x="29" y="38"/>
                      <a:pt x="29" y="37"/>
                      <a:pt x="29" y="37"/>
                    </a:cubicBezTo>
                    <a:cubicBezTo>
                      <a:pt x="28" y="38"/>
                      <a:pt x="28" y="38"/>
                      <a:pt x="28" y="38"/>
                    </a:cubicBezTo>
                    <a:cubicBezTo>
                      <a:pt x="27" y="39"/>
                      <a:pt x="28" y="36"/>
                      <a:pt x="27" y="36"/>
                    </a:cubicBezTo>
                    <a:cubicBezTo>
                      <a:pt x="28" y="35"/>
                      <a:pt x="28" y="35"/>
                      <a:pt x="28" y="35"/>
                    </a:cubicBezTo>
                    <a:cubicBezTo>
                      <a:pt x="28" y="35"/>
                      <a:pt x="28" y="34"/>
                      <a:pt x="27" y="34"/>
                    </a:cubicBezTo>
                    <a:cubicBezTo>
                      <a:pt x="27" y="35"/>
                      <a:pt x="26" y="37"/>
                      <a:pt x="26" y="38"/>
                    </a:cubicBezTo>
                    <a:cubicBezTo>
                      <a:pt x="26" y="39"/>
                      <a:pt x="26" y="37"/>
                      <a:pt x="25" y="38"/>
                    </a:cubicBezTo>
                    <a:cubicBezTo>
                      <a:pt x="26" y="36"/>
                      <a:pt x="26" y="36"/>
                      <a:pt x="26" y="36"/>
                    </a:cubicBezTo>
                    <a:cubicBezTo>
                      <a:pt x="26" y="36"/>
                      <a:pt x="26" y="34"/>
                      <a:pt x="25" y="34"/>
                    </a:cubicBezTo>
                    <a:cubicBezTo>
                      <a:pt x="25" y="35"/>
                      <a:pt x="24" y="36"/>
                      <a:pt x="25" y="37"/>
                    </a:cubicBezTo>
                    <a:cubicBezTo>
                      <a:pt x="24" y="37"/>
                      <a:pt x="24" y="36"/>
                      <a:pt x="24" y="35"/>
                    </a:cubicBezTo>
                    <a:cubicBezTo>
                      <a:pt x="23" y="36"/>
                      <a:pt x="24" y="37"/>
                      <a:pt x="23" y="37"/>
                    </a:cubicBezTo>
                    <a:cubicBezTo>
                      <a:pt x="23" y="37"/>
                      <a:pt x="22" y="35"/>
                      <a:pt x="22" y="34"/>
                    </a:cubicBezTo>
                    <a:cubicBezTo>
                      <a:pt x="23" y="32"/>
                      <a:pt x="23" y="32"/>
                      <a:pt x="23" y="32"/>
                    </a:cubicBezTo>
                    <a:cubicBezTo>
                      <a:pt x="23" y="32"/>
                      <a:pt x="23" y="32"/>
                      <a:pt x="23" y="32"/>
                    </a:cubicBezTo>
                    <a:cubicBezTo>
                      <a:pt x="24" y="30"/>
                      <a:pt x="23" y="30"/>
                      <a:pt x="23" y="29"/>
                    </a:cubicBezTo>
                    <a:cubicBezTo>
                      <a:pt x="23" y="28"/>
                      <a:pt x="22" y="29"/>
                      <a:pt x="22" y="29"/>
                    </a:cubicBezTo>
                    <a:cubicBezTo>
                      <a:pt x="23" y="32"/>
                      <a:pt x="20" y="33"/>
                      <a:pt x="20" y="36"/>
                    </a:cubicBezTo>
                    <a:cubicBezTo>
                      <a:pt x="19" y="36"/>
                      <a:pt x="21" y="29"/>
                      <a:pt x="18" y="33"/>
                    </a:cubicBezTo>
                    <a:cubicBezTo>
                      <a:pt x="19" y="34"/>
                      <a:pt x="17" y="36"/>
                      <a:pt x="18" y="35"/>
                    </a:cubicBezTo>
                    <a:cubicBezTo>
                      <a:pt x="18" y="35"/>
                      <a:pt x="17" y="37"/>
                      <a:pt x="17" y="36"/>
                    </a:cubicBezTo>
                    <a:cubicBezTo>
                      <a:pt x="17" y="35"/>
                      <a:pt x="16" y="33"/>
                      <a:pt x="18" y="32"/>
                    </a:cubicBezTo>
                    <a:cubicBezTo>
                      <a:pt x="18" y="33"/>
                      <a:pt x="18" y="33"/>
                      <a:pt x="18" y="33"/>
                    </a:cubicBezTo>
                    <a:cubicBezTo>
                      <a:pt x="18" y="32"/>
                      <a:pt x="19" y="30"/>
                      <a:pt x="18" y="30"/>
                    </a:cubicBezTo>
                    <a:cubicBezTo>
                      <a:pt x="18" y="30"/>
                      <a:pt x="17" y="30"/>
                      <a:pt x="17" y="31"/>
                    </a:cubicBezTo>
                    <a:cubicBezTo>
                      <a:pt x="16" y="33"/>
                      <a:pt x="18" y="31"/>
                      <a:pt x="17" y="33"/>
                    </a:cubicBezTo>
                    <a:cubicBezTo>
                      <a:pt x="16" y="33"/>
                      <a:pt x="16" y="31"/>
                      <a:pt x="15" y="33"/>
                    </a:cubicBezTo>
                    <a:cubicBezTo>
                      <a:pt x="16" y="33"/>
                      <a:pt x="16" y="35"/>
                      <a:pt x="15" y="36"/>
                    </a:cubicBezTo>
                    <a:cubicBezTo>
                      <a:pt x="14" y="36"/>
                      <a:pt x="14" y="36"/>
                      <a:pt x="14" y="36"/>
                    </a:cubicBezTo>
                    <a:cubicBezTo>
                      <a:pt x="15" y="35"/>
                      <a:pt x="15" y="35"/>
                      <a:pt x="15" y="35"/>
                    </a:cubicBezTo>
                    <a:cubicBezTo>
                      <a:pt x="14" y="34"/>
                      <a:pt x="14" y="37"/>
                      <a:pt x="13" y="36"/>
                    </a:cubicBezTo>
                    <a:cubicBezTo>
                      <a:pt x="13" y="34"/>
                      <a:pt x="13" y="34"/>
                      <a:pt x="13" y="34"/>
                    </a:cubicBezTo>
                    <a:cubicBezTo>
                      <a:pt x="13" y="32"/>
                      <a:pt x="14" y="35"/>
                      <a:pt x="15" y="33"/>
                    </a:cubicBezTo>
                    <a:cubicBezTo>
                      <a:pt x="14" y="32"/>
                      <a:pt x="13" y="33"/>
                      <a:pt x="13" y="33"/>
                    </a:cubicBezTo>
                    <a:cubicBezTo>
                      <a:pt x="14" y="32"/>
                      <a:pt x="14" y="32"/>
                      <a:pt x="14" y="32"/>
                    </a:cubicBezTo>
                    <a:cubicBezTo>
                      <a:pt x="13" y="32"/>
                      <a:pt x="14" y="28"/>
                      <a:pt x="12" y="30"/>
                    </a:cubicBezTo>
                    <a:cubicBezTo>
                      <a:pt x="12" y="31"/>
                      <a:pt x="12" y="31"/>
                      <a:pt x="12" y="32"/>
                    </a:cubicBezTo>
                    <a:cubicBezTo>
                      <a:pt x="10" y="32"/>
                      <a:pt x="9" y="33"/>
                      <a:pt x="9" y="32"/>
                    </a:cubicBezTo>
                    <a:cubicBezTo>
                      <a:pt x="10" y="31"/>
                      <a:pt x="7" y="31"/>
                      <a:pt x="9" y="30"/>
                    </a:cubicBezTo>
                    <a:cubicBezTo>
                      <a:pt x="9" y="31"/>
                      <a:pt x="11" y="32"/>
                      <a:pt x="12" y="30"/>
                    </a:cubicBezTo>
                    <a:cubicBezTo>
                      <a:pt x="12" y="28"/>
                      <a:pt x="13" y="31"/>
                      <a:pt x="14" y="29"/>
                    </a:cubicBezTo>
                    <a:cubicBezTo>
                      <a:pt x="13" y="28"/>
                      <a:pt x="14" y="26"/>
                      <a:pt x="14" y="25"/>
                    </a:cubicBezTo>
                    <a:cubicBezTo>
                      <a:pt x="14" y="24"/>
                      <a:pt x="14" y="25"/>
                      <a:pt x="13" y="25"/>
                    </a:cubicBezTo>
                    <a:cubicBezTo>
                      <a:pt x="13" y="27"/>
                      <a:pt x="13" y="27"/>
                      <a:pt x="12" y="28"/>
                    </a:cubicBezTo>
                    <a:cubicBezTo>
                      <a:pt x="12" y="27"/>
                      <a:pt x="10" y="28"/>
                      <a:pt x="9" y="29"/>
                    </a:cubicBezTo>
                    <a:cubicBezTo>
                      <a:pt x="9" y="28"/>
                      <a:pt x="10" y="26"/>
                      <a:pt x="10" y="27"/>
                    </a:cubicBezTo>
                    <a:cubicBezTo>
                      <a:pt x="9" y="26"/>
                      <a:pt x="8" y="25"/>
                      <a:pt x="7" y="24"/>
                    </a:cubicBezTo>
                    <a:cubicBezTo>
                      <a:pt x="6" y="27"/>
                      <a:pt x="5" y="24"/>
                      <a:pt x="5" y="26"/>
                    </a:cubicBezTo>
                    <a:cubicBezTo>
                      <a:pt x="5" y="27"/>
                      <a:pt x="5" y="29"/>
                      <a:pt x="4" y="29"/>
                    </a:cubicBezTo>
                    <a:cubicBezTo>
                      <a:pt x="3" y="29"/>
                      <a:pt x="4" y="28"/>
                      <a:pt x="4" y="28"/>
                    </a:cubicBezTo>
                    <a:cubicBezTo>
                      <a:pt x="3" y="29"/>
                      <a:pt x="5" y="26"/>
                      <a:pt x="3" y="27"/>
                    </a:cubicBezTo>
                    <a:cubicBezTo>
                      <a:pt x="5" y="27"/>
                      <a:pt x="5" y="25"/>
                      <a:pt x="6" y="23"/>
                    </a:cubicBezTo>
                    <a:cubicBezTo>
                      <a:pt x="5" y="24"/>
                      <a:pt x="7" y="22"/>
                      <a:pt x="7" y="22"/>
                    </a:cubicBezTo>
                    <a:cubicBezTo>
                      <a:pt x="5" y="22"/>
                      <a:pt x="4" y="22"/>
                      <a:pt x="3" y="21"/>
                    </a:cubicBezTo>
                    <a:cubicBezTo>
                      <a:pt x="3" y="19"/>
                      <a:pt x="1" y="18"/>
                      <a:pt x="0" y="17"/>
                    </a:cubicBezTo>
                    <a:cubicBezTo>
                      <a:pt x="1" y="16"/>
                      <a:pt x="3" y="16"/>
                      <a:pt x="3" y="15"/>
                    </a:cubicBezTo>
                    <a:cubicBezTo>
                      <a:pt x="3" y="14"/>
                      <a:pt x="1" y="16"/>
                      <a:pt x="1" y="15"/>
                    </a:cubicBezTo>
                    <a:cubicBezTo>
                      <a:pt x="2" y="15"/>
                      <a:pt x="2" y="15"/>
                      <a:pt x="2" y="15"/>
                    </a:cubicBezTo>
                    <a:cubicBezTo>
                      <a:pt x="1" y="15"/>
                      <a:pt x="3" y="13"/>
                      <a:pt x="0" y="13"/>
                    </a:cubicBezTo>
                    <a:cubicBezTo>
                      <a:pt x="2" y="13"/>
                      <a:pt x="2" y="13"/>
                      <a:pt x="2" y="13"/>
                    </a:cubicBezTo>
                    <a:cubicBezTo>
                      <a:pt x="3" y="12"/>
                      <a:pt x="2" y="12"/>
                      <a:pt x="2" y="12"/>
                    </a:cubicBezTo>
                    <a:cubicBezTo>
                      <a:pt x="2" y="12"/>
                      <a:pt x="3" y="12"/>
                      <a:pt x="4" y="12"/>
                    </a:cubicBezTo>
                    <a:cubicBezTo>
                      <a:pt x="5" y="11"/>
                      <a:pt x="3" y="11"/>
                      <a:pt x="3" y="10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1" y="9"/>
                      <a:pt x="2" y="9"/>
                      <a:pt x="2" y="8"/>
                    </a:cubicBezTo>
                    <a:cubicBezTo>
                      <a:pt x="3" y="8"/>
                      <a:pt x="3" y="8"/>
                      <a:pt x="3" y="8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4" y="8"/>
                      <a:pt x="5" y="7"/>
                      <a:pt x="4" y="7"/>
                    </a:cubicBezTo>
                    <a:cubicBezTo>
                      <a:pt x="7" y="9"/>
                      <a:pt x="7" y="9"/>
                      <a:pt x="7" y="9"/>
                    </a:cubicBezTo>
                    <a:cubicBezTo>
                      <a:pt x="6" y="9"/>
                      <a:pt x="5" y="8"/>
                      <a:pt x="4" y="8"/>
                    </a:cubicBezTo>
                    <a:cubicBezTo>
                      <a:pt x="3" y="8"/>
                      <a:pt x="3" y="9"/>
                      <a:pt x="4" y="9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6" y="9"/>
                      <a:pt x="5" y="9"/>
                      <a:pt x="6" y="10"/>
                    </a:cubicBezTo>
                    <a:cubicBezTo>
                      <a:pt x="6" y="9"/>
                      <a:pt x="7" y="9"/>
                      <a:pt x="6" y="9"/>
                    </a:cubicBezTo>
                    <a:cubicBezTo>
                      <a:pt x="7" y="10"/>
                      <a:pt x="7" y="10"/>
                      <a:pt x="7" y="10"/>
                    </a:cubicBezTo>
                    <a:cubicBezTo>
                      <a:pt x="7" y="10"/>
                      <a:pt x="6" y="10"/>
                      <a:pt x="6" y="10"/>
                    </a:cubicBezTo>
                    <a:cubicBezTo>
                      <a:pt x="7" y="10"/>
                      <a:pt x="8" y="11"/>
                      <a:pt x="8" y="11"/>
                    </a:cubicBezTo>
                    <a:cubicBezTo>
                      <a:pt x="6" y="12"/>
                      <a:pt x="9" y="12"/>
                      <a:pt x="8" y="13"/>
                    </a:cubicBezTo>
                    <a:cubicBezTo>
                      <a:pt x="7" y="13"/>
                      <a:pt x="5" y="13"/>
                      <a:pt x="5" y="12"/>
                    </a:cubicBezTo>
                    <a:cubicBezTo>
                      <a:pt x="4" y="13"/>
                      <a:pt x="5" y="13"/>
                      <a:pt x="4" y="14"/>
                    </a:cubicBezTo>
                    <a:cubicBezTo>
                      <a:pt x="5" y="14"/>
                      <a:pt x="7" y="13"/>
                      <a:pt x="8" y="13"/>
                    </a:cubicBezTo>
                    <a:cubicBezTo>
                      <a:pt x="7" y="14"/>
                      <a:pt x="7" y="14"/>
                      <a:pt x="7" y="14"/>
                    </a:cubicBezTo>
                    <a:cubicBezTo>
                      <a:pt x="8" y="14"/>
                      <a:pt x="9" y="13"/>
                      <a:pt x="9" y="14"/>
                    </a:cubicBezTo>
                    <a:cubicBezTo>
                      <a:pt x="9" y="15"/>
                      <a:pt x="10" y="16"/>
                      <a:pt x="10" y="16"/>
                    </a:cubicBezTo>
                    <a:cubicBezTo>
                      <a:pt x="10" y="17"/>
                      <a:pt x="10" y="17"/>
                      <a:pt x="10" y="17"/>
                    </a:cubicBezTo>
                    <a:cubicBezTo>
                      <a:pt x="12" y="16"/>
                      <a:pt x="11" y="18"/>
                      <a:pt x="13" y="17"/>
                    </a:cubicBezTo>
                    <a:cubicBezTo>
                      <a:pt x="13" y="18"/>
                      <a:pt x="15" y="17"/>
                      <a:pt x="15" y="19"/>
                    </a:cubicBezTo>
                    <a:cubicBezTo>
                      <a:pt x="17" y="19"/>
                      <a:pt x="19" y="19"/>
                      <a:pt x="21" y="20"/>
                    </a:cubicBezTo>
                    <a:cubicBezTo>
                      <a:pt x="20" y="21"/>
                      <a:pt x="20" y="21"/>
                      <a:pt x="20" y="21"/>
                    </a:cubicBezTo>
                    <a:cubicBezTo>
                      <a:pt x="21" y="20"/>
                      <a:pt x="20" y="22"/>
                      <a:pt x="21" y="22"/>
                    </a:cubicBezTo>
                    <a:cubicBezTo>
                      <a:pt x="21" y="21"/>
                      <a:pt x="22" y="21"/>
                      <a:pt x="22" y="20"/>
                    </a:cubicBezTo>
                    <a:cubicBezTo>
                      <a:pt x="23" y="21"/>
                      <a:pt x="24" y="20"/>
                      <a:pt x="25" y="19"/>
                    </a:cubicBezTo>
                    <a:cubicBezTo>
                      <a:pt x="25" y="20"/>
                      <a:pt x="25" y="20"/>
                      <a:pt x="25" y="20"/>
                    </a:cubicBezTo>
                    <a:cubicBezTo>
                      <a:pt x="26" y="18"/>
                      <a:pt x="27" y="20"/>
                      <a:pt x="28" y="20"/>
                    </a:cubicBezTo>
                    <a:cubicBezTo>
                      <a:pt x="28" y="21"/>
                      <a:pt x="29" y="22"/>
                      <a:pt x="29" y="22"/>
                    </a:cubicBezTo>
                    <a:cubicBezTo>
                      <a:pt x="30" y="20"/>
                      <a:pt x="30" y="20"/>
                      <a:pt x="31" y="19"/>
                    </a:cubicBezTo>
                    <a:cubicBezTo>
                      <a:pt x="32" y="19"/>
                      <a:pt x="33" y="19"/>
                      <a:pt x="33" y="20"/>
                    </a:cubicBezTo>
                    <a:cubicBezTo>
                      <a:pt x="36" y="18"/>
                      <a:pt x="38" y="19"/>
                      <a:pt x="41" y="17"/>
                    </a:cubicBezTo>
                    <a:cubicBezTo>
                      <a:pt x="41" y="19"/>
                      <a:pt x="41" y="19"/>
                      <a:pt x="41" y="19"/>
                    </a:cubicBezTo>
                    <a:cubicBezTo>
                      <a:pt x="43" y="15"/>
                      <a:pt x="46" y="18"/>
                      <a:pt x="48" y="16"/>
                    </a:cubicBezTo>
                    <a:cubicBezTo>
                      <a:pt x="48" y="18"/>
                      <a:pt x="48" y="18"/>
                      <a:pt x="48" y="18"/>
                    </a:cubicBezTo>
                    <a:cubicBezTo>
                      <a:pt x="49" y="19"/>
                      <a:pt x="50" y="17"/>
                      <a:pt x="49" y="15"/>
                    </a:cubicBezTo>
                    <a:cubicBezTo>
                      <a:pt x="50" y="16"/>
                      <a:pt x="50" y="14"/>
                      <a:pt x="51" y="16"/>
                    </a:cubicBezTo>
                    <a:cubicBezTo>
                      <a:pt x="52" y="16"/>
                      <a:pt x="52" y="14"/>
                      <a:pt x="52" y="14"/>
                    </a:cubicBezTo>
                    <a:cubicBezTo>
                      <a:pt x="53" y="14"/>
                      <a:pt x="54" y="14"/>
                      <a:pt x="54" y="13"/>
                    </a:cubicBezTo>
                    <a:cubicBezTo>
                      <a:pt x="54" y="13"/>
                      <a:pt x="54" y="13"/>
                      <a:pt x="54" y="13"/>
                    </a:cubicBezTo>
                    <a:cubicBezTo>
                      <a:pt x="54" y="14"/>
                      <a:pt x="55" y="15"/>
                      <a:pt x="55" y="15"/>
                    </a:cubicBezTo>
                    <a:cubicBezTo>
                      <a:pt x="55" y="14"/>
                      <a:pt x="57" y="15"/>
                      <a:pt x="55" y="12"/>
                    </a:cubicBezTo>
                    <a:cubicBezTo>
                      <a:pt x="56" y="13"/>
                      <a:pt x="56" y="10"/>
                      <a:pt x="58" y="12"/>
                    </a:cubicBezTo>
                    <a:cubicBezTo>
                      <a:pt x="57" y="11"/>
                      <a:pt x="57" y="11"/>
                      <a:pt x="57" y="10"/>
                    </a:cubicBezTo>
                    <a:cubicBezTo>
                      <a:pt x="57" y="11"/>
                      <a:pt x="58" y="10"/>
                      <a:pt x="58" y="11"/>
                    </a:cubicBezTo>
                    <a:cubicBezTo>
                      <a:pt x="59" y="11"/>
                      <a:pt x="58" y="11"/>
                      <a:pt x="59" y="11"/>
                    </a:cubicBezTo>
                    <a:cubicBezTo>
                      <a:pt x="59" y="11"/>
                      <a:pt x="59" y="11"/>
                      <a:pt x="59" y="11"/>
                    </a:cubicBezTo>
                    <a:cubicBezTo>
                      <a:pt x="61" y="12"/>
                      <a:pt x="61" y="12"/>
                      <a:pt x="61" y="12"/>
                    </a:cubicBezTo>
                    <a:cubicBezTo>
                      <a:pt x="61" y="12"/>
                      <a:pt x="61" y="12"/>
                      <a:pt x="61" y="12"/>
                    </a:cubicBezTo>
                    <a:cubicBezTo>
                      <a:pt x="61" y="12"/>
                      <a:pt x="61" y="12"/>
                      <a:pt x="61" y="12"/>
                    </a:cubicBezTo>
                    <a:cubicBezTo>
                      <a:pt x="61" y="12"/>
                      <a:pt x="61" y="12"/>
                      <a:pt x="61" y="12"/>
                    </a:cubicBezTo>
                    <a:cubicBezTo>
                      <a:pt x="61" y="12"/>
                      <a:pt x="61" y="12"/>
                      <a:pt x="61" y="12"/>
                    </a:cubicBezTo>
                    <a:cubicBezTo>
                      <a:pt x="61" y="12"/>
                      <a:pt x="61" y="12"/>
                      <a:pt x="61" y="12"/>
                    </a:cubicBezTo>
                    <a:cubicBezTo>
                      <a:pt x="61" y="12"/>
                      <a:pt x="61" y="12"/>
                      <a:pt x="61" y="12"/>
                    </a:cubicBezTo>
                    <a:cubicBezTo>
                      <a:pt x="61" y="12"/>
                      <a:pt x="61" y="12"/>
                      <a:pt x="61" y="12"/>
                    </a:cubicBezTo>
                    <a:cubicBezTo>
                      <a:pt x="63" y="17"/>
                      <a:pt x="56" y="0"/>
                      <a:pt x="66" y="24"/>
                    </a:cubicBezTo>
                    <a:cubicBezTo>
                      <a:pt x="66" y="24"/>
                      <a:pt x="66" y="24"/>
                      <a:pt x="66" y="24"/>
                    </a:cubicBezTo>
                    <a:cubicBezTo>
                      <a:pt x="66" y="24"/>
                      <a:pt x="66" y="24"/>
                      <a:pt x="66" y="24"/>
                    </a:cubicBezTo>
                    <a:cubicBezTo>
                      <a:pt x="65" y="24"/>
                      <a:pt x="65" y="24"/>
                      <a:pt x="65" y="24"/>
                    </a:cubicBezTo>
                    <a:cubicBezTo>
                      <a:pt x="65" y="23"/>
                      <a:pt x="64" y="23"/>
                      <a:pt x="63" y="23"/>
                    </a:cubicBezTo>
                    <a:cubicBezTo>
                      <a:pt x="61" y="24"/>
                      <a:pt x="59" y="25"/>
                      <a:pt x="57" y="25"/>
                    </a:cubicBezTo>
                    <a:cubicBezTo>
                      <a:pt x="57" y="25"/>
                      <a:pt x="57" y="25"/>
                      <a:pt x="57" y="25"/>
                    </a:cubicBezTo>
                    <a:cubicBezTo>
                      <a:pt x="57" y="27"/>
                      <a:pt x="54" y="24"/>
                      <a:pt x="55" y="27"/>
                    </a:cubicBezTo>
                    <a:cubicBezTo>
                      <a:pt x="55" y="26"/>
                      <a:pt x="55" y="27"/>
                      <a:pt x="54" y="26"/>
                    </a:cubicBezTo>
                    <a:cubicBezTo>
                      <a:pt x="55" y="27"/>
                      <a:pt x="52" y="26"/>
                      <a:pt x="52" y="28"/>
                    </a:cubicBezTo>
                    <a:cubicBezTo>
                      <a:pt x="52" y="27"/>
                      <a:pt x="52" y="27"/>
                      <a:pt x="52" y="27"/>
                    </a:cubicBezTo>
                    <a:cubicBezTo>
                      <a:pt x="51" y="27"/>
                      <a:pt x="51" y="29"/>
                      <a:pt x="50" y="29"/>
                    </a:cubicBezTo>
                    <a:cubicBezTo>
                      <a:pt x="50" y="29"/>
                      <a:pt x="50" y="28"/>
                      <a:pt x="49" y="28"/>
                    </a:cubicBezTo>
                    <a:cubicBezTo>
                      <a:pt x="48" y="27"/>
                      <a:pt x="50" y="30"/>
                      <a:pt x="48" y="28"/>
                    </a:cubicBezTo>
                    <a:cubicBezTo>
                      <a:pt x="48" y="29"/>
                      <a:pt x="49" y="30"/>
                      <a:pt x="49" y="29"/>
                    </a:cubicBezTo>
                    <a:cubicBezTo>
                      <a:pt x="47" y="30"/>
                      <a:pt x="47" y="34"/>
                      <a:pt x="46" y="36"/>
                    </a:cubicBezTo>
                    <a:cubicBezTo>
                      <a:pt x="43" y="37"/>
                      <a:pt x="42" y="34"/>
                      <a:pt x="43" y="36"/>
                    </a:cubicBezTo>
                    <a:cubicBezTo>
                      <a:pt x="42" y="36"/>
                      <a:pt x="44" y="37"/>
                      <a:pt x="43" y="36"/>
                    </a:cubicBezTo>
                    <a:cubicBezTo>
                      <a:pt x="43" y="37"/>
                      <a:pt x="40" y="36"/>
                      <a:pt x="41" y="37"/>
                    </a:cubicBezTo>
                    <a:cubicBezTo>
                      <a:pt x="42" y="37"/>
                      <a:pt x="42" y="37"/>
                      <a:pt x="43" y="38"/>
                    </a:cubicBezTo>
                    <a:cubicBezTo>
                      <a:pt x="41" y="39"/>
                      <a:pt x="39" y="38"/>
                      <a:pt x="40" y="40"/>
                    </a:cubicBezTo>
                    <a:cubicBezTo>
                      <a:pt x="39" y="39"/>
                      <a:pt x="39" y="39"/>
                      <a:pt x="39" y="39"/>
                    </a:cubicBezTo>
                    <a:cubicBezTo>
                      <a:pt x="41" y="41"/>
                      <a:pt x="39" y="42"/>
                      <a:pt x="42" y="44"/>
                    </a:cubicBezTo>
                    <a:cubicBezTo>
                      <a:pt x="40" y="50"/>
                      <a:pt x="40" y="56"/>
                      <a:pt x="38" y="62"/>
                    </a:cubicBezTo>
                    <a:cubicBezTo>
                      <a:pt x="36" y="68"/>
                      <a:pt x="36" y="74"/>
                      <a:pt x="34" y="80"/>
                    </a:cubicBezTo>
                    <a:cubicBezTo>
                      <a:pt x="31" y="81"/>
                      <a:pt x="31" y="82"/>
                      <a:pt x="32" y="83"/>
                    </a:cubicBezTo>
                    <a:cubicBezTo>
                      <a:pt x="31" y="83"/>
                      <a:pt x="31" y="83"/>
                      <a:pt x="31" y="83"/>
                    </a:cubicBezTo>
                    <a:cubicBezTo>
                      <a:pt x="33" y="84"/>
                      <a:pt x="31" y="84"/>
                      <a:pt x="33" y="85"/>
                    </a:cubicBezTo>
                    <a:cubicBezTo>
                      <a:pt x="32" y="87"/>
                      <a:pt x="32" y="89"/>
                      <a:pt x="32" y="92"/>
                    </a:cubicBezTo>
                    <a:cubicBezTo>
                      <a:pt x="32" y="91"/>
                      <a:pt x="30" y="91"/>
                      <a:pt x="31" y="92"/>
                    </a:cubicBezTo>
                    <a:cubicBezTo>
                      <a:pt x="32" y="92"/>
                      <a:pt x="32" y="92"/>
                      <a:pt x="32" y="92"/>
                    </a:cubicBezTo>
                    <a:cubicBezTo>
                      <a:pt x="31" y="92"/>
                      <a:pt x="31" y="92"/>
                      <a:pt x="31" y="92"/>
                    </a:cubicBezTo>
                    <a:cubicBezTo>
                      <a:pt x="31" y="93"/>
                      <a:pt x="32" y="93"/>
                      <a:pt x="33" y="93"/>
                    </a:cubicBezTo>
                    <a:cubicBezTo>
                      <a:pt x="34" y="99"/>
                      <a:pt x="30" y="105"/>
                      <a:pt x="30" y="111"/>
                    </a:cubicBezTo>
                    <a:cubicBezTo>
                      <a:pt x="29" y="112"/>
                      <a:pt x="30" y="115"/>
                      <a:pt x="30" y="116"/>
                    </a:cubicBezTo>
                    <a:cubicBezTo>
                      <a:pt x="27" y="121"/>
                      <a:pt x="25" y="125"/>
                      <a:pt x="27" y="130"/>
                    </a:cubicBezTo>
                    <a:cubicBezTo>
                      <a:pt x="27" y="130"/>
                      <a:pt x="21" y="129"/>
                      <a:pt x="20" y="12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48" name="Freeform 31"/>
              <p:cNvSpPr/>
              <p:nvPr/>
            </p:nvSpPr>
            <p:spPr bwMode="auto">
              <a:xfrm>
                <a:off x="9253538" y="2632076"/>
                <a:ext cx="11112" cy="0"/>
              </a:xfrm>
              <a:custGeom>
                <a:avLst/>
                <a:gdLst>
                  <a:gd name="T0" fmla="*/ 3 w 3"/>
                  <a:gd name="T1" fmla="*/ 0 w 3"/>
                  <a:gd name="T2" fmla="*/ 3 w 3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3">
                    <a:moveTo>
                      <a:pt x="3" y="0"/>
                    </a:moveTo>
                    <a:cubicBezTo>
                      <a:pt x="2" y="0"/>
                      <a:pt x="2" y="0"/>
                      <a:pt x="0" y="0"/>
                    </a:cubicBez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49" name="Freeform 32"/>
              <p:cNvSpPr/>
              <p:nvPr/>
            </p:nvSpPr>
            <p:spPr bwMode="auto">
              <a:xfrm>
                <a:off x="9245600" y="2698751"/>
                <a:ext cx="4762" cy="4763"/>
              </a:xfrm>
              <a:custGeom>
                <a:avLst/>
                <a:gdLst>
                  <a:gd name="T0" fmla="*/ 1 w 1"/>
                  <a:gd name="T1" fmla="*/ 0 h 1"/>
                  <a:gd name="T2" fmla="*/ 1 w 1"/>
                  <a:gd name="T3" fmla="*/ 1 h 1"/>
                  <a:gd name="T4" fmla="*/ 0 w 1"/>
                  <a:gd name="T5" fmla="*/ 0 h 1"/>
                  <a:gd name="T6" fmla="*/ 1 w 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1" y="0"/>
                      <a:pt x="1" y="0"/>
                      <a:pt x="1" y="1"/>
                    </a:cubicBezTo>
                    <a:cubicBezTo>
                      <a:pt x="1" y="0"/>
                      <a:pt x="0" y="1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50" name="Freeform 33"/>
              <p:cNvSpPr/>
              <p:nvPr/>
            </p:nvSpPr>
            <p:spPr bwMode="auto">
              <a:xfrm>
                <a:off x="9258300" y="2709863"/>
                <a:ext cx="6350" cy="4763"/>
              </a:xfrm>
              <a:custGeom>
                <a:avLst/>
                <a:gdLst>
                  <a:gd name="T0" fmla="*/ 2 w 2"/>
                  <a:gd name="T1" fmla="*/ 0 h 1"/>
                  <a:gd name="T2" fmla="*/ 0 w 2"/>
                  <a:gd name="T3" fmla="*/ 1 h 1"/>
                  <a:gd name="T4" fmla="*/ 2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cubicBezTo>
                      <a:pt x="2" y="1"/>
                      <a:pt x="0" y="1"/>
                      <a:pt x="0" y="1"/>
                    </a:cubicBez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51" name="Freeform 34"/>
              <p:cNvSpPr/>
              <p:nvPr/>
            </p:nvSpPr>
            <p:spPr bwMode="auto">
              <a:xfrm>
                <a:off x="9272588" y="2733676"/>
                <a:ext cx="3175" cy="3175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0 h 1"/>
                  <a:gd name="T4" fmla="*/ 1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1" y="0"/>
                      <a:pt x="1" y="1"/>
                      <a:pt x="0" y="0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52" name="Freeform 35"/>
              <p:cNvSpPr/>
              <p:nvPr/>
            </p:nvSpPr>
            <p:spPr bwMode="auto">
              <a:xfrm>
                <a:off x="9275763" y="2725738"/>
                <a:ext cx="7937" cy="3175"/>
              </a:xfrm>
              <a:custGeom>
                <a:avLst/>
                <a:gdLst>
                  <a:gd name="T0" fmla="*/ 1 w 2"/>
                  <a:gd name="T1" fmla="*/ 0 h 1"/>
                  <a:gd name="T2" fmla="*/ 1 w 2"/>
                  <a:gd name="T3" fmla="*/ 1 h 1"/>
                  <a:gd name="T4" fmla="*/ 1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1" y="0"/>
                    </a:moveTo>
                    <a:cubicBezTo>
                      <a:pt x="1" y="0"/>
                      <a:pt x="1" y="0"/>
                      <a:pt x="1" y="1"/>
                    </a:cubicBezTo>
                    <a:cubicBezTo>
                      <a:pt x="2" y="0"/>
                      <a:pt x="0" y="1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53" name="Freeform 36"/>
              <p:cNvSpPr/>
              <p:nvPr/>
            </p:nvSpPr>
            <p:spPr bwMode="auto">
              <a:xfrm>
                <a:off x="9310688" y="2740026"/>
                <a:ext cx="6350" cy="7938"/>
              </a:xfrm>
              <a:custGeom>
                <a:avLst/>
                <a:gdLst>
                  <a:gd name="T0" fmla="*/ 1 w 2"/>
                  <a:gd name="T1" fmla="*/ 1 h 2"/>
                  <a:gd name="T2" fmla="*/ 2 w 2"/>
                  <a:gd name="T3" fmla="*/ 1 h 2"/>
                  <a:gd name="T4" fmla="*/ 1 w 2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1" y="1"/>
                    </a:moveTo>
                    <a:cubicBezTo>
                      <a:pt x="1" y="1"/>
                      <a:pt x="2" y="0"/>
                      <a:pt x="2" y="1"/>
                    </a:cubicBezTo>
                    <a:cubicBezTo>
                      <a:pt x="1" y="0"/>
                      <a:pt x="0" y="2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54" name="Freeform 37"/>
              <p:cNvSpPr/>
              <p:nvPr/>
            </p:nvSpPr>
            <p:spPr bwMode="auto">
              <a:xfrm>
                <a:off x="9329738" y="2740026"/>
                <a:ext cx="3175" cy="4763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0 h 1"/>
                  <a:gd name="T4" fmla="*/ 0 w 1"/>
                  <a:gd name="T5" fmla="*/ 1 h 1"/>
                  <a:gd name="T6" fmla="*/ 0 w 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0" y="1"/>
                      <a:pt x="0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55" name="Freeform 38"/>
              <p:cNvSpPr/>
              <p:nvPr/>
            </p:nvSpPr>
            <p:spPr bwMode="auto">
              <a:xfrm>
                <a:off x="9401175" y="2654301"/>
                <a:ext cx="3175" cy="3175"/>
              </a:xfrm>
              <a:custGeom>
                <a:avLst/>
                <a:gdLst>
                  <a:gd name="T0" fmla="*/ 0 w 2"/>
                  <a:gd name="T1" fmla="*/ 0 h 2"/>
                  <a:gd name="T2" fmla="*/ 0 w 2"/>
                  <a:gd name="T3" fmla="*/ 0 h 2"/>
                  <a:gd name="T4" fmla="*/ 2 w 2"/>
                  <a:gd name="T5" fmla="*/ 2 h 2"/>
                  <a:gd name="T6" fmla="*/ 0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lnTo>
                      <a:pt x="0" y="0"/>
                    </a:lnTo>
                    <a:lnTo>
                      <a:pt x="2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56" name="Freeform 39"/>
              <p:cNvSpPr/>
              <p:nvPr/>
            </p:nvSpPr>
            <p:spPr bwMode="auto">
              <a:xfrm>
                <a:off x="9324975" y="2752726"/>
                <a:ext cx="7937" cy="3175"/>
              </a:xfrm>
              <a:custGeom>
                <a:avLst/>
                <a:gdLst>
                  <a:gd name="T0" fmla="*/ 1 w 2"/>
                  <a:gd name="T1" fmla="*/ 1 h 1"/>
                  <a:gd name="T2" fmla="*/ 0 w 2"/>
                  <a:gd name="T3" fmla="*/ 1 h 1"/>
                  <a:gd name="T4" fmla="*/ 1 w 2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1" y="1"/>
                    </a:moveTo>
                    <a:cubicBezTo>
                      <a:pt x="2" y="1"/>
                      <a:pt x="0" y="1"/>
                      <a:pt x="0" y="1"/>
                    </a:cubicBezTo>
                    <a:cubicBezTo>
                      <a:pt x="0" y="0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57" name="Freeform 40"/>
              <p:cNvSpPr/>
              <p:nvPr/>
            </p:nvSpPr>
            <p:spPr bwMode="auto">
              <a:xfrm>
                <a:off x="9324975" y="2816226"/>
                <a:ext cx="7937" cy="3175"/>
              </a:xfrm>
              <a:custGeom>
                <a:avLst/>
                <a:gdLst>
                  <a:gd name="T0" fmla="*/ 0 w 5"/>
                  <a:gd name="T1" fmla="*/ 0 h 2"/>
                  <a:gd name="T2" fmla="*/ 0 w 5"/>
                  <a:gd name="T3" fmla="*/ 0 h 2"/>
                  <a:gd name="T4" fmla="*/ 5 w 5"/>
                  <a:gd name="T5" fmla="*/ 2 h 2"/>
                  <a:gd name="T6" fmla="*/ 0 w 5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2">
                    <a:moveTo>
                      <a:pt x="0" y="0"/>
                    </a:moveTo>
                    <a:lnTo>
                      <a:pt x="0" y="0"/>
                    </a:lnTo>
                    <a:lnTo>
                      <a:pt x="5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58" name="Freeform 41"/>
              <p:cNvSpPr/>
              <p:nvPr/>
            </p:nvSpPr>
            <p:spPr bwMode="auto">
              <a:xfrm>
                <a:off x="8912225" y="2943226"/>
                <a:ext cx="0" cy="7938"/>
              </a:xfrm>
              <a:custGeom>
                <a:avLst/>
                <a:gdLst>
                  <a:gd name="T0" fmla="*/ 2 h 2"/>
                  <a:gd name="T1" fmla="*/ 1 h 2"/>
                  <a:gd name="T2" fmla="*/ 2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2">
                    <a:moveTo>
                      <a:pt x="0" y="2"/>
                    </a:moveTo>
                    <a:cubicBezTo>
                      <a:pt x="0" y="1"/>
                      <a:pt x="0" y="0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59" name="Freeform 42"/>
              <p:cNvSpPr/>
              <p:nvPr/>
            </p:nvSpPr>
            <p:spPr bwMode="auto">
              <a:xfrm>
                <a:off x="8569325" y="2898776"/>
                <a:ext cx="338137" cy="146050"/>
              </a:xfrm>
              <a:custGeom>
                <a:avLst/>
                <a:gdLst>
                  <a:gd name="T0" fmla="*/ 9 w 90"/>
                  <a:gd name="T1" fmla="*/ 27 h 39"/>
                  <a:gd name="T2" fmla="*/ 12 w 90"/>
                  <a:gd name="T3" fmla="*/ 26 h 39"/>
                  <a:gd name="T4" fmla="*/ 17 w 90"/>
                  <a:gd name="T5" fmla="*/ 21 h 39"/>
                  <a:gd name="T6" fmla="*/ 19 w 90"/>
                  <a:gd name="T7" fmla="*/ 21 h 39"/>
                  <a:gd name="T8" fmla="*/ 25 w 90"/>
                  <a:gd name="T9" fmla="*/ 21 h 39"/>
                  <a:gd name="T10" fmla="*/ 27 w 90"/>
                  <a:gd name="T11" fmla="*/ 21 h 39"/>
                  <a:gd name="T12" fmla="*/ 30 w 90"/>
                  <a:gd name="T13" fmla="*/ 19 h 39"/>
                  <a:gd name="T14" fmla="*/ 33 w 90"/>
                  <a:gd name="T15" fmla="*/ 19 h 39"/>
                  <a:gd name="T16" fmla="*/ 35 w 90"/>
                  <a:gd name="T17" fmla="*/ 20 h 39"/>
                  <a:gd name="T18" fmla="*/ 36 w 90"/>
                  <a:gd name="T19" fmla="*/ 18 h 39"/>
                  <a:gd name="T20" fmla="*/ 38 w 90"/>
                  <a:gd name="T21" fmla="*/ 15 h 39"/>
                  <a:gd name="T22" fmla="*/ 40 w 90"/>
                  <a:gd name="T23" fmla="*/ 15 h 39"/>
                  <a:gd name="T24" fmla="*/ 42 w 90"/>
                  <a:gd name="T25" fmla="*/ 13 h 39"/>
                  <a:gd name="T26" fmla="*/ 44 w 90"/>
                  <a:gd name="T27" fmla="*/ 14 h 39"/>
                  <a:gd name="T28" fmla="*/ 47 w 90"/>
                  <a:gd name="T29" fmla="*/ 13 h 39"/>
                  <a:gd name="T30" fmla="*/ 50 w 90"/>
                  <a:gd name="T31" fmla="*/ 14 h 39"/>
                  <a:gd name="T32" fmla="*/ 52 w 90"/>
                  <a:gd name="T33" fmla="*/ 12 h 39"/>
                  <a:gd name="T34" fmla="*/ 53 w 90"/>
                  <a:gd name="T35" fmla="*/ 13 h 39"/>
                  <a:gd name="T36" fmla="*/ 54 w 90"/>
                  <a:gd name="T37" fmla="*/ 11 h 39"/>
                  <a:gd name="T38" fmla="*/ 55 w 90"/>
                  <a:gd name="T39" fmla="*/ 11 h 39"/>
                  <a:gd name="T40" fmla="*/ 56 w 90"/>
                  <a:gd name="T41" fmla="*/ 10 h 39"/>
                  <a:gd name="T42" fmla="*/ 60 w 90"/>
                  <a:gd name="T43" fmla="*/ 9 h 39"/>
                  <a:gd name="T44" fmla="*/ 62 w 90"/>
                  <a:gd name="T45" fmla="*/ 9 h 39"/>
                  <a:gd name="T46" fmla="*/ 64 w 90"/>
                  <a:gd name="T47" fmla="*/ 8 h 39"/>
                  <a:gd name="T48" fmla="*/ 68 w 90"/>
                  <a:gd name="T49" fmla="*/ 8 h 39"/>
                  <a:gd name="T50" fmla="*/ 69 w 90"/>
                  <a:gd name="T51" fmla="*/ 12 h 39"/>
                  <a:gd name="T52" fmla="*/ 70 w 90"/>
                  <a:gd name="T53" fmla="*/ 8 h 39"/>
                  <a:gd name="T54" fmla="*/ 70 w 90"/>
                  <a:gd name="T55" fmla="*/ 3 h 39"/>
                  <a:gd name="T56" fmla="*/ 72 w 90"/>
                  <a:gd name="T57" fmla="*/ 4 h 39"/>
                  <a:gd name="T58" fmla="*/ 72 w 90"/>
                  <a:gd name="T59" fmla="*/ 2 h 39"/>
                  <a:gd name="T60" fmla="*/ 73 w 90"/>
                  <a:gd name="T61" fmla="*/ 3 h 39"/>
                  <a:gd name="T62" fmla="*/ 75 w 90"/>
                  <a:gd name="T63" fmla="*/ 7 h 39"/>
                  <a:gd name="T64" fmla="*/ 76 w 90"/>
                  <a:gd name="T65" fmla="*/ 3 h 39"/>
                  <a:gd name="T66" fmla="*/ 77 w 90"/>
                  <a:gd name="T67" fmla="*/ 5 h 39"/>
                  <a:gd name="T68" fmla="*/ 78 w 90"/>
                  <a:gd name="T69" fmla="*/ 2 h 39"/>
                  <a:gd name="T70" fmla="*/ 79 w 90"/>
                  <a:gd name="T71" fmla="*/ 2 h 39"/>
                  <a:gd name="T72" fmla="*/ 80 w 90"/>
                  <a:gd name="T73" fmla="*/ 7 h 39"/>
                  <a:gd name="T74" fmla="*/ 81 w 90"/>
                  <a:gd name="T75" fmla="*/ 3 h 39"/>
                  <a:gd name="T76" fmla="*/ 86 w 90"/>
                  <a:gd name="T77" fmla="*/ 10 h 39"/>
                  <a:gd name="T78" fmla="*/ 87 w 90"/>
                  <a:gd name="T79" fmla="*/ 11 h 39"/>
                  <a:gd name="T80" fmla="*/ 89 w 90"/>
                  <a:gd name="T81" fmla="*/ 10 h 39"/>
                  <a:gd name="T82" fmla="*/ 89 w 90"/>
                  <a:gd name="T83" fmla="*/ 13 h 39"/>
                  <a:gd name="T84" fmla="*/ 87 w 90"/>
                  <a:gd name="T85" fmla="*/ 11 h 39"/>
                  <a:gd name="T86" fmla="*/ 84 w 90"/>
                  <a:gd name="T87" fmla="*/ 17 h 39"/>
                  <a:gd name="T88" fmla="*/ 78 w 90"/>
                  <a:gd name="T89" fmla="*/ 20 h 39"/>
                  <a:gd name="T90" fmla="*/ 71 w 90"/>
                  <a:gd name="T91" fmla="*/ 23 h 39"/>
                  <a:gd name="T92" fmla="*/ 66 w 90"/>
                  <a:gd name="T93" fmla="*/ 25 h 39"/>
                  <a:gd name="T94" fmla="*/ 62 w 90"/>
                  <a:gd name="T95" fmla="*/ 27 h 39"/>
                  <a:gd name="T96" fmla="*/ 53 w 90"/>
                  <a:gd name="T97" fmla="*/ 28 h 39"/>
                  <a:gd name="T98" fmla="*/ 48 w 90"/>
                  <a:gd name="T99" fmla="*/ 27 h 39"/>
                  <a:gd name="T100" fmla="*/ 41 w 90"/>
                  <a:gd name="T101" fmla="*/ 27 h 39"/>
                  <a:gd name="T102" fmla="*/ 22 w 90"/>
                  <a:gd name="T103" fmla="*/ 35 h 39"/>
                  <a:gd name="T104" fmla="*/ 17 w 90"/>
                  <a:gd name="T105" fmla="*/ 35 h 39"/>
                  <a:gd name="T106" fmla="*/ 0 w 90"/>
                  <a:gd name="T107" fmla="*/ 28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90" h="39">
                    <a:moveTo>
                      <a:pt x="0" y="28"/>
                    </a:moveTo>
                    <a:cubicBezTo>
                      <a:pt x="1" y="24"/>
                      <a:pt x="3" y="28"/>
                      <a:pt x="4" y="25"/>
                    </a:cubicBezTo>
                    <a:cubicBezTo>
                      <a:pt x="4" y="25"/>
                      <a:pt x="4" y="27"/>
                      <a:pt x="4" y="27"/>
                    </a:cubicBezTo>
                    <a:cubicBezTo>
                      <a:pt x="5" y="23"/>
                      <a:pt x="7" y="25"/>
                      <a:pt x="9" y="28"/>
                    </a:cubicBezTo>
                    <a:cubicBezTo>
                      <a:pt x="9" y="28"/>
                      <a:pt x="9" y="28"/>
                      <a:pt x="9" y="28"/>
                    </a:cubicBezTo>
                    <a:cubicBezTo>
                      <a:pt x="9" y="29"/>
                      <a:pt x="9" y="26"/>
                      <a:pt x="9" y="27"/>
                    </a:cubicBezTo>
                    <a:cubicBezTo>
                      <a:pt x="9" y="27"/>
                      <a:pt x="9" y="27"/>
                      <a:pt x="10" y="28"/>
                    </a:cubicBezTo>
                    <a:cubicBezTo>
                      <a:pt x="9" y="26"/>
                      <a:pt x="10" y="27"/>
                      <a:pt x="10" y="26"/>
                    </a:cubicBezTo>
                    <a:cubicBezTo>
                      <a:pt x="10" y="27"/>
                      <a:pt x="10" y="28"/>
                      <a:pt x="10" y="28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0" y="23"/>
                      <a:pt x="12" y="27"/>
                      <a:pt x="12" y="25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13" y="23"/>
                      <a:pt x="14" y="24"/>
                      <a:pt x="15" y="23"/>
                    </a:cubicBezTo>
                    <a:cubicBezTo>
                      <a:pt x="15" y="25"/>
                      <a:pt x="15" y="25"/>
                      <a:pt x="15" y="25"/>
                    </a:cubicBezTo>
                    <a:cubicBezTo>
                      <a:pt x="15" y="23"/>
                      <a:pt x="15" y="23"/>
                      <a:pt x="16" y="22"/>
                    </a:cubicBezTo>
                    <a:cubicBezTo>
                      <a:pt x="16" y="24"/>
                      <a:pt x="16" y="21"/>
                      <a:pt x="16" y="22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7" y="20"/>
                      <a:pt x="17" y="23"/>
                      <a:pt x="17" y="21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7" y="20"/>
                      <a:pt x="18" y="23"/>
                      <a:pt x="18" y="22"/>
                    </a:cubicBezTo>
                    <a:cubicBezTo>
                      <a:pt x="18" y="21"/>
                      <a:pt x="18" y="21"/>
                      <a:pt x="18" y="21"/>
                    </a:cubicBezTo>
                    <a:cubicBezTo>
                      <a:pt x="18" y="21"/>
                      <a:pt x="18" y="22"/>
                      <a:pt x="18" y="22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9" y="21"/>
                      <a:pt x="19" y="23"/>
                      <a:pt x="19" y="21"/>
                    </a:cubicBezTo>
                    <a:cubicBezTo>
                      <a:pt x="19" y="22"/>
                      <a:pt x="19" y="21"/>
                      <a:pt x="19" y="24"/>
                    </a:cubicBezTo>
                    <a:cubicBezTo>
                      <a:pt x="20" y="21"/>
                      <a:pt x="22" y="22"/>
                      <a:pt x="23" y="21"/>
                    </a:cubicBezTo>
                    <a:cubicBezTo>
                      <a:pt x="24" y="23"/>
                      <a:pt x="24" y="23"/>
                      <a:pt x="24" y="23"/>
                    </a:cubicBezTo>
                    <a:cubicBezTo>
                      <a:pt x="24" y="23"/>
                      <a:pt x="24" y="23"/>
                      <a:pt x="24" y="22"/>
                    </a:cubicBezTo>
                    <a:cubicBezTo>
                      <a:pt x="24" y="22"/>
                      <a:pt x="24" y="23"/>
                      <a:pt x="25" y="23"/>
                    </a:cubicBezTo>
                    <a:cubicBezTo>
                      <a:pt x="25" y="23"/>
                      <a:pt x="25" y="21"/>
                      <a:pt x="25" y="21"/>
                    </a:cubicBezTo>
                    <a:cubicBezTo>
                      <a:pt x="25" y="23"/>
                      <a:pt x="25" y="23"/>
                      <a:pt x="25" y="23"/>
                    </a:cubicBezTo>
                    <a:cubicBezTo>
                      <a:pt x="25" y="22"/>
                      <a:pt x="26" y="22"/>
                      <a:pt x="26" y="21"/>
                    </a:cubicBezTo>
                    <a:cubicBezTo>
                      <a:pt x="26" y="22"/>
                      <a:pt x="26" y="22"/>
                      <a:pt x="26" y="22"/>
                    </a:cubicBezTo>
                    <a:cubicBezTo>
                      <a:pt x="26" y="21"/>
                      <a:pt x="26" y="23"/>
                      <a:pt x="27" y="22"/>
                    </a:cubicBezTo>
                    <a:cubicBezTo>
                      <a:pt x="27" y="23"/>
                      <a:pt x="27" y="23"/>
                      <a:pt x="27" y="23"/>
                    </a:cubicBezTo>
                    <a:cubicBezTo>
                      <a:pt x="27" y="24"/>
                      <a:pt x="26" y="20"/>
                      <a:pt x="27" y="21"/>
                    </a:cubicBezTo>
                    <a:cubicBezTo>
                      <a:pt x="27" y="22"/>
                      <a:pt x="27" y="22"/>
                      <a:pt x="27" y="22"/>
                    </a:cubicBezTo>
                    <a:cubicBezTo>
                      <a:pt x="27" y="20"/>
                      <a:pt x="28" y="21"/>
                      <a:pt x="28" y="20"/>
                    </a:cubicBezTo>
                    <a:cubicBezTo>
                      <a:pt x="28" y="21"/>
                      <a:pt x="28" y="21"/>
                      <a:pt x="28" y="21"/>
                    </a:cubicBezTo>
                    <a:cubicBezTo>
                      <a:pt x="28" y="20"/>
                      <a:pt x="29" y="21"/>
                      <a:pt x="29" y="20"/>
                    </a:cubicBezTo>
                    <a:cubicBezTo>
                      <a:pt x="29" y="20"/>
                      <a:pt x="30" y="23"/>
                      <a:pt x="30" y="22"/>
                    </a:cubicBezTo>
                    <a:cubicBezTo>
                      <a:pt x="30" y="20"/>
                      <a:pt x="30" y="21"/>
                      <a:pt x="30" y="19"/>
                    </a:cubicBezTo>
                    <a:cubicBezTo>
                      <a:pt x="30" y="19"/>
                      <a:pt x="31" y="20"/>
                      <a:pt x="31" y="19"/>
                    </a:cubicBezTo>
                    <a:cubicBezTo>
                      <a:pt x="31" y="20"/>
                      <a:pt x="32" y="22"/>
                      <a:pt x="31" y="22"/>
                    </a:cubicBezTo>
                    <a:cubicBezTo>
                      <a:pt x="32" y="23"/>
                      <a:pt x="32" y="23"/>
                      <a:pt x="32" y="23"/>
                    </a:cubicBezTo>
                    <a:cubicBezTo>
                      <a:pt x="32" y="24"/>
                      <a:pt x="32" y="23"/>
                      <a:pt x="32" y="24"/>
                    </a:cubicBezTo>
                    <a:cubicBezTo>
                      <a:pt x="32" y="24"/>
                      <a:pt x="32" y="23"/>
                      <a:pt x="32" y="23"/>
                    </a:cubicBezTo>
                    <a:cubicBezTo>
                      <a:pt x="32" y="22"/>
                      <a:pt x="32" y="19"/>
                      <a:pt x="33" y="19"/>
                    </a:cubicBezTo>
                    <a:cubicBezTo>
                      <a:pt x="33" y="20"/>
                      <a:pt x="33" y="22"/>
                      <a:pt x="33" y="22"/>
                    </a:cubicBezTo>
                    <a:cubicBezTo>
                      <a:pt x="33" y="18"/>
                      <a:pt x="33" y="18"/>
                      <a:pt x="33" y="18"/>
                    </a:cubicBezTo>
                    <a:cubicBezTo>
                      <a:pt x="33" y="17"/>
                      <a:pt x="33" y="19"/>
                      <a:pt x="34" y="19"/>
                    </a:cubicBezTo>
                    <a:cubicBezTo>
                      <a:pt x="33" y="17"/>
                      <a:pt x="33" y="17"/>
                      <a:pt x="33" y="17"/>
                    </a:cubicBezTo>
                    <a:cubicBezTo>
                      <a:pt x="34" y="18"/>
                      <a:pt x="34" y="17"/>
                      <a:pt x="34" y="19"/>
                    </a:cubicBezTo>
                    <a:cubicBezTo>
                      <a:pt x="35" y="20"/>
                      <a:pt x="34" y="19"/>
                      <a:pt x="35" y="20"/>
                    </a:cubicBezTo>
                    <a:cubicBezTo>
                      <a:pt x="35" y="20"/>
                      <a:pt x="35" y="19"/>
                      <a:pt x="35" y="19"/>
                    </a:cubicBezTo>
                    <a:cubicBezTo>
                      <a:pt x="35" y="19"/>
                      <a:pt x="35" y="19"/>
                      <a:pt x="35" y="19"/>
                    </a:cubicBezTo>
                    <a:cubicBezTo>
                      <a:pt x="35" y="20"/>
                      <a:pt x="35" y="18"/>
                      <a:pt x="35" y="17"/>
                    </a:cubicBezTo>
                    <a:cubicBezTo>
                      <a:pt x="35" y="17"/>
                      <a:pt x="35" y="19"/>
                      <a:pt x="35" y="18"/>
                    </a:cubicBezTo>
                    <a:cubicBezTo>
                      <a:pt x="35" y="17"/>
                      <a:pt x="35" y="16"/>
                      <a:pt x="35" y="16"/>
                    </a:cubicBezTo>
                    <a:cubicBezTo>
                      <a:pt x="36" y="18"/>
                      <a:pt x="36" y="18"/>
                      <a:pt x="36" y="18"/>
                    </a:cubicBezTo>
                    <a:cubicBezTo>
                      <a:pt x="36" y="16"/>
                      <a:pt x="36" y="15"/>
                      <a:pt x="36" y="15"/>
                    </a:cubicBezTo>
                    <a:cubicBezTo>
                      <a:pt x="36" y="14"/>
                      <a:pt x="36" y="17"/>
                      <a:pt x="36" y="16"/>
                    </a:cubicBezTo>
                    <a:cubicBezTo>
                      <a:pt x="37" y="17"/>
                      <a:pt x="37" y="14"/>
                      <a:pt x="38" y="16"/>
                    </a:cubicBezTo>
                    <a:cubicBezTo>
                      <a:pt x="38" y="16"/>
                      <a:pt x="37" y="14"/>
                      <a:pt x="38" y="15"/>
                    </a:cubicBezTo>
                    <a:cubicBezTo>
                      <a:pt x="38" y="15"/>
                      <a:pt x="38" y="16"/>
                      <a:pt x="38" y="16"/>
                    </a:cubicBezTo>
                    <a:cubicBezTo>
                      <a:pt x="38" y="17"/>
                      <a:pt x="38" y="15"/>
                      <a:pt x="38" y="15"/>
                    </a:cubicBezTo>
                    <a:cubicBezTo>
                      <a:pt x="38" y="14"/>
                      <a:pt x="38" y="16"/>
                      <a:pt x="38" y="16"/>
                    </a:cubicBezTo>
                    <a:cubicBezTo>
                      <a:pt x="38" y="15"/>
                      <a:pt x="39" y="13"/>
                      <a:pt x="40" y="15"/>
                    </a:cubicBezTo>
                    <a:cubicBezTo>
                      <a:pt x="40" y="14"/>
                      <a:pt x="40" y="12"/>
                      <a:pt x="40" y="12"/>
                    </a:cubicBezTo>
                    <a:cubicBezTo>
                      <a:pt x="40" y="14"/>
                      <a:pt x="40" y="14"/>
                      <a:pt x="40" y="14"/>
                    </a:cubicBezTo>
                    <a:cubicBezTo>
                      <a:pt x="40" y="15"/>
                      <a:pt x="41" y="14"/>
                      <a:pt x="41" y="15"/>
                    </a:cubicBezTo>
                    <a:cubicBezTo>
                      <a:pt x="41" y="13"/>
                      <a:pt x="40" y="16"/>
                      <a:pt x="40" y="15"/>
                    </a:cubicBezTo>
                    <a:cubicBezTo>
                      <a:pt x="40" y="16"/>
                      <a:pt x="40" y="13"/>
                      <a:pt x="41" y="15"/>
                    </a:cubicBezTo>
                    <a:cubicBezTo>
                      <a:pt x="41" y="15"/>
                      <a:pt x="41" y="13"/>
                      <a:pt x="41" y="14"/>
                    </a:cubicBezTo>
                    <a:cubicBezTo>
                      <a:pt x="41" y="14"/>
                      <a:pt x="41" y="16"/>
                      <a:pt x="42" y="16"/>
                    </a:cubicBezTo>
                    <a:cubicBezTo>
                      <a:pt x="42" y="16"/>
                      <a:pt x="42" y="15"/>
                      <a:pt x="42" y="15"/>
                    </a:cubicBezTo>
                    <a:cubicBezTo>
                      <a:pt x="42" y="14"/>
                      <a:pt x="42" y="14"/>
                      <a:pt x="42" y="14"/>
                    </a:cubicBezTo>
                    <a:cubicBezTo>
                      <a:pt x="42" y="13"/>
                      <a:pt x="42" y="14"/>
                      <a:pt x="42" y="13"/>
                    </a:cubicBezTo>
                    <a:cubicBezTo>
                      <a:pt x="42" y="14"/>
                      <a:pt x="42" y="12"/>
                      <a:pt x="43" y="14"/>
                    </a:cubicBezTo>
                    <a:cubicBezTo>
                      <a:pt x="43" y="16"/>
                      <a:pt x="43" y="16"/>
                      <a:pt x="43" y="16"/>
                    </a:cubicBezTo>
                    <a:cubicBezTo>
                      <a:pt x="43" y="16"/>
                      <a:pt x="43" y="14"/>
                      <a:pt x="43" y="14"/>
                    </a:cubicBezTo>
                    <a:cubicBezTo>
                      <a:pt x="43" y="14"/>
                      <a:pt x="43" y="14"/>
                      <a:pt x="43" y="14"/>
                    </a:cubicBezTo>
                    <a:cubicBezTo>
                      <a:pt x="42" y="12"/>
                      <a:pt x="43" y="14"/>
                      <a:pt x="43" y="12"/>
                    </a:cubicBezTo>
                    <a:cubicBezTo>
                      <a:pt x="44" y="13"/>
                      <a:pt x="44" y="12"/>
                      <a:pt x="44" y="14"/>
                    </a:cubicBezTo>
                    <a:cubicBezTo>
                      <a:pt x="44" y="13"/>
                      <a:pt x="45" y="12"/>
                      <a:pt x="45" y="13"/>
                    </a:cubicBezTo>
                    <a:cubicBezTo>
                      <a:pt x="45" y="13"/>
                      <a:pt x="45" y="13"/>
                      <a:pt x="45" y="14"/>
                    </a:cubicBezTo>
                    <a:cubicBezTo>
                      <a:pt x="45" y="14"/>
                      <a:pt x="45" y="14"/>
                      <a:pt x="45" y="13"/>
                    </a:cubicBezTo>
                    <a:cubicBezTo>
                      <a:pt x="45" y="14"/>
                      <a:pt x="46" y="15"/>
                      <a:pt x="46" y="16"/>
                    </a:cubicBezTo>
                    <a:cubicBezTo>
                      <a:pt x="46" y="15"/>
                      <a:pt x="46" y="13"/>
                      <a:pt x="46" y="12"/>
                    </a:cubicBezTo>
                    <a:cubicBezTo>
                      <a:pt x="47" y="15"/>
                      <a:pt x="46" y="11"/>
                      <a:pt x="47" y="13"/>
                    </a:cubicBezTo>
                    <a:cubicBezTo>
                      <a:pt x="47" y="13"/>
                      <a:pt x="47" y="14"/>
                      <a:pt x="47" y="15"/>
                    </a:cubicBezTo>
                    <a:cubicBezTo>
                      <a:pt x="48" y="17"/>
                      <a:pt x="47" y="13"/>
                      <a:pt x="48" y="14"/>
                    </a:cubicBezTo>
                    <a:cubicBezTo>
                      <a:pt x="47" y="12"/>
                      <a:pt x="47" y="12"/>
                      <a:pt x="47" y="12"/>
                    </a:cubicBezTo>
                    <a:cubicBezTo>
                      <a:pt x="48" y="13"/>
                      <a:pt x="48" y="10"/>
                      <a:pt x="48" y="13"/>
                    </a:cubicBezTo>
                    <a:cubicBezTo>
                      <a:pt x="48" y="12"/>
                      <a:pt x="49" y="13"/>
                      <a:pt x="48" y="11"/>
                    </a:cubicBezTo>
                    <a:cubicBezTo>
                      <a:pt x="49" y="13"/>
                      <a:pt x="49" y="10"/>
                      <a:pt x="50" y="14"/>
                    </a:cubicBezTo>
                    <a:cubicBezTo>
                      <a:pt x="50" y="13"/>
                      <a:pt x="51" y="14"/>
                      <a:pt x="51" y="12"/>
                    </a:cubicBezTo>
                    <a:cubicBezTo>
                      <a:pt x="50" y="11"/>
                      <a:pt x="50" y="13"/>
                      <a:pt x="50" y="13"/>
                    </a:cubicBezTo>
                    <a:cubicBezTo>
                      <a:pt x="50" y="12"/>
                      <a:pt x="50" y="12"/>
                      <a:pt x="50" y="12"/>
                    </a:cubicBezTo>
                    <a:cubicBezTo>
                      <a:pt x="50" y="12"/>
                      <a:pt x="51" y="12"/>
                      <a:pt x="51" y="14"/>
                    </a:cubicBezTo>
                    <a:cubicBezTo>
                      <a:pt x="51" y="15"/>
                      <a:pt x="51" y="10"/>
                      <a:pt x="51" y="11"/>
                    </a:cubicBezTo>
                    <a:cubicBezTo>
                      <a:pt x="51" y="12"/>
                      <a:pt x="51" y="12"/>
                      <a:pt x="52" y="12"/>
                    </a:cubicBezTo>
                    <a:cubicBezTo>
                      <a:pt x="52" y="10"/>
                      <a:pt x="52" y="10"/>
                      <a:pt x="52" y="10"/>
                    </a:cubicBezTo>
                    <a:cubicBezTo>
                      <a:pt x="52" y="11"/>
                      <a:pt x="52" y="12"/>
                      <a:pt x="52" y="14"/>
                    </a:cubicBezTo>
                    <a:cubicBezTo>
                      <a:pt x="53" y="14"/>
                      <a:pt x="53" y="14"/>
                      <a:pt x="53" y="12"/>
                    </a:cubicBezTo>
                    <a:cubicBezTo>
                      <a:pt x="53" y="14"/>
                      <a:pt x="53" y="14"/>
                      <a:pt x="53" y="14"/>
                    </a:cubicBezTo>
                    <a:cubicBezTo>
                      <a:pt x="53" y="13"/>
                      <a:pt x="53" y="13"/>
                      <a:pt x="53" y="13"/>
                    </a:cubicBezTo>
                    <a:cubicBezTo>
                      <a:pt x="53" y="13"/>
                      <a:pt x="53" y="13"/>
                      <a:pt x="53" y="13"/>
                    </a:cubicBezTo>
                    <a:cubicBezTo>
                      <a:pt x="53" y="14"/>
                      <a:pt x="54" y="14"/>
                      <a:pt x="54" y="13"/>
                    </a:cubicBezTo>
                    <a:cubicBezTo>
                      <a:pt x="53" y="12"/>
                      <a:pt x="53" y="12"/>
                      <a:pt x="53" y="12"/>
                    </a:cubicBezTo>
                    <a:cubicBezTo>
                      <a:pt x="53" y="11"/>
                      <a:pt x="53" y="11"/>
                      <a:pt x="53" y="11"/>
                    </a:cubicBezTo>
                    <a:cubicBezTo>
                      <a:pt x="53" y="12"/>
                      <a:pt x="54" y="12"/>
                      <a:pt x="54" y="12"/>
                    </a:cubicBezTo>
                    <a:cubicBezTo>
                      <a:pt x="54" y="12"/>
                      <a:pt x="54" y="10"/>
                      <a:pt x="54" y="10"/>
                    </a:cubicBezTo>
                    <a:cubicBezTo>
                      <a:pt x="54" y="11"/>
                      <a:pt x="54" y="10"/>
                      <a:pt x="54" y="11"/>
                    </a:cubicBezTo>
                    <a:cubicBezTo>
                      <a:pt x="54" y="12"/>
                      <a:pt x="54" y="11"/>
                      <a:pt x="54" y="11"/>
                    </a:cubicBezTo>
                    <a:cubicBezTo>
                      <a:pt x="54" y="12"/>
                      <a:pt x="54" y="13"/>
                      <a:pt x="54" y="12"/>
                    </a:cubicBezTo>
                    <a:cubicBezTo>
                      <a:pt x="54" y="12"/>
                      <a:pt x="54" y="9"/>
                      <a:pt x="54" y="10"/>
                    </a:cubicBezTo>
                    <a:cubicBezTo>
                      <a:pt x="54" y="12"/>
                      <a:pt x="54" y="12"/>
                      <a:pt x="54" y="12"/>
                    </a:cubicBezTo>
                    <a:cubicBezTo>
                      <a:pt x="55" y="13"/>
                      <a:pt x="55" y="13"/>
                      <a:pt x="55" y="13"/>
                    </a:cubicBezTo>
                    <a:cubicBezTo>
                      <a:pt x="55" y="11"/>
                      <a:pt x="55" y="11"/>
                      <a:pt x="55" y="11"/>
                    </a:cubicBezTo>
                    <a:cubicBezTo>
                      <a:pt x="55" y="12"/>
                      <a:pt x="55" y="12"/>
                      <a:pt x="55" y="12"/>
                    </a:cubicBezTo>
                    <a:cubicBezTo>
                      <a:pt x="55" y="10"/>
                      <a:pt x="55" y="11"/>
                      <a:pt x="55" y="10"/>
                    </a:cubicBezTo>
                    <a:cubicBezTo>
                      <a:pt x="55" y="10"/>
                      <a:pt x="55" y="11"/>
                      <a:pt x="56" y="11"/>
                    </a:cubicBezTo>
                    <a:cubicBezTo>
                      <a:pt x="56" y="11"/>
                      <a:pt x="56" y="11"/>
                      <a:pt x="56" y="11"/>
                    </a:cubicBezTo>
                    <a:cubicBezTo>
                      <a:pt x="56" y="12"/>
                      <a:pt x="56" y="11"/>
                      <a:pt x="56" y="10"/>
                    </a:cubicBezTo>
                    <a:cubicBezTo>
                      <a:pt x="56" y="10"/>
                      <a:pt x="56" y="10"/>
                      <a:pt x="56" y="10"/>
                    </a:cubicBezTo>
                    <a:cubicBezTo>
                      <a:pt x="56" y="10"/>
                      <a:pt x="56" y="10"/>
                      <a:pt x="56" y="9"/>
                    </a:cubicBezTo>
                    <a:cubicBezTo>
                      <a:pt x="57" y="10"/>
                      <a:pt x="57" y="14"/>
                      <a:pt x="57" y="13"/>
                    </a:cubicBezTo>
                    <a:cubicBezTo>
                      <a:pt x="58" y="13"/>
                      <a:pt x="57" y="10"/>
                      <a:pt x="57" y="9"/>
                    </a:cubicBezTo>
                    <a:cubicBezTo>
                      <a:pt x="58" y="10"/>
                      <a:pt x="58" y="8"/>
                      <a:pt x="58" y="10"/>
                    </a:cubicBezTo>
                    <a:cubicBezTo>
                      <a:pt x="58" y="9"/>
                      <a:pt x="58" y="9"/>
                      <a:pt x="58" y="9"/>
                    </a:cubicBezTo>
                    <a:cubicBezTo>
                      <a:pt x="59" y="9"/>
                      <a:pt x="59" y="7"/>
                      <a:pt x="60" y="9"/>
                    </a:cubicBezTo>
                    <a:cubicBezTo>
                      <a:pt x="60" y="10"/>
                      <a:pt x="61" y="11"/>
                      <a:pt x="61" y="11"/>
                    </a:cubicBezTo>
                    <a:cubicBezTo>
                      <a:pt x="61" y="10"/>
                      <a:pt x="61" y="13"/>
                      <a:pt x="61" y="10"/>
                    </a:cubicBezTo>
                    <a:cubicBezTo>
                      <a:pt x="61" y="9"/>
                      <a:pt x="61" y="9"/>
                      <a:pt x="60" y="8"/>
                    </a:cubicBezTo>
                    <a:cubicBezTo>
                      <a:pt x="61" y="8"/>
                      <a:pt x="61" y="7"/>
                      <a:pt x="62" y="8"/>
                    </a:cubicBezTo>
                    <a:cubicBezTo>
                      <a:pt x="61" y="7"/>
                      <a:pt x="61" y="7"/>
                      <a:pt x="61" y="7"/>
                    </a:cubicBezTo>
                    <a:cubicBezTo>
                      <a:pt x="62" y="9"/>
                      <a:pt x="62" y="9"/>
                      <a:pt x="62" y="9"/>
                    </a:cubicBezTo>
                    <a:cubicBezTo>
                      <a:pt x="62" y="7"/>
                      <a:pt x="62" y="7"/>
                      <a:pt x="62" y="7"/>
                    </a:cubicBezTo>
                    <a:cubicBezTo>
                      <a:pt x="62" y="9"/>
                      <a:pt x="62" y="9"/>
                      <a:pt x="62" y="9"/>
                    </a:cubicBezTo>
                    <a:cubicBezTo>
                      <a:pt x="62" y="8"/>
                      <a:pt x="62" y="6"/>
                      <a:pt x="62" y="7"/>
                    </a:cubicBezTo>
                    <a:cubicBezTo>
                      <a:pt x="63" y="8"/>
                      <a:pt x="63" y="8"/>
                      <a:pt x="63" y="8"/>
                    </a:cubicBezTo>
                    <a:cubicBezTo>
                      <a:pt x="63" y="7"/>
                      <a:pt x="63" y="6"/>
                      <a:pt x="63" y="7"/>
                    </a:cubicBezTo>
                    <a:cubicBezTo>
                      <a:pt x="64" y="8"/>
                      <a:pt x="64" y="8"/>
                      <a:pt x="64" y="8"/>
                    </a:cubicBezTo>
                    <a:cubicBezTo>
                      <a:pt x="64" y="8"/>
                      <a:pt x="64" y="7"/>
                      <a:pt x="64" y="7"/>
                    </a:cubicBezTo>
                    <a:cubicBezTo>
                      <a:pt x="64" y="8"/>
                      <a:pt x="64" y="8"/>
                      <a:pt x="65" y="9"/>
                    </a:cubicBezTo>
                    <a:cubicBezTo>
                      <a:pt x="65" y="5"/>
                      <a:pt x="66" y="5"/>
                      <a:pt x="67" y="5"/>
                    </a:cubicBezTo>
                    <a:cubicBezTo>
                      <a:pt x="67" y="6"/>
                      <a:pt x="67" y="6"/>
                      <a:pt x="67" y="6"/>
                    </a:cubicBezTo>
                    <a:cubicBezTo>
                      <a:pt x="67" y="7"/>
                      <a:pt x="67" y="4"/>
                      <a:pt x="67" y="5"/>
                    </a:cubicBezTo>
                    <a:cubicBezTo>
                      <a:pt x="68" y="8"/>
                      <a:pt x="68" y="8"/>
                      <a:pt x="68" y="8"/>
                    </a:cubicBezTo>
                    <a:cubicBezTo>
                      <a:pt x="68" y="9"/>
                      <a:pt x="68" y="6"/>
                      <a:pt x="68" y="6"/>
                    </a:cubicBezTo>
                    <a:cubicBezTo>
                      <a:pt x="68" y="5"/>
                      <a:pt x="68" y="7"/>
                      <a:pt x="67" y="5"/>
                    </a:cubicBezTo>
                    <a:cubicBezTo>
                      <a:pt x="67" y="5"/>
                      <a:pt x="68" y="6"/>
                      <a:pt x="68" y="4"/>
                    </a:cubicBezTo>
                    <a:cubicBezTo>
                      <a:pt x="68" y="5"/>
                      <a:pt x="68" y="6"/>
                      <a:pt x="68" y="7"/>
                    </a:cubicBezTo>
                    <a:cubicBezTo>
                      <a:pt x="68" y="6"/>
                      <a:pt x="68" y="6"/>
                      <a:pt x="68" y="6"/>
                    </a:cubicBezTo>
                    <a:cubicBezTo>
                      <a:pt x="69" y="8"/>
                      <a:pt x="69" y="10"/>
                      <a:pt x="69" y="12"/>
                    </a:cubicBezTo>
                    <a:cubicBezTo>
                      <a:pt x="69" y="12"/>
                      <a:pt x="69" y="12"/>
                      <a:pt x="69" y="12"/>
                    </a:cubicBezTo>
                    <a:cubicBezTo>
                      <a:pt x="70" y="14"/>
                      <a:pt x="69" y="14"/>
                      <a:pt x="70" y="14"/>
                    </a:cubicBezTo>
                    <a:cubicBezTo>
                      <a:pt x="70" y="14"/>
                      <a:pt x="70" y="11"/>
                      <a:pt x="69" y="10"/>
                    </a:cubicBezTo>
                    <a:cubicBezTo>
                      <a:pt x="70" y="10"/>
                      <a:pt x="69" y="6"/>
                      <a:pt x="69" y="6"/>
                    </a:cubicBezTo>
                    <a:cubicBezTo>
                      <a:pt x="69" y="7"/>
                      <a:pt x="69" y="7"/>
                      <a:pt x="69" y="8"/>
                    </a:cubicBezTo>
                    <a:cubicBezTo>
                      <a:pt x="70" y="9"/>
                      <a:pt x="69" y="7"/>
                      <a:pt x="70" y="8"/>
                    </a:cubicBezTo>
                    <a:cubicBezTo>
                      <a:pt x="69" y="7"/>
                      <a:pt x="69" y="5"/>
                      <a:pt x="69" y="5"/>
                    </a:cubicBezTo>
                    <a:cubicBezTo>
                      <a:pt x="70" y="6"/>
                      <a:pt x="69" y="6"/>
                      <a:pt x="70" y="7"/>
                    </a:cubicBezTo>
                    <a:cubicBezTo>
                      <a:pt x="70" y="6"/>
                      <a:pt x="70" y="5"/>
                      <a:pt x="69" y="4"/>
                    </a:cubicBezTo>
                    <a:cubicBezTo>
                      <a:pt x="69" y="2"/>
                      <a:pt x="70" y="5"/>
                      <a:pt x="70" y="3"/>
                    </a:cubicBezTo>
                    <a:cubicBezTo>
                      <a:pt x="70" y="4"/>
                      <a:pt x="70" y="7"/>
                      <a:pt x="71" y="7"/>
                    </a:cubicBezTo>
                    <a:cubicBezTo>
                      <a:pt x="70" y="6"/>
                      <a:pt x="71" y="5"/>
                      <a:pt x="70" y="3"/>
                    </a:cubicBezTo>
                    <a:cubicBezTo>
                      <a:pt x="70" y="3"/>
                      <a:pt x="70" y="5"/>
                      <a:pt x="71" y="5"/>
                    </a:cubicBezTo>
                    <a:cubicBezTo>
                      <a:pt x="71" y="6"/>
                      <a:pt x="70" y="3"/>
                      <a:pt x="71" y="6"/>
                    </a:cubicBezTo>
                    <a:cubicBezTo>
                      <a:pt x="71" y="4"/>
                      <a:pt x="71" y="4"/>
                      <a:pt x="71" y="4"/>
                    </a:cubicBezTo>
                    <a:cubicBezTo>
                      <a:pt x="71" y="5"/>
                      <a:pt x="71" y="5"/>
                      <a:pt x="71" y="6"/>
                    </a:cubicBezTo>
                    <a:cubicBezTo>
                      <a:pt x="72" y="6"/>
                      <a:pt x="72" y="4"/>
                      <a:pt x="72" y="6"/>
                    </a:cubicBezTo>
                    <a:cubicBezTo>
                      <a:pt x="72" y="6"/>
                      <a:pt x="72" y="6"/>
                      <a:pt x="72" y="4"/>
                    </a:cubicBezTo>
                    <a:cubicBezTo>
                      <a:pt x="72" y="3"/>
                      <a:pt x="72" y="5"/>
                      <a:pt x="71" y="3"/>
                    </a:cubicBezTo>
                    <a:cubicBezTo>
                      <a:pt x="72" y="5"/>
                      <a:pt x="72" y="3"/>
                      <a:pt x="72" y="2"/>
                    </a:cubicBezTo>
                    <a:cubicBezTo>
                      <a:pt x="72" y="3"/>
                      <a:pt x="72" y="3"/>
                      <a:pt x="72" y="3"/>
                    </a:cubicBezTo>
                    <a:cubicBezTo>
                      <a:pt x="72" y="3"/>
                      <a:pt x="72" y="3"/>
                      <a:pt x="72" y="2"/>
                    </a:cubicBezTo>
                    <a:cubicBezTo>
                      <a:pt x="72" y="2"/>
                      <a:pt x="72" y="3"/>
                      <a:pt x="72" y="3"/>
                    </a:cubicBezTo>
                    <a:cubicBezTo>
                      <a:pt x="72" y="2"/>
                      <a:pt x="72" y="2"/>
                      <a:pt x="72" y="2"/>
                    </a:cubicBezTo>
                    <a:cubicBezTo>
                      <a:pt x="72" y="1"/>
                      <a:pt x="73" y="4"/>
                      <a:pt x="73" y="4"/>
                    </a:cubicBezTo>
                    <a:cubicBezTo>
                      <a:pt x="73" y="5"/>
                      <a:pt x="73" y="5"/>
                      <a:pt x="73" y="5"/>
                    </a:cubicBezTo>
                    <a:cubicBezTo>
                      <a:pt x="73" y="5"/>
                      <a:pt x="73" y="6"/>
                      <a:pt x="73" y="5"/>
                    </a:cubicBezTo>
                    <a:cubicBezTo>
                      <a:pt x="73" y="4"/>
                      <a:pt x="73" y="3"/>
                      <a:pt x="73" y="2"/>
                    </a:cubicBezTo>
                    <a:cubicBezTo>
                      <a:pt x="73" y="1"/>
                      <a:pt x="73" y="3"/>
                      <a:pt x="73" y="2"/>
                    </a:cubicBezTo>
                    <a:cubicBezTo>
                      <a:pt x="73" y="3"/>
                      <a:pt x="73" y="3"/>
                      <a:pt x="73" y="3"/>
                    </a:cubicBezTo>
                    <a:cubicBezTo>
                      <a:pt x="73" y="4"/>
                      <a:pt x="74" y="5"/>
                      <a:pt x="74" y="5"/>
                    </a:cubicBezTo>
                    <a:cubicBezTo>
                      <a:pt x="74" y="5"/>
                      <a:pt x="74" y="3"/>
                      <a:pt x="74" y="2"/>
                    </a:cubicBezTo>
                    <a:cubicBezTo>
                      <a:pt x="74" y="2"/>
                      <a:pt x="74" y="3"/>
                      <a:pt x="74" y="4"/>
                    </a:cubicBezTo>
                    <a:cubicBezTo>
                      <a:pt x="74" y="3"/>
                      <a:pt x="74" y="3"/>
                      <a:pt x="74" y="2"/>
                    </a:cubicBezTo>
                    <a:cubicBezTo>
                      <a:pt x="74" y="3"/>
                      <a:pt x="75" y="4"/>
                      <a:pt x="75" y="5"/>
                    </a:cubicBezTo>
                    <a:cubicBezTo>
                      <a:pt x="75" y="7"/>
                      <a:pt x="75" y="7"/>
                      <a:pt x="75" y="7"/>
                    </a:cubicBezTo>
                    <a:cubicBezTo>
                      <a:pt x="76" y="7"/>
                      <a:pt x="76" y="7"/>
                      <a:pt x="76" y="7"/>
                    </a:cubicBezTo>
                    <a:cubicBezTo>
                      <a:pt x="76" y="9"/>
                      <a:pt x="76" y="8"/>
                      <a:pt x="76" y="10"/>
                    </a:cubicBezTo>
                    <a:cubicBezTo>
                      <a:pt x="76" y="10"/>
                      <a:pt x="76" y="10"/>
                      <a:pt x="76" y="9"/>
                    </a:cubicBezTo>
                    <a:cubicBezTo>
                      <a:pt x="75" y="6"/>
                      <a:pt x="76" y="5"/>
                      <a:pt x="75" y="3"/>
                    </a:cubicBezTo>
                    <a:cubicBezTo>
                      <a:pt x="76" y="2"/>
                      <a:pt x="77" y="9"/>
                      <a:pt x="77" y="5"/>
                    </a:cubicBezTo>
                    <a:cubicBezTo>
                      <a:pt x="76" y="4"/>
                      <a:pt x="76" y="2"/>
                      <a:pt x="76" y="3"/>
                    </a:cubicBezTo>
                    <a:cubicBezTo>
                      <a:pt x="76" y="3"/>
                      <a:pt x="76" y="0"/>
                      <a:pt x="76" y="1"/>
                    </a:cubicBezTo>
                    <a:cubicBezTo>
                      <a:pt x="76" y="2"/>
                      <a:pt x="77" y="4"/>
                      <a:pt x="77" y="5"/>
                    </a:cubicBezTo>
                    <a:cubicBezTo>
                      <a:pt x="77" y="5"/>
                      <a:pt x="77" y="5"/>
                      <a:pt x="77" y="5"/>
                    </a:cubicBezTo>
                    <a:cubicBezTo>
                      <a:pt x="77" y="6"/>
                      <a:pt x="77" y="8"/>
                      <a:pt x="77" y="8"/>
                    </a:cubicBezTo>
                    <a:cubicBezTo>
                      <a:pt x="78" y="7"/>
                      <a:pt x="78" y="7"/>
                      <a:pt x="78" y="6"/>
                    </a:cubicBezTo>
                    <a:cubicBezTo>
                      <a:pt x="77" y="4"/>
                      <a:pt x="77" y="6"/>
                      <a:pt x="77" y="5"/>
                    </a:cubicBezTo>
                    <a:cubicBezTo>
                      <a:pt x="77" y="4"/>
                      <a:pt x="78" y="6"/>
                      <a:pt x="77" y="4"/>
                    </a:cubicBezTo>
                    <a:cubicBezTo>
                      <a:pt x="77" y="4"/>
                      <a:pt x="77" y="2"/>
                      <a:pt x="77" y="1"/>
                    </a:cubicBezTo>
                    <a:cubicBezTo>
                      <a:pt x="77" y="1"/>
                      <a:pt x="77" y="1"/>
                      <a:pt x="77" y="1"/>
                    </a:cubicBezTo>
                    <a:cubicBezTo>
                      <a:pt x="77" y="2"/>
                      <a:pt x="77" y="2"/>
                      <a:pt x="77" y="2"/>
                    </a:cubicBezTo>
                    <a:cubicBezTo>
                      <a:pt x="78" y="2"/>
                      <a:pt x="77" y="0"/>
                      <a:pt x="77" y="0"/>
                    </a:cubicBezTo>
                    <a:cubicBezTo>
                      <a:pt x="78" y="2"/>
                      <a:pt x="78" y="2"/>
                      <a:pt x="78" y="2"/>
                    </a:cubicBezTo>
                    <a:cubicBezTo>
                      <a:pt x="78" y="4"/>
                      <a:pt x="77" y="1"/>
                      <a:pt x="78" y="4"/>
                    </a:cubicBezTo>
                    <a:cubicBezTo>
                      <a:pt x="78" y="4"/>
                      <a:pt x="78" y="3"/>
                      <a:pt x="78" y="3"/>
                    </a:cubicBezTo>
                    <a:cubicBezTo>
                      <a:pt x="78" y="4"/>
                      <a:pt x="78" y="4"/>
                      <a:pt x="78" y="4"/>
                    </a:cubicBezTo>
                    <a:cubicBezTo>
                      <a:pt x="78" y="4"/>
                      <a:pt x="79" y="8"/>
                      <a:pt x="79" y="5"/>
                    </a:cubicBezTo>
                    <a:cubicBezTo>
                      <a:pt x="79" y="5"/>
                      <a:pt x="79" y="4"/>
                      <a:pt x="79" y="3"/>
                    </a:cubicBezTo>
                    <a:cubicBezTo>
                      <a:pt x="79" y="3"/>
                      <a:pt x="79" y="2"/>
                      <a:pt x="79" y="2"/>
                    </a:cubicBezTo>
                    <a:cubicBezTo>
                      <a:pt x="79" y="4"/>
                      <a:pt x="80" y="2"/>
                      <a:pt x="80" y="4"/>
                    </a:cubicBezTo>
                    <a:cubicBezTo>
                      <a:pt x="79" y="3"/>
                      <a:pt x="79" y="3"/>
                      <a:pt x="79" y="5"/>
                    </a:cubicBezTo>
                    <a:cubicBezTo>
                      <a:pt x="80" y="7"/>
                      <a:pt x="79" y="5"/>
                      <a:pt x="79" y="7"/>
                    </a:cubicBezTo>
                    <a:cubicBezTo>
                      <a:pt x="79" y="7"/>
                      <a:pt x="80" y="9"/>
                      <a:pt x="80" y="11"/>
                    </a:cubicBezTo>
                    <a:cubicBezTo>
                      <a:pt x="80" y="11"/>
                      <a:pt x="80" y="10"/>
                      <a:pt x="80" y="10"/>
                    </a:cubicBezTo>
                    <a:cubicBezTo>
                      <a:pt x="80" y="9"/>
                      <a:pt x="80" y="9"/>
                      <a:pt x="80" y="7"/>
                    </a:cubicBezTo>
                    <a:cubicBezTo>
                      <a:pt x="80" y="8"/>
                      <a:pt x="80" y="7"/>
                      <a:pt x="80" y="5"/>
                    </a:cubicBezTo>
                    <a:cubicBezTo>
                      <a:pt x="81" y="6"/>
                      <a:pt x="81" y="7"/>
                      <a:pt x="81" y="8"/>
                    </a:cubicBezTo>
                    <a:cubicBezTo>
                      <a:pt x="81" y="7"/>
                      <a:pt x="82" y="7"/>
                      <a:pt x="82" y="7"/>
                    </a:cubicBezTo>
                    <a:cubicBezTo>
                      <a:pt x="81" y="5"/>
                      <a:pt x="82" y="7"/>
                      <a:pt x="82" y="5"/>
                    </a:cubicBezTo>
                    <a:cubicBezTo>
                      <a:pt x="81" y="4"/>
                      <a:pt x="81" y="3"/>
                      <a:pt x="81" y="2"/>
                    </a:cubicBezTo>
                    <a:cubicBezTo>
                      <a:pt x="81" y="2"/>
                      <a:pt x="81" y="3"/>
                      <a:pt x="81" y="3"/>
                    </a:cubicBezTo>
                    <a:cubicBezTo>
                      <a:pt x="81" y="2"/>
                      <a:pt x="82" y="5"/>
                      <a:pt x="82" y="3"/>
                    </a:cubicBezTo>
                    <a:cubicBezTo>
                      <a:pt x="81" y="4"/>
                      <a:pt x="82" y="6"/>
                      <a:pt x="83" y="8"/>
                    </a:cubicBezTo>
                    <a:cubicBezTo>
                      <a:pt x="83" y="7"/>
                      <a:pt x="83" y="9"/>
                      <a:pt x="83" y="9"/>
                    </a:cubicBezTo>
                    <a:cubicBezTo>
                      <a:pt x="83" y="8"/>
                      <a:pt x="83" y="7"/>
                      <a:pt x="84" y="7"/>
                    </a:cubicBezTo>
                    <a:cubicBezTo>
                      <a:pt x="84" y="8"/>
                      <a:pt x="85" y="7"/>
                      <a:pt x="85" y="6"/>
                    </a:cubicBezTo>
                    <a:cubicBezTo>
                      <a:pt x="85" y="7"/>
                      <a:pt x="86" y="9"/>
                      <a:pt x="86" y="10"/>
                    </a:cubicBezTo>
                    <a:cubicBezTo>
                      <a:pt x="86" y="10"/>
                      <a:pt x="85" y="7"/>
                      <a:pt x="86" y="8"/>
                    </a:cubicBezTo>
                    <a:cubicBezTo>
                      <a:pt x="86" y="9"/>
                      <a:pt x="86" y="9"/>
                      <a:pt x="86" y="9"/>
                    </a:cubicBezTo>
                    <a:cubicBezTo>
                      <a:pt x="86" y="8"/>
                      <a:pt x="87" y="10"/>
                      <a:pt x="86" y="7"/>
                    </a:cubicBezTo>
                    <a:cubicBezTo>
                      <a:pt x="87" y="9"/>
                      <a:pt x="87" y="9"/>
                      <a:pt x="87" y="9"/>
                    </a:cubicBezTo>
                    <a:cubicBezTo>
                      <a:pt x="87" y="10"/>
                      <a:pt x="87" y="9"/>
                      <a:pt x="87" y="9"/>
                    </a:cubicBezTo>
                    <a:cubicBezTo>
                      <a:pt x="87" y="11"/>
                      <a:pt x="87" y="11"/>
                      <a:pt x="87" y="11"/>
                    </a:cubicBezTo>
                    <a:cubicBezTo>
                      <a:pt x="88" y="12"/>
                      <a:pt x="88" y="10"/>
                      <a:pt x="88" y="10"/>
                    </a:cubicBezTo>
                    <a:cubicBezTo>
                      <a:pt x="88" y="9"/>
                      <a:pt x="88" y="9"/>
                      <a:pt x="88" y="9"/>
                    </a:cubicBezTo>
                    <a:cubicBezTo>
                      <a:pt x="88" y="8"/>
                      <a:pt x="88" y="9"/>
                      <a:pt x="89" y="8"/>
                    </a:cubicBezTo>
                    <a:cubicBezTo>
                      <a:pt x="89" y="10"/>
                      <a:pt x="89" y="10"/>
                      <a:pt x="89" y="10"/>
                    </a:cubicBezTo>
                    <a:cubicBezTo>
                      <a:pt x="89" y="9"/>
                      <a:pt x="89" y="9"/>
                      <a:pt x="89" y="9"/>
                    </a:cubicBezTo>
                    <a:cubicBezTo>
                      <a:pt x="89" y="10"/>
                      <a:pt x="90" y="11"/>
                      <a:pt x="89" y="10"/>
                    </a:cubicBezTo>
                    <a:cubicBezTo>
                      <a:pt x="90" y="13"/>
                      <a:pt x="90" y="13"/>
                      <a:pt x="90" y="13"/>
                    </a:cubicBezTo>
                    <a:cubicBezTo>
                      <a:pt x="89" y="13"/>
                      <a:pt x="89" y="12"/>
                      <a:pt x="89" y="10"/>
                    </a:cubicBezTo>
                    <a:cubicBezTo>
                      <a:pt x="89" y="9"/>
                      <a:pt x="88" y="10"/>
                      <a:pt x="89" y="11"/>
                    </a:cubicBezTo>
                    <a:cubicBezTo>
                      <a:pt x="89" y="11"/>
                      <a:pt x="89" y="11"/>
                      <a:pt x="89" y="10"/>
                    </a:cubicBezTo>
                    <a:cubicBezTo>
                      <a:pt x="89" y="12"/>
                      <a:pt x="89" y="12"/>
                      <a:pt x="89" y="13"/>
                    </a:cubicBezTo>
                    <a:cubicBezTo>
                      <a:pt x="89" y="13"/>
                      <a:pt x="89" y="14"/>
                      <a:pt x="89" y="13"/>
                    </a:cubicBezTo>
                    <a:cubicBezTo>
                      <a:pt x="89" y="14"/>
                      <a:pt x="89" y="14"/>
                      <a:pt x="89" y="14"/>
                    </a:cubicBezTo>
                    <a:cubicBezTo>
                      <a:pt x="89" y="14"/>
                      <a:pt x="89" y="13"/>
                      <a:pt x="89" y="13"/>
                    </a:cubicBezTo>
                    <a:cubicBezTo>
                      <a:pt x="89" y="14"/>
                      <a:pt x="89" y="15"/>
                      <a:pt x="88" y="14"/>
                    </a:cubicBezTo>
                    <a:cubicBezTo>
                      <a:pt x="88" y="13"/>
                      <a:pt x="88" y="16"/>
                      <a:pt x="88" y="15"/>
                    </a:cubicBezTo>
                    <a:cubicBezTo>
                      <a:pt x="87" y="14"/>
                      <a:pt x="87" y="12"/>
                      <a:pt x="87" y="12"/>
                    </a:cubicBezTo>
                    <a:cubicBezTo>
                      <a:pt x="87" y="11"/>
                      <a:pt x="87" y="12"/>
                      <a:pt x="87" y="11"/>
                    </a:cubicBezTo>
                    <a:cubicBezTo>
                      <a:pt x="87" y="12"/>
                      <a:pt x="87" y="14"/>
                      <a:pt x="87" y="15"/>
                    </a:cubicBezTo>
                    <a:cubicBezTo>
                      <a:pt x="87" y="14"/>
                      <a:pt x="87" y="14"/>
                      <a:pt x="87" y="14"/>
                    </a:cubicBezTo>
                    <a:cubicBezTo>
                      <a:pt x="87" y="14"/>
                      <a:pt x="87" y="16"/>
                      <a:pt x="87" y="16"/>
                    </a:cubicBezTo>
                    <a:cubicBezTo>
                      <a:pt x="86" y="15"/>
                      <a:pt x="85" y="16"/>
                      <a:pt x="85" y="15"/>
                    </a:cubicBezTo>
                    <a:cubicBezTo>
                      <a:pt x="85" y="14"/>
                      <a:pt x="85" y="14"/>
                      <a:pt x="85" y="14"/>
                    </a:cubicBezTo>
                    <a:cubicBezTo>
                      <a:pt x="85" y="17"/>
                      <a:pt x="84" y="15"/>
                      <a:pt x="84" y="17"/>
                    </a:cubicBezTo>
                    <a:cubicBezTo>
                      <a:pt x="83" y="16"/>
                      <a:pt x="83" y="18"/>
                      <a:pt x="82" y="16"/>
                    </a:cubicBezTo>
                    <a:cubicBezTo>
                      <a:pt x="81" y="17"/>
                      <a:pt x="81" y="18"/>
                      <a:pt x="80" y="18"/>
                    </a:cubicBezTo>
                    <a:cubicBezTo>
                      <a:pt x="79" y="16"/>
                      <a:pt x="79" y="16"/>
                      <a:pt x="79" y="16"/>
                    </a:cubicBezTo>
                    <a:cubicBezTo>
                      <a:pt x="79" y="18"/>
                      <a:pt x="79" y="15"/>
                      <a:pt x="79" y="15"/>
                    </a:cubicBezTo>
                    <a:cubicBezTo>
                      <a:pt x="79" y="17"/>
                      <a:pt x="79" y="17"/>
                      <a:pt x="79" y="18"/>
                    </a:cubicBezTo>
                    <a:cubicBezTo>
                      <a:pt x="78" y="17"/>
                      <a:pt x="78" y="19"/>
                      <a:pt x="78" y="20"/>
                    </a:cubicBezTo>
                    <a:cubicBezTo>
                      <a:pt x="78" y="19"/>
                      <a:pt x="78" y="19"/>
                      <a:pt x="78" y="19"/>
                    </a:cubicBezTo>
                    <a:cubicBezTo>
                      <a:pt x="78" y="21"/>
                      <a:pt x="77" y="19"/>
                      <a:pt x="76" y="19"/>
                    </a:cubicBezTo>
                    <a:cubicBezTo>
                      <a:pt x="76" y="19"/>
                      <a:pt x="76" y="18"/>
                      <a:pt x="76" y="18"/>
                    </a:cubicBezTo>
                    <a:cubicBezTo>
                      <a:pt x="76" y="20"/>
                      <a:pt x="76" y="20"/>
                      <a:pt x="75" y="21"/>
                    </a:cubicBezTo>
                    <a:cubicBezTo>
                      <a:pt x="75" y="21"/>
                      <a:pt x="74" y="21"/>
                      <a:pt x="74" y="20"/>
                    </a:cubicBezTo>
                    <a:cubicBezTo>
                      <a:pt x="73" y="23"/>
                      <a:pt x="72" y="21"/>
                      <a:pt x="71" y="23"/>
                    </a:cubicBezTo>
                    <a:cubicBezTo>
                      <a:pt x="71" y="22"/>
                      <a:pt x="71" y="22"/>
                      <a:pt x="71" y="22"/>
                    </a:cubicBezTo>
                    <a:cubicBezTo>
                      <a:pt x="70" y="25"/>
                      <a:pt x="68" y="23"/>
                      <a:pt x="68" y="24"/>
                    </a:cubicBezTo>
                    <a:cubicBezTo>
                      <a:pt x="67" y="22"/>
                      <a:pt x="67" y="22"/>
                      <a:pt x="67" y="22"/>
                    </a:cubicBezTo>
                    <a:cubicBezTo>
                      <a:pt x="67" y="21"/>
                      <a:pt x="67" y="23"/>
                      <a:pt x="67" y="24"/>
                    </a:cubicBezTo>
                    <a:cubicBezTo>
                      <a:pt x="67" y="24"/>
                      <a:pt x="67" y="26"/>
                      <a:pt x="66" y="24"/>
                    </a:cubicBezTo>
                    <a:cubicBezTo>
                      <a:pt x="66" y="23"/>
                      <a:pt x="66" y="25"/>
                      <a:pt x="66" y="25"/>
                    </a:cubicBezTo>
                    <a:cubicBezTo>
                      <a:pt x="65" y="25"/>
                      <a:pt x="65" y="25"/>
                      <a:pt x="64" y="25"/>
                    </a:cubicBezTo>
                    <a:cubicBezTo>
                      <a:pt x="64" y="25"/>
                      <a:pt x="64" y="25"/>
                      <a:pt x="64" y="25"/>
                    </a:cubicBezTo>
                    <a:cubicBezTo>
                      <a:pt x="64" y="25"/>
                      <a:pt x="64" y="24"/>
                      <a:pt x="64" y="24"/>
                    </a:cubicBezTo>
                    <a:cubicBezTo>
                      <a:pt x="64" y="25"/>
                      <a:pt x="63" y="23"/>
                      <a:pt x="64" y="26"/>
                    </a:cubicBezTo>
                    <a:cubicBezTo>
                      <a:pt x="63" y="25"/>
                      <a:pt x="62" y="28"/>
                      <a:pt x="61" y="26"/>
                    </a:cubicBezTo>
                    <a:cubicBezTo>
                      <a:pt x="62" y="26"/>
                      <a:pt x="62" y="27"/>
                      <a:pt x="62" y="27"/>
                    </a:cubicBezTo>
                    <a:cubicBezTo>
                      <a:pt x="61" y="27"/>
                      <a:pt x="60" y="26"/>
                      <a:pt x="60" y="27"/>
                    </a:cubicBezTo>
                    <a:cubicBezTo>
                      <a:pt x="60" y="27"/>
                      <a:pt x="60" y="26"/>
                      <a:pt x="60" y="26"/>
                    </a:cubicBezTo>
                    <a:cubicBezTo>
                      <a:pt x="60" y="27"/>
                      <a:pt x="60" y="27"/>
                      <a:pt x="60" y="27"/>
                    </a:cubicBezTo>
                    <a:cubicBezTo>
                      <a:pt x="59" y="29"/>
                      <a:pt x="58" y="26"/>
                      <a:pt x="57" y="27"/>
                    </a:cubicBezTo>
                    <a:cubicBezTo>
                      <a:pt x="56" y="29"/>
                      <a:pt x="54" y="28"/>
                      <a:pt x="53" y="29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3" y="30"/>
                      <a:pt x="51" y="26"/>
                      <a:pt x="51" y="29"/>
                    </a:cubicBezTo>
                    <a:cubicBezTo>
                      <a:pt x="51" y="29"/>
                      <a:pt x="51" y="29"/>
                      <a:pt x="51" y="28"/>
                    </a:cubicBezTo>
                    <a:cubicBezTo>
                      <a:pt x="51" y="30"/>
                      <a:pt x="49" y="27"/>
                      <a:pt x="49" y="29"/>
                    </a:cubicBezTo>
                    <a:cubicBezTo>
                      <a:pt x="49" y="29"/>
                      <a:pt x="49" y="29"/>
                      <a:pt x="49" y="29"/>
                    </a:cubicBezTo>
                    <a:cubicBezTo>
                      <a:pt x="49" y="27"/>
                      <a:pt x="48" y="29"/>
                      <a:pt x="48" y="28"/>
                    </a:cubicBezTo>
                    <a:cubicBezTo>
                      <a:pt x="48" y="28"/>
                      <a:pt x="48" y="28"/>
                      <a:pt x="48" y="27"/>
                    </a:cubicBezTo>
                    <a:cubicBezTo>
                      <a:pt x="47" y="26"/>
                      <a:pt x="48" y="30"/>
                      <a:pt x="47" y="27"/>
                    </a:cubicBezTo>
                    <a:cubicBezTo>
                      <a:pt x="47" y="27"/>
                      <a:pt x="47" y="28"/>
                      <a:pt x="47" y="28"/>
                    </a:cubicBezTo>
                    <a:cubicBezTo>
                      <a:pt x="46" y="28"/>
                      <a:pt x="45" y="29"/>
                      <a:pt x="43" y="30"/>
                    </a:cubicBezTo>
                    <a:cubicBezTo>
                      <a:pt x="42" y="29"/>
                      <a:pt x="43" y="26"/>
                      <a:pt x="42" y="28"/>
                    </a:cubicBezTo>
                    <a:cubicBezTo>
                      <a:pt x="42" y="27"/>
                      <a:pt x="42" y="29"/>
                      <a:pt x="42" y="28"/>
                    </a:cubicBezTo>
                    <a:cubicBezTo>
                      <a:pt x="42" y="29"/>
                      <a:pt x="41" y="25"/>
                      <a:pt x="41" y="27"/>
                    </a:cubicBezTo>
                    <a:cubicBezTo>
                      <a:pt x="42" y="28"/>
                      <a:pt x="41" y="28"/>
                      <a:pt x="42" y="29"/>
                    </a:cubicBezTo>
                    <a:cubicBezTo>
                      <a:pt x="41" y="28"/>
                      <a:pt x="40" y="26"/>
                      <a:pt x="40" y="28"/>
                    </a:cubicBezTo>
                    <a:cubicBezTo>
                      <a:pt x="40" y="27"/>
                      <a:pt x="40" y="27"/>
                      <a:pt x="40" y="27"/>
                    </a:cubicBezTo>
                    <a:cubicBezTo>
                      <a:pt x="40" y="29"/>
                      <a:pt x="39" y="28"/>
                      <a:pt x="39" y="31"/>
                    </a:cubicBezTo>
                    <a:cubicBezTo>
                      <a:pt x="36" y="32"/>
                      <a:pt x="34" y="34"/>
                      <a:pt x="31" y="35"/>
                    </a:cubicBezTo>
                    <a:cubicBezTo>
                      <a:pt x="28" y="35"/>
                      <a:pt x="25" y="36"/>
                      <a:pt x="22" y="35"/>
                    </a:cubicBezTo>
                    <a:cubicBezTo>
                      <a:pt x="21" y="33"/>
                      <a:pt x="21" y="33"/>
                      <a:pt x="20" y="34"/>
                    </a:cubicBezTo>
                    <a:cubicBezTo>
                      <a:pt x="20" y="33"/>
                      <a:pt x="20" y="33"/>
                      <a:pt x="20" y="33"/>
                    </a:cubicBezTo>
                    <a:cubicBezTo>
                      <a:pt x="21" y="35"/>
                      <a:pt x="20" y="33"/>
                      <a:pt x="20" y="35"/>
                    </a:cubicBezTo>
                    <a:cubicBezTo>
                      <a:pt x="19" y="35"/>
                      <a:pt x="18" y="36"/>
                      <a:pt x="17" y="36"/>
                    </a:cubicBezTo>
                    <a:cubicBezTo>
                      <a:pt x="17" y="36"/>
                      <a:pt x="17" y="34"/>
                      <a:pt x="17" y="34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17" y="35"/>
                      <a:pt x="16" y="36"/>
                      <a:pt x="17" y="37"/>
                    </a:cubicBezTo>
                    <a:cubicBezTo>
                      <a:pt x="14" y="39"/>
                      <a:pt x="11" y="35"/>
                      <a:pt x="8" y="36"/>
                    </a:cubicBezTo>
                    <a:cubicBezTo>
                      <a:pt x="8" y="35"/>
                      <a:pt x="7" y="36"/>
                      <a:pt x="6" y="37"/>
                    </a:cubicBezTo>
                    <a:cubicBezTo>
                      <a:pt x="4" y="35"/>
                      <a:pt x="2" y="33"/>
                      <a:pt x="0" y="35"/>
                    </a:cubicBezTo>
                    <a:cubicBezTo>
                      <a:pt x="0" y="35"/>
                      <a:pt x="0" y="30"/>
                      <a:pt x="0" y="2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60" name="Freeform 43"/>
              <p:cNvSpPr/>
              <p:nvPr/>
            </p:nvSpPr>
            <p:spPr bwMode="auto">
              <a:xfrm>
                <a:off x="8907463" y="2940051"/>
                <a:ext cx="4762" cy="11113"/>
              </a:xfrm>
              <a:custGeom>
                <a:avLst/>
                <a:gdLst>
                  <a:gd name="T0" fmla="*/ 1 w 1"/>
                  <a:gd name="T1" fmla="*/ 3 h 3"/>
                  <a:gd name="T2" fmla="*/ 0 w 1"/>
                  <a:gd name="T3" fmla="*/ 0 h 3"/>
                  <a:gd name="T4" fmla="*/ 1 w 1"/>
                  <a:gd name="T5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3">
                    <a:moveTo>
                      <a:pt x="1" y="3"/>
                    </a:moveTo>
                    <a:cubicBezTo>
                      <a:pt x="0" y="2"/>
                      <a:pt x="0" y="2"/>
                      <a:pt x="0" y="0"/>
                    </a:cubicBezTo>
                    <a:lnTo>
                      <a:pt x="1" y="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61" name="Freeform 44"/>
              <p:cNvSpPr/>
              <p:nvPr/>
            </p:nvSpPr>
            <p:spPr bwMode="auto">
              <a:xfrm>
                <a:off x="8877300" y="2913063"/>
                <a:ext cx="0" cy="7938"/>
              </a:xfrm>
              <a:custGeom>
                <a:avLst/>
                <a:gdLst>
                  <a:gd name="T0" fmla="*/ 1 h 2"/>
                  <a:gd name="T1" fmla="*/ 1 h 2"/>
                  <a:gd name="T2" fmla="*/ 0 h 2"/>
                  <a:gd name="T3" fmla="*/ 1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2">
                    <a:moveTo>
                      <a:pt x="0" y="1"/>
                    </a:moveTo>
                    <a:cubicBezTo>
                      <a:pt x="0" y="2"/>
                      <a:pt x="0" y="1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80" name="Freeform 45"/>
              <p:cNvSpPr/>
              <p:nvPr/>
            </p:nvSpPr>
            <p:spPr bwMode="auto">
              <a:xfrm>
                <a:off x="8870950" y="2909888"/>
                <a:ext cx="3175" cy="7938"/>
              </a:xfrm>
              <a:custGeom>
                <a:avLst/>
                <a:gdLst>
                  <a:gd name="T0" fmla="*/ 1 w 1"/>
                  <a:gd name="T1" fmla="*/ 2 h 2"/>
                  <a:gd name="T2" fmla="*/ 1 w 1"/>
                  <a:gd name="T3" fmla="*/ 0 h 2"/>
                  <a:gd name="T4" fmla="*/ 1 w 1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2"/>
                    </a:moveTo>
                    <a:cubicBezTo>
                      <a:pt x="0" y="1"/>
                      <a:pt x="1" y="0"/>
                      <a:pt x="1" y="0"/>
                    </a:cubicBezTo>
                    <a:lnTo>
                      <a:pt x="1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81" name="Freeform 46"/>
              <p:cNvSpPr/>
              <p:nvPr/>
            </p:nvSpPr>
            <p:spPr bwMode="auto">
              <a:xfrm>
                <a:off x="8863013" y="2901951"/>
                <a:ext cx="0" cy="4763"/>
              </a:xfrm>
              <a:custGeom>
                <a:avLst/>
                <a:gdLst>
                  <a:gd name="T0" fmla="*/ 1 h 1"/>
                  <a:gd name="T1" fmla="*/ 0 h 1"/>
                  <a:gd name="T2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0"/>
                      <a:pt x="0" y="0"/>
                      <a:pt x="0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82" name="Freeform 47"/>
              <p:cNvSpPr/>
              <p:nvPr/>
            </p:nvSpPr>
            <p:spPr bwMode="auto">
              <a:xfrm>
                <a:off x="8863013" y="2906713"/>
                <a:ext cx="3175" cy="6350"/>
              </a:xfrm>
              <a:custGeom>
                <a:avLst/>
                <a:gdLst>
                  <a:gd name="T0" fmla="*/ 1 w 1"/>
                  <a:gd name="T1" fmla="*/ 2 h 2"/>
                  <a:gd name="T2" fmla="*/ 0 w 1"/>
                  <a:gd name="T3" fmla="*/ 1 h 2"/>
                  <a:gd name="T4" fmla="*/ 1 w 1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2"/>
                    </a:moveTo>
                    <a:cubicBezTo>
                      <a:pt x="0" y="2"/>
                      <a:pt x="0" y="1"/>
                      <a:pt x="0" y="1"/>
                    </a:cubicBezTo>
                    <a:cubicBezTo>
                      <a:pt x="0" y="2"/>
                      <a:pt x="0" y="0"/>
                      <a:pt x="1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83" name="Freeform 48"/>
              <p:cNvSpPr/>
              <p:nvPr/>
            </p:nvSpPr>
            <p:spPr bwMode="auto">
              <a:xfrm>
                <a:off x="8851900" y="2901951"/>
                <a:ext cx="0" cy="7938"/>
              </a:xfrm>
              <a:custGeom>
                <a:avLst/>
                <a:gdLst>
                  <a:gd name="T0" fmla="*/ 1 h 2"/>
                  <a:gd name="T1" fmla="*/ 1 h 2"/>
                  <a:gd name="T2" fmla="*/ 1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2">
                    <a:moveTo>
                      <a:pt x="0" y="1"/>
                    </a:moveTo>
                    <a:cubicBezTo>
                      <a:pt x="0" y="1"/>
                      <a:pt x="0" y="2"/>
                      <a:pt x="0" y="1"/>
                    </a:cubicBezTo>
                    <a:cubicBezTo>
                      <a:pt x="0" y="1"/>
                      <a:pt x="0" y="0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84" name="Freeform 49"/>
              <p:cNvSpPr/>
              <p:nvPr/>
            </p:nvSpPr>
            <p:spPr bwMode="auto">
              <a:xfrm>
                <a:off x="8843963" y="2906713"/>
                <a:ext cx="3175" cy="6350"/>
              </a:xfrm>
              <a:custGeom>
                <a:avLst/>
                <a:gdLst>
                  <a:gd name="T0" fmla="*/ 1 w 1"/>
                  <a:gd name="T1" fmla="*/ 1 h 2"/>
                  <a:gd name="T2" fmla="*/ 1 w 1"/>
                  <a:gd name="T3" fmla="*/ 2 h 2"/>
                  <a:gd name="T4" fmla="*/ 0 w 1"/>
                  <a:gd name="T5" fmla="*/ 0 h 2"/>
                  <a:gd name="T6" fmla="*/ 1 w 1"/>
                  <a:gd name="T7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1" y="1"/>
                    </a:moveTo>
                    <a:cubicBezTo>
                      <a:pt x="1" y="1"/>
                      <a:pt x="1" y="1"/>
                      <a:pt x="1" y="2"/>
                    </a:cubicBezTo>
                    <a:cubicBezTo>
                      <a:pt x="0" y="1"/>
                      <a:pt x="0" y="1"/>
                      <a:pt x="0" y="0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85" name="Freeform 50"/>
              <p:cNvSpPr/>
              <p:nvPr/>
            </p:nvSpPr>
            <p:spPr bwMode="auto">
              <a:xfrm>
                <a:off x="8745538" y="2943226"/>
                <a:ext cx="0" cy="4763"/>
              </a:xfrm>
              <a:custGeom>
                <a:avLst/>
                <a:gdLst>
                  <a:gd name="T0" fmla="*/ 3 h 3"/>
                  <a:gd name="T1" fmla="*/ 0 h 3"/>
                  <a:gd name="T2" fmla="*/ 3 h 3"/>
                  <a:gd name="T3" fmla="*/ 3 h 3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3">
                    <a:moveTo>
                      <a:pt x="0" y="3"/>
                    </a:moveTo>
                    <a:lnTo>
                      <a:pt x="0" y="0"/>
                    </a:lnTo>
                    <a:lnTo>
                      <a:pt x="0" y="3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86" name="Freeform 51"/>
              <p:cNvSpPr/>
              <p:nvPr/>
            </p:nvSpPr>
            <p:spPr bwMode="auto">
              <a:xfrm>
                <a:off x="8701088" y="2947988"/>
                <a:ext cx="0" cy="6350"/>
              </a:xfrm>
              <a:custGeom>
                <a:avLst/>
                <a:gdLst>
                  <a:gd name="T0" fmla="*/ 1 h 2"/>
                  <a:gd name="T1" fmla="*/ 1 h 2"/>
                  <a:gd name="T2" fmla="*/ 1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2">
                    <a:moveTo>
                      <a:pt x="0" y="1"/>
                    </a:moveTo>
                    <a:cubicBezTo>
                      <a:pt x="0" y="2"/>
                      <a:pt x="0" y="1"/>
                      <a:pt x="0" y="1"/>
                    </a:cubicBezTo>
                    <a:cubicBezTo>
                      <a:pt x="0" y="0"/>
                      <a:pt x="0" y="2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87" name="Freeform 52"/>
              <p:cNvSpPr/>
              <p:nvPr/>
            </p:nvSpPr>
            <p:spPr bwMode="auto">
              <a:xfrm>
                <a:off x="8678863" y="2973388"/>
                <a:ext cx="3175" cy="7938"/>
              </a:xfrm>
              <a:custGeom>
                <a:avLst/>
                <a:gdLst>
                  <a:gd name="T0" fmla="*/ 0 w 2"/>
                  <a:gd name="T1" fmla="*/ 0 h 5"/>
                  <a:gd name="T2" fmla="*/ 2 w 2"/>
                  <a:gd name="T3" fmla="*/ 0 h 5"/>
                  <a:gd name="T4" fmla="*/ 2 w 2"/>
                  <a:gd name="T5" fmla="*/ 5 h 5"/>
                  <a:gd name="T6" fmla="*/ 0 w 2"/>
                  <a:gd name="T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5">
                    <a:moveTo>
                      <a:pt x="0" y="0"/>
                    </a:moveTo>
                    <a:lnTo>
                      <a:pt x="2" y="0"/>
                    </a:lnTo>
                    <a:lnTo>
                      <a:pt x="2" y="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88" name="Freeform 53"/>
              <p:cNvSpPr/>
              <p:nvPr/>
            </p:nvSpPr>
            <p:spPr bwMode="auto">
              <a:xfrm>
                <a:off x="8799513" y="2439988"/>
                <a:ext cx="3175" cy="7938"/>
              </a:xfrm>
              <a:custGeom>
                <a:avLst/>
                <a:gdLst>
                  <a:gd name="T0" fmla="*/ 0 w 1"/>
                  <a:gd name="T1" fmla="*/ 1 h 2"/>
                  <a:gd name="T2" fmla="*/ 1 w 1"/>
                  <a:gd name="T3" fmla="*/ 1 h 2"/>
                  <a:gd name="T4" fmla="*/ 0 w 1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1"/>
                    </a:moveTo>
                    <a:cubicBezTo>
                      <a:pt x="1" y="1"/>
                      <a:pt x="1" y="0"/>
                      <a:pt x="1" y="1"/>
                    </a:cubicBezTo>
                    <a:cubicBezTo>
                      <a:pt x="0" y="1"/>
                      <a:pt x="0" y="2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89" name="Freeform 54"/>
              <p:cNvSpPr/>
              <p:nvPr/>
            </p:nvSpPr>
            <p:spPr bwMode="auto">
              <a:xfrm>
                <a:off x="8412163" y="2289176"/>
                <a:ext cx="393700" cy="153988"/>
              </a:xfrm>
              <a:custGeom>
                <a:avLst/>
                <a:gdLst>
                  <a:gd name="T0" fmla="*/ 14 w 105"/>
                  <a:gd name="T1" fmla="*/ 7 h 41"/>
                  <a:gd name="T2" fmla="*/ 17 w 105"/>
                  <a:gd name="T3" fmla="*/ 8 h 41"/>
                  <a:gd name="T4" fmla="*/ 24 w 105"/>
                  <a:gd name="T5" fmla="*/ 5 h 41"/>
                  <a:gd name="T6" fmla="*/ 26 w 105"/>
                  <a:gd name="T7" fmla="*/ 6 h 41"/>
                  <a:gd name="T8" fmla="*/ 33 w 105"/>
                  <a:gd name="T9" fmla="*/ 10 h 41"/>
                  <a:gd name="T10" fmla="*/ 35 w 105"/>
                  <a:gd name="T11" fmla="*/ 11 h 41"/>
                  <a:gd name="T12" fmla="*/ 39 w 105"/>
                  <a:gd name="T13" fmla="*/ 10 h 41"/>
                  <a:gd name="T14" fmla="*/ 42 w 105"/>
                  <a:gd name="T15" fmla="*/ 11 h 41"/>
                  <a:gd name="T16" fmla="*/ 43 w 105"/>
                  <a:gd name="T17" fmla="*/ 13 h 41"/>
                  <a:gd name="T18" fmla="*/ 46 w 105"/>
                  <a:gd name="T19" fmla="*/ 12 h 41"/>
                  <a:gd name="T20" fmla="*/ 50 w 105"/>
                  <a:gd name="T21" fmla="*/ 10 h 41"/>
                  <a:gd name="T22" fmla="*/ 52 w 105"/>
                  <a:gd name="T23" fmla="*/ 11 h 41"/>
                  <a:gd name="T24" fmla="*/ 55 w 105"/>
                  <a:gd name="T25" fmla="*/ 10 h 41"/>
                  <a:gd name="T26" fmla="*/ 57 w 105"/>
                  <a:gd name="T27" fmla="*/ 12 h 41"/>
                  <a:gd name="T28" fmla="*/ 60 w 105"/>
                  <a:gd name="T29" fmla="*/ 13 h 41"/>
                  <a:gd name="T30" fmla="*/ 63 w 105"/>
                  <a:gd name="T31" fmla="*/ 16 h 41"/>
                  <a:gd name="T32" fmla="*/ 65 w 105"/>
                  <a:gd name="T33" fmla="*/ 15 h 41"/>
                  <a:gd name="T34" fmla="*/ 66 w 105"/>
                  <a:gd name="T35" fmla="*/ 17 h 41"/>
                  <a:gd name="T36" fmla="*/ 68 w 105"/>
                  <a:gd name="T37" fmla="*/ 16 h 41"/>
                  <a:gd name="T38" fmla="*/ 69 w 105"/>
                  <a:gd name="T39" fmla="*/ 16 h 41"/>
                  <a:gd name="T40" fmla="*/ 71 w 105"/>
                  <a:gd name="T41" fmla="*/ 16 h 41"/>
                  <a:gd name="T42" fmla="*/ 76 w 105"/>
                  <a:gd name="T43" fmla="*/ 18 h 41"/>
                  <a:gd name="T44" fmla="*/ 78 w 105"/>
                  <a:gd name="T45" fmla="*/ 18 h 41"/>
                  <a:gd name="T46" fmla="*/ 80 w 105"/>
                  <a:gd name="T47" fmla="*/ 19 h 41"/>
                  <a:gd name="T48" fmla="*/ 84 w 105"/>
                  <a:gd name="T49" fmla="*/ 21 h 41"/>
                  <a:gd name="T50" fmla="*/ 84 w 105"/>
                  <a:gd name="T51" fmla="*/ 25 h 41"/>
                  <a:gd name="T52" fmla="*/ 87 w 105"/>
                  <a:gd name="T53" fmla="*/ 22 h 41"/>
                  <a:gd name="T54" fmla="*/ 90 w 105"/>
                  <a:gd name="T55" fmla="*/ 19 h 41"/>
                  <a:gd name="T56" fmla="*/ 91 w 105"/>
                  <a:gd name="T57" fmla="*/ 21 h 41"/>
                  <a:gd name="T58" fmla="*/ 93 w 105"/>
                  <a:gd name="T59" fmla="*/ 19 h 41"/>
                  <a:gd name="T60" fmla="*/ 93 w 105"/>
                  <a:gd name="T61" fmla="*/ 21 h 41"/>
                  <a:gd name="T62" fmla="*/ 93 w 105"/>
                  <a:gd name="T63" fmla="*/ 26 h 41"/>
                  <a:gd name="T64" fmla="*/ 96 w 105"/>
                  <a:gd name="T65" fmla="*/ 23 h 41"/>
                  <a:gd name="T66" fmla="*/ 96 w 105"/>
                  <a:gd name="T67" fmla="*/ 25 h 41"/>
                  <a:gd name="T68" fmla="*/ 98 w 105"/>
                  <a:gd name="T69" fmla="*/ 23 h 41"/>
                  <a:gd name="T70" fmla="*/ 100 w 105"/>
                  <a:gd name="T71" fmla="*/ 24 h 41"/>
                  <a:gd name="T72" fmla="*/ 97 w 105"/>
                  <a:gd name="T73" fmla="*/ 29 h 41"/>
                  <a:gd name="T74" fmla="*/ 101 w 105"/>
                  <a:gd name="T75" fmla="*/ 27 h 41"/>
                  <a:gd name="T76" fmla="*/ 101 w 105"/>
                  <a:gd name="T77" fmla="*/ 35 h 41"/>
                  <a:gd name="T78" fmla="*/ 102 w 105"/>
                  <a:gd name="T79" fmla="*/ 36 h 41"/>
                  <a:gd name="T80" fmla="*/ 104 w 105"/>
                  <a:gd name="T81" fmla="*/ 37 h 41"/>
                  <a:gd name="T82" fmla="*/ 102 w 105"/>
                  <a:gd name="T83" fmla="*/ 40 h 41"/>
                  <a:gd name="T84" fmla="*/ 101 w 105"/>
                  <a:gd name="T85" fmla="*/ 36 h 41"/>
                  <a:gd name="T86" fmla="*/ 95 w 105"/>
                  <a:gd name="T87" fmla="*/ 39 h 41"/>
                  <a:gd name="T88" fmla="*/ 87 w 105"/>
                  <a:gd name="T89" fmla="*/ 38 h 41"/>
                  <a:gd name="T90" fmla="*/ 79 w 105"/>
                  <a:gd name="T91" fmla="*/ 36 h 41"/>
                  <a:gd name="T92" fmla="*/ 72 w 105"/>
                  <a:gd name="T93" fmla="*/ 34 h 41"/>
                  <a:gd name="T94" fmla="*/ 67 w 105"/>
                  <a:gd name="T95" fmla="*/ 33 h 41"/>
                  <a:gd name="T96" fmla="*/ 58 w 105"/>
                  <a:gd name="T97" fmla="*/ 29 h 41"/>
                  <a:gd name="T98" fmla="*/ 54 w 105"/>
                  <a:gd name="T99" fmla="*/ 26 h 41"/>
                  <a:gd name="T100" fmla="*/ 47 w 105"/>
                  <a:gd name="T101" fmla="*/ 22 h 41"/>
                  <a:gd name="T102" fmla="*/ 24 w 105"/>
                  <a:gd name="T103" fmla="*/ 21 h 41"/>
                  <a:gd name="T104" fmla="*/ 18 w 105"/>
                  <a:gd name="T105" fmla="*/ 19 h 41"/>
                  <a:gd name="T106" fmla="*/ 3 w 105"/>
                  <a:gd name="T107" fmla="*/ 5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05" h="41">
                    <a:moveTo>
                      <a:pt x="3" y="5"/>
                    </a:moveTo>
                    <a:cubicBezTo>
                      <a:pt x="6" y="0"/>
                      <a:pt x="6" y="5"/>
                      <a:pt x="8" y="3"/>
                    </a:cubicBezTo>
                    <a:cubicBezTo>
                      <a:pt x="8" y="3"/>
                      <a:pt x="7" y="5"/>
                      <a:pt x="8" y="5"/>
                    </a:cubicBezTo>
                    <a:cubicBezTo>
                      <a:pt x="10" y="2"/>
                      <a:pt x="12" y="5"/>
                      <a:pt x="12" y="8"/>
                    </a:cubicBezTo>
                    <a:cubicBezTo>
                      <a:pt x="12" y="8"/>
                      <a:pt x="12" y="8"/>
                      <a:pt x="12" y="8"/>
                    </a:cubicBezTo>
                    <a:cubicBezTo>
                      <a:pt x="12" y="9"/>
                      <a:pt x="13" y="7"/>
                      <a:pt x="14" y="7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4" y="7"/>
                      <a:pt x="14" y="8"/>
                      <a:pt x="14" y="7"/>
                    </a:cubicBezTo>
                    <a:cubicBezTo>
                      <a:pt x="14" y="8"/>
                      <a:pt x="14" y="9"/>
                      <a:pt x="14" y="9"/>
                    </a:cubicBezTo>
                    <a:cubicBezTo>
                      <a:pt x="15" y="8"/>
                      <a:pt x="15" y="8"/>
                      <a:pt x="15" y="8"/>
                    </a:cubicBezTo>
                    <a:cubicBezTo>
                      <a:pt x="16" y="4"/>
                      <a:pt x="16" y="8"/>
                      <a:pt x="17" y="7"/>
                    </a:cubicBezTo>
                    <a:cubicBezTo>
                      <a:pt x="17" y="8"/>
                      <a:pt x="17" y="8"/>
                      <a:pt x="17" y="8"/>
                    </a:cubicBezTo>
                    <a:cubicBezTo>
                      <a:pt x="19" y="6"/>
                      <a:pt x="20" y="7"/>
                      <a:pt x="21" y="6"/>
                    </a:cubicBezTo>
                    <a:cubicBezTo>
                      <a:pt x="21" y="8"/>
                      <a:pt x="21" y="8"/>
                      <a:pt x="21" y="8"/>
                    </a:cubicBezTo>
                    <a:cubicBezTo>
                      <a:pt x="21" y="7"/>
                      <a:pt x="22" y="6"/>
                      <a:pt x="22" y="6"/>
                    </a:cubicBezTo>
                    <a:cubicBezTo>
                      <a:pt x="22" y="8"/>
                      <a:pt x="23" y="5"/>
                      <a:pt x="23" y="6"/>
                    </a:cubicBezTo>
                    <a:cubicBezTo>
                      <a:pt x="23" y="6"/>
                      <a:pt x="23" y="6"/>
                      <a:pt x="23" y="6"/>
                    </a:cubicBezTo>
                    <a:cubicBezTo>
                      <a:pt x="24" y="5"/>
                      <a:pt x="23" y="7"/>
                      <a:pt x="24" y="5"/>
                    </a:cubicBezTo>
                    <a:cubicBezTo>
                      <a:pt x="24" y="7"/>
                      <a:pt x="24" y="7"/>
                      <a:pt x="24" y="7"/>
                    </a:cubicBezTo>
                    <a:cubicBezTo>
                      <a:pt x="25" y="4"/>
                      <a:pt x="24" y="8"/>
                      <a:pt x="25" y="7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25" y="6"/>
                      <a:pt x="25" y="7"/>
                      <a:pt x="25" y="7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26" y="7"/>
                      <a:pt x="26" y="8"/>
                      <a:pt x="26" y="6"/>
                    </a:cubicBezTo>
                    <a:cubicBezTo>
                      <a:pt x="26" y="8"/>
                      <a:pt x="26" y="7"/>
                      <a:pt x="25" y="9"/>
                    </a:cubicBezTo>
                    <a:cubicBezTo>
                      <a:pt x="27" y="8"/>
                      <a:pt x="29" y="9"/>
                      <a:pt x="31" y="9"/>
                    </a:cubicBezTo>
                    <a:cubicBezTo>
                      <a:pt x="31" y="10"/>
                      <a:pt x="31" y="10"/>
                      <a:pt x="30" y="11"/>
                    </a:cubicBezTo>
                    <a:cubicBezTo>
                      <a:pt x="31" y="10"/>
                      <a:pt x="31" y="11"/>
                      <a:pt x="32" y="10"/>
                    </a:cubicBezTo>
                    <a:cubicBezTo>
                      <a:pt x="32" y="10"/>
                      <a:pt x="31" y="11"/>
                      <a:pt x="32" y="11"/>
                    </a:cubicBezTo>
                    <a:cubicBezTo>
                      <a:pt x="32" y="12"/>
                      <a:pt x="32" y="9"/>
                      <a:pt x="33" y="10"/>
                    </a:cubicBezTo>
                    <a:cubicBezTo>
                      <a:pt x="32" y="12"/>
                      <a:pt x="32" y="12"/>
                      <a:pt x="32" y="12"/>
                    </a:cubicBezTo>
                    <a:cubicBezTo>
                      <a:pt x="33" y="10"/>
                      <a:pt x="33" y="10"/>
                      <a:pt x="33" y="10"/>
                    </a:cubicBezTo>
                    <a:cubicBezTo>
                      <a:pt x="33" y="10"/>
                      <a:pt x="33" y="11"/>
                      <a:pt x="33" y="11"/>
                    </a:cubicBezTo>
                    <a:cubicBezTo>
                      <a:pt x="34" y="10"/>
                      <a:pt x="33" y="12"/>
                      <a:pt x="34" y="11"/>
                    </a:cubicBezTo>
                    <a:cubicBezTo>
                      <a:pt x="34" y="12"/>
                      <a:pt x="34" y="12"/>
                      <a:pt x="34" y="12"/>
                    </a:cubicBezTo>
                    <a:cubicBezTo>
                      <a:pt x="34" y="13"/>
                      <a:pt x="34" y="10"/>
                      <a:pt x="35" y="11"/>
                    </a:cubicBezTo>
                    <a:cubicBezTo>
                      <a:pt x="34" y="12"/>
                      <a:pt x="34" y="12"/>
                      <a:pt x="34" y="12"/>
                    </a:cubicBezTo>
                    <a:cubicBezTo>
                      <a:pt x="35" y="10"/>
                      <a:pt x="36" y="11"/>
                      <a:pt x="36" y="10"/>
                    </a:cubicBezTo>
                    <a:cubicBezTo>
                      <a:pt x="36" y="11"/>
                      <a:pt x="36" y="11"/>
                      <a:pt x="36" y="11"/>
                    </a:cubicBezTo>
                    <a:cubicBezTo>
                      <a:pt x="37" y="10"/>
                      <a:pt x="37" y="11"/>
                      <a:pt x="38" y="11"/>
                    </a:cubicBezTo>
                    <a:cubicBezTo>
                      <a:pt x="38" y="11"/>
                      <a:pt x="37" y="13"/>
                      <a:pt x="37" y="13"/>
                    </a:cubicBezTo>
                    <a:cubicBezTo>
                      <a:pt x="38" y="11"/>
                      <a:pt x="39" y="12"/>
                      <a:pt x="39" y="10"/>
                    </a:cubicBezTo>
                    <a:cubicBezTo>
                      <a:pt x="39" y="10"/>
                      <a:pt x="40" y="11"/>
                      <a:pt x="40" y="11"/>
                    </a:cubicBezTo>
                    <a:cubicBezTo>
                      <a:pt x="40" y="11"/>
                      <a:pt x="40" y="13"/>
                      <a:pt x="39" y="13"/>
                    </a:cubicBezTo>
                    <a:cubicBezTo>
                      <a:pt x="39" y="15"/>
                      <a:pt x="39" y="15"/>
                      <a:pt x="39" y="15"/>
                    </a:cubicBezTo>
                    <a:cubicBezTo>
                      <a:pt x="39" y="16"/>
                      <a:pt x="39" y="14"/>
                      <a:pt x="39" y="15"/>
                    </a:cubicBezTo>
                    <a:cubicBezTo>
                      <a:pt x="39" y="15"/>
                      <a:pt x="40" y="15"/>
                      <a:pt x="40" y="15"/>
                    </a:cubicBezTo>
                    <a:cubicBezTo>
                      <a:pt x="40" y="14"/>
                      <a:pt x="41" y="11"/>
                      <a:pt x="42" y="11"/>
                    </a:cubicBezTo>
                    <a:cubicBezTo>
                      <a:pt x="41" y="12"/>
                      <a:pt x="41" y="14"/>
                      <a:pt x="41" y="14"/>
                    </a:cubicBezTo>
                    <a:cubicBezTo>
                      <a:pt x="43" y="10"/>
                      <a:pt x="43" y="10"/>
                      <a:pt x="43" y="10"/>
                    </a:cubicBezTo>
                    <a:cubicBezTo>
                      <a:pt x="43" y="10"/>
                      <a:pt x="43" y="12"/>
                      <a:pt x="43" y="11"/>
                    </a:cubicBezTo>
                    <a:cubicBezTo>
                      <a:pt x="44" y="10"/>
                      <a:pt x="44" y="10"/>
                      <a:pt x="44" y="10"/>
                    </a:cubicBezTo>
                    <a:cubicBezTo>
                      <a:pt x="44" y="10"/>
                      <a:pt x="44" y="10"/>
                      <a:pt x="44" y="12"/>
                    </a:cubicBezTo>
                    <a:cubicBezTo>
                      <a:pt x="44" y="13"/>
                      <a:pt x="43" y="12"/>
                      <a:pt x="43" y="13"/>
                    </a:cubicBezTo>
                    <a:cubicBezTo>
                      <a:pt x="44" y="13"/>
                      <a:pt x="44" y="12"/>
                      <a:pt x="44" y="12"/>
                    </a:cubicBezTo>
                    <a:cubicBezTo>
                      <a:pt x="44" y="13"/>
                      <a:pt x="44" y="13"/>
                      <a:pt x="44" y="13"/>
                    </a:cubicBezTo>
                    <a:cubicBezTo>
                      <a:pt x="44" y="13"/>
                      <a:pt x="45" y="12"/>
                      <a:pt x="45" y="11"/>
                    </a:cubicBezTo>
                    <a:cubicBezTo>
                      <a:pt x="45" y="11"/>
                      <a:pt x="45" y="12"/>
                      <a:pt x="45" y="11"/>
                    </a:cubicBezTo>
                    <a:cubicBezTo>
                      <a:pt x="45" y="10"/>
                      <a:pt x="46" y="10"/>
                      <a:pt x="46" y="10"/>
                    </a:cubicBezTo>
                    <a:cubicBezTo>
                      <a:pt x="46" y="12"/>
                      <a:pt x="46" y="12"/>
                      <a:pt x="46" y="12"/>
                    </a:cubicBezTo>
                    <a:cubicBezTo>
                      <a:pt x="46" y="10"/>
                      <a:pt x="47" y="10"/>
                      <a:pt x="48" y="9"/>
                    </a:cubicBezTo>
                    <a:cubicBezTo>
                      <a:pt x="48" y="8"/>
                      <a:pt x="47" y="11"/>
                      <a:pt x="47" y="10"/>
                    </a:cubicBezTo>
                    <a:cubicBezTo>
                      <a:pt x="47" y="12"/>
                      <a:pt x="49" y="9"/>
                      <a:pt x="49" y="11"/>
                    </a:cubicBezTo>
                    <a:cubicBezTo>
                      <a:pt x="49" y="11"/>
                      <a:pt x="49" y="9"/>
                      <a:pt x="49" y="10"/>
                    </a:cubicBezTo>
                    <a:cubicBezTo>
                      <a:pt x="49" y="10"/>
                      <a:pt x="49" y="11"/>
                      <a:pt x="49" y="11"/>
                    </a:cubicBezTo>
                    <a:cubicBezTo>
                      <a:pt x="49" y="12"/>
                      <a:pt x="50" y="11"/>
                      <a:pt x="50" y="10"/>
                    </a:cubicBezTo>
                    <a:cubicBezTo>
                      <a:pt x="50" y="10"/>
                      <a:pt x="50" y="11"/>
                      <a:pt x="50" y="11"/>
                    </a:cubicBezTo>
                    <a:cubicBezTo>
                      <a:pt x="50" y="10"/>
                      <a:pt x="52" y="9"/>
                      <a:pt x="52" y="11"/>
                    </a:cubicBezTo>
                    <a:cubicBezTo>
                      <a:pt x="52" y="10"/>
                      <a:pt x="53" y="9"/>
                      <a:pt x="53" y="9"/>
                    </a:cubicBezTo>
                    <a:cubicBezTo>
                      <a:pt x="52" y="10"/>
                      <a:pt x="52" y="10"/>
                      <a:pt x="52" y="10"/>
                    </a:cubicBezTo>
                    <a:cubicBezTo>
                      <a:pt x="52" y="11"/>
                      <a:pt x="53" y="10"/>
                      <a:pt x="53" y="11"/>
                    </a:cubicBezTo>
                    <a:cubicBezTo>
                      <a:pt x="53" y="10"/>
                      <a:pt x="51" y="12"/>
                      <a:pt x="52" y="11"/>
                    </a:cubicBezTo>
                    <a:cubicBezTo>
                      <a:pt x="52" y="12"/>
                      <a:pt x="53" y="9"/>
                      <a:pt x="52" y="11"/>
                    </a:cubicBezTo>
                    <a:cubicBezTo>
                      <a:pt x="53" y="11"/>
                      <a:pt x="53" y="10"/>
                      <a:pt x="53" y="11"/>
                    </a:cubicBezTo>
                    <a:cubicBezTo>
                      <a:pt x="53" y="11"/>
                      <a:pt x="53" y="13"/>
                      <a:pt x="53" y="13"/>
                    </a:cubicBezTo>
                    <a:cubicBezTo>
                      <a:pt x="53" y="13"/>
                      <a:pt x="53" y="12"/>
                      <a:pt x="54" y="12"/>
                    </a:cubicBezTo>
                    <a:cubicBezTo>
                      <a:pt x="54" y="11"/>
                      <a:pt x="54" y="11"/>
                      <a:pt x="54" y="11"/>
                    </a:cubicBezTo>
                    <a:cubicBezTo>
                      <a:pt x="54" y="10"/>
                      <a:pt x="54" y="12"/>
                      <a:pt x="55" y="10"/>
                    </a:cubicBezTo>
                    <a:cubicBezTo>
                      <a:pt x="54" y="11"/>
                      <a:pt x="55" y="10"/>
                      <a:pt x="55" y="12"/>
                    </a:cubicBezTo>
                    <a:cubicBezTo>
                      <a:pt x="54" y="13"/>
                      <a:pt x="54" y="13"/>
                      <a:pt x="54" y="13"/>
                    </a:cubicBezTo>
                    <a:cubicBezTo>
                      <a:pt x="54" y="13"/>
                      <a:pt x="55" y="12"/>
                      <a:pt x="55" y="11"/>
                    </a:cubicBezTo>
                    <a:cubicBezTo>
                      <a:pt x="55" y="12"/>
                      <a:pt x="55" y="12"/>
                      <a:pt x="55" y="12"/>
                    </a:cubicBezTo>
                    <a:cubicBezTo>
                      <a:pt x="56" y="9"/>
                      <a:pt x="55" y="12"/>
                      <a:pt x="56" y="10"/>
                    </a:cubicBezTo>
                    <a:cubicBezTo>
                      <a:pt x="56" y="11"/>
                      <a:pt x="57" y="11"/>
                      <a:pt x="57" y="12"/>
                    </a:cubicBezTo>
                    <a:cubicBezTo>
                      <a:pt x="57" y="12"/>
                      <a:pt x="58" y="11"/>
                      <a:pt x="58" y="11"/>
                    </a:cubicBezTo>
                    <a:cubicBezTo>
                      <a:pt x="58" y="12"/>
                      <a:pt x="58" y="12"/>
                      <a:pt x="58" y="12"/>
                    </a:cubicBezTo>
                    <a:cubicBezTo>
                      <a:pt x="58" y="13"/>
                      <a:pt x="58" y="12"/>
                      <a:pt x="58" y="12"/>
                    </a:cubicBezTo>
                    <a:cubicBezTo>
                      <a:pt x="58" y="12"/>
                      <a:pt x="58" y="14"/>
                      <a:pt x="58" y="15"/>
                    </a:cubicBezTo>
                    <a:cubicBezTo>
                      <a:pt x="59" y="14"/>
                      <a:pt x="59" y="13"/>
                      <a:pt x="59" y="12"/>
                    </a:cubicBezTo>
                    <a:cubicBezTo>
                      <a:pt x="59" y="14"/>
                      <a:pt x="61" y="10"/>
                      <a:pt x="60" y="13"/>
                    </a:cubicBezTo>
                    <a:cubicBezTo>
                      <a:pt x="60" y="13"/>
                      <a:pt x="59" y="14"/>
                      <a:pt x="59" y="15"/>
                    </a:cubicBezTo>
                    <a:cubicBezTo>
                      <a:pt x="59" y="17"/>
                      <a:pt x="61" y="13"/>
                      <a:pt x="61" y="14"/>
                    </a:cubicBezTo>
                    <a:cubicBezTo>
                      <a:pt x="61" y="12"/>
                      <a:pt x="61" y="12"/>
                      <a:pt x="61" y="12"/>
                    </a:cubicBezTo>
                    <a:cubicBezTo>
                      <a:pt x="61" y="14"/>
                      <a:pt x="62" y="11"/>
                      <a:pt x="61" y="13"/>
                    </a:cubicBezTo>
                    <a:cubicBezTo>
                      <a:pt x="62" y="13"/>
                      <a:pt x="62" y="14"/>
                      <a:pt x="62" y="12"/>
                    </a:cubicBezTo>
                    <a:cubicBezTo>
                      <a:pt x="62" y="14"/>
                      <a:pt x="64" y="12"/>
                      <a:pt x="63" y="16"/>
                    </a:cubicBezTo>
                    <a:cubicBezTo>
                      <a:pt x="64" y="15"/>
                      <a:pt x="64" y="16"/>
                      <a:pt x="64" y="15"/>
                    </a:cubicBezTo>
                    <a:cubicBezTo>
                      <a:pt x="64" y="13"/>
                      <a:pt x="64" y="15"/>
                      <a:pt x="64" y="15"/>
                    </a:cubicBezTo>
                    <a:cubicBezTo>
                      <a:pt x="64" y="14"/>
                      <a:pt x="64" y="14"/>
                      <a:pt x="64" y="14"/>
                    </a:cubicBezTo>
                    <a:cubicBezTo>
                      <a:pt x="64" y="14"/>
                      <a:pt x="64" y="14"/>
                      <a:pt x="64" y="16"/>
                    </a:cubicBezTo>
                    <a:cubicBezTo>
                      <a:pt x="64" y="17"/>
                      <a:pt x="65" y="13"/>
                      <a:pt x="66" y="14"/>
                    </a:cubicBezTo>
                    <a:cubicBezTo>
                      <a:pt x="65" y="15"/>
                      <a:pt x="65" y="15"/>
                      <a:pt x="65" y="15"/>
                    </a:cubicBezTo>
                    <a:cubicBezTo>
                      <a:pt x="66" y="14"/>
                      <a:pt x="66" y="14"/>
                      <a:pt x="66" y="14"/>
                    </a:cubicBezTo>
                    <a:cubicBezTo>
                      <a:pt x="67" y="14"/>
                      <a:pt x="66" y="16"/>
                      <a:pt x="65" y="17"/>
                    </a:cubicBezTo>
                    <a:cubicBezTo>
                      <a:pt x="66" y="17"/>
                      <a:pt x="66" y="17"/>
                      <a:pt x="66" y="16"/>
                    </a:cubicBezTo>
                    <a:cubicBezTo>
                      <a:pt x="66" y="18"/>
                      <a:pt x="66" y="18"/>
                      <a:pt x="66" y="18"/>
                    </a:cubicBezTo>
                    <a:cubicBezTo>
                      <a:pt x="66" y="16"/>
                      <a:pt x="66" y="17"/>
                      <a:pt x="67" y="17"/>
                    </a:cubicBezTo>
                    <a:cubicBezTo>
                      <a:pt x="66" y="17"/>
                      <a:pt x="66" y="17"/>
                      <a:pt x="66" y="17"/>
                    </a:cubicBezTo>
                    <a:cubicBezTo>
                      <a:pt x="66" y="18"/>
                      <a:pt x="67" y="17"/>
                      <a:pt x="67" y="17"/>
                    </a:cubicBezTo>
                    <a:cubicBezTo>
                      <a:pt x="67" y="16"/>
                      <a:pt x="67" y="16"/>
                      <a:pt x="67" y="16"/>
                    </a:cubicBezTo>
                    <a:cubicBezTo>
                      <a:pt x="67" y="15"/>
                      <a:pt x="67" y="15"/>
                      <a:pt x="68" y="14"/>
                    </a:cubicBezTo>
                    <a:cubicBezTo>
                      <a:pt x="67" y="16"/>
                      <a:pt x="68" y="16"/>
                      <a:pt x="68" y="16"/>
                    </a:cubicBezTo>
                    <a:cubicBezTo>
                      <a:pt x="68" y="16"/>
                      <a:pt x="69" y="15"/>
                      <a:pt x="69" y="15"/>
                    </a:cubicBezTo>
                    <a:cubicBezTo>
                      <a:pt x="68" y="15"/>
                      <a:pt x="69" y="15"/>
                      <a:pt x="68" y="16"/>
                    </a:cubicBezTo>
                    <a:cubicBezTo>
                      <a:pt x="68" y="16"/>
                      <a:pt x="68" y="15"/>
                      <a:pt x="68" y="16"/>
                    </a:cubicBezTo>
                    <a:cubicBezTo>
                      <a:pt x="68" y="16"/>
                      <a:pt x="68" y="18"/>
                      <a:pt x="68" y="17"/>
                    </a:cubicBezTo>
                    <a:cubicBezTo>
                      <a:pt x="69" y="16"/>
                      <a:pt x="69" y="14"/>
                      <a:pt x="69" y="15"/>
                    </a:cubicBezTo>
                    <a:cubicBezTo>
                      <a:pt x="68" y="16"/>
                      <a:pt x="68" y="16"/>
                      <a:pt x="68" y="16"/>
                    </a:cubicBezTo>
                    <a:cubicBezTo>
                      <a:pt x="69" y="17"/>
                      <a:pt x="69" y="17"/>
                      <a:pt x="69" y="17"/>
                    </a:cubicBezTo>
                    <a:cubicBezTo>
                      <a:pt x="69" y="16"/>
                      <a:pt x="69" y="16"/>
                      <a:pt x="69" y="16"/>
                    </a:cubicBezTo>
                    <a:cubicBezTo>
                      <a:pt x="69" y="16"/>
                      <a:pt x="69" y="16"/>
                      <a:pt x="69" y="16"/>
                    </a:cubicBezTo>
                    <a:cubicBezTo>
                      <a:pt x="69" y="15"/>
                      <a:pt x="70" y="16"/>
                      <a:pt x="70" y="15"/>
                    </a:cubicBezTo>
                    <a:cubicBezTo>
                      <a:pt x="70" y="15"/>
                      <a:pt x="70" y="16"/>
                      <a:pt x="70" y="16"/>
                    </a:cubicBezTo>
                    <a:cubicBezTo>
                      <a:pt x="70" y="16"/>
                      <a:pt x="70" y="16"/>
                      <a:pt x="70" y="16"/>
                    </a:cubicBezTo>
                    <a:cubicBezTo>
                      <a:pt x="70" y="17"/>
                      <a:pt x="71" y="17"/>
                      <a:pt x="71" y="16"/>
                    </a:cubicBezTo>
                    <a:cubicBezTo>
                      <a:pt x="71" y="16"/>
                      <a:pt x="71" y="16"/>
                      <a:pt x="71" y="16"/>
                    </a:cubicBezTo>
                    <a:cubicBezTo>
                      <a:pt x="71" y="16"/>
                      <a:pt x="71" y="16"/>
                      <a:pt x="72" y="15"/>
                    </a:cubicBezTo>
                    <a:cubicBezTo>
                      <a:pt x="72" y="16"/>
                      <a:pt x="70" y="20"/>
                      <a:pt x="71" y="19"/>
                    </a:cubicBezTo>
                    <a:cubicBezTo>
                      <a:pt x="71" y="19"/>
                      <a:pt x="72" y="17"/>
                      <a:pt x="73" y="16"/>
                    </a:cubicBezTo>
                    <a:cubicBezTo>
                      <a:pt x="73" y="17"/>
                      <a:pt x="74" y="15"/>
                      <a:pt x="74" y="17"/>
                    </a:cubicBezTo>
                    <a:cubicBezTo>
                      <a:pt x="74" y="16"/>
                      <a:pt x="74" y="16"/>
                      <a:pt x="74" y="16"/>
                    </a:cubicBezTo>
                    <a:cubicBezTo>
                      <a:pt x="75" y="17"/>
                      <a:pt x="77" y="15"/>
                      <a:pt x="76" y="18"/>
                    </a:cubicBezTo>
                    <a:cubicBezTo>
                      <a:pt x="76" y="18"/>
                      <a:pt x="76" y="19"/>
                      <a:pt x="75" y="20"/>
                    </a:cubicBezTo>
                    <a:cubicBezTo>
                      <a:pt x="76" y="19"/>
                      <a:pt x="75" y="21"/>
                      <a:pt x="76" y="19"/>
                    </a:cubicBezTo>
                    <a:cubicBezTo>
                      <a:pt x="76" y="18"/>
                      <a:pt x="77" y="17"/>
                      <a:pt x="77" y="17"/>
                    </a:cubicBezTo>
                    <a:cubicBezTo>
                      <a:pt x="77" y="16"/>
                      <a:pt x="78" y="17"/>
                      <a:pt x="78" y="18"/>
                    </a:cubicBezTo>
                    <a:cubicBezTo>
                      <a:pt x="78" y="16"/>
                      <a:pt x="78" y="16"/>
                      <a:pt x="78" y="16"/>
                    </a:cubicBezTo>
                    <a:cubicBezTo>
                      <a:pt x="78" y="18"/>
                      <a:pt x="78" y="19"/>
                      <a:pt x="78" y="18"/>
                    </a:cubicBezTo>
                    <a:cubicBezTo>
                      <a:pt x="79" y="17"/>
                      <a:pt x="79" y="17"/>
                      <a:pt x="79" y="17"/>
                    </a:cubicBezTo>
                    <a:cubicBezTo>
                      <a:pt x="79" y="18"/>
                      <a:pt x="79" y="18"/>
                      <a:pt x="79" y="18"/>
                    </a:cubicBezTo>
                    <a:cubicBezTo>
                      <a:pt x="79" y="18"/>
                      <a:pt x="80" y="16"/>
                      <a:pt x="79" y="17"/>
                    </a:cubicBezTo>
                    <a:cubicBezTo>
                      <a:pt x="79" y="18"/>
                      <a:pt x="79" y="18"/>
                      <a:pt x="79" y="18"/>
                    </a:cubicBezTo>
                    <a:cubicBezTo>
                      <a:pt x="80" y="18"/>
                      <a:pt x="81" y="16"/>
                      <a:pt x="81" y="17"/>
                    </a:cubicBezTo>
                    <a:cubicBezTo>
                      <a:pt x="80" y="19"/>
                      <a:pt x="80" y="19"/>
                      <a:pt x="80" y="19"/>
                    </a:cubicBezTo>
                    <a:cubicBezTo>
                      <a:pt x="80" y="19"/>
                      <a:pt x="81" y="18"/>
                      <a:pt x="81" y="17"/>
                    </a:cubicBezTo>
                    <a:cubicBezTo>
                      <a:pt x="81" y="18"/>
                      <a:pt x="81" y="19"/>
                      <a:pt x="81" y="20"/>
                    </a:cubicBezTo>
                    <a:cubicBezTo>
                      <a:pt x="83" y="17"/>
                      <a:pt x="84" y="17"/>
                      <a:pt x="85" y="18"/>
                    </a:cubicBezTo>
                    <a:cubicBezTo>
                      <a:pt x="85" y="19"/>
                      <a:pt x="85" y="19"/>
                      <a:pt x="85" y="19"/>
                    </a:cubicBezTo>
                    <a:cubicBezTo>
                      <a:pt x="85" y="20"/>
                      <a:pt x="86" y="17"/>
                      <a:pt x="85" y="18"/>
                    </a:cubicBezTo>
                    <a:cubicBezTo>
                      <a:pt x="85" y="19"/>
                      <a:pt x="85" y="20"/>
                      <a:pt x="84" y="21"/>
                    </a:cubicBezTo>
                    <a:cubicBezTo>
                      <a:pt x="84" y="22"/>
                      <a:pt x="85" y="20"/>
                      <a:pt x="86" y="19"/>
                    </a:cubicBezTo>
                    <a:cubicBezTo>
                      <a:pt x="86" y="18"/>
                      <a:pt x="85" y="20"/>
                      <a:pt x="86" y="19"/>
                    </a:cubicBezTo>
                    <a:cubicBezTo>
                      <a:pt x="86" y="18"/>
                      <a:pt x="86" y="20"/>
                      <a:pt x="87" y="18"/>
                    </a:cubicBezTo>
                    <a:cubicBezTo>
                      <a:pt x="86" y="20"/>
                      <a:pt x="86" y="20"/>
                      <a:pt x="86" y="20"/>
                    </a:cubicBezTo>
                    <a:cubicBezTo>
                      <a:pt x="86" y="20"/>
                      <a:pt x="86" y="20"/>
                      <a:pt x="86" y="20"/>
                    </a:cubicBezTo>
                    <a:cubicBezTo>
                      <a:pt x="86" y="22"/>
                      <a:pt x="84" y="23"/>
                      <a:pt x="84" y="25"/>
                    </a:cubicBezTo>
                    <a:cubicBezTo>
                      <a:pt x="84" y="25"/>
                      <a:pt x="84" y="25"/>
                      <a:pt x="84" y="25"/>
                    </a:cubicBezTo>
                    <a:cubicBezTo>
                      <a:pt x="83" y="27"/>
                      <a:pt x="83" y="27"/>
                      <a:pt x="83" y="28"/>
                    </a:cubicBezTo>
                    <a:cubicBezTo>
                      <a:pt x="83" y="27"/>
                      <a:pt x="85" y="25"/>
                      <a:pt x="85" y="24"/>
                    </a:cubicBezTo>
                    <a:cubicBezTo>
                      <a:pt x="85" y="24"/>
                      <a:pt x="86" y="20"/>
                      <a:pt x="87" y="21"/>
                    </a:cubicBezTo>
                    <a:cubicBezTo>
                      <a:pt x="87" y="22"/>
                      <a:pt x="86" y="21"/>
                      <a:pt x="86" y="22"/>
                    </a:cubicBezTo>
                    <a:cubicBezTo>
                      <a:pt x="86" y="23"/>
                      <a:pt x="87" y="21"/>
                      <a:pt x="87" y="22"/>
                    </a:cubicBezTo>
                    <a:cubicBezTo>
                      <a:pt x="87" y="21"/>
                      <a:pt x="88" y="20"/>
                      <a:pt x="88" y="19"/>
                    </a:cubicBezTo>
                    <a:cubicBezTo>
                      <a:pt x="88" y="20"/>
                      <a:pt x="87" y="21"/>
                      <a:pt x="87" y="21"/>
                    </a:cubicBezTo>
                    <a:cubicBezTo>
                      <a:pt x="88" y="20"/>
                      <a:pt x="89" y="20"/>
                      <a:pt x="89" y="19"/>
                    </a:cubicBezTo>
                    <a:cubicBezTo>
                      <a:pt x="90" y="17"/>
                      <a:pt x="89" y="20"/>
                      <a:pt x="90" y="18"/>
                    </a:cubicBezTo>
                    <a:cubicBezTo>
                      <a:pt x="89" y="20"/>
                      <a:pt x="88" y="22"/>
                      <a:pt x="88" y="22"/>
                    </a:cubicBezTo>
                    <a:cubicBezTo>
                      <a:pt x="88" y="21"/>
                      <a:pt x="89" y="21"/>
                      <a:pt x="90" y="19"/>
                    </a:cubicBezTo>
                    <a:cubicBezTo>
                      <a:pt x="90" y="19"/>
                      <a:pt x="89" y="20"/>
                      <a:pt x="89" y="21"/>
                    </a:cubicBezTo>
                    <a:cubicBezTo>
                      <a:pt x="89" y="22"/>
                      <a:pt x="90" y="19"/>
                      <a:pt x="89" y="21"/>
                    </a:cubicBezTo>
                    <a:cubicBezTo>
                      <a:pt x="90" y="20"/>
                      <a:pt x="90" y="20"/>
                      <a:pt x="90" y="20"/>
                    </a:cubicBezTo>
                    <a:cubicBezTo>
                      <a:pt x="90" y="21"/>
                      <a:pt x="90" y="21"/>
                      <a:pt x="90" y="22"/>
                    </a:cubicBezTo>
                    <a:cubicBezTo>
                      <a:pt x="90" y="22"/>
                      <a:pt x="91" y="20"/>
                      <a:pt x="90" y="22"/>
                    </a:cubicBezTo>
                    <a:cubicBezTo>
                      <a:pt x="90" y="22"/>
                      <a:pt x="91" y="22"/>
                      <a:pt x="91" y="21"/>
                    </a:cubicBezTo>
                    <a:cubicBezTo>
                      <a:pt x="91" y="20"/>
                      <a:pt x="90" y="22"/>
                      <a:pt x="91" y="20"/>
                    </a:cubicBezTo>
                    <a:cubicBezTo>
                      <a:pt x="91" y="21"/>
                      <a:pt x="92" y="20"/>
                      <a:pt x="92" y="19"/>
                    </a:cubicBezTo>
                    <a:cubicBezTo>
                      <a:pt x="92" y="20"/>
                      <a:pt x="92" y="20"/>
                      <a:pt x="92" y="20"/>
                    </a:cubicBezTo>
                    <a:cubicBezTo>
                      <a:pt x="92" y="20"/>
                      <a:pt x="92" y="20"/>
                      <a:pt x="93" y="19"/>
                    </a:cubicBezTo>
                    <a:cubicBezTo>
                      <a:pt x="92" y="20"/>
                      <a:pt x="92" y="20"/>
                      <a:pt x="92" y="20"/>
                    </a:cubicBezTo>
                    <a:cubicBezTo>
                      <a:pt x="93" y="19"/>
                      <a:pt x="93" y="19"/>
                      <a:pt x="93" y="19"/>
                    </a:cubicBezTo>
                    <a:cubicBezTo>
                      <a:pt x="93" y="19"/>
                      <a:pt x="92" y="21"/>
                      <a:pt x="92" y="21"/>
                    </a:cubicBezTo>
                    <a:cubicBezTo>
                      <a:pt x="92" y="22"/>
                      <a:pt x="92" y="22"/>
                      <a:pt x="92" y="22"/>
                    </a:cubicBezTo>
                    <a:cubicBezTo>
                      <a:pt x="92" y="22"/>
                      <a:pt x="91" y="23"/>
                      <a:pt x="92" y="23"/>
                    </a:cubicBezTo>
                    <a:cubicBezTo>
                      <a:pt x="92" y="22"/>
                      <a:pt x="93" y="20"/>
                      <a:pt x="94" y="20"/>
                    </a:cubicBezTo>
                    <a:cubicBezTo>
                      <a:pt x="94" y="19"/>
                      <a:pt x="93" y="21"/>
                      <a:pt x="94" y="20"/>
                    </a:cubicBezTo>
                    <a:cubicBezTo>
                      <a:pt x="93" y="21"/>
                      <a:pt x="93" y="21"/>
                      <a:pt x="93" y="21"/>
                    </a:cubicBezTo>
                    <a:cubicBezTo>
                      <a:pt x="93" y="21"/>
                      <a:pt x="92" y="23"/>
                      <a:pt x="92" y="23"/>
                    </a:cubicBezTo>
                    <a:cubicBezTo>
                      <a:pt x="93" y="23"/>
                      <a:pt x="94" y="21"/>
                      <a:pt x="94" y="21"/>
                    </a:cubicBezTo>
                    <a:cubicBezTo>
                      <a:pt x="94" y="21"/>
                      <a:pt x="94" y="21"/>
                      <a:pt x="93" y="22"/>
                    </a:cubicBezTo>
                    <a:cubicBezTo>
                      <a:pt x="94" y="22"/>
                      <a:pt x="94" y="21"/>
                      <a:pt x="95" y="20"/>
                    </a:cubicBezTo>
                    <a:cubicBezTo>
                      <a:pt x="94" y="21"/>
                      <a:pt x="94" y="22"/>
                      <a:pt x="94" y="24"/>
                    </a:cubicBezTo>
                    <a:cubicBezTo>
                      <a:pt x="93" y="26"/>
                      <a:pt x="93" y="26"/>
                      <a:pt x="93" y="26"/>
                    </a:cubicBezTo>
                    <a:cubicBezTo>
                      <a:pt x="93" y="26"/>
                      <a:pt x="93" y="26"/>
                      <a:pt x="93" y="26"/>
                    </a:cubicBezTo>
                    <a:cubicBezTo>
                      <a:pt x="92" y="27"/>
                      <a:pt x="92" y="27"/>
                      <a:pt x="91" y="29"/>
                    </a:cubicBezTo>
                    <a:cubicBezTo>
                      <a:pt x="91" y="29"/>
                      <a:pt x="92" y="28"/>
                      <a:pt x="92" y="28"/>
                    </a:cubicBezTo>
                    <a:cubicBezTo>
                      <a:pt x="93" y="25"/>
                      <a:pt x="94" y="25"/>
                      <a:pt x="95" y="22"/>
                    </a:cubicBezTo>
                    <a:cubicBezTo>
                      <a:pt x="96" y="22"/>
                      <a:pt x="93" y="28"/>
                      <a:pt x="95" y="25"/>
                    </a:cubicBezTo>
                    <a:cubicBezTo>
                      <a:pt x="95" y="24"/>
                      <a:pt x="97" y="22"/>
                      <a:pt x="96" y="23"/>
                    </a:cubicBezTo>
                    <a:cubicBezTo>
                      <a:pt x="96" y="23"/>
                      <a:pt x="97" y="20"/>
                      <a:pt x="97" y="22"/>
                    </a:cubicBezTo>
                    <a:cubicBezTo>
                      <a:pt x="96" y="22"/>
                      <a:pt x="96" y="24"/>
                      <a:pt x="95" y="25"/>
                    </a:cubicBezTo>
                    <a:cubicBezTo>
                      <a:pt x="96" y="25"/>
                      <a:pt x="95" y="25"/>
                      <a:pt x="95" y="25"/>
                    </a:cubicBezTo>
                    <a:cubicBezTo>
                      <a:pt x="95" y="26"/>
                      <a:pt x="94" y="27"/>
                      <a:pt x="94" y="27"/>
                    </a:cubicBezTo>
                    <a:cubicBezTo>
                      <a:pt x="95" y="27"/>
                      <a:pt x="95" y="27"/>
                      <a:pt x="95" y="26"/>
                    </a:cubicBezTo>
                    <a:cubicBezTo>
                      <a:pt x="96" y="25"/>
                      <a:pt x="95" y="26"/>
                      <a:pt x="96" y="25"/>
                    </a:cubicBezTo>
                    <a:cubicBezTo>
                      <a:pt x="97" y="25"/>
                      <a:pt x="96" y="27"/>
                      <a:pt x="97" y="24"/>
                    </a:cubicBezTo>
                    <a:cubicBezTo>
                      <a:pt x="97" y="24"/>
                      <a:pt x="97" y="23"/>
                      <a:pt x="98" y="22"/>
                    </a:cubicBezTo>
                    <a:cubicBezTo>
                      <a:pt x="98" y="22"/>
                      <a:pt x="98" y="22"/>
                      <a:pt x="98" y="22"/>
                    </a:cubicBezTo>
                    <a:cubicBezTo>
                      <a:pt x="98" y="22"/>
                      <a:pt x="98" y="22"/>
                      <a:pt x="98" y="22"/>
                    </a:cubicBezTo>
                    <a:cubicBezTo>
                      <a:pt x="98" y="23"/>
                      <a:pt x="99" y="21"/>
                      <a:pt x="99" y="21"/>
                    </a:cubicBezTo>
                    <a:cubicBezTo>
                      <a:pt x="98" y="23"/>
                      <a:pt x="98" y="23"/>
                      <a:pt x="98" y="23"/>
                    </a:cubicBezTo>
                    <a:cubicBezTo>
                      <a:pt x="98" y="25"/>
                      <a:pt x="98" y="22"/>
                      <a:pt x="97" y="25"/>
                    </a:cubicBezTo>
                    <a:cubicBezTo>
                      <a:pt x="97" y="25"/>
                      <a:pt x="98" y="24"/>
                      <a:pt x="98" y="25"/>
                    </a:cubicBezTo>
                    <a:cubicBezTo>
                      <a:pt x="97" y="25"/>
                      <a:pt x="97" y="25"/>
                      <a:pt x="97" y="25"/>
                    </a:cubicBezTo>
                    <a:cubicBezTo>
                      <a:pt x="97" y="25"/>
                      <a:pt x="96" y="29"/>
                      <a:pt x="97" y="27"/>
                    </a:cubicBezTo>
                    <a:cubicBezTo>
                      <a:pt x="98" y="26"/>
                      <a:pt x="98" y="26"/>
                      <a:pt x="98" y="25"/>
                    </a:cubicBezTo>
                    <a:cubicBezTo>
                      <a:pt x="99" y="25"/>
                      <a:pt x="100" y="24"/>
                      <a:pt x="100" y="24"/>
                    </a:cubicBezTo>
                    <a:cubicBezTo>
                      <a:pt x="99" y="26"/>
                      <a:pt x="100" y="24"/>
                      <a:pt x="99" y="26"/>
                    </a:cubicBezTo>
                    <a:cubicBezTo>
                      <a:pt x="99" y="25"/>
                      <a:pt x="99" y="25"/>
                      <a:pt x="98" y="26"/>
                    </a:cubicBezTo>
                    <a:cubicBezTo>
                      <a:pt x="97" y="29"/>
                      <a:pt x="97" y="26"/>
                      <a:pt x="96" y="28"/>
                    </a:cubicBezTo>
                    <a:cubicBezTo>
                      <a:pt x="97" y="28"/>
                      <a:pt x="96" y="31"/>
                      <a:pt x="95" y="32"/>
                    </a:cubicBezTo>
                    <a:cubicBezTo>
                      <a:pt x="95" y="32"/>
                      <a:pt x="95" y="32"/>
                      <a:pt x="96" y="31"/>
                    </a:cubicBezTo>
                    <a:cubicBezTo>
                      <a:pt x="96" y="30"/>
                      <a:pt x="96" y="30"/>
                      <a:pt x="97" y="29"/>
                    </a:cubicBezTo>
                    <a:cubicBezTo>
                      <a:pt x="97" y="29"/>
                      <a:pt x="98" y="29"/>
                      <a:pt x="99" y="27"/>
                    </a:cubicBezTo>
                    <a:cubicBezTo>
                      <a:pt x="98" y="28"/>
                      <a:pt x="98" y="30"/>
                      <a:pt x="98" y="30"/>
                    </a:cubicBezTo>
                    <a:cubicBezTo>
                      <a:pt x="98" y="29"/>
                      <a:pt x="99" y="30"/>
                      <a:pt x="99" y="30"/>
                    </a:cubicBezTo>
                    <a:cubicBezTo>
                      <a:pt x="100" y="28"/>
                      <a:pt x="100" y="30"/>
                      <a:pt x="100" y="28"/>
                    </a:cubicBezTo>
                    <a:cubicBezTo>
                      <a:pt x="100" y="28"/>
                      <a:pt x="101" y="26"/>
                      <a:pt x="102" y="25"/>
                    </a:cubicBezTo>
                    <a:cubicBezTo>
                      <a:pt x="102" y="25"/>
                      <a:pt x="101" y="26"/>
                      <a:pt x="101" y="27"/>
                    </a:cubicBezTo>
                    <a:cubicBezTo>
                      <a:pt x="102" y="26"/>
                      <a:pt x="100" y="29"/>
                      <a:pt x="102" y="27"/>
                    </a:cubicBezTo>
                    <a:cubicBezTo>
                      <a:pt x="101" y="27"/>
                      <a:pt x="100" y="29"/>
                      <a:pt x="99" y="31"/>
                    </a:cubicBezTo>
                    <a:cubicBezTo>
                      <a:pt x="100" y="30"/>
                      <a:pt x="99" y="32"/>
                      <a:pt x="99" y="32"/>
                    </a:cubicBezTo>
                    <a:cubicBezTo>
                      <a:pt x="100" y="32"/>
                      <a:pt x="100" y="31"/>
                      <a:pt x="101" y="31"/>
                    </a:cubicBezTo>
                    <a:cubicBezTo>
                      <a:pt x="101" y="33"/>
                      <a:pt x="102" y="32"/>
                      <a:pt x="103" y="32"/>
                    </a:cubicBezTo>
                    <a:cubicBezTo>
                      <a:pt x="102" y="33"/>
                      <a:pt x="101" y="34"/>
                      <a:pt x="101" y="35"/>
                    </a:cubicBezTo>
                    <a:cubicBezTo>
                      <a:pt x="102" y="35"/>
                      <a:pt x="102" y="33"/>
                      <a:pt x="102" y="34"/>
                    </a:cubicBezTo>
                    <a:cubicBezTo>
                      <a:pt x="102" y="34"/>
                      <a:pt x="102" y="34"/>
                      <a:pt x="102" y="34"/>
                    </a:cubicBezTo>
                    <a:cubicBezTo>
                      <a:pt x="102" y="34"/>
                      <a:pt x="102" y="36"/>
                      <a:pt x="104" y="33"/>
                    </a:cubicBezTo>
                    <a:cubicBezTo>
                      <a:pt x="102" y="35"/>
                      <a:pt x="102" y="35"/>
                      <a:pt x="102" y="35"/>
                    </a:cubicBezTo>
                    <a:cubicBezTo>
                      <a:pt x="102" y="35"/>
                      <a:pt x="103" y="35"/>
                      <a:pt x="103" y="35"/>
                    </a:cubicBezTo>
                    <a:cubicBezTo>
                      <a:pt x="102" y="36"/>
                      <a:pt x="102" y="36"/>
                      <a:pt x="102" y="36"/>
                    </a:cubicBezTo>
                    <a:cubicBezTo>
                      <a:pt x="101" y="38"/>
                      <a:pt x="102" y="36"/>
                      <a:pt x="103" y="37"/>
                    </a:cubicBezTo>
                    <a:cubicBezTo>
                      <a:pt x="103" y="35"/>
                      <a:pt x="103" y="35"/>
                      <a:pt x="103" y="35"/>
                    </a:cubicBezTo>
                    <a:cubicBezTo>
                      <a:pt x="104" y="35"/>
                      <a:pt x="104" y="36"/>
                      <a:pt x="105" y="36"/>
                    </a:cubicBezTo>
                    <a:cubicBezTo>
                      <a:pt x="104" y="37"/>
                      <a:pt x="104" y="37"/>
                      <a:pt x="104" y="37"/>
                    </a:cubicBezTo>
                    <a:cubicBezTo>
                      <a:pt x="105" y="36"/>
                      <a:pt x="105" y="36"/>
                      <a:pt x="105" y="36"/>
                    </a:cubicBezTo>
                    <a:cubicBezTo>
                      <a:pt x="104" y="37"/>
                      <a:pt x="104" y="38"/>
                      <a:pt x="104" y="37"/>
                    </a:cubicBezTo>
                    <a:cubicBezTo>
                      <a:pt x="102" y="40"/>
                      <a:pt x="102" y="40"/>
                      <a:pt x="102" y="40"/>
                    </a:cubicBezTo>
                    <a:cubicBezTo>
                      <a:pt x="102" y="39"/>
                      <a:pt x="103" y="39"/>
                      <a:pt x="104" y="37"/>
                    </a:cubicBezTo>
                    <a:cubicBezTo>
                      <a:pt x="104" y="36"/>
                      <a:pt x="103" y="36"/>
                      <a:pt x="103" y="37"/>
                    </a:cubicBezTo>
                    <a:cubicBezTo>
                      <a:pt x="103" y="38"/>
                      <a:pt x="103" y="37"/>
                      <a:pt x="103" y="37"/>
                    </a:cubicBezTo>
                    <a:cubicBezTo>
                      <a:pt x="103" y="39"/>
                      <a:pt x="102" y="39"/>
                      <a:pt x="102" y="40"/>
                    </a:cubicBezTo>
                    <a:cubicBezTo>
                      <a:pt x="102" y="40"/>
                      <a:pt x="102" y="40"/>
                      <a:pt x="102" y="40"/>
                    </a:cubicBezTo>
                    <a:cubicBezTo>
                      <a:pt x="101" y="40"/>
                      <a:pt x="101" y="40"/>
                      <a:pt x="101" y="40"/>
                    </a:cubicBezTo>
                    <a:cubicBezTo>
                      <a:pt x="101" y="40"/>
                      <a:pt x="101" y="39"/>
                      <a:pt x="102" y="39"/>
                    </a:cubicBezTo>
                    <a:cubicBezTo>
                      <a:pt x="101" y="40"/>
                      <a:pt x="100" y="41"/>
                      <a:pt x="100" y="40"/>
                    </a:cubicBezTo>
                    <a:cubicBezTo>
                      <a:pt x="101" y="38"/>
                      <a:pt x="99" y="41"/>
                      <a:pt x="99" y="40"/>
                    </a:cubicBezTo>
                    <a:cubicBezTo>
                      <a:pt x="100" y="39"/>
                      <a:pt x="101" y="38"/>
                      <a:pt x="101" y="37"/>
                    </a:cubicBezTo>
                    <a:cubicBezTo>
                      <a:pt x="101" y="36"/>
                      <a:pt x="101" y="37"/>
                      <a:pt x="101" y="36"/>
                    </a:cubicBezTo>
                    <a:cubicBezTo>
                      <a:pt x="100" y="37"/>
                      <a:pt x="99" y="39"/>
                      <a:pt x="99" y="39"/>
                    </a:cubicBezTo>
                    <a:cubicBezTo>
                      <a:pt x="99" y="38"/>
                      <a:pt x="99" y="38"/>
                      <a:pt x="99" y="38"/>
                    </a:cubicBezTo>
                    <a:cubicBezTo>
                      <a:pt x="99" y="39"/>
                      <a:pt x="98" y="40"/>
                      <a:pt x="98" y="40"/>
                    </a:cubicBezTo>
                    <a:cubicBezTo>
                      <a:pt x="97" y="39"/>
                      <a:pt x="97" y="39"/>
                      <a:pt x="96" y="38"/>
                    </a:cubicBezTo>
                    <a:cubicBezTo>
                      <a:pt x="97" y="37"/>
                      <a:pt x="97" y="37"/>
                      <a:pt x="97" y="37"/>
                    </a:cubicBezTo>
                    <a:cubicBezTo>
                      <a:pt x="95" y="40"/>
                      <a:pt x="95" y="38"/>
                      <a:pt x="95" y="39"/>
                    </a:cubicBezTo>
                    <a:cubicBezTo>
                      <a:pt x="94" y="37"/>
                      <a:pt x="93" y="39"/>
                      <a:pt x="93" y="37"/>
                    </a:cubicBezTo>
                    <a:cubicBezTo>
                      <a:pt x="92" y="37"/>
                      <a:pt x="91" y="38"/>
                      <a:pt x="90" y="37"/>
                    </a:cubicBezTo>
                    <a:cubicBezTo>
                      <a:pt x="91" y="35"/>
                      <a:pt x="91" y="35"/>
                      <a:pt x="91" y="35"/>
                    </a:cubicBezTo>
                    <a:cubicBezTo>
                      <a:pt x="90" y="36"/>
                      <a:pt x="91" y="34"/>
                      <a:pt x="91" y="35"/>
                    </a:cubicBezTo>
                    <a:cubicBezTo>
                      <a:pt x="90" y="36"/>
                      <a:pt x="90" y="36"/>
                      <a:pt x="89" y="37"/>
                    </a:cubicBezTo>
                    <a:cubicBezTo>
                      <a:pt x="89" y="35"/>
                      <a:pt x="88" y="37"/>
                      <a:pt x="87" y="38"/>
                    </a:cubicBezTo>
                    <a:cubicBezTo>
                      <a:pt x="87" y="36"/>
                      <a:pt x="87" y="36"/>
                      <a:pt x="87" y="36"/>
                    </a:cubicBezTo>
                    <a:cubicBezTo>
                      <a:pt x="86" y="38"/>
                      <a:pt x="86" y="36"/>
                      <a:pt x="86" y="36"/>
                    </a:cubicBezTo>
                    <a:cubicBezTo>
                      <a:pt x="86" y="35"/>
                      <a:pt x="86" y="34"/>
                      <a:pt x="86" y="34"/>
                    </a:cubicBezTo>
                    <a:cubicBezTo>
                      <a:pt x="85" y="36"/>
                      <a:pt x="85" y="36"/>
                      <a:pt x="84" y="36"/>
                    </a:cubicBezTo>
                    <a:cubicBezTo>
                      <a:pt x="84" y="36"/>
                      <a:pt x="83" y="36"/>
                      <a:pt x="83" y="35"/>
                    </a:cubicBezTo>
                    <a:cubicBezTo>
                      <a:pt x="81" y="37"/>
                      <a:pt x="81" y="35"/>
                      <a:pt x="79" y="36"/>
                    </a:cubicBezTo>
                    <a:cubicBezTo>
                      <a:pt x="79" y="34"/>
                      <a:pt x="79" y="34"/>
                      <a:pt x="79" y="34"/>
                    </a:cubicBezTo>
                    <a:cubicBezTo>
                      <a:pt x="77" y="36"/>
                      <a:pt x="77" y="33"/>
                      <a:pt x="75" y="34"/>
                    </a:cubicBezTo>
                    <a:cubicBezTo>
                      <a:pt x="76" y="32"/>
                      <a:pt x="76" y="32"/>
                      <a:pt x="76" y="32"/>
                    </a:cubicBezTo>
                    <a:cubicBezTo>
                      <a:pt x="76" y="31"/>
                      <a:pt x="75" y="32"/>
                      <a:pt x="74" y="34"/>
                    </a:cubicBezTo>
                    <a:cubicBezTo>
                      <a:pt x="74" y="33"/>
                      <a:pt x="73" y="35"/>
                      <a:pt x="74" y="33"/>
                    </a:cubicBezTo>
                    <a:cubicBezTo>
                      <a:pt x="73" y="32"/>
                      <a:pt x="73" y="34"/>
                      <a:pt x="72" y="34"/>
                    </a:cubicBezTo>
                    <a:cubicBezTo>
                      <a:pt x="72" y="33"/>
                      <a:pt x="72" y="33"/>
                      <a:pt x="71" y="33"/>
                    </a:cubicBezTo>
                    <a:cubicBezTo>
                      <a:pt x="71" y="33"/>
                      <a:pt x="71" y="33"/>
                      <a:pt x="71" y="33"/>
                    </a:cubicBezTo>
                    <a:cubicBezTo>
                      <a:pt x="71" y="33"/>
                      <a:pt x="72" y="32"/>
                      <a:pt x="72" y="32"/>
                    </a:cubicBezTo>
                    <a:cubicBezTo>
                      <a:pt x="71" y="32"/>
                      <a:pt x="71" y="31"/>
                      <a:pt x="70" y="34"/>
                    </a:cubicBezTo>
                    <a:cubicBezTo>
                      <a:pt x="70" y="32"/>
                      <a:pt x="68" y="34"/>
                      <a:pt x="68" y="32"/>
                    </a:cubicBezTo>
                    <a:cubicBezTo>
                      <a:pt x="68" y="33"/>
                      <a:pt x="68" y="33"/>
                      <a:pt x="67" y="33"/>
                    </a:cubicBezTo>
                    <a:cubicBezTo>
                      <a:pt x="67" y="33"/>
                      <a:pt x="67" y="31"/>
                      <a:pt x="66" y="33"/>
                    </a:cubicBezTo>
                    <a:cubicBezTo>
                      <a:pt x="66" y="32"/>
                      <a:pt x="66" y="31"/>
                      <a:pt x="66" y="31"/>
                    </a:cubicBezTo>
                    <a:cubicBezTo>
                      <a:pt x="66" y="31"/>
                      <a:pt x="66" y="32"/>
                      <a:pt x="65" y="33"/>
                    </a:cubicBezTo>
                    <a:cubicBezTo>
                      <a:pt x="64" y="34"/>
                      <a:pt x="64" y="30"/>
                      <a:pt x="63" y="30"/>
                    </a:cubicBezTo>
                    <a:cubicBezTo>
                      <a:pt x="61" y="31"/>
                      <a:pt x="60" y="30"/>
                      <a:pt x="58" y="30"/>
                    </a:cubicBezTo>
                    <a:cubicBezTo>
                      <a:pt x="58" y="29"/>
                      <a:pt x="58" y="29"/>
                      <a:pt x="58" y="29"/>
                    </a:cubicBezTo>
                    <a:cubicBezTo>
                      <a:pt x="57" y="31"/>
                      <a:pt x="58" y="27"/>
                      <a:pt x="56" y="30"/>
                    </a:cubicBezTo>
                    <a:cubicBezTo>
                      <a:pt x="56" y="29"/>
                      <a:pt x="56" y="29"/>
                      <a:pt x="56" y="28"/>
                    </a:cubicBezTo>
                    <a:cubicBezTo>
                      <a:pt x="55" y="30"/>
                      <a:pt x="56" y="26"/>
                      <a:pt x="54" y="28"/>
                    </a:cubicBezTo>
                    <a:cubicBezTo>
                      <a:pt x="55" y="28"/>
                      <a:pt x="55" y="28"/>
                      <a:pt x="55" y="28"/>
                    </a:cubicBezTo>
                    <a:cubicBezTo>
                      <a:pt x="55" y="26"/>
                      <a:pt x="53" y="28"/>
                      <a:pt x="53" y="27"/>
                    </a:cubicBezTo>
                    <a:cubicBezTo>
                      <a:pt x="53" y="26"/>
                      <a:pt x="54" y="26"/>
                      <a:pt x="54" y="26"/>
                    </a:cubicBezTo>
                    <a:cubicBezTo>
                      <a:pt x="54" y="24"/>
                      <a:pt x="52" y="28"/>
                      <a:pt x="53" y="25"/>
                    </a:cubicBezTo>
                    <a:cubicBezTo>
                      <a:pt x="53" y="25"/>
                      <a:pt x="53" y="26"/>
                      <a:pt x="53" y="26"/>
                    </a:cubicBezTo>
                    <a:cubicBezTo>
                      <a:pt x="52" y="25"/>
                      <a:pt x="50" y="26"/>
                      <a:pt x="48" y="26"/>
                    </a:cubicBezTo>
                    <a:cubicBezTo>
                      <a:pt x="47" y="24"/>
                      <a:pt x="49" y="22"/>
                      <a:pt x="48" y="23"/>
                    </a:cubicBezTo>
                    <a:cubicBezTo>
                      <a:pt x="48" y="23"/>
                      <a:pt x="47" y="24"/>
                      <a:pt x="48" y="24"/>
                    </a:cubicBezTo>
                    <a:cubicBezTo>
                      <a:pt x="47" y="25"/>
                      <a:pt x="48" y="21"/>
                      <a:pt x="47" y="22"/>
                    </a:cubicBezTo>
                    <a:cubicBezTo>
                      <a:pt x="47" y="24"/>
                      <a:pt x="47" y="23"/>
                      <a:pt x="47" y="24"/>
                    </a:cubicBezTo>
                    <a:cubicBezTo>
                      <a:pt x="46" y="23"/>
                      <a:pt x="47" y="21"/>
                      <a:pt x="46" y="22"/>
                    </a:cubicBezTo>
                    <a:cubicBezTo>
                      <a:pt x="46" y="21"/>
                      <a:pt x="46" y="21"/>
                      <a:pt x="46" y="21"/>
                    </a:cubicBezTo>
                    <a:cubicBezTo>
                      <a:pt x="45" y="24"/>
                      <a:pt x="44" y="22"/>
                      <a:pt x="43" y="25"/>
                    </a:cubicBezTo>
                    <a:cubicBezTo>
                      <a:pt x="40" y="24"/>
                      <a:pt x="36" y="25"/>
                      <a:pt x="33" y="25"/>
                    </a:cubicBezTo>
                    <a:cubicBezTo>
                      <a:pt x="30" y="23"/>
                      <a:pt x="26" y="23"/>
                      <a:pt x="24" y="21"/>
                    </a:cubicBezTo>
                    <a:cubicBezTo>
                      <a:pt x="24" y="18"/>
                      <a:pt x="23" y="18"/>
                      <a:pt x="22" y="19"/>
                    </a:cubicBezTo>
                    <a:cubicBezTo>
                      <a:pt x="23" y="18"/>
                      <a:pt x="23" y="18"/>
                      <a:pt x="23" y="18"/>
                    </a:cubicBezTo>
                    <a:cubicBezTo>
                      <a:pt x="22" y="20"/>
                      <a:pt x="22" y="18"/>
                      <a:pt x="21" y="20"/>
                    </a:cubicBezTo>
                    <a:cubicBezTo>
                      <a:pt x="20" y="19"/>
                      <a:pt x="19" y="20"/>
                      <a:pt x="18" y="19"/>
                    </a:cubicBezTo>
                    <a:cubicBezTo>
                      <a:pt x="18" y="19"/>
                      <a:pt x="19" y="18"/>
                      <a:pt x="18" y="18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7" y="19"/>
                      <a:pt x="17" y="20"/>
                    </a:cubicBezTo>
                    <a:cubicBezTo>
                      <a:pt x="13" y="21"/>
                      <a:pt x="12" y="16"/>
                      <a:pt x="8" y="15"/>
                    </a:cubicBezTo>
                    <a:cubicBezTo>
                      <a:pt x="8" y="14"/>
                      <a:pt x="7" y="15"/>
                      <a:pt x="6" y="15"/>
                    </a:cubicBezTo>
                    <a:cubicBezTo>
                      <a:pt x="4" y="12"/>
                      <a:pt x="3" y="9"/>
                      <a:pt x="0" y="10"/>
                    </a:cubicBezTo>
                    <a:cubicBezTo>
                      <a:pt x="0" y="10"/>
                      <a:pt x="2" y="5"/>
                      <a:pt x="3" y="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90" name="Freeform 55"/>
              <p:cNvSpPr/>
              <p:nvPr/>
            </p:nvSpPr>
            <p:spPr bwMode="auto">
              <a:xfrm>
                <a:off x="8799513" y="2435226"/>
                <a:ext cx="3175" cy="7938"/>
              </a:xfrm>
              <a:custGeom>
                <a:avLst/>
                <a:gdLst>
                  <a:gd name="T0" fmla="*/ 0 w 1"/>
                  <a:gd name="T1" fmla="*/ 2 h 2"/>
                  <a:gd name="T2" fmla="*/ 1 w 1"/>
                  <a:gd name="T3" fmla="*/ 0 h 2"/>
                  <a:gd name="T4" fmla="*/ 0 w 1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2"/>
                    </a:moveTo>
                    <a:cubicBezTo>
                      <a:pt x="0" y="1"/>
                      <a:pt x="0" y="1"/>
                      <a:pt x="1" y="0"/>
                    </a:cubicBez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91" name="Freeform 56"/>
              <p:cNvSpPr/>
              <p:nvPr/>
            </p:nvSpPr>
            <p:spPr bwMode="auto">
              <a:xfrm>
                <a:off x="8786813" y="2393951"/>
                <a:ext cx="4762" cy="4763"/>
              </a:xfrm>
              <a:custGeom>
                <a:avLst/>
                <a:gdLst>
                  <a:gd name="T0" fmla="*/ 1 w 1"/>
                  <a:gd name="T1" fmla="*/ 1 h 1"/>
                  <a:gd name="T2" fmla="*/ 1 w 1"/>
                  <a:gd name="T3" fmla="*/ 0 h 1"/>
                  <a:gd name="T4" fmla="*/ 1 w 1"/>
                  <a:gd name="T5" fmla="*/ 0 h 1"/>
                  <a:gd name="T6" fmla="*/ 1 w 1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0" y="1"/>
                      <a:pt x="1" y="1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92" name="Freeform 57"/>
              <p:cNvSpPr/>
              <p:nvPr/>
            </p:nvSpPr>
            <p:spPr bwMode="auto">
              <a:xfrm>
                <a:off x="8783638" y="2387601"/>
                <a:ext cx="3175" cy="6350"/>
              </a:xfrm>
              <a:custGeom>
                <a:avLst/>
                <a:gdLst>
                  <a:gd name="T0" fmla="*/ 0 w 1"/>
                  <a:gd name="T1" fmla="*/ 2 h 2"/>
                  <a:gd name="T2" fmla="*/ 1 w 1"/>
                  <a:gd name="T3" fmla="*/ 0 h 2"/>
                  <a:gd name="T4" fmla="*/ 0 w 1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2"/>
                    </a:moveTo>
                    <a:cubicBezTo>
                      <a:pt x="1" y="1"/>
                      <a:pt x="1" y="0"/>
                      <a:pt x="1" y="0"/>
                    </a:cubicBez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93" name="Freeform 58"/>
              <p:cNvSpPr/>
              <p:nvPr/>
            </p:nvSpPr>
            <p:spPr bwMode="auto">
              <a:xfrm>
                <a:off x="8783638" y="2371726"/>
                <a:ext cx="3175" cy="4763"/>
              </a:xfrm>
              <a:custGeom>
                <a:avLst/>
                <a:gdLst>
                  <a:gd name="T0" fmla="*/ 0 w 1"/>
                  <a:gd name="T1" fmla="*/ 1 h 1"/>
                  <a:gd name="T2" fmla="*/ 1 w 1"/>
                  <a:gd name="T3" fmla="*/ 0 h 1"/>
                  <a:gd name="T4" fmla="*/ 0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0" y="0"/>
                      <a:pt x="1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94" name="Freeform 59"/>
              <p:cNvSpPr/>
              <p:nvPr/>
            </p:nvSpPr>
            <p:spPr bwMode="auto">
              <a:xfrm>
                <a:off x="8780463" y="2379663"/>
                <a:ext cx="3175" cy="3175"/>
              </a:xfrm>
              <a:custGeom>
                <a:avLst/>
                <a:gdLst>
                  <a:gd name="T0" fmla="*/ 0 w 1"/>
                  <a:gd name="T1" fmla="*/ 1 h 1"/>
                  <a:gd name="T2" fmla="*/ 0 w 1"/>
                  <a:gd name="T3" fmla="*/ 0 h 1"/>
                  <a:gd name="T4" fmla="*/ 0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0" y="1"/>
                      <a:pt x="0" y="0"/>
                    </a:cubicBezTo>
                    <a:cubicBezTo>
                      <a:pt x="0" y="1"/>
                      <a:pt x="1" y="0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95" name="Freeform 60"/>
              <p:cNvSpPr/>
              <p:nvPr/>
            </p:nvSpPr>
            <p:spPr bwMode="auto">
              <a:xfrm>
                <a:off x="8769350" y="2363788"/>
                <a:ext cx="3175" cy="7938"/>
              </a:xfrm>
              <a:custGeom>
                <a:avLst/>
                <a:gdLst>
                  <a:gd name="T0" fmla="*/ 0 w 1"/>
                  <a:gd name="T1" fmla="*/ 1 h 2"/>
                  <a:gd name="T2" fmla="*/ 0 w 1"/>
                  <a:gd name="T3" fmla="*/ 1 h 2"/>
                  <a:gd name="T4" fmla="*/ 0 w 1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1"/>
                    </a:moveTo>
                    <a:cubicBezTo>
                      <a:pt x="0" y="1"/>
                      <a:pt x="0" y="2"/>
                      <a:pt x="0" y="1"/>
                    </a:cubicBezTo>
                    <a:cubicBezTo>
                      <a:pt x="0" y="1"/>
                      <a:pt x="1" y="0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96" name="Freeform 61"/>
              <p:cNvSpPr/>
              <p:nvPr/>
            </p:nvSpPr>
            <p:spPr bwMode="auto">
              <a:xfrm>
                <a:off x="8761413" y="2368551"/>
                <a:ext cx="3175" cy="3175"/>
              </a:xfrm>
              <a:custGeom>
                <a:avLst/>
                <a:gdLst>
                  <a:gd name="T0" fmla="*/ 0 w 1"/>
                  <a:gd name="T1" fmla="*/ 1 h 1"/>
                  <a:gd name="T2" fmla="*/ 0 w 1"/>
                  <a:gd name="T3" fmla="*/ 1 h 1"/>
                  <a:gd name="T4" fmla="*/ 1 w 1"/>
                  <a:gd name="T5" fmla="*/ 0 h 1"/>
                  <a:gd name="T6" fmla="*/ 0 w 1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0"/>
                      <a:pt x="0" y="0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97" name="Freeform 62"/>
              <p:cNvSpPr/>
              <p:nvPr/>
            </p:nvSpPr>
            <p:spPr bwMode="auto">
              <a:xfrm>
                <a:off x="8640763" y="2335213"/>
                <a:ext cx="0" cy="3175"/>
              </a:xfrm>
              <a:custGeom>
                <a:avLst/>
                <a:gdLst>
                  <a:gd name="T0" fmla="*/ 2 h 2"/>
                  <a:gd name="T1" fmla="*/ 0 h 2"/>
                  <a:gd name="T2" fmla="*/ 2 h 2"/>
                  <a:gd name="T3" fmla="*/ 2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2">
                    <a:moveTo>
                      <a:pt x="0" y="2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98" name="Freeform 63"/>
              <p:cNvSpPr/>
              <p:nvPr/>
            </p:nvSpPr>
            <p:spPr bwMode="auto">
              <a:xfrm>
                <a:off x="8583613" y="2316163"/>
                <a:ext cx="4762" cy="6350"/>
              </a:xfrm>
              <a:custGeom>
                <a:avLst/>
                <a:gdLst>
                  <a:gd name="T0" fmla="*/ 1 w 1"/>
                  <a:gd name="T1" fmla="*/ 1 h 2"/>
                  <a:gd name="T2" fmla="*/ 1 w 1"/>
                  <a:gd name="T3" fmla="*/ 0 h 2"/>
                  <a:gd name="T4" fmla="*/ 1 w 1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1"/>
                    </a:moveTo>
                    <a:cubicBezTo>
                      <a:pt x="0" y="2"/>
                      <a:pt x="1" y="1"/>
                      <a:pt x="1" y="0"/>
                    </a:cubicBezTo>
                    <a:cubicBezTo>
                      <a:pt x="1" y="0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99" name="Freeform 64"/>
              <p:cNvSpPr/>
              <p:nvPr/>
            </p:nvSpPr>
            <p:spPr bwMode="auto">
              <a:xfrm>
                <a:off x="8555038" y="2327276"/>
                <a:ext cx="0" cy="7938"/>
              </a:xfrm>
              <a:custGeom>
                <a:avLst/>
                <a:gdLst>
                  <a:gd name="T0" fmla="*/ 0 h 5"/>
                  <a:gd name="T1" fmla="*/ 0 h 5"/>
                  <a:gd name="T2" fmla="*/ 5 h 5"/>
                  <a:gd name="T3" fmla="*/ 0 h 5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5">
                    <a:moveTo>
                      <a:pt x="0" y="0"/>
                    </a:moveTo>
                    <a:lnTo>
                      <a:pt x="0" y="0"/>
                    </a:lnTo>
                    <a:lnTo>
                      <a:pt x="0" y="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00" name="Freeform 65"/>
              <p:cNvSpPr/>
              <p:nvPr/>
            </p:nvSpPr>
            <p:spPr bwMode="auto">
              <a:xfrm>
                <a:off x="9099550" y="2047876"/>
                <a:ext cx="3175" cy="4763"/>
              </a:xfrm>
              <a:custGeom>
                <a:avLst/>
                <a:gdLst>
                  <a:gd name="T0" fmla="*/ 0 w 1"/>
                  <a:gd name="T1" fmla="*/ 1 h 1"/>
                  <a:gd name="T2" fmla="*/ 1 w 1"/>
                  <a:gd name="T3" fmla="*/ 1 h 1"/>
                  <a:gd name="T4" fmla="*/ 0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1" y="1"/>
                      <a:pt x="1" y="0"/>
                      <a:pt x="1" y="1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01" name="Freeform 66"/>
              <p:cNvSpPr/>
              <p:nvPr/>
            </p:nvSpPr>
            <p:spPr bwMode="auto">
              <a:xfrm>
                <a:off x="8926513" y="1736726"/>
                <a:ext cx="200025" cy="307975"/>
              </a:xfrm>
              <a:custGeom>
                <a:avLst/>
                <a:gdLst>
                  <a:gd name="T0" fmla="*/ 11 w 53"/>
                  <a:gd name="T1" fmla="*/ 10 h 82"/>
                  <a:gd name="T2" fmla="*/ 12 w 53"/>
                  <a:gd name="T3" fmla="*/ 12 h 82"/>
                  <a:gd name="T4" fmla="*/ 18 w 53"/>
                  <a:gd name="T5" fmla="*/ 16 h 82"/>
                  <a:gd name="T6" fmla="*/ 19 w 53"/>
                  <a:gd name="T7" fmla="*/ 18 h 82"/>
                  <a:gd name="T8" fmla="*/ 19 w 53"/>
                  <a:gd name="T9" fmla="*/ 24 h 82"/>
                  <a:gd name="T10" fmla="*/ 20 w 53"/>
                  <a:gd name="T11" fmla="*/ 25 h 82"/>
                  <a:gd name="T12" fmla="*/ 23 w 53"/>
                  <a:gd name="T13" fmla="*/ 28 h 82"/>
                  <a:gd name="T14" fmla="*/ 23 w 53"/>
                  <a:gd name="T15" fmla="*/ 31 h 82"/>
                  <a:gd name="T16" fmla="*/ 23 w 53"/>
                  <a:gd name="T17" fmla="*/ 32 h 82"/>
                  <a:gd name="T18" fmla="*/ 25 w 53"/>
                  <a:gd name="T19" fmla="*/ 33 h 82"/>
                  <a:gd name="T20" fmla="*/ 28 w 53"/>
                  <a:gd name="T21" fmla="*/ 35 h 82"/>
                  <a:gd name="T22" fmla="*/ 29 w 53"/>
                  <a:gd name="T23" fmla="*/ 37 h 82"/>
                  <a:gd name="T24" fmla="*/ 31 w 53"/>
                  <a:gd name="T25" fmla="*/ 38 h 82"/>
                  <a:gd name="T26" fmla="*/ 31 w 53"/>
                  <a:gd name="T27" fmla="*/ 41 h 82"/>
                  <a:gd name="T28" fmla="*/ 32 w 53"/>
                  <a:gd name="T29" fmla="*/ 43 h 82"/>
                  <a:gd name="T30" fmla="*/ 33 w 53"/>
                  <a:gd name="T31" fmla="*/ 46 h 82"/>
                  <a:gd name="T32" fmla="*/ 34 w 53"/>
                  <a:gd name="T33" fmla="*/ 47 h 82"/>
                  <a:gd name="T34" fmla="*/ 33 w 53"/>
                  <a:gd name="T35" fmla="*/ 49 h 82"/>
                  <a:gd name="T36" fmla="*/ 35 w 53"/>
                  <a:gd name="T37" fmla="*/ 49 h 82"/>
                  <a:gd name="T38" fmla="*/ 36 w 53"/>
                  <a:gd name="T39" fmla="*/ 49 h 82"/>
                  <a:gd name="T40" fmla="*/ 37 w 53"/>
                  <a:gd name="T41" fmla="*/ 50 h 82"/>
                  <a:gd name="T42" fmla="*/ 39 w 53"/>
                  <a:gd name="T43" fmla="*/ 54 h 82"/>
                  <a:gd name="T44" fmla="*/ 40 w 53"/>
                  <a:gd name="T45" fmla="*/ 56 h 82"/>
                  <a:gd name="T46" fmla="*/ 41 w 53"/>
                  <a:gd name="T47" fmla="*/ 57 h 82"/>
                  <a:gd name="T48" fmla="*/ 42 w 53"/>
                  <a:gd name="T49" fmla="*/ 60 h 82"/>
                  <a:gd name="T50" fmla="*/ 39 w 53"/>
                  <a:gd name="T51" fmla="*/ 63 h 82"/>
                  <a:gd name="T52" fmla="*/ 44 w 53"/>
                  <a:gd name="T53" fmla="*/ 62 h 82"/>
                  <a:gd name="T54" fmla="*/ 48 w 53"/>
                  <a:gd name="T55" fmla="*/ 61 h 82"/>
                  <a:gd name="T56" fmla="*/ 48 w 53"/>
                  <a:gd name="T57" fmla="*/ 63 h 82"/>
                  <a:gd name="T58" fmla="*/ 50 w 53"/>
                  <a:gd name="T59" fmla="*/ 62 h 82"/>
                  <a:gd name="T60" fmla="*/ 49 w 53"/>
                  <a:gd name="T61" fmla="*/ 64 h 82"/>
                  <a:gd name="T62" fmla="*/ 46 w 53"/>
                  <a:gd name="T63" fmla="*/ 67 h 82"/>
                  <a:gd name="T64" fmla="*/ 50 w 53"/>
                  <a:gd name="T65" fmla="*/ 66 h 82"/>
                  <a:gd name="T66" fmla="*/ 49 w 53"/>
                  <a:gd name="T67" fmla="*/ 67 h 82"/>
                  <a:gd name="T68" fmla="*/ 52 w 53"/>
                  <a:gd name="T69" fmla="*/ 67 h 82"/>
                  <a:gd name="T70" fmla="*/ 52 w 53"/>
                  <a:gd name="T71" fmla="*/ 68 h 82"/>
                  <a:gd name="T72" fmla="*/ 47 w 53"/>
                  <a:gd name="T73" fmla="*/ 71 h 82"/>
                  <a:gd name="T74" fmla="*/ 52 w 53"/>
                  <a:gd name="T75" fmla="*/ 70 h 82"/>
                  <a:gd name="T76" fmla="*/ 48 w 53"/>
                  <a:gd name="T77" fmla="*/ 78 h 82"/>
                  <a:gd name="T78" fmla="*/ 47 w 53"/>
                  <a:gd name="T79" fmla="*/ 79 h 82"/>
                  <a:gd name="T80" fmla="*/ 49 w 53"/>
                  <a:gd name="T81" fmla="*/ 81 h 82"/>
                  <a:gd name="T82" fmla="*/ 46 w 53"/>
                  <a:gd name="T83" fmla="*/ 82 h 82"/>
                  <a:gd name="T84" fmla="*/ 47 w 53"/>
                  <a:gd name="T85" fmla="*/ 79 h 82"/>
                  <a:gd name="T86" fmla="*/ 41 w 53"/>
                  <a:gd name="T87" fmla="*/ 78 h 82"/>
                  <a:gd name="T88" fmla="*/ 35 w 53"/>
                  <a:gd name="T89" fmla="*/ 74 h 82"/>
                  <a:gd name="T90" fmla="*/ 29 w 53"/>
                  <a:gd name="T91" fmla="*/ 69 h 82"/>
                  <a:gd name="T92" fmla="*/ 25 w 53"/>
                  <a:gd name="T93" fmla="*/ 64 h 82"/>
                  <a:gd name="T94" fmla="*/ 22 w 53"/>
                  <a:gd name="T95" fmla="*/ 61 h 82"/>
                  <a:gd name="T96" fmla="*/ 19 w 53"/>
                  <a:gd name="T97" fmla="*/ 52 h 82"/>
                  <a:gd name="T98" fmla="*/ 19 w 53"/>
                  <a:gd name="T99" fmla="*/ 47 h 82"/>
                  <a:gd name="T100" fmla="*/ 18 w 53"/>
                  <a:gd name="T101" fmla="*/ 41 h 82"/>
                  <a:gd name="T102" fmla="*/ 5 w 53"/>
                  <a:gd name="T103" fmla="*/ 24 h 82"/>
                  <a:gd name="T104" fmla="*/ 4 w 53"/>
                  <a:gd name="T105" fmla="*/ 19 h 82"/>
                  <a:gd name="T106" fmla="*/ 8 w 53"/>
                  <a:gd name="T107" fmla="*/ 1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53" h="82">
                    <a:moveTo>
                      <a:pt x="8" y="1"/>
                    </a:moveTo>
                    <a:cubicBezTo>
                      <a:pt x="12" y="0"/>
                      <a:pt x="8" y="3"/>
                      <a:pt x="12" y="4"/>
                    </a:cubicBezTo>
                    <a:cubicBezTo>
                      <a:pt x="12" y="4"/>
                      <a:pt x="9" y="4"/>
                      <a:pt x="10" y="4"/>
                    </a:cubicBezTo>
                    <a:cubicBezTo>
                      <a:pt x="14" y="4"/>
                      <a:pt x="12" y="7"/>
                      <a:pt x="10" y="9"/>
                    </a:cubicBezTo>
                    <a:cubicBezTo>
                      <a:pt x="9" y="9"/>
                      <a:pt x="9" y="9"/>
                      <a:pt x="9" y="9"/>
                    </a:cubicBezTo>
                    <a:cubicBezTo>
                      <a:pt x="9" y="10"/>
                      <a:pt x="11" y="9"/>
                      <a:pt x="11" y="10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1" y="10"/>
                      <a:pt x="11" y="10"/>
                      <a:pt x="12" y="10"/>
                    </a:cubicBezTo>
                    <a:cubicBezTo>
                      <a:pt x="11" y="10"/>
                      <a:pt x="10" y="11"/>
                      <a:pt x="9" y="11"/>
                    </a:cubicBezTo>
                    <a:cubicBezTo>
                      <a:pt x="11" y="11"/>
                      <a:pt x="11" y="11"/>
                      <a:pt x="11" y="11"/>
                    </a:cubicBezTo>
                    <a:cubicBezTo>
                      <a:pt x="15" y="10"/>
                      <a:pt x="11" y="12"/>
                      <a:pt x="13" y="12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5" y="12"/>
                      <a:pt x="15" y="13"/>
                      <a:pt x="16" y="14"/>
                    </a:cubicBezTo>
                    <a:cubicBezTo>
                      <a:pt x="14" y="15"/>
                      <a:pt x="14" y="15"/>
                      <a:pt x="14" y="15"/>
                    </a:cubicBezTo>
                    <a:cubicBezTo>
                      <a:pt x="15" y="14"/>
                      <a:pt x="16" y="15"/>
                      <a:pt x="16" y="15"/>
                    </a:cubicBezTo>
                    <a:cubicBezTo>
                      <a:pt x="15" y="15"/>
                      <a:pt x="18" y="15"/>
                      <a:pt x="17" y="15"/>
                    </a:cubicBezTo>
                    <a:cubicBezTo>
                      <a:pt x="17" y="15"/>
                      <a:pt x="17" y="15"/>
                      <a:pt x="17" y="15"/>
                    </a:cubicBezTo>
                    <a:cubicBezTo>
                      <a:pt x="19" y="15"/>
                      <a:pt x="16" y="16"/>
                      <a:pt x="18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9" y="16"/>
                      <a:pt x="16" y="17"/>
                      <a:pt x="17" y="17"/>
                    </a:cubicBezTo>
                    <a:cubicBezTo>
                      <a:pt x="18" y="17"/>
                      <a:pt x="18" y="17"/>
                      <a:pt x="18" y="17"/>
                    </a:cubicBezTo>
                    <a:cubicBezTo>
                      <a:pt x="18" y="17"/>
                      <a:pt x="17" y="17"/>
                      <a:pt x="18" y="17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8" y="17"/>
                      <a:pt x="17" y="18"/>
                      <a:pt x="19" y="18"/>
                    </a:cubicBezTo>
                    <a:cubicBezTo>
                      <a:pt x="17" y="18"/>
                      <a:pt x="18" y="17"/>
                      <a:pt x="16" y="18"/>
                    </a:cubicBezTo>
                    <a:cubicBezTo>
                      <a:pt x="18" y="19"/>
                      <a:pt x="18" y="21"/>
                      <a:pt x="19" y="22"/>
                    </a:cubicBezTo>
                    <a:cubicBezTo>
                      <a:pt x="17" y="23"/>
                      <a:pt x="17" y="23"/>
                      <a:pt x="17" y="23"/>
                    </a:cubicBezTo>
                    <a:cubicBezTo>
                      <a:pt x="18" y="23"/>
                      <a:pt x="18" y="23"/>
                      <a:pt x="19" y="23"/>
                    </a:cubicBezTo>
                    <a:cubicBezTo>
                      <a:pt x="19" y="23"/>
                      <a:pt x="18" y="23"/>
                      <a:pt x="18" y="23"/>
                    </a:cubicBezTo>
                    <a:cubicBezTo>
                      <a:pt x="17" y="24"/>
                      <a:pt x="20" y="23"/>
                      <a:pt x="19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9" y="24"/>
                      <a:pt x="19" y="24"/>
                      <a:pt x="18" y="25"/>
                    </a:cubicBezTo>
                    <a:cubicBezTo>
                      <a:pt x="20" y="24"/>
                      <a:pt x="18" y="25"/>
                      <a:pt x="19" y="25"/>
                    </a:cubicBezTo>
                    <a:cubicBezTo>
                      <a:pt x="18" y="25"/>
                      <a:pt x="18" y="25"/>
                      <a:pt x="18" y="25"/>
                    </a:cubicBezTo>
                    <a:cubicBezTo>
                      <a:pt x="17" y="26"/>
                      <a:pt x="20" y="25"/>
                      <a:pt x="20" y="25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21" y="25"/>
                      <a:pt x="20" y="26"/>
                      <a:pt x="21" y="26"/>
                    </a:cubicBezTo>
                    <a:cubicBezTo>
                      <a:pt x="21" y="26"/>
                      <a:pt x="21" y="26"/>
                      <a:pt x="21" y="26"/>
                    </a:cubicBezTo>
                    <a:cubicBezTo>
                      <a:pt x="21" y="27"/>
                      <a:pt x="20" y="27"/>
                      <a:pt x="21" y="27"/>
                    </a:cubicBezTo>
                    <a:cubicBezTo>
                      <a:pt x="21" y="28"/>
                      <a:pt x="19" y="28"/>
                      <a:pt x="19" y="28"/>
                    </a:cubicBezTo>
                    <a:cubicBezTo>
                      <a:pt x="22" y="28"/>
                      <a:pt x="21" y="29"/>
                      <a:pt x="23" y="28"/>
                    </a:cubicBezTo>
                    <a:cubicBezTo>
                      <a:pt x="23" y="28"/>
                      <a:pt x="22" y="29"/>
                      <a:pt x="23" y="29"/>
                    </a:cubicBezTo>
                    <a:cubicBezTo>
                      <a:pt x="22" y="29"/>
                      <a:pt x="20" y="30"/>
                      <a:pt x="20" y="30"/>
                    </a:cubicBezTo>
                    <a:cubicBezTo>
                      <a:pt x="19" y="31"/>
                      <a:pt x="19" y="31"/>
                      <a:pt x="19" y="31"/>
                    </a:cubicBezTo>
                    <a:cubicBezTo>
                      <a:pt x="18" y="31"/>
                      <a:pt x="19" y="30"/>
                      <a:pt x="18" y="31"/>
                    </a:cubicBezTo>
                    <a:cubicBezTo>
                      <a:pt x="18" y="31"/>
                      <a:pt x="19" y="31"/>
                      <a:pt x="19" y="31"/>
                    </a:cubicBezTo>
                    <a:cubicBezTo>
                      <a:pt x="20" y="31"/>
                      <a:pt x="23" y="30"/>
                      <a:pt x="23" y="31"/>
                    </a:cubicBezTo>
                    <a:cubicBezTo>
                      <a:pt x="22" y="31"/>
                      <a:pt x="21" y="32"/>
                      <a:pt x="20" y="32"/>
                    </a:cubicBezTo>
                    <a:cubicBezTo>
                      <a:pt x="25" y="31"/>
                      <a:pt x="25" y="31"/>
                      <a:pt x="25" y="31"/>
                    </a:cubicBezTo>
                    <a:cubicBezTo>
                      <a:pt x="25" y="31"/>
                      <a:pt x="23" y="31"/>
                      <a:pt x="24" y="31"/>
                    </a:cubicBezTo>
                    <a:cubicBezTo>
                      <a:pt x="25" y="31"/>
                      <a:pt x="25" y="31"/>
                      <a:pt x="25" y="31"/>
                    </a:cubicBezTo>
                    <a:cubicBezTo>
                      <a:pt x="25" y="31"/>
                      <a:pt x="26" y="31"/>
                      <a:pt x="24" y="32"/>
                    </a:cubicBezTo>
                    <a:cubicBezTo>
                      <a:pt x="23" y="32"/>
                      <a:pt x="23" y="32"/>
                      <a:pt x="23" y="32"/>
                    </a:cubicBezTo>
                    <a:cubicBezTo>
                      <a:pt x="23" y="33"/>
                      <a:pt x="23" y="32"/>
                      <a:pt x="24" y="33"/>
                    </a:cubicBezTo>
                    <a:cubicBezTo>
                      <a:pt x="23" y="33"/>
                      <a:pt x="23" y="33"/>
                      <a:pt x="23" y="33"/>
                    </a:cubicBezTo>
                    <a:cubicBezTo>
                      <a:pt x="23" y="33"/>
                      <a:pt x="24" y="33"/>
                      <a:pt x="25" y="32"/>
                    </a:cubicBezTo>
                    <a:cubicBezTo>
                      <a:pt x="25" y="32"/>
                      <a:pt x="24" y="33"/>
                      <a:pt x="25" y="32"/>
                    </a:cubicBezTo>
                    <a:cubicBezTo>
                      <a:pt x="26" y="32"/>
                      <a:pt x="26" y="32"/>
                      <a:pt x="27" y="32"/>
                    </a:cubicBezTo>
                    <a:cubicBezTo>
                      <a:pt x="25" y="33"/>
                      <a:pt x="25" y="33"/>
                      <a:pt x="25" y="33"/>
                    </a:cubicBezTo>
                    <a:cubicBezTo>
                      <a:pt x="27" y="33"/>
                      <a:pt x="27" y="33"/>
                      <a:pt x="28" y="33"/>
                    </a:cubicBezTo>
                    <a:cubicBezTo>
                      <a:pt x="29" y="32"/>
                      <a:pt x="26" y="33"/>
                      <a:pt x="27" y="33"/>
                    </a:cubicBezTo>
                    <a:cubicBezTo>
                      <a:pt x="26" y="34"/>
                      <a:pt x="29" y="33"/>
                      <a:pt x="27" y="35"/>
                    </a:cubicBezTo>
                    <a:cubicBezTo>
                      <a:pt x="27" y="35"/>
                      <a:pt x="29" y="34"/>
                      <a:pt x="28" y="34"/>
                    </a:cubicBezTo>
                    <a:cubicBezTo>
                      <a:pt x="28" y="34"/>
                      <a:pt x="27" y="35"/>
                      <a:pt x="28" y="35"/>
                    </a:cubicBezTo>
                    <a:cubicBezTo>
                      <a:pt x="27" y="35"/>
                      <a:pt x="28" y="35"/>
                      <a:pt x="28" y="35"/>
                    </a:cubicBezTo>
                    <a:cubicBezTo>
                      <a:pt x="29" y="35"/>
                      <a:pt x="28" y="35"/>
                      <a:pt x="28" y="35"/>
                    </a:cubicBezTo>
                    <a:cubicBezTo>
                      <a:pt x="29" y="35"/>
                      <a:pt x="30" y="35"/>
                      <a:pt x="29" y="36"/>
                    </a:cubicBezTo>
                    <a:cubicBezTo>
                      <a:pt x="30" y="36"/>
                      <a:pt x="31" y="36"/>
                      <a:pt x="31" y="36"/>
                    </a:cubicBezTo>
                    <a:cubicBezTo>
                      <a:pt x="30" y="37"/>
                      <a:pt x="30" y="37"/>
                      <a:pt x="30" y="37"/>
                    </a:cubicBezTo>
                    <a:cubicBezTo>
                      <a:pt x="29" y="37"/>
                      <a:pt x="30" y="37"/>
                      <a:pt x="29" y="37"/>
                    </a:cubicBezTo>
                    <a:cubicBezTo>
                      <a:pt x="31" y="37"/>
                      <a:pt x="27" y="37"/>
                      <a:pt x="29" y="37"/>
                    </a:cubicBezTo>
                    <a:cubicBezTo>
                      <a:pt x="28" y="37"/>
                      <a:pt x="31" y="36"/>
                      <a:pt x="29" y="37"/>
                    </a:cubicBezTo>
                    <a:cubicBezTo>
                      <a:pt x="29" y="37"/>
                      <a:pt x="31" y="37"/>
                      <a:pt x="30" y="38"/>
                    </a:cubicBezTo>
                    <a:cubicBezTo>
                      <a:pt x="30" y="37"/>
                      <a:pt x="28" y="38"/>
                      <a:pt x="28" y="38"/>
                    </a:cubicBezTo>
                    <a:cubicBezTo>
                      <a:pt x="28" y="39"/>
                      <a:pt x="29" y="38"/>
                      <a:pt x="29" y="38"/>
                    </a:cubicBezTo>
                    <a:cubicBezTo>
                      <a:pt x="30" y="38"/>
                      <a:pt x="30" y="38"/>
                      <a:pt x="30" y="38"/>
                    </a:cubicBezTo>
                    <a:cubicBezTo>
                      <a:pt x="31" y="38"/>
                      <a:pt x="30" y="39"/>
                      <a:pt x="31" y="38"/>
                    </a:cubicBezTo>
                    <a:cubicBezTo>
                      <a:pt x="30" y="38"/>
                      <a:pt x="32" y="38"/>
                      <a:pt x="30" y="39"/>
                    </a:cubicBezTo>
                    <a:cubicBezTo>
                      <a:pt x="28" y="40"/>
                      <a:pt x="28" y="40"/>
                      <a:pt x="28" y="40"/>
                    </a:cubicBezTo>
                    <a:cubicBezTo>
                      <a:pt x="28" y="40"/>
                      <a:pt x="30" y="39"/>
                      <a:pt x="31" y="39"/>
                    </a:cubicBezTo>
                    <a:cubicBezTo>
                      <a:pt x="30" y="39"/>
                      <a:pt x="30" y="39"/>
                      <a:pt x="30" y="39"/>
                    </a:cubicBezTo>
                    <a:cubicBezTo>
                      <a:pt x="33" y="38"/>
                      <a:pt x="30" y="40"/>
                      <a:pt x="32" y="39"/>
                    </a:cubicBezTo>
                    <a:cubicBezTo>
                      <a:pt x="31" y="40"/>
                      <a:pt x="32" y="40"/>
                      <a:pt x="31" y="41"/>
                    </a:cubicBezTo>
                    <a:cubicBezTo>
                      <a:pt x="32" y="40"/>
                      <a:pt x="33" y="40"/>
                      <a:pt x="32" y="41"/>
                    </a:cubicBezTo>
                    <a:cubicBezTo>
                      <a:pt x="32" y="41"/>
                      <a:pt x="32" y="41"/>
                      <a:pt x="31" y="41"/>
                    </a:cubicBezTo>
                    <a:cubicBezTo>
                      <a:pt x="31" y="41"/>
                      <a:pt x="31" y="41"/>
                      <a:pt x="32" y="41"/>
                    </a:cubicBezTo>
                    <a:cubicBezTo>
                      <a:pt x="31" y="41"/>
                      <a:pt x="30" y="42"/>
                      <a:pt x="30" y="43"/>
                    </a:cubicBezTo>
                    <a:cubicBezTo>
                      <a:pt x="31" y="43"/>
                      <a:pt x="32" y="42"/>
                      <a:pt x="33" y="42"/>
                    </a:cubicBezTo>
                    <a:cubicBezTo>
                      <a:pt x="30" y="43"/>
                      <a:pt x="35" y="41"/>
                      <a:pt x="32" y="43"/>
                    </a:cubicBezTo>
                    <a:cubicBezTo>
                      <a:pt x="32" y="43"/>
                      <a:pt x="31" y="43"/>
                      <a:pt x="31" y="43"/>
                    </a:cubicBezTo>
                    <a:cubicBezTo>
                      <a:pt x="28" y="45"/>
                      <a:pt x="33" y="43"/>
                      <a:pt x="32" y="44"/>
                    </a:cubicBezTo>
                    <a:cubicBezTo>
                      <a:pt x="34" y="43"/>
                      <a:pt x="34" y="43"/>
                      <a:pt x="34" y="43"/>
                    </a:cubicBezTo>
                    <a:cubicBezTo>
                      <a:pt x="32" y="43"/>
                      <a:pt x="35" y="43"/>
                      <a:pt x="33" y="44"/>
                    </a:cubicBezTo>
                    <a:cubicBezTo>
                      <a:pt x="34" y="43"/>
                      <a:pt x="32" y="44"/>
                      <a:pt x="34" y="43"/>
                    </a:cubicBezTo>
                    <a:cubicBezTo>
                      <a:pt x="33" y="45"/>
                      <a:pt x="36" y="44"/>
                      <a:pt x="33" y="46"/>
                    </a:cubicBezTo>
                    <a:cubicBezTo>
                      <a:pt x="33" y="46"/>
                      <a:pt x="33" y="46"/>
                      <a:pt x="34" y="46"/>
                    </a:cubicBezTo>
                    <a:cubicBezTo>
                      <a:pt x="35" y="45"/>
                      <a:pt x="33" y="46"/>
                      <a:pt x="34" y="46"/>
                    </a:cubicBezTo>
                    <a:cubicBezTo>
                      <a:pt x="34" y="46"/>
                      <a:pt x="34" y="45"/>
                      <a:pt x="34" y="45"/>
                    </a:cubicBezTo>
                    <a:cubicBezTo>
                      <a:pt x="34" y="46"/>
                      <a:pt x="34" y="46"/>
                      <a:pt x="32" y="47"/>
                    </a:cubicBezTo>
                    <a:cubicBezTo>
                      <a:pt x="31" y="47"/>
                      <a:pt x="36" y="45"/>
                      <a:pt x="35" y="46"/>
                    </a:cubicBezTo>
                    <a:cubicBezTo>
                      <a:pt x="34" y="47"/>
                      <a:pt x="34" y="47"/>
                      <a:pt x="34" y="47"/>
                    </a:cubicBezTo>
                    <a:cubicBezTo>
                      <a:pt x="36" y="46"/>
                      <a:pt x="36" y="46"/>
                      <a:pt x="36" y="46"/>
                    </a:cubicBezTo>
                    <a:cubicBezTo>
                      <a:pt x="36" y="47"/>
                      <a:pt x="34" y="47"/>
                      <a:pt x="33" y="48"/>
                    </a:cubicBezTo>
                    <a:cubicBezTo>
                      <a:pt x="33" y="48"/>
                      <a:pt x="33" y="48"/>
                      <a:pt x="34" y="48"/>
                    </a:cubicBezTo>
                    <a:cubicBezTo>
                      <a:pt x="33" y="49"/>
                      <a:pt x="33" y="49"/>
                      <a:pt x="33" y="49"/>
                    </a:cubicBezTo>
                    <a:cubicBezTo>
                      <a:pt x="34" y="48"/>
                      <a:pt x="33" y="49"/>
                      <a:pt x="34" y="49"/>
                    </a:cubicBezTo>
                    <a:cubicBezTo>
                      <a:pt x="33" y="49"/>
                      <a:pt x="33" y="49"/>
                      <a:pt x="33" y="49"/>
                    </a:cubicBezTo>
                    <a:cubicBezTo>
                      <a:pt x="33" y="49"/>
                      <a:pt x="33" y="49"/>
                      <a:pt x="34" y="49"/>
                    </a:cubicBezTo>
                    <a:cubicBezTo>
                      <a:pt x="34" y="49"/>
                      <a:pt x="35" y="48"/>
                      <a:pt x="35" y="48"/>
                    </a:cubicBezTo>
                    <a:cubicBezTo>
                      <a:pt x="35" y="48"/>
                      <a:pt x="35" y="48"/>
                      <a:pt x="36" y="48"/>
                    </a:cubicBezTo>
                    <a:cubicBezTo>
                      <a:pt x="35" y="48"/>
                      <a:pt x="35" y="48"/>
                      <a:pt x="35" y="49"/>
                    </a:cubicBezTo>
                    <a:cubicBezTo>
                      <a:pt x="35" y="49"/>
                      <a:pt x="37" y="48"/>
                      <a:pt x="37" y="48"/>
                    </a:cubicBezTo>
                    <a:cubicBezTo>
                      <a:pt x="36" y="49"/>
                      <a:pt x="37" y="49"/>
                      <a:pt x="35" y="49"/>
                    </a:cubicBezTo>
                    <a:cubicBezTo>
                      <a:pt x="35" y="49"/>
                      <a:pt x="36" y="49"/>
                      <a:pt x="35" y="49"/>
                    </a:cubicBezTo>
                    <a:cubicBezTo>
                      <a:pt x="35" y="49"/>
                      <a:pt x="34" y="50"/>
                      <a:pt x="35" y="49"/>
                    </a:cubicBezTo>
                    <a:cubicBezTo>
                      <a:pt x="35" y="49"/>
                      <a:pt x="37" y="48"/>
                      <a:pt x="37" y="49"/>
                    </a:cubicBezTo>
                    <a:cubicBezTo>
                      <a:pt x="35" y="49"/>
                      <a:pt x="35" y="49"/>
                      <a:pt x="35" y="49"/>
                    </a:cubicBezTo>
                    <a:cubicBezTo>
                      <a:pt x="35" y="50"/>
                      <a:pt x="35" y="50"/>
                      <a:pt x="35" y="50"/>
                    </a:cubicBezTo>
                    <a:cubicBezTo>
                      <a:pt x="36" y="49"/>
                      <a:pt x="36" y="49"/>
                      <a:pt x="36" y="49"/>
                    </a:cubicBezTo>
                    <a:cubicBezTo>
                      <a:pt x="35" y="50"/>
                      <a:pt x="35" y="50"/>
                      <a:pt x="35" y="50"/>
                    </a:cubicBezTo>
                    <a:cubicBezTo>
                      <a:pt x="37" y="49"/>
                      <a:pt x="36" y="50"/>
                      <a:pt x="37" y="49"/>
                    </a:cubicBezTo>
                    <a:cubicBezTo>
                      <a:pt x="38" y="49"/>
                      <a:pt x="37" y="50"/>
                      <a:pt x="37" y="50"/>
                    </a:cubicBezTo>
                    <a:cubicBezTo>
                      <a:pt x="37" y="50"/>
                      <a:pt x="37" y="50"/>
                      <a:pt x="37" y="50"/>
                    </a:cubicBezTo>
                    <a:cubicBezTo>
                      <a:pt x="36" y="51"/>
                      <a:pt x="36" y="51"/>
                      <a:pt x="37" y="50"/>
                    </a:cubicBezTo>
                    <a:cubicBezTo>
                      <a:pt x="37" y="50"/>
                      <a:pt x="37" y="50"/>
                      <a:pt x="37" y="50"/>
                    </a:cubicBezTo>
                    <a:cubicBezTo>
                      <a:pt x="37" y="51"/>
                      <a:pt x="37" y="51"/>
                      <a:pt x="38" y="50"/>
                    </a:cubicBezTo>
                    <a:cubicBezTo>
                      <a:pt x="37" y="51"/>
                      <a:pt x="34" y="53"/>
                      <a:pt x="35" y="52"/>
                    </a:cubicBezTo>
                    <a:cubicBezTo>
                      <a:pt x="35" y="52"/>
                      <a:pt x="38" y="51"/>
                      <a:pt x="38" y="51"/>
                    </a:cubicBezTo>
                    <a:cubicBezTo>
                      <a:pt x="38" y="52"/>
                      <a:pt x="40" y="51"/>
                      <a:pt x="38" y="53"/>
                    </a:cubicBezTo>
                    <a:cubicBezTo>
                      <a:pt x="39" y="52"/>
                      <a:pt x="39" y="52"/>
                      <a:pt x="39" y="52"/>
                    </a:cubicBezTo>
                    <a:cubicBezTo>
                      <a:pt x="39" y="53"/>
                      <a:pt x="41" y="53"/>
                      <a:pt x="39" y="54"/>
                    </a:cubicBezTo>
                    <a:cubicBezTo>
                      <a:pt x="39" y="54"/>
                      <a:pt x="38" y="55"/>
                      <a:pt x="37" y="55"/>
                    </a:cubicBezTo>
                    <a:cubicBezTo>
                      <a:pt x="38" y="55"/>
                      <a:pt x="36" y="56"/>
                      <a:pt x="38" y="55"/>
                    </a:cubicBezTo>
                    <a:cubicBezTo>
                      <a:pt x="39" y="55"/>
                      <a:pt x="40" y="54"/>
                      <a:pt x="40" y="54"/>
                    </a:cubicBezTo>
                    <a:cubicBezTo>
                      <a:pt x="41" y="54"/>
                      <a:pt x="41" y="54"/>
                      <a:pt x="40" y="55"/>
                    </a:cubicBezTo>
                    <a:cubicBezTo>
                      <a:pt x="41" y="55"/>
                      <a:pt x="41" y="55"/>
                      <a:pt x="41" y="55"/>
                    </a:cubicBezTo>
                    <a:cubicBezTo>
                      <a:pt x="40" y="55"/>
                      <a:pt x="40" y="56"/>
                      <a:pt x="40" y="56"/>
                    </a:cubicBezTo>
                    <a:cubicBezTo>
                      <a:pt x="41" y="55"/>
                      <a:pt x="41" y="55"/>
                      <a:pt x="41" y="55"/>
                    </a:cubicBezTo>
                    <a:cubicBezTo>
                      <a:pt x="40" y="56"/>
                      <a:pt x="40" y="56"/>
                      <a:pt x="40" y="56"/>
                    </a:cubicBezTo>
                    <a:cubicBezTo>
                      <a:pt x="41" y="56"/>
                      <a:pt x="42" y="55"/>
                      <a:pt x="42" y="56"/>
                    </a:cubicBezTo>
                    <a:cubicBezTo>
                      <a:pt x="40" y="56"/>
                      <a:pt x="40" y="56"/>
                      <a:pt x="40" y="56"/>
                    </a:cubicBezTo>
                    <a:cubicBezTo>
                      <a:pt x="41" y="56"/>
                      <a:pt x="43" y="55"/>
                      <a:pt x="42" y="56"/>
                    </a:cubicBezTo>
                    <a:cubicBezTo>
                      <a:pt x="41" y="57"/>
                      <a:pt x="41" y="57"/>
                      <a:pt x="41" y="57"/>
                    </a:cubicBezTo>
                    <a:cubicBezTo>
                      <a:pt x="41" y="57"/>
                      <a:pt x="42" y="57"/>
                      <a:pt x="42" y="56"/>
                    </a:cubicBezTo>
                    <a:cubicBezTo>
                      <a:pt x="42" y="57"/>
                      <a:pt x="42" y="58"/>
                      <a:pt x="40" y="58"/>
                    </a:cubicBezTo>
                    <a:cubicBezTo>
                      <a:pt x="44" y="57"/>
                      <a:pt x="44" y="58"/>
                      <a:pt x="45" y="59"/>
                    </a:cubicBezTo>
                    <a:cubicBezTo>
                      <a:pt x="44" y="59"/>
                      <a:pt x="44" y="59"/>
                      <a:pt x="44" y="59"/>
                    </a:cubicBezTo>
                    <a:cubicBezTo>
                      <a:pt x="43" y="60"/>
                      <a:pt x="45" y="58"/>
                      <a:pt x="45" y="59"/>
                    </a:cubicBezTo>
                    <a:cubicBezTo>
                      <a:pt x="42" y="60"/>
                      <a:pt x="42" y="60"/>
                      <a:pt x="42" y="60"/>
                    </a:cubicBezTo>
                    <a:cubicBezTo>
                      <a:pt x="42" y="61"/>
                      <a:pt x="44" y="60"/>
                      <a:pt x="44" y="60"/>
                    </a:cubicBezTo>
                    <a:cubicBezTo>
                      <a:pt x="45" y="59"/>
                      <a:pt x="44" y="60"/>
                      <a:pt x="45" y="59"/>
                    </a:cubicBezTo>
                    <a:cubicBezTo>
                      <a:pt x="45" y="59"/>
                      <a:pt x="44" y="60"/>
                      <a:pt x="46" y="59"/>
                    </a:cubicBezTo>
                    <a:cubicBezTo>
                      <a:pt x="45" y="60"/>
                      <a:pt x="44" y="60"/>
                      <a:pt x="44" y="61"/>
                    </a:cubicBezTo>
                    <a:cubicBezTo>
                      <a:pt x="45" y="60"/>
                      <a:pt x="45" y="60"/>
                      <a:pt x="45" y="60"/>
                    </a:cubicBezTo>
                    <a:cubicBezTo>
                      <a:pt x="43" y="62"/>
                      <a:pt x="41" y="62"/>
                      <a:pt x="39" y="63"/>
                    </a:cubicBezTo>
                    <a:cubicBezTo>
                      <a:pt x="39" y="63"/>
                      <a:pt x="39" y="63"/>
                      <a:pt x="39" y="63"/>
                    </a:cubicBezTo>
                    <a:cubicBezTo>
                      <a:pt x="38" y="65"/>
                      <a:pt x="37" y="64"/>
                      <a:pt x="37" y="65"/>
                    </a:cubicBezTo>
                    <a:cubicBezTo>
                      <a:pt x="38" y="65"/>
                      <a:pt x="40" y="63"/>
                      <a:pt x="41" y="63"/>
                    </a:cubicBezTo>
                    <a:cubicBezTo>
                      <a:pt x="41" y="63"/>
                      <a:pt x="44" y="61"/>
                      <a:pt x="45" y="61"/>
                    </a:cubicBezTo>
                    <a:cubicBezTo>
                      <a:pt x="44" y="62"/>
                      <a:pt x="44" y="61"/>
                      <a:pt x="43" y="62"/>
                    </a:cubicBezTo>
                    <a:cubicBezTo>
                      <a:pt x="42" y="63"/>
                      <a:pt x="44" y="62"/>
                      <a:pt x="44" y="62"/>
                    </a:cubicBezTo>
                    <a:cubicBezTo>
                      <a:pt x="44" y="62"/>
                      <a:pt x="46" y="61"/>
                      <a:pt x="46" y="61"/>
                    </a:cubicBezTo>
                    <a:cubicBezTo>
                      <a:pt x="45" y="61"/>
                      <a:pt x="44" y="62"/>
                      <a:pt x="44" y="62"/>
                    </a:cubicBezTo>
                    <a:cubicBezTo>
                      <a:pt x="45" y="61"/>
                      <a:pt x="46" y="61"/>
                      <a:pt x="47" y="61"/>
                    </a:cubicBezTo>
                    <a:cubicBezTo>
                      <a:pt x="49" y="59"/>
                      <a:pt x="46" y="61"/>
                      <a:pt x="48" y="60"/>
                    </a:cubicBezTo>
                    <a:cubicBezTo>
                      <a:pt x="47" y="61"/>
                      <a:pt x="45" y="62"/>
                      <a:pt x="44" y="63"/>
                    </a:cubicBezTo>
                    <a:cubicBezTo>
                      <a:pt x="45" y="62"/>
                      <a:pt x="46" y="62"/>
                      <a:pt x="48" y="61"/>
                    </a:cubicBezTo>
                    <a:cubicBezTo>
                      <a:pt x="48" y="61"/>
                      <a:pt x="47" y="62"/>
                      <a:pt x="46" y="62"/>
                    </a:cubicBezTo>
                    <a:cubicBezTo>
                      <a:pt x="45" y="63"/>
                      <a:pt x="48" y="61"/>
                      <a:pt x="46" y="63"/>
                    </a:cubicBezTo>
                    <a:cubicBezTo>
                      <a:pt x="47" y="62"/>
                      <a:pt x="47" y="62"/>
                      <a:pt x="47" y="62"/>
                    </a:cubicBezTo>
                    <a:cubicBezTo>
                      <a:pt x="47" y="62"/>
                      <a:pt x="46" y="62"/>
                      <a:pt x="46" y="63"/>
                    </a:cubicBezTo>
                    <a:cubicBezTo>
                      <a:pt x="46" y="63"/>
                      <a:pt x="48" y="62"/>
                      <a:pt x="46" y="64"/>
                    </a:cubicBezTo>
                    <a:cubicBezTo>
                      <a:pt x="46" y="63"/>
                      <a:pt x="46" y="64"/>
                      <a:pt x="48" y="63"/>
                    </a:cubicBezTo>
                    <a:cubicBezTo>
                      <a:pt x="48" y="62"/>
                      <a:pt x="46" y="63"/>
                      <a:pt x="48" y="62"/>
                    </a:cubicBezTo>
                    <a:cubicBezTo>
                      <a:pt x="47" y="63"/>
                      <a:pt x="49" y="62"/>
                      <a:pt x="49" y="62"/>
                    </a:cubicBezTo>
                    <a:cubicBezTo>
                      <a:pt x="48" y="62"/>
                      <a:pt x="48" y="62"/>
                      <a:pt x="48" y="62"/>
                    </a:cubicBezTo>
                    <a:cubicBezTo>
                      <a:pt x="49" y="62"/>
                      <a:pt x="49" y="62"/>
                      <a:pt x="50" y="62"/>
                    </a:cubicBezTo>
                    <a:cubicBezTo>
                      <a:pt x="49" y="62"/>
                      <a:pt x="49" y="63"/>
                      <a:pt x="48" y="63"/>
                    </a:cubicBezTo>
                    <a:cubicBezTo>
                      <a:pt x="50" y="62"/>
                      <a:pt x="50" y="62"/>
                      <a:pt x="50" y="62"/>
                    </a:cubicBezTo>
                    <a:cubicBezTo>
                      <a:pt x="50" y="62"/>
                      <a:pt x="48" y="63"/>
                      <a:pt x="48" y="64"/>
                    </a:cubicBezTo>
                    <a:cubicBezTo>
                      <a:pt x="47" y="64"/>
                      <a:pt x="47" y="64"/>
                      <a:pt x="47" y="64"/>
                    </a:cubicBezTo>
                    <a:cubicBezTo>
                      <a:pt x="47" y="64"/>
                      <a:pt x="46" y="65"/>
                      <a:pt x="47" y="65"/>
                    </a:cubicBezTo>
                    <a:cubicBezTo>
                      <a:pt x="48" y="64"/>
                      <a:pt x="49" y="63"/>
                      <a:pt x="50" y="63"/>
                    </a:cubicBezTo>
                    <a:cubicBezTo>
                      <a:pt x="51" y="62"/>
                      <a:pt x="49" y="63"/>
                      <a:pt x="50" y="63"/>
                    </a:cubicBezTo>
                    <a:cubicBezTo>
                      <a:pt x="49" y="64"/>
                      <a:pt x="49" y="64"/>
                      <a:pt x="49" y="64"/>
                    </a:cubicBezTo>
                    <a:cubicBezTo>
                      <a:pt x="48" y="64"/>
                      <a:pt x="47" y="65"/>
                      <a:pt x="47" y="65"/>
                    </a:cubicBezTo>
                    <a:cubicBezTo>
                      <a:pt x="48" y="65"/>
                      <a:pt x="49" y="64"/>
                      <a:pt x="50" y="63"/>
                    </a:cubicBezTo>
                    <a:cubicBezTo>
                      <a:pt x="50" y="64"/>
                      <a:pt x="49" y="64"/>
                      <a:pt x="48" y="65"/>
                    </a:cubicBezTo>
                    <a:cubicBezTo>
                      <a:pt x="49" y="65"/>
                      <a:pt x="50" y="64"/>
                      <a:pt x="50" y="63"/>
                    </a:cubicBezTo>
                    <a:cubicBezTo>
                      <a:pt x="50" y="64"/>
                      <a:pt x="49" y="65"/>
                      <a:pt x="48" y="66"/>
                    </a:cubicBezTo>
                    <a:cubicBezTo>
                      <a:pt x="46" y="67"/>
                      <a:pt x="46" y="67"/>
                      <a:pt x="46" y="67"/>
                    </a:cubicBezTo>
                    <a:cubicBezTo>
                      <a:pt x="46" y="67"/>
                      <a:pt x="46" y="67"/>
                      <a:pt x="46" y="67"/>
                    </a:cubicBezTo>
                    <a:cubicBezTo>
                      <a:pt x="45" y="68"/>
                      <a:pt x="45" y="68"/>
                      <a:pt x="43" y="69"/>
                    </a:cubicBezTo>
                    <a:cubicBezTo>
                      <a:pt x="43" y="69"/>
                      <a:pt x="44" y="69"/>
                      <a:pt x="44" y="69"/>
                    </a:cubicBezTo>
                    <a:cubicBezTo>
                      <a:pt x="47" y="67"/>
                      <a:pt x="48" y="67"/>
                      <a:pt x="50" y="65"/>
                    </a:cubicBezTo>
                    <a:cubicBezTo>
                      <a:pt x="51" y="65"/>
                      <a:pt x="45" y="69"/>
                      <a:pt x="49" y="67"/>
                    </a:cubicBezTo>
                    <a:cubicBezTo>
                      <a:pt x="49" y="67"/>
                      <a:pt x="51" y="66"/>
                      <a:pt x="50" y="66"/>
                    </a:cubicBezTo>
                    <a:cubicBezTo>
                      <a:pt x="50" y="66"/>
                      <a:pt x="52" y="64"/>
                      <a:pt x="52" y="65"/>
                    </a:cubicBezTo>
                    <a:cubicBezTo>
                      <a:pt x="51" y="66"/>
                      <a:pt x="50" y="67"/>
                      <a:pt x="48" y="68"/>
                    </a:cubicBezTo>
                    <a:cubicBezTo>
                      <a:pt x="49" y="67"/>
                      <a:pt x="49" y="67"/>
                      <a:pt x="48" y="67"/>
                    </a:cubicBezTo>
                    <a:cubicBezTo>
                      <a:pt x="47" y="68"/>
                      <a:pt x="46" y="69"/>
                      <a:pt x="46" y="69"/>
                    </a:cubicBezTo>
                    <a:cubicBezTo>
                      <a:pt x="47" y="69"/>
                      <a:pt x="47" y="69"/>
                      <a:pt x="48" y="68"/>
                    </a:cubicBezTo>
                    <a:cubicBezTo>
                      <a:pt x="49" y="67"/>
                      <a:pt x="48" y="68"/>
                      <a:pt x="49" y="67"/>
                    </a:cubicBezTo>
                    <a:cubicBezTo>
                      <a:pt x="50" y="67"/>
                      <a:pt x="48" y="69"/>
                      <a:pt x="50" y="67"/>
                    </a:cubicBezTo>
                    <a:cubicBezTo>
                      <a:pt x="50" y="67"/>
                      <a:pt x="51" y="66"/>
                      <a:pt x="52" y="66"/>
                    </a:cubicBezTo>
                    <a:cubicBezTo>
                      <a:pt x="52" y="65"/>
                      <a:pt x="52" y="65"/>
                      <a:pt x="52" y="65"/>
                    </a:cubicBezTo>
                    <a:cubicBezTo>
                      <a:pt x="52" y="66"/>
                      <a:pt x="52" y="66"/>
                      <a:pt x="52" y="66"/>
                    </a:cubicBezTo>
                    <a:cubicBezTo>
                      <a:pt x="51" y="67"/>
                      <a:pt x="53" y="65"/>
                      <a:pt x="53" y="66"/>
                    </a:cubicBezTo>
                    <a:cubicBezTo>
                      <a:pt x="52" y="67"/>
                      <a:pt x="52" y="67"/>
                      <a:pt x="52" y="67"/>
                    </a:cubicBezTo>
                    <a:cubicBezTo>
                      <a:pt x="50" y="68"/>
                      <a:pt x="52" y="66"/>
                      <a:pt x="50" y="68"/>
                    </a:cubicBezTo>
                    <a:cubicBezTo>
                      <a:pt x="50" y="68"/>
                      <a:pt x="51" y="67"/>
                      <a:pt x="50" y="68"/>
                    </a:cubicBezTo>
                    <a:cubicBezTo>
                      <a:pt x="50" y="68"/>
                      <a:pt x="50" y="68"/>
                      <a:pt x="50" y="68"/>
                    </a:cubicBezTo>
                    <a:cubicBezTo>
                      <a:pt x="50" y="68"/>
                      <a:pt x="47" y="70"/>
                      <a:pt x="49" y="69"/>
                    </a:cubicBezTo>
                    <a:cubicBezTo>
                      <a:pt x="50" y="69"/>
                      <a:pt x="50" y="69"/>
                      <a:pt x="51" y="68"/>
                    </a:cubicBezTo>
                    <a:cubicBezTo>
                      <a:pt x="51" y="68"/>
                      <a:pt x="52" y="68"/>
                      <a:pt x="52" y="68"/>
                    </a:cubicBezTo>
                    <a:cubicBezTo>
                      <a:pt x="51" y="69"/>
                      <a:pt x="52" y="68"/>
                      <a:pt x="51" y="69"/>
                    </a:cubicBezTo>
                    <a:cubicBezTo>
                      <a:pt x="51" y="69"/>
                      <a:pt x="51" y="68"/>
                      <a:pt x="49" y="69"/>
                    </a:cubicBezTo>
                    <a:cubicBezTo>
                      <a:pt x="47" y="71"/>
                      <a:pt x="49" y="69"/>
                      <a:pt x="47" y="70"/>
                    </a:cubicBezTo>
                    <a:cubicBezTo>
                      <a:pt x="47" y="70"/>
                      <a:pt x="46" y="72"/>
                      <a:pt x="44" y="73"/>
                    </a:cubicBezTo>
                    <a:cubicBezTo>
                      <a:pt x="44" y="73"/>
                      <a:pt x="45" y="73"/>
                      <a:pt x="45" y="73"/>
                    </a:cubicBezTo>
                    <a:cubicBezTo>
                      <a:pt x="46" y="72"/>
                      <a:pt x="46" y="72"/>
                      <a:pt x="47" y="71"/>
                    </a:cubicBezTo>
                    <a:cubicBezTo>
                      <a:pt x="47" y="71"/>
                      <a:pt x="48" y="71"/>
                      <a:pt x="49" y="70"/>
                    </a:cubicBezTo>
                    <a:cubicBezTo>
                      <a:pt x="49" y="71"/>
                      <a:pt x="48" y="72"/>
                      <a:pt x="48" y="72"/>
                    </a:cubicBezTo>
                    <a:cubicBezTo>
                      <a:pt x="48" y="72"/>
                      <a:pt x="48" y="72"/>
                      <a:pt x="48" y="73"/>
                    </a:cubicBezTo>
                    <a:cubicBezTo>
                      <a:pt x="50" y="71"/>
                      <a:pt x="49" y="73"/>
                      <a:pt x="50" y="72"/>
                    </a:cubicBezTo>
                    <a:cubicBezTo>
                      <a:pt x="51" y="71"/>
                      <a:pt x="52" y="70"/>
                      <a:pt x="53" y="69"/>
                    </a:cubicBezTo>
                    <a:cubicBezTo>
                      <a:pt x="53" y="70"/>
                      <a:pt x="52" y="70"/>
                      <a:pt x="52" y="70"/>
                    </a:cubicBezTo>
                    <a:cubicBezTo>
                      <a:pt x="53" y="70"/>
                      <a:pt x="50" y="72"/>
                      <a:pt x="52" y="71"/>
                    </a:cubicBezTo>
                    <a:cubicBezTo>
                      <a:pt x="51" y="71"/>
                      <a:pt x="49" y="72"/>
                      <a:pt x="48" y="74"/>
                    </a:cubicBezTo>
                    <a:cubicBezTo>
                      <a:pt x="49" y="73"/>
                      <a:pt x="47" y="74"/>
                      <a:pt x="47" y="75"/>
                    </a:cubicBezTo>
                    <a:cubicBezTo>
                      <a:pt x="48" y="74"/>
                      <a:pt x="49" y="74"/>
                      <a:pt x="49" y="74"/>
                    </a:cubicBezTo>
                    <a:cubicBezTo>
                      <a:pt x="48" y="75"/>
                      <a:pt x="50" y="75"/>
                      <a:pt x="50" y="75"/>
                    </a:cubicBezTo>
                    <a:cubicBezTo>
                      <a:pt x="50" y="76"/>
                      <a:pt x="48" y="77"/>
                      <a:pt x="48" y="78"/>
                    </a:cubicBezTo>
                    <a:cubicBezTo>
                      <a:pt x="48" y="78"/>
                      <a:pt x="49" y="76"/>
                      <a:pt x="49" y="77"/>
                    </a:cubicBezTo>
                    <a:cubicBezTo>
                      <a:pt x="48" y="77"/>
                      <a:pt x="48" y="77"/>
                      <a:pt x="48" y="77"/>
                    </a:cubicBezTo>
                    <a:cubicBezTo>
                      <a:pt x="49" y="77"/>
                      <a:pt x="48" y="79"/>
                      <a:pt x="50" y="77"/>
                    </a:cubicBezTo>
                    <a:cubicBezTo>
                      <a:pt x="48" y="78"/>
                      <a:pt x="48" y="78"/>
                      <a:pt x="48" y="78"/>
                    </a:cubicBezTo>
                    <a:cubicBezTo>
                      <a:pt x="48" y="78"/>
                      <a:pt x="49" y="78"/>
                      <a:pt x="49" y="78"/>
                    </a:cubicBezTo>
                    <a:cubicBezTo>
                      <a:pt x="47" y="79"/>
                      <a:pt x="47" y="79"/>
                      <a:pt x="47" y="79"/>
                    </a:cubicBezTo>
                    <a:cubicBezTo>
                      <a:pt x="46" y="80"/>
                      <a:pt x="48" y="79"/>
                      <a:pt x="48" y="79"/>
                    </a:cubicBezTo>
                    <a:cubicBezTo>
                      <a:pt x="49" y="78"/>
                      <a:pt x="49" y="78"/>
                      <a:pt x="49" y="78"/>
                    </a:cubicBezTo>
                    <a:cubicBezTo>
                      <a:pt x="50" y="78"/>
                      <a:pt x="49" y="79"/>
                      <a:pt x="50" y="79"/>
                    </a:cubicBezTo>
                    <a:cubicBezTo>
                      <a:pt x="49" y="80"/>
                      <a:pt x="49" y="80"/>
                      <a:pt x="49" y="80"/>
                    </a:cubicBezTo>
                    <a:cubicBezTo>
                      <a:pt x="49" y="80"/>
                      <a:pt x="49" y="80"/>
                      <a:pt x="49" y="80"/>
                    </a:cubicBezTo>
                    <a:cubicBezTo>
                      <a:pt x="48" y="81"/>
                      <a:pt x="48" y="81"/>
                      <a:pt x="49" y="81"/>
                    </a:cubicBezTo>
                    <a:cubicBezTo>
                      <a:pt x="46" y="82"/>
                      <a:pt x="46" y="82"/>
                      <a:pt x="46" y="82"/>
                    </a:cubicBezTo>
                    <a:cubicBezTo>
                      <a:pt x="46" y="82"/>
                      <a:pt x="47" y="81"/>
                      <a:pt x="48" y="80"/>
                    </a:cubicBezTo>
                    <a:cubicBezTo>
                      <a:pt x="49" y="80"/>
                      <a:pt x="49" y="80"/>
                      <a:pt x="48" y="80"/>
                    </a:cubicBezTo>
                    <a:cubicBezTo>
                      <a:pt x="48" y="81"/>
                      <a:pt x="48" y="80"/>
                      <a:pt x="48" y="80"/>
                    </a:cubicBezTo>
                    <a:cubicBezTo>
                      <a:pt x="47" y="81"/>
                      <a:pt x="47" y="81"/>
                      <a:pt x="46" y="82"/>
                    </a:cubicBezTo>
                    <a:cubicBezTo>
                      <a:pt x="46" y="82"/>
                      <a:pt x="45" y="82"/>
                      <a:pt x="46" y="82"/>
                    </a:cubicBezTo>
                    <a:cubicBezTo>
                      <a:pt x="45" y="82"/>
                      <a:pt x="45" y="82"/>
                      <a:pt x="45" y="82"/>
                    </a:cubicBezTo>
                    <a:cubicBezTo>
                      <a:pt x="45" y="82"/>
                      <a:pt x="46" y="81"/>
                      <a:pt x="46" y="81"/>
                    </a:cubicBezTo>
                    <a:cubicBezTo>
                      <a:pt x="45" y="82"/>
                      <a:pt x="44" y="82"/>
                      <a:pt x="44" y="82"/>
                    </a:cubicBezTo>
                    <a:cubicBezTo>
                      <a:pt x="46" y="80"/>
                      <a:pt x="43" y="82"/>
                      <a:pt x="43" y="81"/>
                    </a:cubicBezTo>
                    <a:cubicBezTo>
                      <a:pt x="45" y="80"/>
                      <a:pt x="46" y="80"/>
                      <a:pt x="46" y="80"/>
                    </a:cubicBezTo>
                    <a:cubicBezTo>
                      <a:pt x="47" y="79"/>
                      <a:pt x="46" y="79"/>
                      <a:pt x="47" y="79"/>
                    </a:cubicBezTo>
                    <a:cubicBezTo>
                      <a:pt x="46" y="79"/>
                      <a:pt x="44" y="80"/>
                      <a:pt x="43" y="81"/>
                    </a:cubicBezTo>
                    <a:cubicBezTo>
                      <a:pt x="44" y="80"/>
                      <a:pt x="44" y="80"/>
                      <a:pt x="44" y="80"/>
                    </a:cubicBezTo>
                    <a:cubicBezTo>
                      <a:pt x="44" y="80"/>
                      <a:pt x="42" y="81"/>
                      <a:pt x="42" y="81"/>
                    </a:cubicBezTo>
                    <a:cubicBezTo>
                      <a:pt x="43" y="80"/>
                      <a:pt x="42" y="79"/>
                      <a:pt x="42" y="79"/>
                    </a:cubicBezTo>
                    <a:cubicBezTo>
                      <a:pt x="43" y="78"/>
                      <a:pt x="43" y="78"/>
                      <a:pt x="43" y="78"/>
                    </a:cubicBezTo>
                    <a:cubicBezTo>
                      <a:pt x="41" y="79"/>
                      <a:pt x="42" y="78"/>
                      <a:pt x="41" y="78"/>
                    </a:cubicBezTo>
                    <a:cubicBezTo>
                      <a:pt x="41" y="77"/>
                      <a:pt x="39" y="78"/>
                      <a:pt x="40" y="76"/>
                    </a:cubicBezTo>
                    <a:cubicBezTo>
                      <a:pt x="39" y="76"/>
                      <a:pt x="38" y="76"/>
                      <a:pt x="38" y="75"/>
                    </a:cubicBezTo>
                    <a:cubicBezTo>
                      <a:pt x="39" y="74"/>
                      <a:pt x="39" y="74"/>
                      <a:pt x="39" y="74"/>
                    </a:cubicBezTo>
                    <a:cubicBezTo>
                      <a:pt x="38" y="75"/>
                      <a:pt x="40" y="73"/>
                      <a:pt x="40" y="73"/>
                    </a:cubicBezTo>
                    <a:cubicBezTo>
                      <a:pt x="39" y="74"/>
                      <a:pt x="38" y="74"/>
                      <a:pt x="37" y="75"/>
                    </a:cubicBezTo>
                    <a:cubicBezTo>
                      <a:pt x="38" y="73"/>
                      <a:pt x="36" y="74"/>
                      <a:pt x="35" y="74"/>
                    </a:cubicBezTo>
                    <a:cubicBezTo>
                      <a:pt x="36" y="73"/>
                      <a:pt x="36" y="73"/>
                      <a:pt x="36" y="73"/>
                    </a:cubicBezTo>
                    <a:cubicBezTo>
                      <a:pt x="34" y="74"/>
                      <a:pt x="35" y="73"/>
                      <a:pt x="35" y="72"/>
                    </a:cubicBezTo>
                    <a:cubicBezTo>
                      <a:pt x="36" y="72"/>
                      <a:pt x="36" y="71"/>
                      <a:pt x="36" y="71"/>
                    </a:cubicBezTo>
                    <a:cubicBezTo>
                      <a:pt x="34" y="72"/>
                      <a:pt x="34" y="72"/>
                      <a:pt x="33" y="72"/>
                    </a:cubicBezTo>
                    <a:cubicBezTo>
                      <a:pt x="33" y="72"/>
                      <a:pt x="33" y="71"/>
                      <a:pt x="34" y="70"/>
                    </a:cubicBezTo>
                    <a:cubicBezTo>
                      <a:pt x="31" y="71"/>
                      <a:pt x="31" y="69"/>
                      <a:pt x="29" y="69"/>
                    </a:cubicBezTo>
                    <a:cubicBezTo>
                      <a:pt x="30" y="68"/>
                      <a:pt x="30" y="68"/>
                      <a:pt x="30" y="68"/>
                    </a:cubicBezTo>
                    <a:cubicBezTo>
                      <a:pt x="27" y="69"/>
                      <a:pt x="29" y="66"/>
                      <a:pt x="27" y="66"/>
                    </a:cubicBezTo>
                    <a:cubicBezTo>
                      <a:pt x="29" y="65"/>
                      <a:pt x="29" y="65"/>
                      <a:pt x="29" y="65"/>
                    </a:cubicBezTo>
                    <a:cubicBezTo>
                      <a:pt x="30" y="64"/>
                      <a:pt x="28" y="64"/>
                      <a:pt x="27" y="65"/>
                    </a:cubicBezTo>
                    <a:cubicBezTo>
                      <a:pt x="27" y="65"/>
                      <a:pt x="25" y="65"/>
                      <a:pt x="27" y="64"/>
                    </a:cubicBezTo>
                    <a:cubicBezTo>
                      <a:pt x="27" y="63"/>
                      <a:pt x="26" y="64"/>
                      <a:pt x="25" y="64"/>
                    </a:cubicBezTo>
                    <a:cubicBezTo>
                      <a:pt x="26" y="63"/>
                      <a:pt x="26" y="63"/>
                      <a:pt x="25" y="63"/>
                    </a:cubicBezTo>
                    <a:cubicBezTo>
                      <a:pt x="25" y="63"/>
                      <a:pt x="25" y="63"/>
                      <a:pt x="25" y="63"/>
                    </a:cubicBezTo>
                    <a:cubicBezTo>
                      <a:pt x="25" y="63"/>
                      <a:pt x="26" y="62"/>
                      <a:pt x="26" y="62"/>
                    </a:cubicBezTo>
                    <a:cubicBezTo>
                      <a:pt x="26" y="62"/>
                      <a:pt x="27" y="61"/>
                      <a:pt x="24" y="62"/>
                    </a:cubicBezTo>
                    <a:cubicBezTo>
                      <a:pt x="25" y="61"/>
                      <a:pt x="22" y="62"/>
                      <a:pt x="24" y="60"/>
                    </a:cubicBezTo>
                    <a:cubicBezTo>
                      <a:pt x="23" y="60"/>
                      <a:pt x="23" y="60"/>
                      <a:pt x="22" y="61"/>
                    </a:cubicBezTo>
                    <a:cubicBezTo>
                      <a:pt x="22" y="60"/>
                      <a:pt x="23" y="59"/>
                      <a:pt x="22" y="59"/>
                    </a:cubicBezTo>
                    <a:cubicBezTo>
                      <a:pt x="22" y="59"/>
                      <a:pt x="23" y="59"/>
                      <a:pt x="23" y="58"/>
                    </a:cubicBezTo>
                    <a:cubicBezTo>
                      <a:pt x="22" y="59"/>
                      <a:pt x="22" y="59"/>
                      <a:pt x="22" y="59"/>
                    </a:cubicBezTo>
                    <a:cubicBezTo>
                      <a:pt x="20" y="59"/>
                      <a:pt x="22" y="56"/>
                      <a:pt x="22" y="56"/>
                    </a:cubicBezTo>
                    <a:cubicBezTo>
                      <a:pt x="19" y="55"/>
                      <a:pt x="19" y="53"/>
                      <a:pt x="19" y="52"/>
                    </a:cubicBezTo>
                    <a:cubicBezTo>
                      <a:pt x="19" y="52"/>
                      <a:pt x="19" y="52"/>
                      <a:pt x="19" y="52"/>
                    </a:cubicBezTo>
                    <a:cubicBezTo>
                      <a:pt x="17" y="52"/>
                      <a:pt x="21" y="50"/>
                      <a:pt x="17" y="51"/>
                    </a:cubicBezTo>
                    <a:cubicBezTo>
                      <a:pt x="18" y="51"/>
                      <a:pt x="17" y="50"/>
                      <a:pt x="19" y="50"/>
                    </a:cubicBezTo>
                    <a:cubicBezTo>
                      <a:pt x="17" y="50"/>
                      <a:pt x="19" y="48"/>
                      <a:pt x="17" y="49"/>
                    </a:cubicBezTo>
                    <a:cubicBezTo>
                      <a:pt x="18" y="49"/>
                      <a:pt x="18" y="49"/>
                      <a:pt x="18" y="49"/>
                    </a:cubicBezTo>
                    <a:cubicBezTo>
                      <a:pt x="19" y="48"/>
                      <a:pt x="17" y="48"/>
                      <a:pt x="18" y="47"/>
                    </a:cubicBezTo>
                    <a:cubicBezTo>
                      <a:pt x="18" y="47"/>
                      <a:pt x="18" y="47"/>
                      <a:pt x="19" y="47"/>
                    </a:cubicBezTo>
                    <a:cubicBezTo>
                      <a:pt x="20" y="46"/>
                      <a:pt x="16" y="47"/>
                      <a:pt x="19" y="46"/>
                    </a:cubicBezTo>
                    <a:cubicBezTo>
                      <a:pt x="19" y="46"/>
                      <a:pt x="17" y="47"/>
                      <a:pt x="17" y="47"/>
                    </a:cubicBezTo>
                    <a:cubicBezTo>
                      <a:pt x="18" y="45"/>
                      <a:pt x="16" y="44"/>
                      <a:pt x="15" y="43"/>
                    </a:cubicBezTo>
                    <a:cubicBezTo>
                      <a:pt x="16" y="42"/>
                      <a:pt x="19" y="42"/>
                      <a:pt x="17" y="42"/>
                    </a:cubicBezTo>
                    <a:cubicBezTo>
                      <a:pt x="17" y="41"/>
                      <a:pt x="16" y="42"/>
                      <a:pt x="16" y="42"/>
                    </a:cubicBezTo>
                    <a:cubicBezTo>
                      <a:pt x="15" y="42"/>
                      <a:pt x="19" y="40"/>
                      <a:pt x="18" y="41"/>
                    </a:cubicBezTo>
                    <a:cubicBezTo>
                      <a:pt x="16" y="41"/>
                      <a:pt x="17" y="41"/>
                      <a:pt x="16" y="41"/>
                    </a:cubicBezTo>
                    <a:cubicBezTo>
                      <a:pt x="17" y="40"/>
                      <a:pt x="18" y="39"/>
                      <a:pt x="17" y="40"/>
                    </a:cubicBezTo>
                    <a:cubicBezTo>
                      <a:pt x="17" y="39"/>
                      <a:pt x="17" y="39"/>
                      <a:pt x="17" y="39"/>
                    </a:cubicBezTo>
                    <a:cubicBezTo>
                      <a:pt x="15" y="40"/>
                      <a:pt x="16" y="39"/>
                      <a:pt x="13" y="39"/>
                    </a:cubicBezTo>
                    <a:cubicBezTo>
                      <a:pt x="11" y="37"/>
                      <a:pt x="9" y="35"/>
                      <a:pt x="7" y="32"/>
                    </a:cubicBezTo>
                    <a:cubicBezTo>
                      <a:pt x="7" y="29"/>
                      <a:pt x="5" y="27"/>
                      <a:pt x="5" y="24"/>
                    </a:cubicBezTo>
                    <a:cubicBezTo>
                      <a:pt x="7" y="22"/>
                      <a:pt x="7" y="22"/>
                      <a:pt x="6" y="22"/>
                    </a:cubicBezTo>
                    <a:cubicBezTo>
                      <a:pt x="7" y="22"/>
                      <a:pt x="7" y="22"/>
                      <a:pt x="7" y="22"/>
                    </a:cubicBezTo>
                    <a:cubicBezTo>
                      <a:pt x="5" y="22"/>
                      <a:pt x="6" y="21"/>
                      <a:pt x="5" y="22"/>
                    </a:cubicBezTo>
                    <a:cubicBezTo>
                      <a:pt x="5" y="21"/>
                      <a:pt x="4" y="20"/>
                      <a:pt x="3" y="19"/>
                    </a:cubicBezTo>
                    <a:cubicBezTo>
                      <a:pt x="4" y="19"/>
                      <a:pt x="5" y="18"/>
                      <a:pt x="5" y="1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4" y="18"/>
                      <a:pt x="4" y="18"/>
                      <a:pt x="4" y="18"/>
                    </a:cubicBezTo>
                    <a:cubicBezTo>
                      <a:pt x="4" y="18"/>
                      <a:pt x="3" y="18"/>
                      <a:pt x="2" y="19"/>
                    </a:cubicBezTo>
                    <a:cubicBezTo>
                      <a:pt x="0" y="17"/>
                      <a:pt x="3" y="13"/>
                      <a:pt x="1" y="11"/>
                    </a:cubicBezTo>
                    <a:cubicBezTo>
                      <a:pt x="2" y="10"/>
                      <a:pt x="1" y="9"/>
                      <a:pt x="0" y="9"/>
                    </a:cubicBezTo>
                    <a:cubicBezTo>
                      <a:pt x="2" y="6"/>
                      <a:pt x="4" y="3"/>
                      <a:pt x="1" y="2"/>
                    </a:cubicBezTo>
                    <a:cubicBezTo>
                      <a:pt x="1" y="2"/>
                      <a:pt x="6" y="1"/>
                      <a:pt x="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02" name="Freeform 67"/>
              <p:cNvSpPr/>
              <p:nvPr/>
            </p:nvSpPr>
            <p:spPr bwMode="auto">
              <a:xfrm>
                <a:off x="9099550" y="2044701"/>
                <a:ext cx="7937" cy="7938"/>
              </a:xfrm>
              <a:custGeom>
                <a:avLst/>
                <a:gdLst>
                  <a:gd name="T0" fmla="*/ 0 w 2"/>
                  <a:gd name="T1" fmla="*/ 2 h 2"/>
                  <a:gd name="T2" fmla="*/ 2 w 2"/>
                  <a:gd name="T3" fmla="*/ 0 h 2"/>
                  <a:gd name="T4" fmla="*/ 0 w 2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0" y="2"/>
                    </a:moveTo>
                    <a:cubicBezTo>
                      <a:pt x="0" y="1"/>
                      <a:pt x="1" y="0"/>
                      <a:pt x="2" y="0"/>
                    </a:cubicBez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03" name="Freeform 68"/>
              <p:cNvSpPr/>
              <p:nvPr/>
            </p:nvSpPr>
            <p:spPr bwMode="auto">
              <a:xfrm>
                <a:off x="9115425" y="2003426"/>
                <a:ext cx="3175" cy="3175"/>
              </a:xfrm>
              <a:custGeom>
                <a:avLst/>
                <a:gdLst>
                  <a:gd name="T0" fmla="*/ 0 w 1"/>
                  <a:gd name="T1" fmla="*/ 1 h 1"/>
                  <a:gd name="T2" fmla="*/ 1 w 1"/>
                  <a:gd name="T3" fmla="*/ 1 h 1"/>
                  <a:gd name="T4" fmla="*/ 1 w 1"/>
                  <a:gd name="T5" fmla="*/ 1 h 1"/>
                  <a:gd name="T6" fmla="*/ 0 w 1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0" y="1"/>
                      <a:pt x="1" y="1"/>
                    </a:cubicBezTo>
                    <a:cubicBezTo>
                      <a:pt x="1" y="1"/>
                      <a:pt x="1" y="0"/>
                      <a:pt x="1" y="1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04" name="Freeform 69"/>
              <p:cNvSpPr/>
              <p:nvPr/>
            </p:nvSpPr>
            <p:spPr bwMode="auto">
              <a:xfrm>
                <a:off x="9115425" y="2000251"/>
                <a:ext cx="3175" cy="3175"/>
              </a:xfrm>
              <a:custGeom>
                <a:avLst/>
                <a:gdLst>
                  <a:gd name="T0" fmla="*/ 0 w 1"/>
                  <a:gd name="T1" fmla="*/ 1 h 1"/>
                  <a:gd name="T2" fmla="*/ 1 w 1"/>
                  <a:gd name="T3" fmla="*/ 0 h 1"/>
                  <a:gd name="T4" fmla="*/ 0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0"/>
                      <a:pt x="1" y="0"/>
                      <a:pt x="1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05" name="Rectangle 70"/>
              <p:cNvSpPr>
                <a:spLocks noChangeArrowheads="1"/>
              </p:cNvSpPr>
              <p:nvPr/>
            </p:nvSpPr>
            <p:spPr bwMode="auto">
              <a:xfrm>
                <a:off x="9121775" y="1989138"/>
                <a:ext cx="4762" cy="15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06" name="Freeform 71"/>
              <p:cNvSpPr/>
              <p:nvPr/>
            </p:nvSpPr>
            <p:spPr bwMode="auto">
              <a:xfrm>
                <a:off x="9115425" y="1992313"/>
                <a:ext cx="3175" cy="0"/>
              </a:xfrm>
              <a:custGeom>
                <a:avLst/>
                <a:gdLst>
                  <a:gd name="T0" fmla="*/ 0 w 1"/>
                  <a:gd name="T1" fmla="*/ 1 w 1"/>
                  <a:gd name="T2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0" y="0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07" name="Freeform 72"/>
              <p:cNvSpPr/>
              <p:nvPr/>
            </p:nvSpPr>
            <p:spPr bwMode="auto">
              <a:xfrm>
                <a:off x="9115425" y="1976438"/>
                <a:ext cx="6350" cy="4763"/>
              </a:xfrm>
              <a:custGeom>
                <a:avLst/>
                <a:gdLst>
                  <a:gd name="T0" fmla="*/ 1 w 2"/>
                  <a:gd name="T1" fmla="*/ 0 h 1"/>
                  <a:gd name="T2" fmla="*/ 1 w 2"/>
                  <a:gd name="T3" fmla="*/ 0 h 1"/>
                  <a:gd name="T4" fmla="*/ 1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1" y="0"/>
                    </a:moveTo>
                    <a:cubicBezTo>
                      <a:pt x="0" y="0"/>
                      <a:pt x="0" y="1"/>
                      <a:pt x="1" y="0"/>
                    </a:cubicBezTo>
                    <a:cubicBezTo>
                      <a:pt x="0" y="1"/>
                      <a:pt x="2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08" name="Freeform 73"/>
              <p:cNvSpPr/>
              <p:nvPr/>
            </p:nvSpPr>
            <p:spPr bwMode="auto">
              <a:xfrm>
                <a:off x="9110663" y="1973263"/>
                <a:ext cx="4762" cy="3175"/>
              </a:xfrm>
              <a:custGeom>
                <a:avLst/>
                <a:gdLst>
                  <a:gd name="T0" fmla="*/ 0 w 1"/>
                  <a:gd name="T1" fmla="*/ 1 h 1"/>
                  <a:gd name="T2" fmla="*/ 0 w 1"/>
                  <a:gd name="T3" fmla="*/ 1 h 1"/>
                  <a:gd name="T4" fmla="*/ 1 w 1"/>
                  <a:gd name="T5" fmla="*/ 0 h 1"/>
                  <a:gd name="T6" fmla="*/ 0 w 1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0"/>
                      <a:pt x="1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09" name="Freeform 74"/>
              <p:cNvSpPr/>
              <p:nvPr/>
            </p:nvSpPr>
            <p:spPr bwMode="auto">
              <a:xfrm>
                <a:off x="9047163" y="1898651"/>
                <a:ext cx="3175" cy="0"/>
              </a:xfrm>
              <a:custGeom>
                <a:avLst/>
                <a:gdLst>
                  <a:gd name="T0" fmla="*/ 2 w 2"/>
                  <a:gd name="T1" fmla="*/ 2 w 2"/>
                  <a:gd name="T2" fmla="*/ 0 w 2"/>
                  <a:gd name="T3" fmla="*/ 2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2">
                    <a:moveTo>
                      <a:pt x="2" y="0"/>
                    </a:moveTo>
                    <a:lnTo>
                      <a:pt x="2" y="0"/>
                    </a:lnTo>
                    <a:lnTo>
                      <a:pt x="0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10" name="Freeform 75"/>
              <p:cNvSpPr/>
              <p:nvPr/>
            </p:nvSpPr>
            <p:spPr bwMode="auto">
              <a:xfrm>
                <a:off x="9031288" y="1852613"/>
                <a:ext cx="4762" cy="4763"/>
              </a:xfrm>
              <a:custGeom>
                <a:avLst/>
                <a:gdLst>
                  <a:gd name="T0" fmla="*/ 0 w 1"/>
                  <a:gd name="T1" fmla="*/ 1 h 1"/>
                  <a:gd name="T2" fmla="*/ 1 w 1"/>
                  <a:gd name="T3" fmla="*/ 0 h 1"/>
                  <a:gd name="T4" fmla="*/ 0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1" y="1"/>
                      <a:pt x="1" y="0"/>
                    </a:cubicBezTo>
                    <a:cubicBezTo>
                      <a:pt x="1" y="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11" name="Freeform 76"/>
              <p:cNvSpPr/>
              <p:nvPr/>
            </p:nvSpPr>
            <p:spPr bwMode="auto">
              <a:xfrm>
                <a:off x="9001125" y="1841501"/>
                <a:ext cx="7937" cy="0"/>
              </a:xfrm>
              <a:custGeom>
                <a:avLst/>
                <a:gdLst>
                  <a:gd name="T0" fmla="*/ 5 w 5"/>
                  <a:gd name="T1" fmla="*/ 5 w 5"/>
                  <a:gd name="T2" fmla="*/ 0 w 5"/>
                  <a:gd name="T3" fmla="*/ 5 w 5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5">
                    <a:moveTo>
                      <a:pt x="5" y="0"/>
                    </a:moveTo>
                    <a:lnTo>
                      <a:pt x="5" y="0"/>
                    </a:lnTo>
                    <a:lnTo>
                      <a:pt x="0" y="0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12" name="Freeform 77"/>
              <p:cNvSpPr/>
              <p:nvPr/>
            </p:nvSpPr>
            <p:spPr bwMode="auto">
              <a:xfrm>
                <a:off x="9637713" y="2033588"/>
                <a:ext cx="7937" cy="3175"/>
              </a:xfrm>
              <a:custGeom>
                <a:avLst/>
                <a:gdLst>
                  <a:gd name="T0" fmla="*/ 1 w 2"/>
                  <a:gd name="T1" fmla="*/ 0 h 1"/>
                  <a:gd name="T2" fmla="*/ 1 w 2"/>
                  <a:gd name="T3" fmla="*/ 1 h 1"/>
                  <a:gd name="T4" fmla="*/ 1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1" y="0"/>
                    </a:moveTo>
                    <a:cubicBezTo>
                      <a:pt x="1" y="1"/>
                      <a:pt x="2" y="1"/>
                      <a:pt x="1" y="1"/>
                    </a:cubicBezTo>
                    <a:cubicBezTo>
                      <a:pt x="1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13" name="Freeform 78"/>
              <p:cNvSpPr/>
              <p:nvPr/>
            </p:nvSpPr>
            <p:spPr bwMode="auto">
              <a:xfrm>
                <a:off x="9645650" y="1649413"/>
                <a:ext cx="225425" cy="392113"/>
              </a:xfrm>
              <a:custGeom>
                <a:avLst/>
                <a:gdLst>
                  <a:gd name="T0" fmla="*/ 51 w 60"/>
                  <a:gd name="T1" fmla="*/ 14 h 104"/>
                  <a:gd name="T2" fmla="*/ 50 w 60"/>
                  <a:gd name="T3" fmla="*/ 17 h 104"/>
                  <a:gd name="T4" fmla="*/ 51 w 60"/>
                  <a:gd name="T5" fmla="*/ 25 h 104"/>
                  <a:gd name="T6" fmla="*/ 49 w 60"/>
                  <a:gd name="T7" fmla="*/ 27 h 104"/>
                  <a:gd name="T8" fmla="*/ 44 w 60"/>
                  <a:gd name="T9" fmla="*/ 33 h 104"/>
                  <a:gd name="T10" fmla="*/ 43 w 60"/>
                  <a:gd name="T11" fmla="*/ 35 h 104"/>
                  <a:gd name="T12" fmla="*/ 43 w 60"/>
                  <a:gd name="T13" fmla="*/ 40 h 104"/>
                  <a:gd name="T14" fmla="*/ 40 w 60"/>
                  <a:gd name="T15" fmla="*/ 42 h 104"/>
                  <a:gd name="T16" fmla="*/ 38 w 60"/>
                  <a:gd name="T17" fmla="*/ 43 h 104"/>
                  <a:gd name="T18" fmla="*/ 39 w 60"/>
                  <a:gd name="T19" fmla="*/ 46 h 104"/>
                  <a:gd name="T20" fmla="*/ 39 w 60"/>
                  <a:gd name="T21" fmla="*/ 51 h 104"/>
                  <a:gd name="T22" fmla="*/ 38 w 60"/>
                  <a:gd name="T23" fmla="*/ 53 h 104"/>
                  <a:gd name="T24" fmla="*/ 38 w 60"/>
                  <a:gd name="T25" fmla="*/ 56 h 104"/>
                  <a:gd name="T26" fmla="*/ 36 w 60"/>
                  <a:gd name="T27" fmla="*/ 57 h 104"/>
                  <a:gd name="T28" fmla="*/ 34 w 60"/>
                  <a:gd name="T29" fmla="*/ 61 h 104"/>
                  <a:gd name="T30" fmla="*/ 31 w 60"/>
                  <a:gd name="T31" fmla="*/ 64 h 104"/>
                  <a:gd name="T32" fmla="*/ 31 w 60"/>
                  <a:gd name="T33" fmla="*/ 66 h 104"/>
                  <a:gd name="T34" fmla="*/ 29 w 60"/>
                  <a:gd name="T35" fmla="*/ 66 h 104"/>
                  <a:gd name="T36" fmla="*/ 30 w 60"/>
                  <a:gd name="T37" fmla="*/ 68 h 104"/>
                  <a:gd name="T38" fmla="*/ 29 w 60"/>
                  <a:gd name="T39" fmla="*/ 69 h 104"/>
                  <a:gd name="T40" fmla="*/ 29 w 60"/>
                  <a:gd name="T41" fmla="*/ 71 h 104"/>
                  <a:gd name="T42" fmla="*/ 26 w 60"/>
                  <a:gd name="T43" fmla="*/ 76 h 104"/>
                  <a:gd name="T44" fmla="*/ 25 w 60"/>
                  <a:gd name="T45" fmla="*/ 78 h 104"/>
                  <a:gd name="T46" fmla="*/ 24 w 60"/>
                  <a:gd name="T47" fmla="*/ 80 h 104"/>
                  <a:gd name="T48" fmla="*/ 21 w 60"/>
                  <a:gd name="T49" fmla="*/ 84 h 104"/>
                  <a:gd name="T50" fmla="*/ 17 w 60"/>
                  <a:gd name="T51" fmla="*/ 82 h 104"/>
                  <a:gd name="T52" fmla="*/ 20 w 60"/>
                  <a:gd name="T53" fmla="*/ 86 h 104"/>
                  <a:gd name="T54" fmla="*/ 23 w 60"/>
                  <a:gd name="T55" fmla="*/ 90 h 104"/>
                  <a:gd name="T56" fmla="*/ 21 w 60"/>
                  <a:gd name="T57" fmla="*/ 91 h 104"/>
                  <a:gd name="T58" fmla="*/ 22 w 60"/>
                  <a:gd name="T59" fmla="*/ 92 h 104"/>
                  <a:gd name="T60" fmla="*/ 20 w 60"/>
                  <a:gd name="T61" fmla="*/ 92 h 104"/>
                  <a:gd name="T62" fmla="*/ 16 w 60"/>
                  <a:gd name="T63" fmla="*/ 92 h 104"/>
                  <a:gd name="T64" fmla="*/ 18 w 60"/>
                  <a:gd name="T65" fmla="*/ 95 h 104"/>
                  <a:gd name="T66" fmla="*/ 16 w 60"/>
                  <a:gd name="T67" fmla="*/ 95 h 104"/>
                  <a:gd name="T68" fmla="*/ 18 w 60"/>
                  <a:gd name="T69" fmla="*/ 98 h 104"/>
                  <a:gd name="T70" fmla="*/ 17 w 60"/>
                  <a:gd name="T71" fmla="*/ 99 h 104"/>
                  <a:gd name="T72" fmla="*/ 12 w 60"/>
                  <a:gd name="T73" fmla="*/ 96 h 104"/>
                  <a:gd name="T74" fmla="*/ 14 w 60"/>
                  <a:gd name="T75" fmla="*/ 100 h 104"/>
                  <a:gd name="T76" fmla="*/ 6 w 60"/>
                  <a:gd name="T77" fmla="*/ 100 h 104"/>
                  <a:gd name="T78" fmla="*/ 4 w 60"/>
                  <a:gd name="T79" fmla="*/ 101 h 104"/>
                  <a:gd name="T80" fmla="*/ 3 w 60"/>
                  <a:gd name="T81" fmla="*/ 103 h 104"/>
                  <a:gd name="T82" fmla="*/ 1 w 60"/>
                  <a:gd name="T83" fmla="*/ 101 h 104"/>
                  <a:gd name="T84" fmla="*/ 4 w 60"/>
                  <a:gd name="T85" fmla="*/ 100 h 104"/>
                  <a:gd name="T86" fmla="*/ 2 w 60"/>
                  <a:gd name="T87" fmla="*/ 93 h 104"/>
                  <a:gd name="T88" fmla="*/ 5 w 60"/>
                  <a:gd name="T89" fmla="*/ 85 h 104"/>
                  <a:gd name="T90" fmla="*/ 8 w 60"/>
                  <a:gd name="T91" fmla="*/ 76 h 104"/>
                  <a:gd name="T92" fmla="*/ 10 w 60"/>
                  <a:gd name="T93" fmla="*/ 70 h 104"/>
                  <a:gd name="T94" fmla="*/ 12 w 60"/>
                  <a:gd name="T95" fmla="*/ 65 h 104"/>
                  <a:gd name="T96" fmla="*/ 19 w 60"/>
                  <a:gd name="T97" fmla="*/ 55 h 104"/>
                  <a:gd name="T98" fmla="*/ 23 w 60"/>
                  <a:gd name="T99" fmla="*/ 51 h 104"/>
                  <a:gd name="T100" fmla="*/ 28 w 60"/>
                  <a:gd name="T101" fmla="*/ 46 h 104"/>
                  <a:gd name="T102" fmla="*/ 36 w 60"/>
                  <a:gd name="T103" fmla="*/ 22 h 104"/>
                  <a:gd name="T104" fmla="*/ 39 w 60"/>
                  <a:gd name="T105" fmla="*/ 16 h 104"/>
                  <a:gd name="T106" fmla="*/ 56 w 60"/>
                  <a:gd name="T107" fmla="*/ 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60" h="104">
                    <a:moveTo>
                      <a:pt x="56" y="4"/>
                    </a:moveTo>
                    <a:cubicBezTo>
                      <a:pt x="60" y="7"/>
                      <a:pt x="55" y="6"/>
                      <a:pt x="57" y="9"/>
                    </a:cubicBezTo>
                    <a:cubicBezTo>
                      <a:pt x="57" y="9"/>
                      <a:pt x="54" y="8"/>
                      <a:pt x="55" y="9"/>
                    </a:cubicBezTo>
                    <a:cubicBezTo>
                      <a:pt x="57" y="11"/>
                      <a:pt x="54" y="13"/>
                      <a:pt x="51" y="13"/>
                    </a:cubicBezTo>
                    <a:cubicBezTo>
                      <a:pt x="50" y="12"/>
                      <a:pt x="50" y="12"/>
                      <a:pt x="50" y="12"/>
                    </a:cubicBezTo>
                    <a:cubicBezTo>
                      <a:pt x="50" y="12"/>
                      <a:pt x="52" y="14"/>
                      <a:pt x="51" y="14"/>
                    </a:cubicBezTo>
                    <a:cubicBezTo>
                      <a:pt x="51" y="14"/>
                      <a:pt x="51" y="14"/>
                      <a:pt x="50" y="13"/>
                    </a:cubicBezTo>
                    <a:cubicBezTo>
                      <a:pt x="51" y="14"/>
                      <a:pt x="50" y="14"/>
                      <a:pt x="51" y="15"/>
                    </a:cubicBezTo>
                    <a:cubicBezTo>
                      <a:pt x="49" y="14"/>
                      <a:pt x="49" y="14"/>
                      <a:pt x="49" y="14"/>
                    </a:cubicBezTo>
                    <a:cubicBezTo>
                      <a:pt x="50" y="15"/>
                      <a:pt x="50" y="15"/>
                      <a:pt x="50" y="15"/>
                    </a:cubicBezTo>
                    <a:cubicBezTo>
                      <a:pt x="54" y="17"/>
                      <a:pt x="49" y="16"/>
                      <a:pt x="51" y="18"/>
                    </a:cubicBezTo>
                    <a:cubicBezTo>
                      <a:pt x="50" y="17"/>
                      <a:pt x="50" y="17"/>
                      <a:pt x="50" y="17"/>
                    </a:cubicBezTo>
                    <a:cubicBezTo>
                      <a:pt x="52" y="19"/>
                      <a:pt x="50" y="21"/>
                      <a:pt x="51" y="22"/>
                    </a:cubicBezTo>
                    <a:cubicBezTo>
                      <a:pt x="49" y="21"/>
                      <a:pt x="49" y="21"/>
                      <a:pt x="49" y="21"/>
                    </a:cubicBezTo>
                    <a:cubicBezTo>
                      <a:pt x="50" y="22"/>
                      <a:pt x="50" y="23"/>
                      <a:pt x="50" y="23"/>
                    </a:cubicBezTo>
                    <a:cubicBezTo>
                      <a:pt x="49" y="22"/>
                      <a:pt x="51" y="24"/>
                      <a:pt x="50" y="24"/>
                    </a:cubicBezTo>
                    <a:cubicBezTo>
                      <a:pt x="50" y="24"/>
                      <a:pt x="50" y="24"/>
                      <a:pt x="50" y="24"/>
                    </a:cubicBezTo>
                    <a:cubicBezTo>
                      <a:pt x="51" y="25"/>
                      <a:pt x="49" y="24"/>
                      <a:pt x="51" y="25"/>
                    </a:cubicBezTo>
                    <a:cubicBezTo>
                      <a:pt x="49" y="25"/>
                      <a:pt x="49" y="25"/>
                      <a:pt x="49" y="25"/>
                    </a:cubicBezTo>
                    <a:cubicBezTo>
                      <a:pt x="51" y="26"/>
                      <a:pt x="48" y="25"/>
                      <a:pt x="49" y="25"/>
                    </a:cubicBezTo>
                    <a:cubicBezTo>
                      <a:pt x="49" y="26"/>
                      <a:pt x="49" y="26"/>
                      <a:pt x="49" y="26"/>
                    </a:cubicBezTo>
                    <a:cubicBezTo>
                      <a:pt x="50" y="26"/>
                      <a:pt x="49" y="26"/>
                      <a:pt x="49" y="26"/>
                    </a:cubicBezTo>
                    <a:cubicBezTo>
                      <a:pt x="49" y="26"/>
                      <a:pt x="49" y="26"/>
                      <a:pt x="49" y="26"/>
                    </a:cubicBezTo>
                    <a:cubicBezTo>
                      <a:pt x="49" y="27"/>
                      <a:pt x="48" y="26"/>
                      <a:pt x="49" y="27"/>
                    </a:cubicBezTo>
                    <a:cubicBezTo>
                      <a:pt x="48" y="27"/>
                      <a:pt x="49" y="27"/>
                      <a:pt x="47" y="26"/>
                    </a:cubicBezTo>
                    <a:cubicBezTo>
                      <a:pt x="48" y="28"/>
                      <a:pt x="47" y="30"/>
                      <a:pt x="46" y="31"/>
                    </a:cubicBezTo>
                    <a:cubicBezTo>
                      <a:pt x="45" y="31"/>
                      <a:pt x="45" y="31"/>
                      <a:pt x="44" y="31"/>
                    </a:cubicBezTo>
                    <a:cubicBezTo>
                      <a:pt x="44" y="31"/>
                      <a:pt x="44" y="32"/>
                      <a:pt x="45" y="32"/>
                    </a:cubicBezTo>
                    <a:cubicBezTo>
                      <a:pt x="45" y="32"/>
                      <a:pt x="44" y="32"/>
                      <a:pt x="44" y="32"/>
                    </a:cubicBezTo>
                    <a:cubicBezTo>
                      <a:pt x="43" y="32"/>
                      <a:pt x="45" y="33"/>
                      <a:pt x="44" y="33"/>
                    </a:cubicBezTo>
                    <a:cubicBezTo>
                      <a:pt x="43" y="32"/>
                      <a:pt x="43" y="32"/>
                      <a:pt x="43" y="32"/>
                    </a:cubicBezTo>
                    <a:cubicBezTo>
                      <a:pt x="44" y="33"/>
                      <a:pt x="44" y="33"/>
                      <a:pt x="44" y="34"/>
                    </a:cubicBezTo>
                    <a:cubicBezTo>
                      <a:pt x="44" y="34"/>
                      <a:pt x="43" y="33"/>
                      <a:pt x="43" y="33"/>
                    </a:cubicBezTo>
                    <a:cubicBezTo>
                      <a:pt x="44" y="34"/>
                      <a:pt x="42" y="34"/>
                      <a:pt x="43" y="34"/>
                    </a:cubicBezTo>
                    <a:cubicBezTo>
                      <a:pt x="42" y="34"/>
                      <a:pt x="42" y="34"/>
                      <a:pt x="42" y="34"/>
                    </a:cubicBezTo>
                    <a:cubicBezTo>
                      <a:pt x="41" y="34"/>
                      <a:pt x="44" y="35"/>
                      <a:pt x="43" y="35"/>
                    </a:cubicBezTo>
                    <a:cubicBezTo>
                      <a:pt x="42" y="34"/>
                      <a:pt x="42" y="34"/>
                      <a:pt x="42" y="34"/>
                    </a:cubicBezTo>
                    <a:cubicBezTo>
                      <a:pt x="44" y="36"/>
                      <a:pt x="43" y="36"/>
                      <a:pt x="43" y="37"/>
                    </a:cubicBezTo>
                    <a:cubicBezTo>
                      <a:pt x="43" y="37"/>
                      <a:pt x="43" y="37"/>
                      <a:pt x="43" y="37"/>
                    </a:cubicBezTo>
                    <a:cubicBezTo>
                      <a:pt x="43" y="37"/>
                      <a:pt x="42" y="37"/>
                      <a:pt x="42" y="38"/>
                    </a:cubicBezTo>
                    <a:cubicBezTo>
                      <a:pt x="42" y="38"/>
                      <a:pt x="40" y="37"/>
                      <a:pt x="40" y="37"/>
                    </a:cubicBezTo>
                    <a:cubicBezTo>
                      <a:pt x="42" y="39"/>
                      <a:pt x="40" y="39"/>
                      <a:pt x="43" y="40"/>
                    </a:cubicBezTo>
                    <a:cubicBezTo>
                      <a:pt x="42" y="40"/>
                      <a:pt x="41" y="40"/>
                      <a:pt x="42" y="41"/>
                    </a:cubicBezTo>
                    <a:cubicBezTo>
                      <a:pt x="41" y="40"/>
                      <a:pt x="39" y="40"/>
                      <a:pt x="39" y="39"/>
                    </a:cubicBezTo>
                    <a:cubicBezTo>
                      <a:pt x="38" y="39"/>
                      <a:pt x="38" y="39"/>
                      <a:pt x="38" y="39"/>
                    </a:cubicBezTo>
                    <a:cubicBezTo>
                      <a:pt x="37" y="38"/>
                      <a:pt x="38" y="39"/>
                      <a:pt x="37" y="38"/>
                    </a:cubicBezTo>
                    <a:cubicBezTo>
                      <a:pt x="37" y="38"/>
                      <a:pt x="38" y="39"/>
                      <a:pt x="37" y="39"/>
                    </a:cubicBezTo>
                    <a:cubicBezTo>
                      <a:pt x="38" y="40"/>
                      <a:pt x="40" y="42"/>
                      <a:pt x="40" y="42"/>
                    </a:cubicBezTo>
                    <a:cubicBezTo>
                      <a:pt x="40" y="42"/>
                      <a:pt x="38" y="41"/>
                      <a:pt x="38" y="41"/>
                    </a:cubicBezTo>
                    <a:cubicBezTo>
                      <a:pt x="41" y="44"/>
                      <a:pt x="41" y="44"/>
                      <a:pt x="41" y="44"/>
                    </a:cubicBezTo>
                    <a:cubicBezTo>
                      <a:pt x="41" y="44"/>
                      <a:pt x="40" y="43"/>
                      <a:pt x="40" y="43"/>
                    </a:cubicBezTo>
                    <a:cubicBezTo>
                      <a:pt x="41" y="44"/>
                      <a:pt x="41" y="44"/>
                      <a:pt x="41" y="44"/>
                    </a:cubicBezTo>
                    <a:cubicBezTo>
                      <a:pt x="41" y="44"/>
                      <a:pt x="41" y="45"/>
                      <a:pt x="39" y="44"/>
                    </a:cubicBezTo>
                    <a:cubicBezTo>
                      <a:pt x="39" y="44"/>
                      <a:pt x="39" y="44"/>
                      <a:pt x="38" y="43"/>
                    </a:cubicBezTo>
                    <a:cubicBezTo>
                      <a:pt x="38" y="44"/>
                      <a:pt x="39" y="44"/>
                      <a:pt x="39" y="44"/>
                    </a:cubicBezTo>
                    <a:cubicBezTo>
                      <a:pt x="38" y="44"/>
                      <a:pt x="38" y="44"/>
                      <a:pt x="38" y="44"/>
                    </a:cubicBezTo>
                    <a:cubicBezTo>
                      <a:pt x="38" y="44"/>
                      <a:pt x="39" y="45"/>
                      <a:pt x="40" y="46"/>
                    </a:cubicBezTo>
                    <a:cubicBezTo>
                      <a:pt x="40" y="46"/>
                      <a:pt x="39" y="45"/>
                      <a:pt x="40" y="45"/>
                    </a:cubicBezTo>
                    <a:cubicBezTo>
                      <a:pt x="41" y="46"/>
                      <a:pt x="41" y="47"/>
                      <a:pt x="41" y="47"/>
                    </a:cubicBezTo>
                    <a:cubicBezTo>
                      <a:pt x="39" y="46"/>
                      <a:pt x="39" y="46"/>
                      <a:pt x="39" y="46"/>
                    </a:cubicBezTo>
                    <a:cubicBezTo>
                      <a:pt x="41" y="47"/>
                      <a:pt x="41" y="48"/>
                      <a:pt x="41" y="49"/>
                    </a:cubicBezTo>
                    <a:cubicBezTo>
                      <a:pt x="42" y="49"/>
                      <a:pt x="40" y="48"/>
                      <a:pt x="40" y="48"/>
                    </a:cubicBezTo>
                    <a:cubicBezTo>
                      <a:pt x="39" y="48"/>
                      <a:pt x="41" y="50"/>
                      <a:pt x="39" y="50"/>
                    </a:cubicBezTo>
                    <a:cubicBezTo>
                      <a:pt x="39" y="49"/>
                      <a:pt x="40" y="50"/>
                      <a:pt x="40" y="50"/>
                    </a:cubicBezTo>
                    <a:cubicBezTo>
                      <a:pt x="40" y="50"/>
                      <a:pt x="39" y="49"/>
                      <a:pt x="39" y="50"/>
                    </a:cubicBezTo>
                    <a:cubicBezTo>
                      <a:pt x="38" y="50"/>
                      <a:pt x="39" y="50"/>
                      <a:pt x="39" y="51"/>
                    </a:cubicBezTo>
                    <a:cubicBezTo>
                      <a:pt x="40" y="51"/>
                      <a:pt x="39" y="50"/>
                      <a:pt x="39" y="50"/>
                    </a:cubicBezTo>
                    <a:cubicBezTo>
                      <a:pt x="39" y="51"/>
                      <a:pt x="40" y="53"/>
                      <a:pt x="38" y="53"/>
                    </a:cubicBezTo>
                    <a:cubicBezTo>
                      <a:pt x="39" y="53"/>
                      <a:pt x="40" y="54"/>
                      <a:pt x="40" y="54"/>
                    </a:cubicBezTo>
                    <a:cubicBezTo>
                      <a:pt x="39" y="53"/>
                      <a:pt x="39" y="53"/>
                      <a:pt x="39" y="53"/>
                    </a:cubicBezTo>
                    <a:cubicBezTo>
                      <a:pt x="38" y="53"/>
                      <a:pt x="39" y="54"/>
                      <a:pt x="38" y="53"/>
                    </a:cubicBezTo>
                    <a:cubicBezTo>
                      <a:pt x="39" y="54"/>
                      <a:pt x="37" y="51"/>
                      <a:pt x="38" y="53"/>
                    </a:cubicBezTo>
                    <a:cubicBezTo>
                      <a:pt x="37" y="52"/>
                      <a:pt x="39" y="54"/>
                      <a:pt x="38" y="53"/>
                    </a:cubicBezTo>
                    <a:cubicBezTo>
                      <a:pt x="38" y="53"/>
                      <a:pt x="39" y="55"/>
                      <a:pt x="38" y="54"/>
                    </a:cubicBezTo>
                    <a:cubicBezTo>
                      <a:pt x="38" y="54"/>
                      <a:pt x="36" y="53"/>
                      <a:pt x="36" y="53"/>
                    </a:cubicBezTo>
                    <a:cubicBezTo>
                      <a:pt x="36" y="54"/>
                      <a:pt x="37" y="54"/>
                      <a:pt x="37" y="54"/>
                    </a:cubicBezTo>
                    <a:cubicBezTo>
                      <a:pt x="37" y="55"/>
                      <a:pt x="37" y="55"/>
                      <a:pt x="37" y="55"/>
                    </a:cubicBezTo>
                    <a:cubicBezTo>
                      <a:pt x="38" y="55"/>
                      <a:pt x="37" y="55"/>
                      <a:pt x="38" y="56"/>
                    </a:cubicBezTo>
                    <a:cubicBezTo>
                      <a:pt x="37" y="55"/>
                      <a:pt x="38" y="56"/>
                      <a:pt x="37" y="55"/>
                    </a:cubicBezTo>
                    <a:cubicBezTo>
                      <a:pt x="35" y="54"/>
                      <a:pt x="35" y="54"/>
                      <a:pt x="35" y="54"/>
                    </a:cubicBezTo>
                    <a:cubicBezTo>
                      <a:pt x="35" y="55"/>
                      <a:pt x="37" y="56"/>
                      <a:pt x="37" y="56"/>
                    </a:cubicBezTo>
                    <a:cubicBezTo>
                      <a:pt x="36" y="56"/>
                      <a:pt x="36" y="56"/>
                      <a:pt x="36" y="56"/>
                    </a:cubicBezTo>
                    <a:cubicBezTo>
                      <a:pt x="39" y="57"/>
                      <a:pt x="36" y="56"/>
                      <a:pt x="38" y="57"/>
                    </a:cubicBezTo>
                    <a:cubicBezTo>
                      <a:pt x="37" y="57"/>
                      <a:pt x="37" y="58"/>
                      <a:pt x="36" y="57"/>
                    </a:cubicBezTo>
                    <a:cubicBezTo>
                      <a:pt x="36" y="58"/>
                      <a:pt x="37" y="59"/>
                      <a:pt x="36" y="59"/>
                    </a:cubicBezTo>
                    <a:cubicBezTo>
                      <a:pt x="36" y="59"/>
                      <a:pt x="36" y="59"/>
                      <a:pt x="35" y="58"/>
                    </a:cubicBezTo>
                    <a:cubicBezTo>
                      <a:pt x="35" y="58"/>
                      <a:pt x="35" y="58"/>
                      <a:pt x="35" y="59"/>
                    </a:cubicBezTo>
                    <a:cubicBezTo>
                      <a:pt x="35" y="59"/>
                      <a:pt x="34" y="58"/>
                      <a:pt x="33" y="58"/>
                    </a:cubicBezTo>
                    <a:cubicBezTo>
                      <a:pt x="33" y="59"/>
                      <a:pt x="35" y="60"/>
                      <a:pt x="35" y="60"/>
                    </a:cubicBezTo>
                    <a:cubicBezTo>
                      <a:pt x="33" y="59"/>
                      <a:pt x="37" y="62"/>
                      <a:pt x="34" y="61"/>
                    </a:cubicBezTo>
                    <a:cubicBezTo>
                      <a:pt x="34" y="60"/>
                      <a:pt x="33" y="60"/>
                      <a:pt x="33" y="60"/>
                    </a:cubicBezTo>
                    <a:cubicBezTo>
                      <a:pt x="30" y="58"/>
                      <a:pt x="34" y="61"/>
                      <a:pt x="33" y="61"/>
                    </a:cubicBezTo>
                    <a:cubicBezTo>
                      <a:pt x="35" y="62"/>
                      <a:pt x="35" y="62"/>
                      <a:pt x="35" y="62"/>
                    </a:cubicBezTo>
                    <a:cubicBezTo>
                      <a:pt x="33" y="61"/>
                      <a:pt x="35" y="63"/>
                      <a:pt x="34" y="62"/>
                    </a:cubicBezTo>
                    <a:cubicBezTo>
                      <a:pt x="34" y="62"/>
                      <a:pt x="33" y="62"/>
                      <a:pt x="34" y="63"/>
                    </a:cubicBezTo>
                    <a:cubicBezTo>
                      <a:pt x="33" y="63"/>
                      <a:pt x="34" y="65"/>
                      <a:pt x="31" y="64"/>
                    </a:cubicBezTo>
                    <a:cubicBezTo>
                      <a:pt x="31" y="64"/>
                      <a:pt x="31" y="64"/>
                      <a:pt x="32" y="64"/>
                    </a:cubicBezTo>
                    <a:cubicBezTo>
                      <a:pt x="33" y="65"/>
                      <a:pt x="31" y="64"/>
                      <a:pt x="32" y="64"/>
                    </a:cubicBezTo>
                    <a:cubicBezTo>
                      <a:pt x="32" y="64"/>
                      <a:pt x="32" y="65"/>
                      <a:pt x="33" y="65"/>
                    </a:cubicBezTo>
                    <a:cubicBezTo>
                      <a:pt x="32" y="65"/>
                      <a:pt x="32" y="65"/>
                      <a:pt x="30" y="64"/>
                    </a:cubicBezTo>
                    <a:cubicBezTo>
                      <a:pt x="29" y="63"/>
                      <a:pt x="33" y="66"/>
                      <a:pt x="32" y="66"/>
                    </a:cubicBezTo>
                    <a:cubicBezTo>
                      <a:pt x="31" y="66"/>
                      <a:pt x="31" y="65"/>
                      <a:pt x="31" y="66"/>
                    </a:cubicBezTo>
                    <a:cubicBezTo>
                      <a:pt x="32" y="67"/>
                      <a:pt x="32" y="67"/>
                      <a:pt x="32" y="67"/>
                    </a:cubicBezTo>
                    <a:cubicBezTo>
                      <a:pt x="32" y="67"/>
                      <a:pt x="30" y="66"/>
                      <a:pt x="29" y="65"/>
                    </a:cubicBezTo>
                    <a:cubicBezTo>
                      <a:pt x="29" y="66"/>
                      <a:pt x="29" y="66"/>
                      <a:pt x="30" y="66"/>
                    </a:cubicBezTo>
                    <a:cubicBezTo>
                      <a:pt x="28" y="66"/>
                      <a:pt x="28" y="66"/>
                      <a:pt x="28" y="66"/>
                    </a:cubicBezTo>
                    <a:cubicBezTo>
                      <a:pt x="29" y="66"/>
                      <a:pt x="29" y="66"/>
                      <a:pt x="29" y="67"/>
                    </a:cubicBezTo>
                    <a:cubicBezTo>
                      <a:pt x="29" y="66"/>
                      <a:pt x="29" y="66"/>
                      <a:pt x="29" y="66"/>
                    </a:cubicBezTo>
                    <a:cubicBezTo>
                      <a:pt x="28" y="66"/>
                      <a:pt x="28" y="66"/>
                      <a:pt x="29" y="67"/>
                    </a:cubicBezTo>
                    <a:cubicBezTo>
                      <a:pt x="29" y="67"/>
                      <a:pt x="30" y="67"/>
                      <a:pt x="30" y="67"/>
                    </a:cubicBezTo>
                    <a:cubicBezTo>
                      <a:pt x="31" y="68"/>
                      <a:pt x="30" y="68"/>
                      <a:pt x="31" y="68"/>
                    </a:cubicBezTo>
                    <a:cubicBezTo>
                      <a:pt x="30" y="67"/>
                      <a:pt x="30" y="68"/>
                      <a:pt x="30" y="68"/>
                    </a:cubicBezTo>
                    <a:cubicBezTo>
                      <a:pt x="29" y="68"/>
                      <a:pt x="31" y="69"/>
                      <a:pt x="31" y="69"/>
                    </a:cubicBezTo>
                    <a:cubicBezTo>
                      <a:pt x="30" y="69"/>
                      <a:pt x="30" y="69"/>
                      <a:pt x="30" y="68"/>
                    </a:cubicBezTo>
                    <a:cubicBezTo>
                      <a:pt x="29" y="68"/>
                      <a:pt x="30" y="69"/>
                      <a:pt x="30" y="68"/>
                    </a:cubicBezTo>
                    <a:cubicBezTo>
                      <a:pt x="29" y="68"/>
                      <a:pt x="28" y="67"/>
                      <a:pt x="29" y="68"/>
                    </a:cubicBezTo>
                    <a:cubicBezTo>
                      <a:pt x="29" y="69"/>
                      <a:pt x="31" y="70"/>
                      <a:pt x="30" y="69"/>
                    </a:cubicBezTo>
                    <a:cubicBezTo>
                      <a:pt x="29" y="68"/>
                      <a:pt x="29" y="68"/>
                      <a:pt x="29" y="68"/>
                    </a:cubicBezTo>
                    <a:cubicBezTo>
                      <a:pt x="28" y="68"/>
                      <a:pt x="28" y="68"/>
                      <a:pt x="28" y="68"/>
                    </a:cubicBezTo>
                    <a:cubicBezTo>
                      <a:pt x="29" y="69"/>
                      <a:pt x="29" y="69"/>
                      <a:pt x="29" y="69"/>
                    </a:cubicBezTo>
                    <a:cubicBezTo>
                      <a:pt x="29" y="69"/>
                      <a:pt x="29" y="69"/>
                      <a:pt x="29" y="69"/>
                    </a:cubicBezTo>
                    <a:cubicBezTo>
                      <a:pt x="30" y="70"/>
                      <a:pt x="29" y="70"/>
                      <a:pt x="30" y="70"/>
                    </a:cubicBezTo>
                    <a:cubicBezTo>
                      <a:pt x="30" y="71"/>
                      <a:pt x="29" y="70"/>
                      <a:pt x="29" y="70"/>
                    </a:cubicBezTo>
                    <a:cubicBezTo>
                      <a:pt x="29" y="70"/>
                      <a:pt x="29" y="70"/>
                      <a:pt x="29" y="70"/>
                    </a:cubicBezTo>
                    <a:cubicBezTo>
                      <a:pt x="28" y="70"/>
                      <a:pt x="28" y="71"/>
                      <a:pt x="29" y="71"/>
                    </a:cubicBezTo>
                    <a:cubicBezTo>
                      <a:pt x="29" y="71"/>
                      <a:pt x="29" y="71"/>
                      <a:pt x="29" y="71"/>
                    </a:cubicBezTo>
                    <a:cubicBezTo>
                      <a:pt x="29" y="71"/>
                      <a:pt x="29" y="71"/>
                      <a:pt x="29" y="72"/>
                    </a:cubicBezTo>
                    <a:cubicBezTo>
                      <a:pt x="28" y="72"/>
                      <a:pt x="25" y="70"/>
                      <a:pt x="26" y="71"/>
                    </a:cubicBezTo>
                    <a:cubicBezTo>
                      <a:pt x="26" y="71"/>
                      <a:pt x="28" y="72"/>
                      <a:pt x="29" y="73"/>
                    </a:cubicBezTo>
                    <a:cubicBezTo>
                      <a:pt x="28" y="73"/>
                      <a:pt x="29" y="74"/>
                      <a:pt x="27" y="74"/>
                    </a:cubicBezTo>
                    <a:cubicBezTo>
                      <a:pt x="28" y="75"/>
                      <a:pt x="28" y="75"/>
                      <a:pt x="28" y="75"/>
                    </a:cubicBezTo>
                    <a:cubicBezTo>
                      <a:pt x="27" y="75"/>
                      <a:pt x="29" y="77"/>
                      <a:pt x="26" y="76"/>
                    </a:cubicBezTo>
                    <a:cubicBezTo>
                      <a:pt x="26" y="76"/>
                      <a:pt x="25" y="75"/>
                      <a:pt x="24" y="75"/>
                    </a:cubicBezTo>
                    <a:cubicBezTo>
                      <a:pt x="25" y="76"/>
                      <a:pt x="23" y="75"/>
                      <a:pt x="25" y="76"/>
                    </a:cubicBezTo>
                    <a:cubicBezTo>
                      <a:pt x="26" y="76"/>
                      <a:pt x="26" y="77"/>
                      <a:pt x="27" y="77"/>
                    </a:cubicBezTo>
                    <a:cubicBezTo>
                      <a:pt x="27" y="77"/>
                      <a:pt x="27" y="78"/>
                      <a:pt x="26" y="78"/>
                    </a:cubicBezTo>
                    <a:cubicBezTo>
                      <a:pt x="26" y="78"/>
                      <a:pt x="26" y="78"/>
                      <a:pt x="27" y="78"/>
                    </a:cubicBezTo>
                    <a:cubicBezTo>
                      <a:pt x="25" y="77"/>
                      <a:pt x="25" y="78"/>
                      <a:pt x="25" y="78"/>
                    </a:cubicBezTo>
                    <a:cubicBezTo>
                      <a:pt x="26" y="79"/>
                      <a:pt x="26" y="79"/>
                      <a:pt x="26" y="79"/>
                    </a:cubicBezTo>
                    <a:cubicBezTo>
                      <a:pt x="25" y="78"/>
                      <a:pt x="25" y="78"/>
                      <a:pt x="25" y="78"/>
                    </a:cubicBezTo>
                    <a:cubicBezTo>
                      <a:pt x="25" y="79"/>
                      <a:pt x="27" y="80"/>
                      <a:pt x="26" y="79"/>
                    </a:cubicBezTo>
                    <a:cubicBezTo>
                      <a:pt x="25" y="79"/>
                      <a:pt x="25" y="79"/>
                      <a:pt x="25" y="79"/>
                    </a:cubicBezTo>
                    <a:cubicBezTo>
                      <a:pt x="25" y="80"/>
                      <a:pt x="27" y="81"/>
                      <a:pt x="26" y="80"/>
                    </a:cubicBezTo>
                    <a:cubicBezTo>
                      <a:pt x="24" y="80"/>
                      <a:pt x="24" y="80"/>
                      <a:pt x="24" y="80"/>
                    </a:cubicBezTo>
                    <a:cubicBezTo>
                      <a:pt x="24" y="80"/>
                      <a:pt x="25" y="81"/>
                      <a:pt x="25" y="81"/>
                    </a:cubicBezTo>
                    <a:cubicBezTo>
                      <a:pt x="24" y="81"/>
                      <a:pt x="24" y="81"/>
                      <a:pt x="23" y="80"/>
                    </a:cubicBezTo>
                    <a:cubicBezTo>
                      <a:pt x="25" y="83"/>
                      <a:pt x="25" y="84"/>
                      <a:pt x="24" y="85"/>
                    </a:cubicBezTo>
                    <a:cubicBezTo>
                      <a:pt x="23" y="85"/>
                      <a:pt x="23" y="85"/>
                      <a:pt x="23" y="85"/>
                    </a:cubicBezTo>
                    <a:cubicBezTo>
                      <a:pt x="22" y="84"/>
                      <a:pt x="25" y="85"/>
                      <a:pt x="24" y="85"/>
                    </a:cubicBezTo>
                    <a:cubicBezTo>
                      <a:pt x="23" y="85"/>
                      <a:pt x="22" y="85"/>
                      <a:pt x="21" y="84"/>
                    </a:cubicBezTo>
                    <a:cubicBezTo>
                      <a:pt x="20" y="84"/>
                      <a:pt x="22" y="85"/>
                      <a:pt x="23" y="85"/>
                    </a:cubicBezTo>
                    <a:cubicBezTo>
                      <a:pt x="24" y="86"/>
                      <a:pt x="22" y="85"/>
                      <a:pt x="23" y="86"/>
                    </a:cubicBezTo>
                    <a:cubicBezTo>
                      <a:pt x="24" y="86"/>
                      <a:pt x="22" y="86"/>
                      <a:pt x="24" y="87"/>
                    </a:cubicBezTo>
                    <a:cubicBezTo>
                      <a:pt x="23" y="86"/>
                      <a:pt x="22" y="86"/>
                      <a:pt x="22" y="85"/>
                    </a:cubicBezTo>
                    <a:cubicBezTo>
                      <a:pt x="22" y="86"/>
                      <a:pt x="22" y="86"/>
                      <a:pt x="22" y="86"/>
                    </a:cubicBezTo>
                    <a:cubicBezTo>
                      <a:pt x="20" y="85"/>
                      <a:pt x="19" y="83"/>
                      <a:pt x="17" y="82"/>
                    </a:cubicBezTo>
                    <a:cubicBezTo>
                      <a:pt x="17" y="83"/>
                      <a:pt x="17" y="83"/>
                      <a:pt x="17" y="83"/>
                    </a:cubicBezTo>
                    <a:cubicBezTo>
                      <a:pt x="15" y="82"/>
                      <a:pt x="16" y="81"/>
                      <a:pt x="15" y="81"/>
                    </a:cubicBezTo>
                    <a:cubicBezTo>
                      <a:pt x="15" y="82"/>
                      <a:pt x="17" y="84"/>
                      <a:pt x="18" y="84"/>
                    </a:cubicBezTo>
                    <a:cubicBezTo>
                      <a:pt x="18" y="84"/>
                      <a:pt x="22" y="86"/>
                      <a:pt x="21" y="86"/>
                    </a:cubicBezTo>
                    <a:cubicBezTo>
                      <a:pt x="20" y="86"/>
                      <a:pt x="21" y="86"/>
                      <a:pt x="20" y="85"/>
                    </a:cubicBezTo>
                    <a:cubicBezTo>
                      <a:pt x="19" y="85"/>
                      <a:pt x="21" y="86"/>
                      <a:pt x="20" y="86"/>
                    </a:cubicBezTo>
                    <a:cubicBezTo>
                      <a:pt x="21" y="86"/>
                      <a:pt x="22" y="87"/>
                      <a:pt x="22" y="88"/>
                    </a:cubicBezTo>
                    <a:cubicBezTo>
                      <a:pt x="21" y="87"/>
                      <a:pt x="21" y="87"/>
                      <a:pt x="21" y="87"/>
                    </a:cubicBezTo>
                    <a:cubicBezTo>
                      <a:pt x="21" y="87"/>
                      <a:pt x="22" y="88"/>
                      <a:pt x="23" y="88"/>
                    </a:cubicBezTo>
                    <a:cubicBezTo>
                      <a:pt x="25" y="90"/>
                      <a:pt x="22" y="88"/>
                      <a:pt x="23" y="89"/>
                    </a:cubicBezTo>
                    <a:cubicBezTo>
                      <a:pt x="22" y="89"/>
                      <a:pt x="20" y="87"/>
                      <a:pt x="19" y="87"/>
                    </a:cubicBezTo>
                    <a:cubicBezTo>
                      <a:pt x="21" y="88"/>
                      <a:pt x="21" y="89"/>
                      <a:pt x="23" y="90"/>
                    </a:cubicBezTo>
                    <a:cubicBezTo>
                      <a:pt x="23" y="90"/>
                      <a:pt x="22" y="89"/>
                      <a:pt x="21" y="88"/>
                    </a:cubicBezTo>
                    <a:cubicBezTo>
                      <a:pt x="20" y="88"/>
                      <a:pt x="23" y="90"/>
                      <a:pt x="20" y="89"/>
                    </a:cubicBezTo>
                    <a:cubicBezTo>
                      <a:pt x="22" y="90"/>
                      <a:pt x="22" y="90"/>
                      <a:pt x="22" y="90"/>
                    </a:cubicBezTo>
                    <a:cubicBezTo>
                      <a:pt x="21" y="89"/>
                      <a:pt x="21" y="89"/>
                      <a:pt x="20" y="89"/>
                    </a:cubicBezTo>
                    <a:cubicBezTo>
                      <a:pt x="20" y="89"/>
                      <a:pt x="21" y="91"/>
                      <a:pt x="19" y="90"/>
                    </a:cubicBezTo>
                    <a:cubicBezTo>
                      <a:pt x="20" y="90"/>
                      <a:pt x="19" y="90"/>
                      <a:pt x="21" y="91"/>
                    </a:cubicBezTo>
                    <a:cubicBezTo>
                      <a:pt x="22" y="91"/>
                      <a:pt x="20" y="90"/>
                      <a:pt x="22" y="91"/>
                    </a:cubicBezTo>
                    <a:cubicBezTo>
                      <a:pt x="20" y="90"/>
                      <a:pt x="22" y="91"/>
                      <a:pt x="22" y="92"/>
                    </a:cubicBezTo>
                    <a:cubicBezTo>
                      <a:pt x="21" y="91"/>
                      <a:pt x="21" y="91"/>
                      <a:pt x="21" y="91"/>
                    </a:cubicBezTo>
                    <a:cubicBezTo>
                      <a:pt x="22" y="92"/>
                      <a:pt x="21" y="92"/>
                      <a:pt x="22" y="92"/>
                    </a:cubicBezTo>
                    <a:cubicBezTo>
                      <a:pt x="21" y="92"/>
                      <a:pt x="21" y="92"/>
                      <a:pt x="21" y="92"/>
                    </a:cubicBezTo>
                    <a:cubicBezTo>
                      <a:pt x="22" y="92"/>
                      <a:pt x="22" y="92"/>
                      <a:pt x="22" y="92"/>
                    </a:cubicBezTo>
                    <a:cubicBezTo>
                      <a:pt x="23" y="93"/>
                      <a:pt x="20" y="91"/>
                      <a:pt x="20" y="92"/>
                    </a:cubicBezTo>
                    <a:cubicBezTo>
                      <a:pt x="19" y="91"/>
                      <a:pt x="19" y="91"/>
                      <a:pt x="19" y="91"/>
                    </a:cubicBezTo>
                    <a:cubicBezTo>
                      <a:pt x="20" y="91"/>
                      <a:pt x="18" y="91"/>
                      <a:pt x="19" y="91"/>
                    </a:cubicBezTo>
                    <a:cubicBezTo>
                      <a:pt x="20" y="92"/>
                      <a:pt x="21" y="93"/>
                      <a:pt x="22" y="93"/>
                    </a:cubicBezTo>
                    <a:cubicBezTo>
                      <a:pt x="22" y="94"/>
                      <a:pt x="20" y="93"/>
                      <a:pt x="22" y="93"/>
                    </a:cubicBezTo>
                    <a:cubicBezTo>
                      <a:pt x="20" y="92"/>
                      <a:pt x="20" y="92"/>
                      <a:pt x="20" y="92"/>
                    </a:cubicBezTo>
                    <a:cubicBezTo>
                      <a:pt x="20" y="92"/>
                      <a:pt x="18" y="92"/>
                      <a:pt x="18" y="92"/>
                    </a:cubicBezTo>
                    <a:cubicBezTo>
                      <a:pt x="19" y="92"/>
                      <a:pt x="20" y="93"/>
                      <a:pt x="21" y="94"/>
                    </a:cubicBezTo>
                    <a:cubicBezTo>
                      <a:pt x="21" y="94"/>
                      <a:pt x="20" y="93"/>
                      <a:pt x="19" y="93"/>
                    </a:cubicBezTo>
                    <a:cubicBezTo>
                      <a:pt x="19" y="93"/>
                      <a:pt x="20" y="94"/>
                      <a:pt x="21" y="94"/>
                    </a:cubicBezTo>
                    <a:cubicBezTo>
                      <a:pt x="20" y="94"/>
                      <a:pt x="19" y="94"/>
                      <a:pt x="18" y="93"/>
                    </a:cubicBezTo>
                    <a:cubicBezTo>
                      <a:pt x="16" y="92"/>
                      <a:pt x="16" y="92"/>
                      <a:pt x="16" y="92"/>
                    </a:cubicBezTo>
                    <a:cubicBezTo>
                      <a:pt x="16" y="92"/>
                      <a:pt x="16" y="92"/>
                      <a:pt x="16" y="92"/>
                    </a:cubicBezTo>
                    <a:cubicBezTo>
                      <a:pt x="14" y="91"/>
                      <a:pt x="15" y="91"/>
                      <a:pt x="13" y="90"/>
                    </a:cubicBezTo>
                    <a:cubicBezTo>
                      <a:pt x="13" y="90"/>
                      <a:pt x="13" y="91"/>
                      <a:pt x="14" y="91"/>
                    </a:cubicBezTo>
                    <a:cubicBezTo>
                      <a:pt x="16" y="92"/>
                      <a:pt x="17" y="94"/>
                      <a:pt x="19" y="95"/>
                    </a:cubicBezTo>
                    <a:cubicBezTo>
                      <a:pt x="20" y="96"/>
                      <a:pt x="13" y="92"/>
                      <a:pt x="17" y="95"/>
                    </a:cubicBezTo>
                    <a:cubicBezTo>
                      <a:pt x="17" y="95"/>
                      <a:pt x="19" y="96"/>
                      <a:pt x="18" y="95"/>
                    </a:cubicBezTo>
                    <a:cubicBezTo>
                      <a:pt x="18" y="96"/>
                      <a:pt x="21" y="97"/>
                      <a:pt x="20" y="97"/>
                    </a:cubicBezTo>
                    <a:cubicBezTo>
                      <a:pt x="19" y="96"/>
                      <a:pt x="17" y="96"/>
                      <a:pt x="16" y="95"/>
                    </a:cubicBezTo>
                    <a:cubicBezTo>
                      <a:pt x="17" y="95"/>
                      <a:pt x="17" y="95"/>
                      <a:pt x="16" y="94"/>
                    </a:cubicBezTo>
                    <a:cubicBezTo>
                      <a:pt x="15" y="94"/>
                      <a:pt x="14" y="93"/>
                      <a:pt x="14" y="93"/>
                    </a:cubicBezTo>
                    <a:cubicBezTo>
                      <a:pt x="14" y="94"/>
                      <a:pt x="14" y="94"/>
                      <a:pt x="15" y="95"/>
                    </a:cubicBezTo>
                    <a:cubicBezTo>
                      <a:pt x="16" y="95"/>
                      <a:pt x="15" y="94"/>
                      <a:pt x="16" y="95"/>
                    </a:cubicBezTo>
                    <a:cubicBezTo>
                      <a:pt x="17" y="96"/>
                      <a:pt x="15" y="95"/>
                      <a:pt x="17" y="96"/>
                    </a:cubicBezTo>
                    <a:cubicBezTo>
                      <a:pt x="17" y="96"/>
                      <a:pt x="18" y="97"/>
                      <a:pt x="19" y="97"/>
                    </a:cubicBezTo>
                    <a:cubicBezTo>
                      <a:pt x="19" y="98"/>
                      <a:pt x="19" y="98"/>
                      <a:pt x="19" y="98"/>
                    </a:cubicBezTo>
                    <a:cubicBezTo>
                      <a:pt x="19" y="97"/>
                      <a:pt x="19" y="97"/>
                      <a:pt x="19" y="97"/>
                    </a:cubicBezTo>
                    <a:cubicBezTo>
                      <a:pt x="18" y="97"/>
                      <a:pt x="20" y="98"/>
                      <a:pt x="20" y="99"/>
                    </a:cubicBezTo>
                    <a:cubicBezTo>
                      <a:pt x="18" y="98"/>
                      <a:pt x="18" y="98"/>
                      <a:pt x="18" y="98"/>
                    </a:cubicBezTo>
                    <a:cubicBezTo>
                      <a:pt x="16" y="97"/>
                      <a:pt x="19" y="97"/>
                      <a:pt x="16" y="96"/>
                    </a:cubicBezTo>
                    <a:cubicBezTo>
                      <a:pt x="16" y="96"/>
                      <a:pt x="17" y="97"/>
                      <a:pt x="16" y="97"/>
                    </a:cubicBezTo>
                    <a:cubicBezTo>
                      <a:pt x="16" y="97"/>
                      <a:pt x="16" y="97"/>
                      <a:pt x="16" y="97"/>
                    </a:cubicBezTo>
                    <a:cubicBezTo>
                      <a:pt x="16" y="97"/>
                      <a:pt x="13" y="95"/>
                      <a:pt x="14" y="96"/>
                    </a:cubicBezTo>
                    <a:cubicBezTo>
                      <a:pt x="15" y="97"/>
                      <a:pt x="15" y="97"/>
                      <a:pt x="16" y="98"/>
                    </a:cubicBezTo>
                    <a:cubicBezTo>
                      <a:pt x="16" y="98"/>
                      <a:pt x="17" y="99"/>
                      <a:pt x="17" y="99"/>
                    </a:cubicBezTo>
                    <a:cubicBezTo>
                      <a:pt x="15" y="98"/>
                      <a:pt x="16" y="100"/>
                      <a:pt x="15" y="98"/>
                    </a:cubicBezTo>
                    <a:cubicBezTo>
                      <a:pt x="16" y="99"/>
                      <a:pt x="16" y="98"/>
                      <a:pt x="15" y="97"/>
                    </a:cubicBezTo>
                    <a:cubicBezTo>
                      <a:pt x="12" y="96"/>
                      <a:pt x="15" y="97"/>
                      <a:pt x="13" y="95"/>
                    </a:cubicBezTo>
                    <a:cubicBezTo>
                      <a:pt x="13" y="96"/>
                      <a:pt x="11" y="95"/>
                      <a:pt x="9" y="94"/>
                    </a:cubicBezTo>
                    <a:cubicBezTo>
                      <a:pt x="9" y="94"/>
                      <a:pt x="10" y="94"/>
                      <a:pt x="10" y="94"/>
                    </a:cubicBezTo>
                    <a:cubicBezTo>
                      <a:pt x="11" y="95"/>
                      <a:pt x="11" y="95"/>
                      <a:pt x="12" y="96"/>
                    </a:cubicBezTo>
                    <a:cubicBezTo>
                      <a:pt x="12" y="96"/>
                      <a:pt x="12" y="97"/>
                      <a:pt x="13" y="98"/>
                    </a:cubicBezTo>
                    <a:cubicBezTo>
                      <a:pt x="13" y="98"/>
                      <a:pt x="11" y="97"/>
                      <a:pt x="11" y="97"/>
                    </a:cubicBezTo>
                    <a:cubicBezTo>
                      <a:pt x="12" y="97"/>
                      <a:pt x="11" y="98"/>
                      <a:pt x="10" y="98"/>
                    </a:cubicBezTo>
                    <a:cubicBezTo>
                      <a:pt x="13" y="99"/>
                      <a:pt x="11" y="99"/>
                      <a:pt x="12" y="100"/>
                    </a:cubicBezTo>
                    <a:cubicBezTo>
                      <a:pt x="13" y="100"/>
                      <a:pt x="15" y="100"/>
                      <a:pt x="16" y="101"/>
                    </a:cubicBezTo>
                    <a:cubicBezTo>
                      <a:pt x="15" y="101"/>
                      <a:pt x="15" y="100"/>
                      <a:pt x="14" y="100"/>
                    </a:cubicBezTo>
                    <a:cubicBezTo>
                      <a:pt x="15" y="101"/>
                      <a:pt x="12" y="99"/>
                      <a:pt x="14" y="101"/>
                    </a:cubicBezTo>
                    <a:cubicBezTo>
                      <a:pt x="13" y="100"/>
                      <a:pt x="11" y="99"/>
                      <a:pt x="10" y="98"/>
                    </a:cubicBezTo>
                    <a:cubicBezTo>
                      <a:pt x="10" y="99"/>
                      <a:pt x="9" y="97"/>
                      <a:pt x="8" y="98"/>
                    </a:cubicBezTo>
                    <a:cubicBezTo>
                      <a:pt x="9" y="99"/>
                      <a:pt x="10" y="99"/>
                      <a:pt x="10" y="100"/>
                    </a:cubicBezTo>
                    <a:cubicBezTo>
                      <a:pt x="8" y="100"/>
                      <a:pt x="9" y="101"/>
                      <a:pt x="9" y="102"/>
                    </a:cubicBezTo>
                    <a:cubicBezTo>
                      <a:pt x="8" y="101"/>
                      <a:pt x="6" y="100"/>
                      <a:pt x="6" y="100"/>
                    </a:cubicBezTo>
                    <a:cubicBezTo>
                      <a:pt x="6" y="101"/>
                      <a:pt x="8" y="101"/>
                      <a:pt x="7" y="101"/>
                    </a:cubicBezTo>
                    <a:cubicBezTo>
                      <a:pt x="6" y="101"/>
                      <a:pt x="6" y="101"/>
                      <a:pt x="6" y="101"/>
                    </a:cubicBezTo>
                    <a:cubicBezTo>
                      <a:pt x="7" y="101"/>
                      <a:pt x="5" y="101"/>
                      <a:pt x="7" y="102"/>
                    </a:cubicBezTo>
                    <a:cubicBezTo>
                      <a:pt x="5" y="101"/>
                      <a:pt x="5" y="101"/>
                      <a:pt x="5" y="101"/>
                    </a:cubicBezTo>
                    <a:cubicBezTo>
                      <a:pt x="5" y="101"/>
                      <a:pt x="6" y="102"/>
                      <a:pt x="6" y="102"/>
                    </a:cubicBezTo>
                    <a:cubicBezTo>
                      <a:pt x="5" y="101"/>
                      <a:pt x="4" y="101"/>
                      <a:pt x="4" y="101"/>
                    </a:cubicBezTo>
                    <a:cubicBezTo>
                      <a:pt x="2" y="100"/>
                      <a:pt x="4" y="101"/>
                      <a:pt x="4" y="102"/>
                    </a:cubicBezTo>
                    <a:cubicBezTo>
                      <a:pt x="5" y="102"/>
                      <a:pt x="5" y="102"/>
                      <a:pt x="5" y="102"/>
                    </a:cubicBezTo>
                    <a:cubicBezTo>
                      <a:pt x="6" y="103"/>
                      <a:pt x="4" y="103"/>
                      <a:pt x="5" y="104"/>
                    </a:cubicBezTo>
                    <a:cubicBezTo>
                      <a:pt x="3" y="103"/>
                      <a:pt x="3" y="103"/>
                      <a:pt x="3" y="103"/>
                    </a:cubicBezTo>
                    <a:cubicBezTo>
                      <a:pt x="4" y="104"/>
                      <a:pt x="4" y="104"/>
                      <a:pt x="4" y="104"/>
                    </a:cubicBezTo>
                    <a:cubicBezTo>
                      <a:pt x="3" y="103"/>
                      <a:pt x="2" y="103"/>
                      <a:pt x="3" y="103"/>
                    </a:cubicBezTo>
                    <a:cubicBezTo>
                      <a:pt x="0" y="101"/>
                      <a:pt x="0" y="101"/>
                      <a:pt x="0" y="101"/>
                    </a:cubicBezTo>
                    <a:cubicBezTo>
                      <a:pt x="1" y="101"/>
                      <a:pt x="2" y="102"/>
                      <a:pt x="3" y="103"/>
                    </a:cubicBezTo>
                    <a:cubicBezTo>
                      <a:pt x="4" y="103"/>
                      <a:pt x="4" y="102"/>
                      <a:pt x="3" y="102"/>
                    </a:cubicBezTo>
                    <a:cubicBezTo>
                      <a:pt x="3" y="102"/>
                      <a:pt x="3" y="102"/>
                      <a:pt x="3" y="102"/>
                    </a:cubicBezTo>
                    <a:cubicBezTo>
                      <a:pt x="2" y="101"/>
                      <a:pt x="2" y="101"/>
                      <a:pt x="1" y="101"/>
                    </a:cubicBezTo>
                    <a:cubicBezTo>
                      <a:pt x="1" y="101"/>
                      <a:pt x="0" y="101"/>
                      <a:pt x="1" y="101"/>
                    </a:cubicBezTo>
                    <a:cubicBezTo>
                      <a:pt x="0" y="100"/>
                      <a:pt x="0" y="100"/>
                      <a:pt x="0" y="100"/>
                    </a:cubicBezTo>
                    <a:cubicBezTo>
                      <a:pt x="1" y="100"/>
                      <a:pt x="1" y="100"/>
                      <a:pt x="2" y="100"/>
                    </a:cubicBezTo>
                    <a:cubicBezTo>
                      <a:pt x="0" y="100"/>
                      <a:pt x="0" y="99"/>
                      <a:pt x="0" y="99"/>
                    </a:cubicBezTo>
                    <a:cubicBezTo>
                      <a:pt x="2" y="100"/>
                      <a:pt x="0" y="98"/>
                      <a:pt x="0" y="98"/>
                    </a:cubicBezTo>
                    <a:cubicBezTo>
                      <a:pt x="2" y="99"/>
                      <a:pt x="3" y="99"/>
                      <a:pt x="3" y="100"/>
                    </a:cubicBezTo>
                    <a:cubicBezTo>
                      <a:pt x="4" y="100"/>
                      <a:pt x="3" y="100"/>
                      <a:pt x="4" y="100"/>
                    </a:cubicBezTo>
                    <a:cubicBezTo>
                      <a:pt x="3" y="99"/>
                      <a:pt x="2" y="98"/>
                      <a:pt x="1" y="97"/>
                    </a:cubicBezTo>
                    <a:cubicBezTo>
                      <a:pt x="2" y="98"/>
                      <a:pt x="2" y="98"/>
                      <a:pt x="2" y="98"/>
                    </a:cubicBezTo>
                    <a:cubicBezTo>
                      <a:pt x="2" y="97"/>
                      <a:pt x="0" y="97"/>
                      <a:pt x="1" y="96"/>
                    </a:cubicBezTo>
                    <a:cubicBezTo>
                      <a:pt x="2" y="96"/>
                      <a:pt x="2" y="95"/>
                      <a:pt x="3" y="95"/>
                    </a:cubicBezTo>
                    <a:cubicBezTo>
                      <a:pt x="4" y="96"/>
                      <a:pt x="4" y="96"/>
                      <a:pt x="4" y="96"/>
                    </a:cubicBezTo>
                    <a:cubicBezTo>
                      <a:pt x="1" y="94"/>
                      <a:pt x="3" y="94"/>
                      <a:pt x="2" y="93"/>
                    </a:cubicBezTo>
                    <a:cubicBezTo>
                      <a:pt x="4" y="93"/>
                      <a:pt x="2" y="91"/>
                      <a:pt x="4" y="92"/>
                    </a:cubicBezTo>
                    <a:cubicBezTo>
                      <a:pt x="4" y="90"/>
                      <a:pt x="4" y="89"/>
                      <a:pt x="5" y="88"/>
                    </a:cubicBezTo>
                    <a:cubicBezTo>
                      <a:pt x="6" y="89"/>
                      <a:pt x="6" y="89"/>
                      <a:pt x="6" y="89"/>
                    </a:cubicBezTo>
                    <a:cubicBezTo>
                      <a:pt x="5" y="88"/>
                      <a:pt x="7" y="90"/>
                      <a:pt x="7" y="89"/>
                    </a:cubicBezTo>
                    <a:cubicBezTo>
                      <a:pt x="6" y="89"/>
                      <a:pt x="6" y="88"/>
                      <a:pt x="5" y="87"/>
                    </a:cubicBezTo>
                    <a:cubicBezTo>
                      <a:pt x="6" y="87"/>
                      <a:pt x="5" y="86"/>
                      <a:pt x="5" y="85"/>
                    </a:cubicBezTo>
                    <a:cubicBezTo>
                      <a:pt x="6" y="86"/>
                      <a:pt x="6" y="86"/>
                      <a:pt x="6" y="86"/>
                    </a:cubicBezTo>
                    <a:cubicBezTo>
                      <a:pt x="4" y="84"/>
                      <a:pt x="6" y="84"/>
                      <a:pt x="7" y="84"/>
                    </a:cubicBezTo>
                    <a:cubicBezTo>
                      <a:pt x="7" y="84"/>
                      <a:pt x="8" y="85"/>
                      <a:pt x="8" y="85"/>
                    </a:cubicBezTo>
                    <a:cubicBezTo>
                      <a:pt x="7" y="83"/>
                      <a:pt x="7" y="83"/>
                      <a:pt x="6" y="82"/>
                    </a:cubicBezTo>
                    <a:cubicBezTo>
                      <a:pt x="6" y="82"/>
                      <a:pt x="7" y="81"/>
                      <a:pt x="8" y="81"/>
                    </a:cubicBezTo>
                    <a:cubicBezTo>
                      <a:pt x="6" y="79"/>
                      <a:pt x="8" y="78"/>
                      <a:pt x="8" y="76"/>
                    </a:cubicBezTo>
                    <a:cubicBezTo>
                      <a:pt x="9" y="77"/>
                      <a:pt x="9" y="77"/>
                      <a:pt x="9" y="77"/>
                    </a:cubicBezTo>
                    <a:cubicBezTo>
                      <a:pt x="7" y="74"/>
                      <a:pt x="10" y="74"/>
                      <a:pt x="9" y="72"/>
                    </a:cubicBezTo>
                    <a:cubicBezTo>
                      <a:pt x="12" y="74"/>
                      <a:pt x="12" y="74"/>
                      <a:pt x="12" y="74"/>
                    </a:cubicBezTo>
                    <a:cubicBezTo>
                      <a:pt x="12" y="74"/>
                      <a:pt x="11" y="72"/>
                      <a:pt x="10" y="72"/>
                    </a:cubicBezTo>
                    <a:cubicBezTo>
                      <a:pt x="11" y="72"/>
                      <a:pt x="9" y="70"/>
                      <a:pt x="11" y="71"/>
                    </a:cubicBezTo>
                    <a:cubicBezTo>
                      <a:pt x="12" y="71"/>
                      <a:pt x="10" y="70"/>
                      <a:pt x="10" y="70"/>
                    </a:cubicBezTo>
                    <a:cubicBezTo>
                      <a:pt x="12" y="69"/>
                      <a:pt x="12" y="69"/>
                      <a:pt x="12" y="68"/>
                    </a:cubicBezTo>
                    <a:cubicBezTo>
                      <a:pt x="11" y="68"/>
                      <a:pt x="11" y="68"/>
                      <a:pt x="11" y="68"/>
                    </a:cubicBezTo>
                    <a:cubicBezTo>
                      <a:pt x="12" y="69"/>
                      <a:pt x="13" y="69"/>
                      <a:pt x="13" y="69"/>
                    </a:cubicBezTo>
                    <a:cubicBezTo>
                      <a:pt x="12" y="68"/>
                      <a:pt x="14" y="69"/>
                      <a:pt x="11" y="67"/>
                    </a:cubicBezTo>
                    <a:cubicBezTo>
                      <a:pt x="13" y="67"/>
                      <a:pt x="11" y="65"/>
                      <a:pt x="13" y="65"/>
                    </a:cubicBezTo>
                    <a:cubicBezTo>
                      <a:pt x="13" y="65"/>
                      <a:pt x="13" y="65"/>
                      <a:pt x="12" y="65"/>
                    </a:cubicBezTo>
                    <a:cubicBezTo>
                      <a:pt x="13" y="64"/>
                      <a:pt x="14" y="64"/>
                      <a:pt x="13" y="63"/>
                    </a:cubicBezTo>
                    <a:cubicBezTo>
                      <a:pt x="14" y="63"/>
                      <a:pt x="15" y="64"/>
                      <a:pt x="15" y="64"/>
                    </a:cubicBezTo>
                    <a:cubicBezTo>
                      <a:pt x="15" y="63"/>
                      <a:pt x="14" y="63"/>
                      <a:pt x="14" y="63"/>
                    </a:cubicBezTo>
                    <a:cubicBezTo>
                      <a:pt x="13" y="61"/>
                      <a:pt x="16" y="61"/>
                      <a:pt x="16" y="60"/>
                    </a:cubicBezTo>
                    <a:cubicBezTo>
                      <a:pt x="16" y="58"/>
                      <a:pt x="17" y="57"/>
                      <a:pt x="18" y="55"/>
                    </a:cubicBezTo>
                    <a:cubicBezTo>
                      <a:pt x="19" y="55"/>
                      <a:pt x="19" y="55"/>
                      <a:pt x="19" y="55"/>
                    </a:cubicBezTo>
                    <a:cubicBezTo>
                      <a:pt x="17" y="54"/>
                      <a:pt x="21" y="55"/>
                      <a:pt x="19" y="53"/>
                    </a:cubicBezTo>
                    <a:cubicBezTo>
                      <a:pt x="19" y="54"/>
                      <a:pt x="19" y="53"/>
                      <a:pt x="20" y="54"/>
                    </a:cubicBezTo>
                    <a:cubicBezTo>
                      <a:pt x="19" y="52"/>
                      <a:pt x="22" y="53"/>
                      <a:pt x="21" y="52"/>
                    </a:cubicBezTo>
                    <a:cubicBezTo>
                      <a:pt x="21" y="52"/>
                      <a:pt x="21" y="52"/>
                      <a:pt x="21" y="52"/>
                    </a:cubicBezTo>
                    <a:cubicBezTo>
                      <a:pt x="22" y="52"/>
                      <a:pt x="21" y="51"/>
                      <a:pt x="22" y="51"/>
                    </a:cubicBezTo>
                    <a:cubicBezTo>
                      <a:pt x="23" y="51"/>
                      <a:pt x="23" y="51"/>
                      <a:pt x="23" y="51"/>
                    </a:cubicBezTo>
                    <a:cubicBezTo>
                      <a:pt x="24" y="52"/>
                      <a:pt x="21" y="50"/>
                      <a:pt x="24" y="51"/>
                    </a:cubicBezTo>
                    <a:cubicBezTo>
                      <a:pt x="24" y="51"/>
                      <a:pt x="23" y="50"/>
                      <a:pt x="23" y="50"/>
                    </a:cubicBezTo>
                    <a:cubicBezTo>
                      <a:pt x="25" y="49"/>
                      <a:pt x="24" y="47"/>
                      <a:pt x="24" y="45"/>
                    </a:cubicBezTo>
                    <a:cubicBezTo>
                      <a:pt x="26" y="45"/>
                      <a:pt x="28" y="48"/>
                      <a:pt x="27" y="46"/>
                    </a:cubicBezTo>
                    <a:cubicBezTo>
                      <a:pt x="27" y="46"/>
                      <a:pt x="26" y="45"/>
                      <a:pt x="26" y="46"/>
                    </a:cubicBezTo>
                    <a:cubicBezTo>
                      <a:pt x="26" y="45"/>
                      <a:pt x="30" y="47"/>
                      <a:pt x="28" y="46"/>
                    </a:cubicBezTo>
                    <a:cubicBezTo>
                      <a:pt x="27" y="45"/>
                      <a:pt x="28" y="45"/>
                      <a:pt x="27" y="45"/>
                    </a:cubicBezTo>
                    <a:cubicBezTo>
                      <a:pt x="28" y="44"/>
                      <a:pt x="29" y="45"/>
                      <a:pt x="29" y="44"/>
                    </a:cubicBezTo>
                    <a:cubicBezTo>
                      <a:pt x="29" y="45"/>
                      <a:pt x="29" y="45"/>
                      <a:pt x="29" y="45"/>
                    </a:cubicBezTo>
                    <a:cubicBezTo>
                      <a:pt x="27" y="43"/>
                      <a:pt x="29" y="43"/>
                      <a:pt x="27" y="41"/>
                    </a:cubicBezTo>
                    <a:cubicBezTo>
                      <a:pt x="28" y="37"/>
                      <a:pt x="28" y="33"/>
                      <a:pt x="30" y="30"/>
                    </a:cubicBezTo>
                    <a:cubicBezTo>
                      <a:pt x="32" y="28"/>
                      <a:pt x="33" y="24"/>
                      <a:pt x="36" y="22"/>
                    </a:cubicBezTo>
                    <a:cubicBezTo>
                      <a:pt x="38" y="22"/>
                      <a:pt x="38" y="22"/>
                      <a:pt x="38" y="21"/>
                    </a:cubicBezTo>
                    <a:cubicBezTo>
                      <a:pt x="38" y="21"/>
                      <a:pt x="38" y="21"/>
                      <a:pt x="38" y="21"/>
                    </a:cubicBezTo>
                    <a:cubicBezTo>
                      <a:pt x="37" y="20"/>
                      <a:pt x="39" y="21"/>
                      <a:pt x="37" y="20"/>
                    </a:cubicBezTo>
                    <a:cubicBezTo>
                      <a:pt x="38" y="19"/>
                      <a:pt x="38" y="17"/>
                      <a:pt x="39" y="16"/>
                    </a:cubicBezTo>
                    <a:cubicBezTo>
                      <a:pt x="39" y="16"/>
                      <a:pt x="40" y="17"/>
                      <a:pt x="40" y="17"/>
                    </a:cubicBezTo>
                    <a:cubicBezTo>
                      <a:pt x="39" y="16"/>
                      <a:pt x="39" y="16"/>
                      <a:pt x="39" y="16"/>
                    </a:cubicBezTo>
                    <a:cubicBezTo>
                      <a:pt x="40" y="16"/>
                      <a:pt x="40" y="16"/>
                      <a:pt x="40" y="16"/>
                    </a:cubicBezTo>
                    <a:cubicBezTo>
                      <a:pt x="39" y="16"/>
                      <a:pt x="39" y="15"/>
                      <a:pt x="38" y="15"/>
                    </a:cubicBezTo>
                    <a:cubicBezTo>
                      <a:pt x="38" y="12"/>
                      <a:pt x="43" y="11"/>
                      <a:pt x="44" y="7"/>
                    </a:cubicBezTo>
                    <a:cubicBezTo>
                      <a:pt x="45" y="7"/>
                      <a:pt x="45" y="6"/>
                      <a:pt x="45" y="5"/>
                    </a:cubicBezTo>
                    <a:cubicBezTo>
                      <a:pt x="49" y="4"/>
                      <a:pt x="52" y="3"/>
                      <a:pt x="51" y="0"/>
                    </a:cubicBezTo>
                    <a:cubicBezTo>
                      <a:pt x="51" y="0"/>
                      <a:pt x="56" y="2"/>
                      <a:pt x="56" y="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14" name="Freeform 79"/>
              <p:cNvSpPr/>
              <p:nvPr/>
            </p:nvSpPr>
            <p:spPr bwMode="auto">
              <a:xfrm>
                <a:off x="9640888" y="2033588"/>
                <a:ext cx="11112" cy="3175"/>
              </a:xfrm>
              <a:custGeom>
                <a:avLst/>
                <a:gdLst>
                  <a:gd name="T0" fmla="*/ 0 w 3"/>
                  <a:gd name="T1" fmla="*/ 0 h 1"/>
                  <a:gd name="T2" fmla="*/ 3 w 3"/>
                  <a:gd name="T3" fmla="*/ 1 h 1"/>
                  <a:gd name="T4" fmla="*/ 0 w 3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1">
                    <a:moveTo>
                      <a:pt x="0" y="0"/>
                    </a:moveTo>
                    <a:cubicBezTo>
                      <a:pt x="1" y="0"/>
                      <a:pt x="2" y="0"/>
                      <a:pt x="3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15" name="Freeform 80"/>
              <p:cNvSpPr/>
              <p:nvPr/>
            </p:nvSpPr>
            <p:spPr bwMode="auto">
              <a:xfrm>
                <a:off x="9690100" y="2025651"/>
                <a:ext cx="3175" cy="0"/>
              </a:xfrm>
              <a:custGeom>
                <a:avLst/>
                <a:gdLst>
                  <a:gd name="T0" fmla="*/ 0 w 1"/>
                  <a:gd name="T1" fmla="*/ 0 w 1"/>
                  <a:gd name="T2" fmla="*/ 1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16" name="Freeform 81"/>
              <p:cNvSpPr/>
              <p:nvPr/>
            </p:nvSpPr>
            <p:spPr bwMode="auto">
              <a:xfrm>
                <a:off x="9693275" y="2019301"/>
                <a:ext cx="7937" cy="6350"/>
              </a:xfrm>
              <a:custGeom>
                <a:avLst/>
                <a:gdLst>
                  <a:gd name="T0" fmla="*/ 0 w 2"/>
                  <a:gd name="T1" fmla="*/ 0 h 2"/>
                  <a:gd name="T2" fmla="*/ 2 w 2"/>
                  <a:gd name="T3" fmla="*/ 2 h 2"/>
                  <a:gd name="T4" fmla="*/ 0 w 2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1" y="1"/>
                      <a:pt x="2" y="1"/>
                      <a:pt x="2" y="2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17" name="Freeform 82"/>
              <p:cNvSpPr/>
              <p:nvPr/>
            </p:nvSpPr>
            <p:spPr bwMode="auto">
              <a:xfrm>
                <a:off x="9712325" y="2019301"/>
                <a:ext cx="4762" cy="3175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1 h 1"/>
                  <a:gd name="T4" fmla="*/ 0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1"/>
                      <a:pt x="1" y="1"/>
                      <a:pt x="0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18" name="Freeform 83"/>
              <p:cNvSpPr/>
              <p:nvPr/>
            </p:nvSpPr>
            <p:spPr bwMode="auto">
              <a:xfrm>
                <a:off x="9705975" y="2014538"/>
                <a:ext cx="3175" cy="4763"/>
              </a:xfrm>
              <a:custGeom>
                <a:avLst/>
                <a:gdLst>
                  <a:gd name="T0" fmla="*/ 0 w 1"/>
                  <a:gd name="T1" fmla="*/ 0 h 1"/>
                  <a:gd name="T2" fmla="*/ 1 w 1"/>
                  <a:gd name="T3" fmla="*/ 1 h 1"/>
                  <a:gd name="T4" fmla="*/ 0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0" y="0"/>
                      <a:pt x="1" y="1"/>
                    </a:cubicBezTo>
                    <a:cubicBezTo>
                      <a:pt x="0" y="0"/>
                      <a:pt x="1" y="1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19" name="Freeform 84"/>
              <p:cNvSpPr/>
              <p:nvPr/>
            </p:nvSpPr>
            <p:spPr bwMode="auto">
              <a:xfrm>
                <a:off x="9720263" y="2003426"/>
                <a:ext cx="3175" cy="7938"/>
              </a:xfrm>
              <a:custGeom>
                <a:avLst/>
                <a:gdLst>
                  <a:gd name="T0" fmla="*/ 0 w 1"/>
                  <a:gd name="T1" fmla="*/ 1 h 2"/>
                  <a:gd name="T2" fmla="*/ 0 w 1"/>
                  <a:gd name="T3" fmla="*/ 1 h 2"/>
                  <a:gd name="T4" fmla="*/ 0 w 1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1"/>
                    </a:moveTo>
                    <a:cubicBezTo>
                      <a:pt x="0" y="1"/>
                      <a:pt x="0" y="0"/>
                      <a:pt x="0" y="1"/>
                    </a:cubicBezTo>
                    <a:cubicBezTo>
                      <a:pt x="0" y="1"/>
                      <a:pt x="1" y="2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20" name="Freeform 85"/>
              <p:cNvSpPr/>
              <p:nvPr/>
            </p:nvSpPr>
            <p:spPr bwMode="auto">
              <a:xfrm>
                <a:off x="9720263" y="2000251"/>
                <a:ext cx="3175" cy="0"/>
              </a:xfrm>
              <a:custGeom>
                <a:avLst/>
                <a:gdLst>
                  <a:gd name="T0" fmla="*/ 0 w 1"/>
                  <a:gd name="T1" fmla="*/ 0 w 1"/>
                  <a:gd name="T2" fmla="*/ 1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21" name="Freeform 86"/>
              <p:cNvSpPr/>
              <p:nvPr/>
            </p:nvSpPr>
            <p:spPr bwMode="auto">
              <a:xfrm>
                <a:off x="9772650" y="1879601"/>
                <a:ext cx="4762" cy="3175"/>
              </a:xfrm>
              <a:custGeom>
                <a:avLst/>
                <a:gdLst>
                  <a:gd name="T0" fmla="*/ 0 w 3"/>
                  <a:gd name="T1" fmla="*/ 0 h 2"/>
                  <a:gd name="T2" fmla="*/ 3 w 3"/>
                  <a:gd name="T3" fmla="*/ 2 h 2"/>
                  <a:gd name="T4" fmla="*/ 0 w 3"/>
                  <a:gd name="T5" fmla="*/ 0 h 2"/>
                  <a:gd name="T6" fmla="*/ 0 w 3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2">
                    <a:moveTo>
                      <a:pt x="0" y="0"/>
                    </a:moveTo>
                    <a:lnTo>
                      <a:pt x="3" y="2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22" name="Freeform 87"/>
              <p:cNvSpPr/>
              <p:nvPr/>
            </p:nvSpPr>
            <p:spPr bwMode="auto">
              <a:xfrm>
                <a:off x="9802813" y="1830388"/>
                <a:ext cx="3175" cy="3175"/>
              </a:xfrm>
              <a:custGeom>
                <a:avLst/>
                <a:gdLst>
                  <a:gd name="T0" fmla="*/ 0 w 1"/>
                  <a:gd name="T1" fmla="*/ 0 h 1"/>
                  <a:gd name="T2" fmla="*/ 1 w 1"/>
                  <a:gd name="T3" fmla="*/ 0 h 1"/>
                  <a:gd name="T4" fmla="*/ 0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1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23" name="Freeform 88"/>
              <p:cNvSpPr/>
              <p:nvPr/>
            </p:nvSpPr>
            <p:spPr bwMode="auto">
              <a:xfrm>
                <a:off x="9799638" y="1792288"/>
                <a:ext cx="3175" cy="4763"/>
              </a:xfrm>
              <a:custGeom>
                <a:avLst/>
                <a:gdLst>
                  <a:gd name="T0" fmla="*/ 2 w 2"/>
                  <a:gd name="T1" fmla="*/ 3 h 3"/>
                  <a:gd name="T2" fmla="*/ 2 w 2"/>
                  <a:gd name="T3" fmla="*/ 3 h 3"/>
                  <a:gd name="T4" fmla="*/ 0 w 2"/>
                  <a:gd name="T5" fmla="*/ 0 h 3"/>
                  <a:gd name="T6" fmla="*/ 2 w 2"/>
                  <a:gd name="T7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3">
                    <a:moveTo>
                      <a:pt x="2" y="3"/>
                    </a:moveTo>
                    <a:lnTo>
                      <a:pt x="2" y="3"/>
                    </a:lnTo>
                    <a:lnTo>
                      <a:pt x="0" y="0"/>
                    </a:lnTo>
                    <a:lnTo>
                      <a:pt x="2" y="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24" name="Freeform 89"/>
              <p:cNvSpPr/>
              <p:nvPr/>
            </p:nvSpPr>
            <p:spPr bwMode="auto">
              <a:xfrm>
                <a:off x="9937750" y="2360613"/>
                <a:ext cx="4762" cy="7938"/>
              </a:xfrm>
              <a:custGeom>
                <a:avLst/>
                <a:gdLst>
                  <a:gd name="T0" fmla="*/ 0 w 1"/>
                  <a:gd name="T1" fmla="*/ 0 h 2"/>
                  <a:gd name="T2" fmla="*/ 0 w 1"/>
                  <a:gd name="T3" fmla="*/ 1 h 2"/>
                  <a:gd name="T4" fmla="*/ 0 w 1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cubicBezTo>
                      <a:pt x="0" y="1"/>
                      <a:pt x="1" y="2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25" name="Freeform 90"/>
              <p:cNvSpPr/>
              <p:nvPr/>
            </p:nvSpPr>
            <p:spPr bwMode="auto">
              <a:xfrm>
                <a:off x="9945688" y="2259013"/>
                <a:ext cx="376237" cy="158750"/>
              </a:xfrm>
              <a:custGeom>
                <a:avLst/>
                <a:gdLst>
                  <a:gd name="T0" fmla="*/ 89 w 100"/>
                  <a:gd name="T1" fmla="*/ 12 h 42"/>
                  <a:gd name="T2" fmla="*/ 86 w 100"/>
                  <a:gd name="T3" fmla="*/ 13 h 42"/>
                  <a:gd name="T4" fmla="*/ 81 w 100"/>
                  <a:gd name="T5" fmla="*/ 19 h 42"/>
                  <a:gd name="T6" fmla="*/ 79 w 100"/>
                  <a:gd name="T7" fmla="*/ 19 h 42"/>
                  <a:gd name="T8" fmla="*/ 72 w 100"/>
                  <a:gd name="T9" fmla="*/ 19 h 42"/>
                  <a:gd name="T10" fmla="*/ 70 w 100"/>
                  <a:gd name="T11" fmla="*/ 19 h 42"/>
                  <a:gd name="T12" fmla="*/ 67 w 100"/>
                  <a:gd name="T13" fmla="*/ 22 h 42"/>
                  <a:gd name="T14" fmla="*/ 64 w 100"/>
                  <a:gd name="T15" fmla="*/ 22 h 42"/>
                  <a:gd name="T16" fmla="*/ 62 w 100"/>
                  <a:gd name="T17" fmla="*/ 21 h 42"/>
                  <a:gd name="T18" fmla="*/ 61 w 100"/>
                  <a:gd name="T19" fmla="*/ 23 h 42"/>
                  <a:gd name="T20" fmla="*/ 57 w 100"/>
                  <a:gd name="T21" fmla="*/ 26 h 42"/>
                  <a:gd name="T22" fmla="*/ 55 w 100"/>
                  <a:gd name="T23" fmla="*/ 26 h 42"/>
                  <a:gd name="T24" fmla="*/ 53 w 100"/>
                  <a:gd name="T25" fmla="*/ 29 h 42"/>
                  <a:gd name="T26" fmla="*/ 51 w 100"/>
                  <a:gd name="T27" fmla="*/ 28 h 42"/>
                  <a:gd name="T28" fmla="*/ 48 w 100"/>
                  <a:gd name="T29" fmla="*/ 29 h 42"/>
                  <a:gd name="T30" fmla="*/ 44 w 100"/>
                  <a:gd name="T31" fmla="*/ 28 h 42"/>
                  <a:gd name="T32" fmla="*/ 42 w 100"/>
                  <a:gd name="T33" fmla="*/ 30 h 42"/>
                  <a:gd name="T34" fmla="*/ 41 w 100"/>
                  <a:gd name="T35" fmla="*/ 28 h 42"/>
                  <a:gd name="T36" fmla="*/ 39 w 100"/>
                  <a:gd name="T37" fmla="*/ 30 h 42"/>
                  <a:gd name="T38" fmla="*/ 39 w 100"/>
                  <a:gd name="T39" fmla="*/ 30 h 42"/>
                  <a:gd name="T40" fmla="*/ 37 w 100"/>
                  <a:gd name="T41" fmla="*/ 31 h 42"/>
                  <a:gd name="T42" fmla="*/ 32 w 100"/>
                  <a:gd name="T43" fmla="*/ 32 h 42"/>
                  <a:gd name="T44" fmla="*/ 30 w 100"/>
                  <a:gd name="T45" fmla="*/ 33 h 42"/>
                  <a:gd name="T46" fmla="*/ 28 w 100"/>
                  <a:gd name="T47" fmla="*/ 33 h 42"/>
                  <a:gd name="T48" fmla="*/ 24 w 100"/>
                  <a:gd name="T49" fmla="*/ 34 h 42"/>
                  <a:gd name="T50" fmla="*/ 22 w 100"/>
                  <a:gd name="T51" fmla="*/ 29 h 42"/>
                  <a:gd name="T52" fmla="*/ 22 w 100"/>
                  <a:gd name="T53" fmla="*/ 34 h 42"/>
                  <a:gd name="T54" fmla="*/ 21 w 100"/>
                  <a:gd name="T55" fmla="*/ 39 h 42"/>
                  <a:gd name="T56" fmla="*/ 19 w 100"/>
                  <a:gd name="T57" fmla="*/ 37 h 42"/>
                  <a:gd name="T58" fmla="*/ 19 w 100"/>
                  <a:gd name="T59" fmla="*/ 40 h 42"/>
                  <a:gd name="T60" fmla="*/ 17 w 100"/>
                  <a:gd name="T61" fmla="*/ 38 h 42"/>
                  <a:gd name="T62" fmla="*/ 15 w 100"/>
                  <a:gd name="T63" fmla="*/ 34 h 42"/>
                  <a:gd name="T64" fmla="*/ 14 w 100"/>
                  <a:gd name="T65" fmla="*/ 39 h 42"/>
                  <a:gd name="T66" fmla="*/ 13 w 100"/>
                  <a:gd name="T67" fmla="*/ 37 h 42"/>
                  <a:gd name="T68" fmla="*/ 12 w 100"/>
                  <a:gd name="T69" fmla="*/ 39 h 42"/>
                  <a:gd name="T70" fmla="*/ 11 w 100"/>
                  <a:gd name="T71" fmla="*/ 40 h 42"/>
                  <a:gd name="T72" fmla="*/ 10 w 100"/>
                  <a:gd name="T73" fmla="*/ 34 h 42"/>
                  <a:gd name="T74" fmla="*/ 8 w 100"/>
                  <a:gd name="T75" fmla="*/ 38 h 42"/>
                  <a:gd name="T76" fmla="*/ 3 w 100"/>
                  <a:gd name="T77" fmla="*/ 32 h 42"/>
                  <a:gd name="T78" fmla="*/ 2 w 100"/>
                  <a:gd name="T79" fmla="*/ 31 h 42"/>
                  <a:gd name="T80" fmla="*/ 0 w 100"/>
                  <a:gd name="T81" fmla="*/ 31 h 42"/>
                  <a:gd name="T82" fmla="*/ 0 w 100"/>
                  <a:gd name="T83" fmla="*/ 28 h 42"/>
                  <a:gd name="T84" fmla="*/ 3 w 100"/>
                  <a:gd name="T85" fmla="*/ 30 h 42"/>
                  <a:gd name="T86" fmla="*/ 6 w 100"/>
                  <a:gd name="T87" fmla="*/ 25 h 42"/>
                  <a:gd name="T88" fmla="*/ 13 w 100"/>
                  <a:gd name="T89" fmla="*/ 21 h 42"/>
                  <a:gd name="T90" fmla="*/ 21 w 100"/>
                  <a:gd name="T91" fmla="*/ 18 h 42"/>
                  <a:gd name="T92" fmla="*/ 27 w 100"/>
                  <a:gd name="T93" fmla="*/ 16 h 42"/>
                  <a:gd name="T94" fmla="*/ 32 w 100"/>
                  <a:gd name="T95" fmla="*/ 14 h 42"/>
                  <a:gd name="T96" fmla="*/ 42 w 100"/>
                  <a:gd name="T97" fmla="*/ 14 h 42"/>
                  <a:gd name="T98" fmla="*/ 47 w 100"/>
                  <a:gd name="T99" fmla="*/ 15 h 42"/>
                  <a:gd name="T100" fmla="*/ 54 w 100"/>
                  <a:gd name="T101" fmla="*/ 15 h 42"/>
                  <a:gd name="T102" fmla="*/ 75 w 100"/>
                  <a:gd name="T103" fmla="*/ 5 h 42"/>
                  <a:gd name="T104" fmla="*/ 80 w 100"/>
                  <a:gd name="T105" fmla="*/ 4 h 42"/>
                  <a:gd name="T106" fmla="*/ 99 w 100"/>
                  <a:gd name="T107" fmla="*/ 9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00" h="42">
                    <a:moveTo>
                      <a:pt x="99" y="9"/>
                    </a:moveTo>
                    <a:cubicBezTo>
                      <a:pt x="99" y="14"/>
                      <a:pt x="96" y="10"/>
                      <a:pt x="96" y="13"/>
                    </a:cubicBezTo>
                    <a:cubicBezTo>
                      <a:pt x="96" y="13"/>
                      <a:pt x="95" y="10"/>
                      <a:pt x="95" y="11"/>
                    </a:cubicBezTo>
                    <a:cubicBezTo>
                      <a:pt x="95" y="15"/>
                      <a:pt x="92" y="13"/>
                      <a:pt x="90" y="11"/>
                    </a:cubicBezTo>
                    <a:cubicBezTo>
                      <a:pt x="90" y="10"/>
                      <a:pt x="90" y="10"/>
                      <a:pt x="90" y="10"/>
                    </a:cubicBezTo>
                    <a:cubicBezTo>
                      <a:pt x="89" y="10"/>
                      <a:pt x="90" y="12"/>
                      <a:pt x="89" y="12"/>
                    </a:cubicBezTo>
                    <a:cubicBezTo>
                      <a:pt x="89" y="11"/>
                      <a:pt x="89" y="11"/>
                      <a:pt x="89" y="11"/>
                    </a:cubicBezTo>
                    <a:cubicBezTo>
                      <a:pt x="89" y="12"/>
                      <a:pt x="89" y="11"/>
                      <a:pt x="89" y="12"/>
                    </a:cubicBezTo>
                    <a:cubicBezTo>
                      <a:pt x="88" y="12"/>
                      <a:pt x="88" y="11"/>
                      <a:pt x="88" y="10"/>
                    </a:cubicBezTo>
                    <a:cubicBezTo>
                      <a:pt x="88" y="12"/>
                      <a:pt x="88" y="12"/>
                      <a:pt x="88" y="12"/>
                    </a:cubicBezTo>
                    <a:cubicBezTo>
                      <a:pt x="88" y="16"/>
                      <a:pt x="87" y="12"/>
                      <a:pt x="87" y="14"/>
                    </a:cubicBezTo>
                    <a:cubicBezTo>
                      <a:pt x="86" y="13"/>
                      <a:pt x="86" y="13"/>
                      <a:pt x="86" y="13"/>
                    </a:cubicBezTo>
                    <a:cubicBezTo>
                      <a:pt x="86" y="16"/>
                      <a:pt x="84" y="15"/>
                      <a:pt x="83" y="17"/>
                    </a:cubicBezTo>
                    <a:cubicBezTo>
                      <a:pt x="83" y="14"/>
                      <a:pt x="83" y="14"/>
                      <a:pt x="83" y="14"/>
                    </a:cubicBezTo>
                    <a:cubicBezTo>
                      <a:pt x="83" y="16"/>
                      <a:pt x="83" y="17"/>
                      <a:pt x="83" y="17"/>
                    </a:cubicBezTo>
                    <a:cubicBezTo>
                      <a:pt x="82" y="15"/>
                      <a:pt x="82" y="19"/>
                      <a:pt x="82" y="18"/>
                    </a:cubicBezTo>
                    <a:cubicBezTo>
                      <a:pt x="82" y="17"/>
                      <a:pt x="82" y="17"/>
                      <a:pt x="82" y="17"/>
                    </a:cubicBezTo>
                    <a:cubicBezTo>
                      <a:pt x="82" y="19"/>
                      <a:pt x="81" y="16"/>
                      <a:pt x="81" y="19"/>
                    </a:cubicBezTo>
                    <a:cubicBezTo>
                      <a:pt x="81" y="17"/>
                      <a:pt x="81" y="17"/>
                      <a:pt x="81" y="17"/>
                    </a:cubicBezTo>
                    <a:cubicBezTo>
                      <a:pt x="81" y="20"/>
                      <a:pt x="80" y="16"/>
                      <a:pt x="80" y="18"/>
                    </a:cubicBezTo>
                    <a:cubicBezTo>
                      <a:pt x="80" y="18"/>
                      <a:pt x="80" y="18"/>
                      <a:pt x="80" y="18"/>
                    </a:cubicBezTo>
                    <a:cubicBezTo>
                      <a:pt x="80" y="19"/>
                      <a:pt x="80" y="17"/>
                      <a:pt x="80" y="18"/>
                    </a:cubicBezTo>
                    <a:cubicBezTo>
                      <a:pt x="80" y="18"/>
                      <a:pt x="80" y="18"/>
                      <a:pt x="80" y="18"/>
                    </a:cubicBezTo>
                    <a:cubicBezTo>
                      <a:pt x="79" y="18"/>
                      <a:pt x="79" y="17"/>
                      <a:pt x="79" y="19"/>
                    </a:cubicBezTo>
                    <a:cubicBezTo>
                      <a:pt x="79" y="18"/>
                      <a:pt x="80" y="18"/>
                      <a:pt x="79" y="16"/>
                    </a:cubicBezTo>
                    <a:cubicBezTo>
                      <a:pt x="78" y="18"/>
                      <a:pt x="76" y="18"/>
                      <a:pt x="74" y="19"/>
                    </a:cubicBezTo>
                    <a:cubicBezTo>
                      <a:pt x="74" y="17"/>
                      <a:pt x="74" y="17"/>
                      <a:pt x="74" y="17"/>
                    </a:cubicBezTo>
                    <a:cubicBezTo>
                      <a:pt x="74" y="17"/>
                      <a:pt x="73" y="18"/>
                      <a:pt x="73" y="19"/>
                    </a:cubicBezTo>
                    <a:cubicBezTo>
                      <a:pt x="73" y="18"/>
                      <a:pt x="73" y="18"/>
                      <a:pt x="73" y="18"/>
                    </a:cubicBezTo>
                    <a:cubicBezTo>
                      <a:pt x="72" y="17"/>
                      <a:pt x="73" y="20"/>
                      <a:pt x="72" y="19"/>
                    </a:cubicBezTo>
                    <a:cubicBezTo>
                      <a:pt x="72" y="17"/>
                      <a:pt x="72" y="17"/>
                      <a:pt x="72" y="17"/>
                    </a:cubicBezTo>
                    <a:cubicBezTo>
                      <a:pt x="72" y="19"/>
                      <a:pt x="72" y="18"/>
                      <a:pt x="71" y="19"/>
                    </a:cubicBezTo>
                    <a:cubicBezTo>
                      <a:pt x="71" y="19"/>
                      <a:pt x="71" y="18"/>
                      <a:pt x="71" y="18"/>
                    </a:cubicBezTo>
                    <a:cubicBezTo>
                      <a:pt x="71" y="20"/>
                      <a:pt x="71" y="18"/>
                      <a:pt x="71" y="19"/>
                    </a:cubicBezTo>
                    <a:cubicBezTo>
                      <a:pt x="70" y="18"/>
                      <a:pt x="70" y="18"/>
                      <a:pt x="70" y="18"/>
                    </a:cubicBezTo>
                    <a:cubicBezTo>
                      <a:pt x="70" y="16"/>
                      <a:pt x="71" y="20"/>
                      <a:pt x="70" y="19"/>
                    </a:cubicBezTo>
                    <a:cubicBezTo>
                      <a:pt x="70" y="18"/>
                      <a:pt x="70" y="18"/>
                      <a:pt x="70" y="18"/>
                    </a:cubicBezTo>
                    <a:cubicBezTo>
                      <a:pt x="70" y="20"/>
                      <a:pt x="69" y="19"/>
                      <a:pt x="69" y="20"/>
                    </a:cubicBezTo>
                    <a:cubicBezTo>
                      <a:pt x="69" y="20"/>
                      <a:pt x="69" y="20"/>
                      <a:pt x="69" y="20"/>
                    </a:cubicBezTo>
                    <a:cubicBezTo>
                      <a:pt x="68" y="20"/>
                      <a:pt x="68" y="20"/>
                      <a:pt x="68" y="21"/>
                    </a:cubicBezTo>
                    <a:cubicBezTo>
                      <a:pt x="67" y="20"/>
                      <a:pt x="67" y="18"/>
                      <a:pt x="67" y="18"/>
                    </a:cubicBezTo>
                    <a:cubicBezTo>
                      <a:pt x="67" y="21"/>
                      <a:pt x="66" y="19"/>
                      <a:pt x="67" y="22"/>
                    </a:cubicBezTo>
                    <a:cubicBezTo>
                      <a:pt x="66" y="22"/>
                      <a:pt x="66" y="21"/>
                      <a:pt x="66" y="22"/>
                    </a:cubicBezTo>
                    <a:cubicBezTo>
                      <a:pt x="66" y="21"/>
                      <a:pt x="65" y="19"/>
                      <a:pt x="65" y="19"/>
                    </a:cubicBezTo>
                    <a:cubicBezTo>
                      <a:pt x="65" y="17"/>
                      <a:pt x="65" y="17"/>
                      <a:pt x="65" y="17"/>
                    </a:cubicBezTo>
                    <a:cubicBezTo>
                      <a:pt x="64" y="17"/>
                      <a:pt x="65" y="18"/>
                      <a:pt x="65" y="17"/>
                    </a:cubicBezTo>
                    <a:cubicBezTo>
                      <a:pt x="64" y="17"/>
                      <a:pt x="64" y="18"/>
                      <a:pt x="64" y="17"/>
                    </a:cubicBezTo>
                    <a:cubicBezTo>
                      <a:pt x="64" y="19"/>
                      <a:pt x="64" y="21"/>
                      <a:pt x="64" y="22"/>
                    </a:cubicBezTo>
                    <a:cubicBezTo>
                      <a:pt x="64" y="21"/>
                      <a:pt x="63" y="19"/>
                      <a:pt x="63" y="19"/>
                    </a:cubicBezTo>
                    <a:cubicBezTo>
                      <a:pt x="63" y="23"/>
                      <a:pt x="63" y="23"/>
                      <a:pt x="63" y="23"/>
                    </a:cubicBezTo>
                    <a:cubicBezTo>
                      <a:pt x="63" y="23"/>
                      <a:pt x="63" y="22"/>
                      <a:pt x="63" y="22"/>
                    </a:cubicBezTo>
                    <a:cubicBezTo>
                      <a:pt x="63" y="24"/>
                      <a:pt x="63" y="24"/>
                      <a:pt x="63" y="24"/>
                    </a:cubicBezTo>
                    <a:cubicBezTo>
                      <a:pt x="63" y="23"/>
                      <a:pt x="62" y="24"/>
                      <a:pt x="62" y="22"/>
                    </a:cubicBezTo>
                    <a:cubicBezTo>
                      <a:pt x="62" y="21"/>
                      <a:pt x="62" y="22"/>
                      <a:pt x="62" y="21"/>
                    </a:cubicBezTo>
                    <a:cubicBezTo>
                      <a:pt x="61" y="21"/>
                      <a:pt x="61" y="22"/>
                      <a:pt x="61" y="22"/>
                    </a:cubicBezTo>
                    <a:cubicBezTo>
                      <a:pt x="61" y="22"/>
                      <a:pt x="61" y="22"/>
                      <a:pt x="61" y="22"/>
                    </a:cubicBezTo>
                    <a:cubicBezTo>
                      <a:pt x="61" y="21"/>
                      <a:pt x="61" y="23"/>
                      <a:pt x="61" y="24"/>
                    </a:cubicBezTo>
                    <a:cubicBezTo>
                      <a:pt x="61" y="24"/>
                      <a:pt x="61" y="22"/>
                      <a:pt x="61" y="23"/>
                    </a:cubicBezTo>
                    <a:cubicBezTo>
                      <a:pt x="61" y="24"/>
                      <a:pt x="61" y="25"/>
                      <a:pt x="61" y="25"/>
                    </a:cubicBezTo>
                    <a:cubicBezTo>
                      <a:pt x="61" y="23"/>
                      <a:pt x="61" y="23"/>
                      <a:pt x="61" y="23"/>
                    </a:cubicBezTo>
                    <a:cubicBezTo>
                      <a:pt x="60" y="25"/>
                      <a:pt x="60" y="26"/>
                      <a:pt x="60" y="26"/>
                    </a:cubicBezTo>
                    <a:cubicBezTo>
                      <a:pt x="60" y="28"/>
                      <a:pt x="60" y="25"/>
                      <a:pt x="60" y="25"/>
                    </a:cubicBezTo>
                    <a:cubicBezTo>
                      <a:pt x="59" y="24"/>
                      <a:pt x="59" y="27"/>
                      <a:pt x="58" y="25"/>
                    </a:cubicBezTo>
                    <a:cubicBezTo>
                      <a:pt x="58" y="25"/>
                      <a:pt x="58" y="27"/>
                      <a:pt x="58" y="27"/>
                    </a:cubicBezTo>
                    <a:cubicBezTo>
                      <a:pt x="58" y="26"/>
                      <a:pt x="58" y="25"/>
                      <a:pt x="58" y="26"/>
                    </a:cubicBezTo>
                    <a:cubicBezTo>
                      <a:pt x="58" y="25"/>
                      <a:pt x="58" y="26"/>
                      <a:pt x="57" y="26"/>
                    </a:cubicBezTo>
                    <a:cubicBezTo>
                      <a:pt x="57" y="27"/>
                      <a:pt x="57" y="26"/>
                      <a:pt x="57" y="26"/>
                    </a:cubicBezTo>
                    <a:cubicBezTo>
                      <a:pt x="57" y="26"/>
                      <a:pt x="56" y="28"/>
                      <a:pt x="56" y="27"/>
                    </a:cubicBezTo>
                    <a:cubicBezTo>
                      <a:pt x="56" y="27"/>
                      <a:pt x="56" y="29"/>
                      <a:pt x="55" y="29"/>
                    </a:cubicBezTo>
                    <a:cubicBezTo>
                      <a:pt x="55" y="28"/>
                      <a:pt x="55" y="28"/>
                      <a:pt x="55" y="28"/>
                    </a:cubicBezTo>
                    <a:cubicBezTo>
                      <a:pt x="55" y="27"/>
                      <a:pt x="55" y="28"/>
                      <a:pt x="55" y="27"/>
                    </a:cubicBezTo>
                    <a:cubicBezTo>
                      <a:pt x="55" y="28"/>
                      <a:pt x="55" y="25"/>
                      <a:pt x="55" y="26"/>
                    </a:cubicBezTo>
                    <a:cubicBezTo>
                      <a:pt x="55" y="25"/>
                      <a:pt x="55" y="29"/>
                      <a:pt x="55" y="27"/>
                    </a:cubicBezTo>
                    <a:cubicBezTo>
                      <a:pt x="55" y="27"/>
                      <a:pt x="55" y="28"/>
                      <a:pt x="54" y="27"/>
                    </a:cubicBezTo>
                    <a:cubicBezTo>
                      <a:pt x="54" y="27"/>
                      <a:pt x="54" y="25"/>
                      <a:pt x="54" y="25"/>
                    </a:cubicBezTo>
                    <a:cubicBezTo>
                      <a:pt x="53" y="26"/>
                      <a:pt x="54" y="26"/>
                      <a:pt x="54" y="27"/>
                    </a:cubicBezTo>
                    <a:cubicBezTo>
                      <a:pt x="53" y="27"/>
                      <a:pt x="53" y="27"/>
                      <a:pt x="53" y="27"/>
                    </a:cubicBezTo>
                    <a:cubicBezTo>
                      <a:pt x="54" y="29"/>
                      <a:pt x="53" y="27"/>
                      <a:pt x="53" y="29"/>
                    </a:cubicBezTo>
                    <a:cubicBezTo>
                      <a:pt x="53" y="28"/>
                      <a:pt x="53" y="29"/>
                      <a:pt x="53" y="27"/>
                    </a:cubicBezTo>
                    <a:cubicBezTo>
                      <a:pt x="52" y="25"/>
                      <a:pt x="52" y="25"/>
                      <a:pt x="52" y="25"/>
                    </a:cubicBezTo>
                    <a:cubicBezTo>
                      <a:pt x="52" y="26"/>
                      <a:pt x="52" y="27"/>
                      <a:pt x="52" y="28"/>
                    </a:cubicBezTo>
                    <a:cubicBezTo>
                      <a:pt x="52" y="27"/>
                      <a:pt x="52" y="27"/>
                      <a:pt x="52" y="27"/>
                    </a:cubicBezTo>
                    <a:cubicBezTo>
                      <a:pt x="53" y="30"/>
                      <a:pt x="52" y="27"/>
                      <a:pt x="52" y="29"/>
                    </a:cubicBezTo>
                    <a:cubicBezTo>
                      <a:pt x="51" y="28"/>
                      <a:pt x="51" y="29"/>
                      <a:pt x="51" y="28"/>
                    </a:cubicBezTo>
                    <a:cubicBezTo>
                      <a:pt x="50" y="29"/>
                      <a:pt x="50" y="30"/>
                      <a:pt x="50" y="29"/>
                    </a:cubicBezTo>
                    <a:cubicBezTo>
                      <a:pt x="50" y="29"/>
                      <a:pt x="50" y="29"/>
                      <a:pt x="50" y="28"/>
                    </a:cubicBezTo>
                    <a:cubicBezTo>
                      <a:pt x="50" y="27"/>
                      <a:pt x="50" y="28"/>
                      <a:pt x="50" y="29"/>
                    </a:cubicBezTo>
                    <a:cubicBezTo>
                      <a:pt x="50" y="28"/>
                      <a:pt x="49" y="27"/>
                      <a:pt x="48" y="26"/>
                    </a:cubicBezTo>
                    <a:cubicBezTo>
                      <a:pt x="48" y="27"/>
                      <a:pt x="49" y="28"/>
                      <a:pt x="49" y="29"/>
                    </a:cubicBezTo>
                    <a:cubicBezTo>
                      <a:pt x="48" y="27"/>
                      <a:pt x="48" y="31"/>
                      <a:pt x="48" y="29"/>
                    </a:cubicBezTo>
                    <a:cubicBezTo>
                      <a:pt x="48" y="28"/>
                      <a:pt x="48" y="27"/>
                      <a:pt x="47" y="27"/>
                    </a:cubicBezTo>
                    <a:cubicBezTo>
                      <a:pt x="47" y="24"/>
                      <a:pt x="47" y="29"/>
                      <a:pt x="47" y="28"/>
                    </a:cubicBezTo>
                    <a:cubicBezTo>
                      <a:pt x="47" y="30"/>
                      <a:pt x="47" y="30"/>
                      <a:pt x="47" y="30"/>
                    </a:cubicBezTo>
                    <a:cubicBezTo>
                      <a:pt x="47" y="29"/>
                      <a:pt x="47" y="31"/>
                      <a:pt x="46" y="29"/>
                    </a:cubicBezTo>
                    <a:cubicBezTo>
                      <a:pt x="46" y="30"/>
                      <a:pt x="46" y="28"/>
                      <a:pt x="46" y="30"/>
                    </a:cubicBezTo>
                    <a:cubicBezTo>
                      <a:pt x="45" y="29"/>
                      <a:pt x="45" y="32"/>
                      <a:pt x="44" y="28"/>
                    </a:cubicBezTo>
                    <a:cubicBezTo>
                      <a:pt x="44" y="28"/>
                      <a:pt x="43" y="28"/>
                      <a:pt x="44" y="29"/>
                    </a:cubicBezTo>
                    <a:cubicBezTo>
                      <a:pt x="44" y="30"/>
                      <a:pt x="44" y="28"/>
                      <a:pt x="44" y="29"/>
                    </a:cubicBezTo>
                    <a:cubicBezTo>
                      <a:pt x="44" y="29"/>
                      <a:pt x="44" y="30"/>
                      <a:pt x="44" y="30"/>
                    </a:cubicBezTo>
                    <a:cubicBezTo>
                      <a:pt x="44" y="30"/>
                      <a:pt x="43" y="30"/>
                      <a:pt x="43" y="28"/>
                    </a:cubicBezTo>
                    <a:cubicBezTo>
                      <a:pt x="43" y="26"/>
                      <a:pt x="43" y="31"/>
                      <a:pt x="43" y="31"/>
                    </a:cubicBezTo>
                    <a:cubicBezTo>
                      <a:pt x="43" y="30"/>
                      <a:pt x="42" y="29"/>
                      <a:pt x="42" y="30"/>
                    </a:cubicBezTo>
                    <a:cubicBezTo>
                      <a:pt x="42" y="31"/>
                      <a:pt x="42" y="31"/>
                      <a:pt x="42" y="31"/>
                    </a:cubicBezTo>
                    <a:cubicBezTo>
                      <a:pt x="42" y="31"/>
                      <a:pt x="42" y="29"/>
                      <a:pt x="41" y="28"/>
                    </a:cubicBezTo>
                    <a:cubicBezTo>
                      <a:pt x="41" y="28"/>
                      <a:pt x="41" y="28"/>
                      <a:pt x="41" y="29"/>
                    </a:cubicBezTo>
                    <a:cubicBezTo>
                      <a:pt x="41" y="27"/>
                      <a:pt x="41" y="27"/>
                      <a:pt x="41" y="27"/>
                    </a:cubicBezTo>
                    <a:cubicBezTo>
                      <a:pt x="41" y="29"/>
                      <a:pt x="41" y="28"/>
                      <a:pt x="40" y="29"/>
                    </a:cubicBezTo>
                    <a:cubicBezTo>
                      <a:pt x="41" y="28"/>
                      <a:pt x="41" y="28"/>
                      <a:pt x="41" y="28"/>
                    </a:cubicBezTo>
                    <a:cubicBezTo>
                      <a:pt x="40" y="28"/>
                      <a:pt x="40" y="28"/>
                      <a:pt x="40" y="28"/>
                    </a:cubicBezTo>
                    <a:cubicBezTo>
                      <a:pt x="40" y="29"/>
                      <a:pt x="41" y="30"/>
                      <a:pt x="41" y="30"/>
                    </a:cubicBezTo>
                    <a:cubicBezTo>
                      <a:pt x="41" y="30"/>
                      <a:pt x="41" y="30"/>
                      <a:pt x="41" y="31"/>
                    </a:cubicBezTo>
                    <a:cubicBezTo>
                      <a:pt x="40" y="30"/>
                      <a:pt x="40" y="30"/>
                      <a:pt x="40" y="30"/>
                    </a:cubicBezTo>
                    <a:cubicBezTo>
                      <a:pt x="40" y="30"/>
                      <a:pt x="40" y="31"/>
                      <a:pt x="40" y="31"/>
                    </a:cubicBezTo>
                    <a:cubicBezTo>
                      <a:pt x="40" y="31"/>
                      <a:pt x="40" y="31"/>
                      <a:pt x="39" y="30"/>
                    </a:cubicBezTo>
                    <a:cubicBezTo>
                      <a:pt x="40" y="30"/>
                      <a:pt x="40" y="31"/>
                      <a:pt x="40" y="30"/>
                    </a:cubicBezTo>
                    <a:cubicBezTo>
                      <a:pt x="40" y="30"/>
                      <a:pt x="39" y="28"/>
                      <a:pt x="39" y="29"/>
                    </a:cubicBezTo>
                    <a:cubicBezTo>
                      <a:pt x="39" y="30"/>
                      <a:pt x="40" y="32"/>
                      <a:pt x="39" y="31"/>
                    </a:cubicBezTo>
                    <a:cubicBezTo>
                      <a:pt x="39" y="30"/>
                      <a:pt x="39" y="30"/>
                      <a:pt x="39" y="30"/>
                    </a:cubicBezTo>
                    <a:cubicBezTo>
                      <a:pt x="39" y="29"/>
                      <a:pt x="39" y="29"/>
                      <a:pt x="39" y="29"/>
                    </a:cubicBezTo>
                    <a:cubicBezTo>
                      <a:pt x="39" y="30"/>
                      <a:pt x="39" y="30"/>
                      <a:pt x="39" y="30"/>
                    </a:cubicBezTo>
                    <a:cubicBezTo>
                      <a:pt x="39" y="30"/>
                      <a:pt x="39" y="30"/>
                      <a:pt x="39" y="30"/>
                    </a:cubicBezTo>
                    <a:cubicBezTo>
                      <a:pt x="39" y="31"/>
                      <a:pt x="38" y="30"/>
                      <a:pt x="39" y="32"/>
                    </a:cubicBezTo>
                    <a:cubicBezTo>
                      <a:pt x="38" y="32"/>
                      <a:pt x="38" y="31"/>
                      <a:pt x="38" y="31"/>
                    </a:cubicBezTo>
                    <a:cubicBezTo>
                      <a:pt x="38" y="31"/>
                      <a:pt x="38" y="31"/>
                      <a:pt x="38" y="31"/>
                    </a:cubicBezTo>
                    <a:cubicBezTo>
                      <a:pt x="37" y="30"/>
                      <a:pt x="37" y="31"/>
                      <a:pt x="37" y="32"/>
                    </a:cubicBezTo>
                    <a:cubicBezTo>
                      <a:pt x="37" y="31"/>
                      <a:pt x="37" y="31"/>
                      <a:pt x="37" y="31"/>
                    </a:cubicBezTo>
                    <a:cubicBezTo>
                      <a:pt x="37" y="31"/>
                      <a:pt x="37" y="31"/>
                      <a:pt x="37" y="32"/>
                    </a:cubicBezTo>
                    <a:cubicBezTo>
                      <a:pt x="36" y="31"/>
                      <a:pt x="36" y="27"/>
                      <a:pt x="36" y="29"/>
                    </a:cubicBezTo>
                    <a:cubicBezTo>
                      <a:pt x="36" y="29"/>
                      <a:pt x="36" y="31"/>
                      <a:pt x="36" y="32"/>
                    </a:cubicBezTo>
                    <a:cubicBezTo>
                      <a:pt x="35" y="32"/>
                      <a:pt x="35" y="34"/>
                      <a:pt x="34" y="32"/>
                    </a:cubicBezTo>
                    <a:cubicBezTo>
                      <a:pt x="34" y="33"/>
                      <a:pt x="34" y="33"/>
                      <a:pt x="34" y="33"/>
                    </a:cubicBezTo>
                    <a:cubicBezTo>
                      <a:pt x="34" y="33"/>
                      <a:pt x="33" y="35"/>
                      <a:pt x="32" y="32"/>
                    </a:cubicBezTo>
                    <a:cubicBezTo>
                      <a:pt x="32" y="32"/>
                      <a:pt x="32" y="31"/>
                      <a:pt x="32" y="30"/>
                    </a:cubicBezTo>
                    <a:cubicBezTo>
                      <a:pt x="32" y="31"/>
                      <a:pt x="31" y="29"/>
                      <a:pt x="32" y="31"/>
                    </a:cubicBezTo>
                    <a:cubicBezTo>
                      <a:pt x="32" y="32"/>
                      <a:pt x="32" y="33"/>
                      <a:pt x="32" y="33"/>
                    </a:cubicBezTo>
                    <a:cubicBezTo>
                      <a:pt x="32" y="34"/>
                      <a:pt x="31" y="34"/>
                      <a:pt x="31" y="33"/>
                    </a:cubicBezTo>
                    <a:cubicBezTo>
                      <a:pt x="31" y="34"/>
                      <a:pt x="31" y="34"/>
                      <a:pt x="31" y="34"/>
                    </a:cubicBezTo>
                    <a:cubicBezTo>
                      <a:pt x="31" y="32"/>
                      <a:pt x="30" y="32"/>
                      <a:pt x="30" y="33"/>
                    </a:cubicBezTo>
                    <a:cubicBezTo>
                      <a:pt x="30" y="34"/>
                      <a:pt x="30" y="34"/>
                      <a:pt x="30" y="34"/>
                    </a:cubicBezTo>
                    <a:cubicBezTo>
                      <a:pt x="30" y="33"/>
                      <a:pt x="30" y="33"/>
                      <a:pt x="30" y="33"/>
                    </a:cubicBezTo>
                    <a:cubicBezTo>
                      <a:pt x="30" y="33"/>
                      <a:pt x="30" y="35"/>
                      <a:pt x="30" y="34"/>
                    </a:cubicBezTo>
                    <a:cubicBezTo>
                      <a:pt x="30" y="33"/>
                      <a:pt x="30" y="33"/>
                      <a:pt x="30" y="33"/>
                    </a:cubicBezTo>
                    <a:cubicBezTo>
                      <a:pt x="29" y="34"/>
                      <a:pt x="29" y="36"/>
                      <a:pt x="29" y="35"/>
                    </a:cubicBezTo>
                    <a:cubicBezTo>
                      <a:pt x="28" y="33"/>
                      <a:pt x="28" y="33"/>
                      <a:pt x="28" y="33"/>
                    </a:cubicBezTo>
                    <a:cubicBezTo>
                      <a:pt x="28" y="33"/>
                      <a:pt x="28" y="34"/>
                      <a:pt x="29" y="35"/>
                    </a:cubicBezTo>
                    <a:cubicBezTo>
                      <a:pt x="28" y="34"/>
                      <a:pt x="28" y="34"/>
                      <a:pt x="27" y="32"/>
                    </a:cubicBezTo>
                    <a:cubicBezTo>
                      <a:pt x="27" y="36"/>
                      <a:pt x="26" y="37"/>
                      <a:pt x="25" y="36"/>
                    </a:cubicBezTo>
                    <a:cubicBezTo>
                      <a:pt x="25" y="36"/>
                      <a:pt x="25" y="36"/>
                      <a:pt x="25" y="36"/>
                    </a:cubicBezTo>
                    <a:cubicBezTo>
                      <a:pt x="24" y="35"/>
                      <a:pt x="25" y="37"/>
                      <a:pt x="25" y="37"/>
                    </a:cubicBezTo>
                    <a:cubicBezTo>
                      <a:pt x="24" y="34"/>
                      <a:pt x="24" y="34"/>
                      <a:pt x="24" y="34"/>
                    </a:cubicBezTo>
                    <a:cubicBezTo>
                      <a:pt x="24" y="33"/>
                      <a:pt x="24" y="35"/>
                      <a:pt x="24" y="36"/>
                    </a:cubicBezTo>
                    <a:cubicBezTo>
                      <a:pt x="24" y="37"/>
                      <a:pt x="24" y="35"/>
                      <a:pt x="24" y="36"/>
                    </a:cubicBezTo>
                    <a:cubicBezTo>
                      <a:pt x="24" y="37"/>
                      <a:pt x="23" y="36"/>
                      <a:pt x="24" y="37"/>
                    </a:cubicBezTo>
                    <a:cubicBezTo>
                      <a:pt x="23" y="37"/>
                      <a:pt x="23" y="35"/>
                      <a:pt x="23" y="35"/>
                    </a:cubicBezTo>
                    <a:cubicBezTo>
                      <a:pt x="23" y="36"/>
                      <a:pt x="23" y="36"/>
                      <a:pt x="23" y="36"/>
                    </a:cubicBezTo>
                    <a:cubicBezTo>
                      <a:pt x="22" y="34"/>
                      <a:pt x="23" y="32"/>
                      <a:pt x="22" y="29"/>
                    </a:cubicBezTo>
                    <a:cubicBezTo>
                      <a:pt x="22" y="30"/>
                      <a:pt x="22" y="30"/>
                      <a:pt x="22" y="30"/>
                    </a:cubicBezTo>
                    <a:cubicBezTo>
                      <a:pt x="22" y="28"/>
                      <a:pt x="22" y="28"/>
                      <a:pt x="22" y="27"/>
                    </a:cubicBezTo>
                    <a:cubicBezTo>
                      <a:pt x="22" y="28"/>
                      <a:pt x="22" y="30"/>
                      <a:pt x="22" y="31"/>
                    </a:cubicBezTo>
                    <a:cubicBezTo>
                      <a:pt x="22" y="32"/>
                      <a:pt x="23" y="35"/>
                      <a:pt x="22" y="35"/>
                    </a:cubicBezTo>
                    <a:cubicBezTo>
                      <a:pt x="22" y="34"/>
                      <a:pt x="23" y="35"/>
                      <a:pt x="22" y="34"/>
                    </a:cubicBezTo>
                    <a:cubicBezTo>
                      <a:pt x="22" y="32"/>
                      <a:pt x="22" y="34"/>
                      <a:pt x="22" y="34"/>
                    </a:cubicBezTo>
                    <a:cubicBezTo>
                      <a:pt x="22" y="35"/>
                      <a:pt x="22" y="36"/>
                      <a:pt x="22" y="37"/>
                    </a:cubicBezTo>
                    <a:cubicBezTo>
                      <a:pt x="22" y="36"/>
                      <a:pt x="22" y="35"/>
                      <a:pt x="21" y="35"/>
                    </a:cubicBezTo>
                    <a:cubicBezTo>
                      <a:pt x="22" y="36"/>
                      <a:pt x="21" y="37"/>
                      <a:pt x="22" y="37"/>
                    </a:cubicBezTo>
                    <a:cubicBezTo>
                      <a:pt x="22" y="40"/>
                      <a:pt x="21" y="37"/>
                      <a:pt x="21" y="39"/>
                    </a:cubicBezTo>
                    <a:cubicBezTo>
                      <a:pt x="21" y="37"/>
                      <a:pt x="21" y="35"/>
                      <a:pt x="21" y="34"/>
                    </a:cubicBezTo>
                    <a:cubicBezTo>
                      <a:pt x="21" y="36"/>
                      <a:pt x="20" y="36"/>
                      <a:pt x="21" y="39"/>
                    </a:cubicBezTo>
                    <a:cubicBezTo>
                      <a:pt x="21" y="38"/>
                      <a:pt x="21" y="37"/>
                      <a:pt x="21" y="36"/>
                    </a:cubicBezTo>
                    <a:cubicBezTo>
                      <a:pt x="20" y="35"/>
                      <a:pt x="21" y="39"/>
                      <a:pt x="20" y="36"/>
                    </a:cubicBezTo>
                    <a:cubicBezTo>
                      <a:pt x="20" y="37"/>
                      <a:pt x="20" y="37"/>
                      <a:pt x="20" y="37"/>
                    </a:cubicBezTo>
                    <a:cubicBezTo>
                      <a:pt x="20" y="37"/>
                      <a:pt x="20" y="37"/>
                      <a:pt x="20" y="36"/>
                    </a:cubicBezTo>
                    <a:cubicBezTo>
                      <a:pt x="19" y="36"/>
                      <a:pt x="19" y="38"/>
                      <a:pt x="19" y="36"/>
                    </a:cubicBezTo>
                    <a:cubicBezTo>
                      <a:pt x="19" y="36"/>
                      <a:pt x="18" y="36"/>
                      <a:pt x="19" y="37"/>
                    </a:cubicBezTo>
                    <a:cubicBezTo>
                      <a:pt x="19" y="38"/>
                      <a:pt x="19" y="36"/>
                      <a:pt x="19" y="38"/>
                    </a:cubicBezTo>
                    <a:cubicBezTo>
                      <a:pt x="19" y="37"/>
                      <a:pt x="19" y="39"/>
                      <a:pt x="19" y="39"/>
                    </a:cubicBezTo>
                    <a:cubicBezTo>
                      <a:pt x="19" y="38"/>
                      <a:pt x="19" y="38"/>
                      <a:pt x="19" y="38"/>
                    </a:cubicBezTo>
                    <a:cubicBezTo>
                      <a:pt x="19" y="39"/>
                      <a:pt x="19" y="39"/>
                      <a:pt x="19" y="40"/>
                    </a:cubicBezTo>
                    <a:cubicBezTo>
                      <a:pt x="19" y="39"/>
                      <a:pt x="19" y="38"/>
                      <a:pt x="18" y="38"/>
                    </a:cubicBezTo>
                    <a:cubicBezTo>
                      <a:pt x="19" y="40"/>
                      <a:pt x="19" y="40"/>
                      <a:pt x="19" y="40"/>
                    </a:cubicBezTo>
                    <a:cubicBezTo>
                      <a:pt x="18" y="40"/>
                      <a:pt x="18" y="37"/>
                      <a:pt x="18" y="38"/>
                    </a:cubicBezTo>
                    <a:cubicBezTo>
                      <a:pt x="18" y="37"/>
                      <a:pt x="18" y="37"/>
                      <a:pt x="18" y="37"/>
                    </a:cubicBezTo>
                    <a:cubicBezTo>
                      <a:pt x="18" y="37"/>
                      <a:pt x="18" y="35"/>
                      <a:pt x="17" y="36"/>
                    </a:cubicBezTo>
                    <a:cubicBezTo>
                      <a:pt x="18" y="37"/>
                      <a:pt x="18" y="39"/>
                      <a:pt x="18" y="40"/>
                    </a:cubicBezTo>
                    <a:cubicBezTo>
                      <a:pt x="18" y="40"/>
                      <a:pt x="17" y="38"/>
                      <a:pt x="17" y="40"/>
                    </a:cubicBezTo>
                    <a:cubicBezTo>
                      <a:pt x="17" y="38"/>
                      <a:pt x="17" y="38"/>
                      <a:pt x="17" y="38"/>
                    </a:cubicBezTo>
                    <a:cubicBezTo>
                      <a:pt x="17" y="38"/>
                      <a:pt x="17" y="36"/>
                      <a:pt x="17" y="36"/>
                    </a:cubicBezTo>
                    <a:cubicBezTo>
                      <a:pt x="17" y="37"/>
                      <a:pt x="17" y="39"/>
                      <a:pt x="17" y="39"/>
                    </a:cubicBezTo>
                    <a:cubicBezTo>
                      <a:pt x="17" y="39"/>
                      <a:pt x="17" y="38"/>
                      <a:pt x="16" y="38"/>
                    </a:cubicBezTo>
                    <a:cubicBezTo>
                      <a:pt x="16" y="38"/>
                      <a:pt x="17" y="39"/>
                      <a:pt x="17" y="40"/>
                    </a:cubicBezTo>
                    <a:cubicBezTo>
                      <a:pt x="16" y="39"/>
                      <a:pt x="16" y="38"/>
                      <a:pt x="15" y="37"/>
                    </a:cubicBezTo>
                    <a:cubicBezTo>
                      <a:pt x="15" y="34"/>
                      <a:pt x="15" y="34"/>
                      <a:pt x="15" y="34"/>
                    </a:cubicBezTo>
                    <a:cubicBezTo>
                      <a:pt x="15" y="34"/>
                      <a:pt x="15" y="34"/>
                      <a:pt x="15" y="34"/>
                    </a:cubicBezTo>
                    <a:cubicBezTo>
                      <a:pt x="15" y="33"/>
                      <a:pt x="15" y="33"/>
                      <a:pt x="15" y="31"/>
                    </a:cubicBezTo>
                    <a:cubicBezTo>
                      <a:pt x="14" y="31"/>
                      <a:pt x="14" y="32"/>
                      <a:pt x="14" y="32"/>
                    </a:cubicBezTo>
                    <a:cubicBezTo>
                      <a:pt x="15" y="35"/>
                      <a:pt x="15" y="36"/>
                      <a:pt x="15" y="39"/>
                    </a:cubicBezTo>
                    <a:cubicBezTo>
                      <a:pt x="15" y="40"/>
                      <a:pt x="14" y="32"/>
                      <a:pt x="14" y="37"/>
                    </a:cubicBezTo>
                    <a:cubicBezTo>
                      <a:pt x="14" y="37"/>
                      <a:pt x="14" y="39"/>
                      <a:pt x="14" y="39"/>
                    </a:cubicBezTo>
                    <a:cubicBezTo>
                      <a:pt x="14" y="38"/>
                      <a:pt x="15" y="41"/>
                      <a:pt x="14" y="40"/>
                    </a:cubicBezTo>
                    <a:cubicBezTo>
                      <a:pt x="14" y="39"/>
                      <a:pt x="13" y="38"/>
                      <a:pt x="13" y="36"/>
                    </a:cubicBezTo>
                    <a:cubicBezTo>
                      <a:pt x="13" y="37"/>
                      <a:pt x="14" y="37"/>
                      <a:pt x="14" y="36"/>
                    </a:cubicBezTo>
                    <a:cubicBezTo>
                      <a:pt x="13" y="35"/>
                      <a:pt x="13" y="34"/>
                      <a:pt x="13" y="34"/>
                    </a:cubicBezTo>
                    <a:cubicBezTo>
                      <a:pt x="13" y="34"/>
                      <a:pt x="13" y="34"/>
                      <a:pt x="13" y="35"/>
                    </a:cubicBezTo>
                    <a:cubicBezTo>
                      <a:pt x="13" y="37"/>
                      <a:pt x="13" y="35"/>
                      <a:pt x="13" y="37"/>
                    </a:cubicBezTo>
                    <a:cubicBezTo>
                      <a:pt x="13" y="37"/>
                      <a:pt x="12" y="35"/>
                      <a:pt x="13" y="38"/>
                    </a:cubicBezTo>
                    <a:cubicBezTo>
                      <a:pt x="13" y="38"/>
                      <a:pt x="13" y="39"/>
                      <a:pt x="13" y="40"/>
                    </a:cubicBezTo>
                    <a:cubicBezTo>
                      <a:pt x="13" y="41"/>
                      <a:pt x="13" y="41"/>
                      <a:pt x="13" y="41"/>
                    </a:cubicBezTo>
                    <a:cubicBezTo>
                      <a:pt x="13" y="40"/>
                      <a:pt x="13" y="40"/>
                      <a:pt x="13" y="40"/>
                    </a:cubicBezTo>
                    <a:cubicBezTo>
                      <a:pt x="13" y="39"/>
                      <a:pt x="13" y="42"/>
                      <a:pt x="13" y="41"/>
                    </a:cubicBezTo>
                    <a:cubicBezTo>
                      <a:pt x="12" y="39"/>
                      <a:pt x="12" y="39"/>
                      <a:pt x="12" y="39"/>
                    </a:cubicBezTo>
                    <a:cubicBezTo>
                      <a:pt x="12" y="38"/>
                      <a:pt x="13" y="40"/>
                      <a:pt x="12" y="37"/>
                    </a:cubicBezTo>
                    <a:cubicBezTo>
                      <a:pt x="12" y="37"/>
                      <a:pt x="12" y="39"/>
                      <a:pt x="12" y="38"/>
                    </a:cubicBezTo>
                    <a:cubicBezTo>
                      <a:pt x="12" y="37"/>
                      <a:pt x="12" y="37"/>
                      <a:pt x="12" y="37"/>
                    </a:cubicBezTo>
                    <a:cubicBezTo>
                      <a:pt x="12" y="37"/>
                      <a:pt x="11" y="34"/>
                      <a:pt x="11" y="36"/>
                    </a:cubicBezTo>
                    <a:cubicBezTo>
                      <a:pt x="11" y="37"/>
                      <a:pt x="11" y="37"/>
                      <a:pt x="11" y="38"/>
                    </a:cubicBezTo>
                    <a:cubicBezTo>
                      <a:pt x="11" y="38"/>
                      <a:pt x="11" y="39"/>
                      <a:pt x="11" y="40"/>
                    </a:cubicBezTo>
                    <a:cubicBezTo>
                      <a:pt x="10" y="38"/>
                      <a:pt x="10" y="40"/>
                      <a:pt x="10" y="37"/>
                    </a:cubicBezTo>
                    <a:cubicBezTo>
                      <a:pt x="10" y="39"/>
                      <a:pt x="11" y="38"/>
                      <a:pt x="11" y="36"/>
                    </a:cubicBezTo>
                    <a:cubicBezTo>
                      <a:pt x="10" y="34"/>
                      <a:pt x="11" y="37"/>
                      <a:pt x="11" y="34"/>
                    </a:cubicBezTo>
                    <a:cubicBezTo>
                      <a:pt x="11" y="34"/>
                      <a:pt x="10" y="32"/>
                      <a:pt x="10" y="30"/>
                    </a:cubicBezTo>
                    <a:cubicBezTo>
                      <a:pt x="10" y="30"/>
                      <a:pt x="10" y="31"/>
                      <a:pt x="10" y="31"/>
                    </a:cubicBezTo>
                    <a:cubicBezTo>
                      <a:pt x="10" y="33"/>
                      <a:pt x="10" y="33"/>
                      <a:pt x="10" y="34"/>
                    </a:cubicBezTo>
                    <a:cubicBezTo>
                      <a:pt x="10" y="34"/>
                      <a:pt x="10" y="35"/>
                      <a:pt x="10" y="36"/>
                    </a:cubicBezTo>
                    <a:cubicBezTo>
                      <a:pt x="9" y="35"/>
                      <a:pt x="9" y="34"/>
                      <a:pt x="9" y="34"/>
                    </a:cubicBezTo>
                    <a:cubicBezTo>
                      <a:pt x="9" y="34"/>
                      <a:pt x="8" y="34"/>
                      <a:pt x="8" y="34"/>
                    </a:cubicBezTo>
                    <a:cubicBezTo>
                      <a:pt x="8" y="36"/>
                      <a:pt x="7" y="34"/>
                      <a:pt x="8" y="36"/>
                    </a:cubicBezTo>
                    <a:cubicBezTo>
                      <a:pt x="8" y="37"/>
                      <a:pt x="9" y="39"/>
                      <a:pt x="9" y="40"/>
                    </a:cubicBezTo>
                    <a:cubicBezTo>
                      <a:pt x="9" y="40"/>
                      <a:pt x="9" y="39"/>
                      <a:pt x="8" y="38"/>
                    </a:cubicBezTo>
                    <a:cubicBezTo>
                      <a:pt x="8" y="39"/>
                      <a:pt x="8" y="36"/>
                      <a:pt x="8" y="38"/>
                    </a:cubicBezTo>
                    <a:cubicBezTo>
                      <a:pt x="8" y="37"/>
                      <a:pt x="8" y="35"/>
                      <a:pt x="7" y="33"/>
                    </a:cubicBezTo>
                    <a:cubicBezTo>
                      <a:pt x="7" y="34"/>
                      <a:pt x="7" y="32"/>
                      <a:pt x="7" y="32"/>
                    </a:cubicBezTo>
                    <a:cubicBezTo>
                      <a:pt x="7" y="33"/>
                      <a:pt x="6" y="34"/>
                      <a:pt x="6" y="35"/>
                    </a:cubicBezTo>
                    <a:cubicBezTo>
                      <a:pt x="5" y="33"/>
                      <a:pt x="5" y="35"/>
                      <a:pt x="4" y="35"/>
                    </a:cubicBezTo>
                    <a:cubicBezTo>
                      <a:pt x="4" y="34"/>
                      <a:pt x="4" y="32"/>
                      <a:pt x="3" y="32"/>
                    </a:cubicBezTo>
                    <a:cubicBezTo>
                      <a:pt x="3" y="32"/>
                      <a:pt x="4" y="34"/>
                      <a:pt x="3" y="33"/>
                    </a:cubicBezTo>
                    <a:cubicBezTo>
                      <a:pt x="3" y="32"/>
                      <a:pt x="3" y="32"/>
                      <a:pt x="3" y="32"/>
                    </a:cubicBezTo>
                    <a:cubicBezTo>
                      <a:pt x="3" y="33"/>
                      <a:pt x="2" y="31"/>
                      <a:pt x="3" y="34"/>
                    </a:cubicBezTo>
                    <a:cubicBezTo>
                      <a:pt x="3" y="32"/>
                      <a:pt x="3" y="32"/>
                      <a:pt x="3" y="32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2" y="31"/>
                      <a:pt x="2" y="31"/>
                      <a:pt x="2" y="31"/>
                    </a:cubicBezTo>
                    <a:cubicBezTo>
                      <a:pt x="2" y="29"/>
                      <a:pt x="2" y="31"/>
                      <a:pt x="1" y="31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1" y="33"/>
                      <a:pt x="1" y="32"/>
                      <a:pt x="1" y="33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0" y="31"/>
                      <a:pt x="0" y="30"/>
                      <a:pt x="0" y="31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9"/>
                      <a:pt x="0" y="30"/>
                      <a:pt x="0" y="31"/>
                    </a:cubicBezTo>
                    <a:cubicBezTo>
                      <a:pt x="1" y="32"/>
                      <a:pt x="1" y="31"/>
                      <a:pt x="1" y="30"/>
                    </a:cubicBezTo>
                    <a:cubicBezTo>
                      <a:pt x="1" y="30"/>
                      <a:pt x="1" y="30"/>
                      <a:pt x="1" y="31"/>
                    </a:cubicBezTo>
                    <a:cubicBezTo>
                      <a:pt x="0" y="29"/>
                      <a:pt x="0" y="29"/>
                      <a:pt x="0" y="28"/>
                    </a:cubicBezTo>
                    <a:cubicBezTo>
                      <a:pt x="0" y="28"/>
                      <a:pt x="0" y="27"/>
                      <a:pt x="0" y="28"/>
                    </a:cubicBezTo>
                    <a:cubicBezTo>
                      <a:pt x="0" y="27"/>
                      <a:pt x="0" y="27"/>
                      <a:pt x="1" y="27"/>
                    </a:cubicBezTo>
                    <a:cubicBezTo>
                      <a:pt x="1" y="28"/>
                      <a:pt x="1" y="28"/>
                      <a:pt x="1" y="28"/>
                    </a:cubicBezTo>
                    <a:cubicBezTo>
                      <a:pt x="1" y="27"/>
                      <a:pt x="1" y="26"/>
                      <a:pt x="1" y="27"/>
                    </a:cubicBezTo>
                    <a:cubicBezTo>
                      <a:pt x="2" y="28"/>
                      <a:pt x="2" y="25"/>
                      <a:pt x="2" y="26"/>
                    </a:cubicBezTo>
                    <a:cubicBezTo>
                      <a:pt x="2" y="27"/>
                      <a:pt x="2" y="29"/>
                      <a:pt x="2" y="30"/>
                    </a:cubicBezTo>
                    <a:cubicBezTo>
                      <a:pt x="3" y="30"/>
                      <a:pt x="3" y="29"/>
                      <a:pt x="3" y="30"/>
                    </a:cubicBezTo>
                    <a:cubicBezTo>
                      <a:pt x="3" y="29"/>
                      <a:pt x="3" y="27"/>
                      <a:pt x="3" y="26"/>
                    </a:cubicBezTo>
                    <a:cubicBezTo>
                      <a:pt x="3" y="27"/>
                      <a:pt x="3" y="27"/>
                      <a:pt x="3" y="27"/>
                    </a:cubicBezTo>
                    <a:cubicBezTo>
                      <a:pt x="3" y="27"/>
                      <a:pt x="3" y="25"/>
                      <a:pt x="3" y="25"/>
                    </a:cubicBezTo>
                    <a:cubicBezTo>
                      <a:pt x="4" y="26"/>
                      <a:pt x="5" y="26"/>
                      <a:pt x="5" y="26"/>
                    </a:cubicBezTo>
                    <a:cubicBezTo>
                      <a:pt x="6" y="27"/>
                      <a:pt x="6" y="27"/>
                      <a:pt x="6" y="27"/>
                    </a:cubicBezTo>
                    <a:cubicBezTo>
                      <a:pt x="5" y="24"/>
                      <a:pt x="6" y="26"/>
                      <a:pt x="6" y="25"/>
                    </a:cubicBezTo>
                    <a:cubicBezTo>
                      <a:pt x="7" y="26"/>
                      <a:pt x="8" y="23"/>
                      <a:pt x="8" y="25"/>
                    </a:cubicBezTo>
                    <a:cubicBezTo>
                      <a:pt x="9" y="24"/>
                      <a:pt x="10" y="23"/>
                      <a:pt x="11" y="23"/>
                    </a:cubicBezTo>
                    <a:cubicBezTo>
                      <a:pt x="11" y="25"/>
                      <a:pt x="11" y="25"/>
                      <a:pt x="11" y="25"/>
                    </a:cubicBezTo>
                    <a:cubicBezTo>
                      <a:pt x="11" y="24"/>
                      <a:pt x="12" y="26"/>
                      <a:pt x="12" y="26"/>
                    </a:cubicBezTo>
                    <a:cubicBezTo>
                      <a:pt x="11" y="24"/>
                      <a:pt x="12" y="24"/>
                      <a:pt x="12" y="23"/>
                    </a:cubicBezTo>
                    <a:cubicBezTo>
                      <a:pt x="13" y="24"/>
                      <a:pt x="13" y="23"/>
                      <a:pt x="13" y="21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4" y="20"/>
                      <a:pt x="14" y="22"/>
                      <a:pt x="15" y="22"/>
                    </a:cubicBezTo>
                    <a:cubicBezTo>
                      <a:pt x="15" y="23"/>
                      <a:pt x="16" y="24"/>
                      <a:pt x="16" y="24"/>
                    </a:cubicBezTo>
                    <a:cubicBezTo>
                      <a:pt x="16" y="22"/>
                      <a:pt x="16" y="22"/>
                      <a:pt x="16" y="20"/>
                    </a:cubicBezTo>
                    <a:cubicBezTo>
                      <a:pt x="16" y="20"/>
                      <a:pt x="17" y="21"/>
                      <a:pt x="18" y="22"/>
                    </a:cubicBezTo>
                    <a:cubicBezTo>
                      <a:pt x="18" y="19"/>
                      <a:pt x="20" y="20"/>
                      <a:pt x="21" y="18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22" y="16"/>
                      <a:pt x="24" y="19"/>
                      <a:pt x="25" y="17"/>
                    </a:cubicBezTo>
                    <a:cubicBezTo>
                      <a:pt x="25" y="20"/>
                      <a:pt x="25" y="20"/>
                      <a:pt x="25" y="20"/>
                    </a:cubicBezTo>
                    <a:cubicBezTo>
                      <a:pt x="26" y="20"/>
                      <a:pt x="26" y="19"/>
                      <a:pt x="26" y="17"/>
                    </a:cubicBezTo>
                    <a:cubicBezTo>
                      <a:pt x="26" y="18"/>
                      <a:pt x="26" y="16"/>
                      <a:pt x="27" y="18"/>
                    </a:cubicBezTo>
                    <a:cubicBezTo>
                      <a:pt x="27" y="18"/>
                      <a:pt x="27" y="17"/>
                      <a:pt x="27" y="16"/>
                    </a:cubicBezTo>
                    <a:cubicBezTo>
                      <a:pt x="28" y="17"/>
                      <a:pt x="28" y="17"/>
                      <a:pt x="29" y="16"/>
                    </a:cubicBezTo>
                    <a:cubicBezTo>
                      <a:pt x="29" y="16"/>
                      <a:pt x="29" y="16"/>
                      <a:pt x="29" y="16"/>
                    </a:cubicBezTo>
                    <a:cubicBezTo>
                      <a:pt x="29" y="17"/>
                      <a:pt x="29" y="18"/>
                      <a:pt x="29" y="18"/>
                    </a:cubicBezTo>
                    <a:cubicBezTo>
                      <a:pt x="29" y="17"/>
                      <a:pt x="30" y="18"/>
                      <a:pt x="29" y="15"/>
                    </a:cubicBezTo>
                    <a:cubicBezTo>
                      <a:pt x="30" y="17"/>
                      <a:pt x="31" y="14"/>
                      <a:pt x="32" y="16"/>
                    </a:cubicBezTo>
                    <a:cubicBezTo>
                      <a:pt x="32" y="15"/>
                      <a:pt x="32" y="15"/>
                      <a:pt x="32" y="14"/>
                    </a:cubicBezTo>
                    <a:cubicBezTo>
                      <a:pt x="32" y="14"/>
                      <a:pt x="33" y="16"/>
                      <a:pt x="34" y="14"/>
                    </a:cubicBezTo>
                    <a:cubicBezTo>
                      <a:pt x="34" y="15"/>
                      <a:pt x="34" y="16"/>
                      <a:pt x="34" y="16"/>
                    </a:cubicBezTo>
                    <a:cubicBezTo>
                      <a:pt x="34" y="14"/>
                      <a:pt x="34" y="14"/>
                      <a:pt x="34" y="14"/>
                    </a:cubicBezTo>
                    <a:cubicBezTo>
                      <a:pt x="35" y="13"/>
                      <a:pt x="36" y="15"/>
                      <a:pt x="37" y="15"/>
                    </a:cubicBezTo>
                    <a:cubicBezTo>
                      <a:pt x="38" y="13"/>
                      <a:pt x="40" y="14"/>
                      <a:pt x="42" y="13"/>
                    </a:cubicBezTo>
                    <a:cubicBezTo>
                      <a:pt x="42" y="14"/>
                      <a:pt x="42" y="14"/>
                      <a:pt x="42" y="14"/>
                    </a:cubicBezTo>
                    <a:cubicBezTo>
                      <a:pt x="42" y="11"/>
                      <a:pt x="43" y="16"/>
                      <a:pt x="43" y="12"/>
                    </a:cubicBezTo>
                    <a:cubicBezTo>
                      <a:pt x="43" y="13"/>
                      <a:pt x="44" y="12"/>
                      <a:pt x="44" y="14"/>
                    </a:cubicBezTo>
                    <a:cubicBezTo>
                      <a:pt x="44" y="12"/>
                      <a:pt x="45" y="15"/>
                      <a:pt x="45" y="13"/>
                    </a:cubicBezTo>
                    <a:cubicBezTo>
                      <a:pt x="45" y="13"/>
                      <a:pt x="45" y="13"/>
                      <a:pt x="45" y="13"/>
                    </a:cubicBezTo>
                    <a:cubicBezTo>
                      <a:pt x="46" y="14"/>
                      <a:pt x="46" y="12"/>
                      <a:pt x="47" y="13"/>
                    </a:cubicBezTo>
                    <a:cubicBezTo>
                      <a:pt x="47" y="14"/>
                      <a:pt x="47" y="14"/>
                      <a:pt x="47" y="15"/>
                    </a:cubicBezTo>
                    <a:cubicBezTo>
                      <a:pt x="48" y="16"/>
                      <a:pt x="47" y="12"/>
                      <a:pt x="48" y="15"/>
                    </a:cubicBezTo>
                    <a:cubicBezTo>
                      <a:pt x="48" y="15"/>
                      <a:pt x="48" y="13"/>
                      <a:pt x="48" y="13"/>
                    </a:cubicBezTo>
                    <a:cubicBezTo>
                      <a:pt x="49" y="14"/>
                      <a:pt x="50" y="12"/>
                      <a:pt x="52" y="11"/>
                    </a:cubicBezTo>
                    <a:cubicBezTo>
                      <a:pt x="53" y="13"/>
                      <a:pt x="53" y="16"/>
                      <a:pt x="53" y="14"/>
                    </a:cubicBezTo>
                    <a:cubicBezTo>
                      <a:pt x="53" y="14"/>
                      <a:pt x="53" y="13"/>
                      <a:pt x="53" y="13"/>
                    </a:cubicBezTo>
                    <a:cubicBezTo>
                      <a:pt x="53" y="12"/>
                      <a:pt x="54" y="16"/>
                      <a:pt x="54" y="15"/>
                    </a:cubicBezTo>
                    <a:cubicBezTo>
                      <a:pt x="54" y="13"/>
                      <a:pt x="54" y="14"/>
                      <a:pt x="54" y="13"/>
                    </a:cubicBezTo>
                    <a:cubicBezTo>
                      <a:pt x="55" y="14"/>
                      <a:pt x="55" y="15"/>
                      <a:pt x="55" y="14"/>
                    </a:cubicBezTo>
                    <a:cubicBezTo>
                      <a:pt x="56" y="15"/>
                      <a:pt x="56" y="15"/>
                      <a:pt x="56" y="15"/>
                    </a:cubicBezTo>
                    <a:cubicBezTo>
                      <a:pt x="56" y="12"/>
                      <a:pt x="57" y="13"/>
                      <a:pt x="56" y="10"/>
                    </a:cubicBezTo>
                    <a:cubicBezTo>
                      <a:pt x="60" y="9"/>
                      <a:pt x="62" y="7"/>
                      <a:pt x="65" y="6"/>
                    </a:cubicBezTo>
                    <a:cubicBezTo>
                      <a:pt x="68" y="6"/>
                      <a:pt x="71" y="4"/>
                      <a:pt x="75" y="5"/>
                    </a:cubicBezTo>
                    <a:cubicBezTo>
                      <a:pt x="76" y="7"/>
                      <a:pt x="76" y="7"/>
                      <a:pt x="76" y="6"/>
                    </a:cubicBezTo>
                    <a:cubicBezTo>
                      <a:pt x="77" y="7"/>
                      <a:pt x="77" y="7"/>
                      <a:pt x="77" y="7"/>
                    </a:cubicBezTo>
                    <a:cubicBezTo>
                      <a:pt x="76" y="5"/>
                      <a:pt x="77" y="6"/>
                      <a:pt x="77" y="5"/>
                    </a:cubicBezTo>
                    <a:cubicBezTo>
                      <a:pt x="78" y="5"/>
                      <a:pt x="79" y="4"/>
                      <a:pt x="80" y="4"/>
                    </a:cubicBezTo>
                    <a:cubicBezTo>
                      <a:pt x="80" y="4"/>
                      <a:pt x="80" y="5"/>
                      <a:pt x="80" y="5"/>
                    </a:cubicBezTo>
                    <a:cubicBezTo>
                      <a:pt x="80" y="4"/>
                      <a:pt x="80" y="4"/>
                      <a:pt x="80" y="4"/>
                    </a:cubicBezTo>
                    <a:cubicBezTo>
                      <a:pt x="81" y="4"/>
                      <a:pt x="81" y="4"/>
                      <a:pt x="81" y="4"/>
                    </a:cubicBezTo>
                    <a:cubicBezTo>
                      <a:pt x="81" y="4"/>
                      <a:pt x="81" y="3"/>
                      <a:pt x="80" y="3"/>
                    </a:cubicBezTo>
                    <a:cubicBezTo>
                      <a:pt x="83" y="0"/>
                      <a:pt x="87" y="3"/>
                      <a:pt x="89" y="2"/>
                    </a:cubicBezTo>
                    <a:cubicBezTo>
                      <a:pt x="90" y="3"/>
                      <a:pt x="91" y="2"/>
                      <a:pt x="92" y="1"/>
                    </a:cubicBezTo>
                    <a:cubicBezTo>
                      <a:pt x="95" y="3"/>
                      <a:pt x="97" y="5"/>
                      <a:pt x="99" y="3"/>
                    </a:cubicBezTo>
                    <a:cubicBezTo>
                      <a:pt x="99" y="3"/>
                      <a:pt x="100" y="8"/>
                      <a:pt x="99" y="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26" name="Freeform 91"/>
              <p:cNvSpPr/>
              <p:nvPr/>
            </p:nvSpPr>
            <p:spPr bwMode="auto">
              <a:xfrm>
                <a:off x="9942513" y="2360613"/>
                <a:ext cx="0" cy="11113"/>
              </a:xfrm>
              <a:custGeom>
                <a:avLst/>
                <a:gdLst>
                  <a:gd name="T0" fmla="*/ 0 h 3"/>
                  <a:gd name="T1" fmla="*/ 3 h 3"/>
                  <a:gd name="T2" fmla="*/ 0 h 3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3">
                    <a:moveTo>
                      <a:pt x="0" y="0"/>
                    </a:moveTo>
                    <a:cubicBezTo>
                      <a:pt x="0" y="1"/>
                      <a:pt x="0" y="2"/>
                      <a:pt x="0" y="3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27" name="Freeform 92"/>
              <p:cNvSpPr/>
              <p:nvPr/>
            </p:nvSpPr>
            <p:spPr bwMode="auto">
              <a:xfrm>
                <a:off x="9972675" y="2393951"/>
                <a:ext cx="3175" cy="4763"/>
              </a:xfrm>
              <a:custGeom>
                <a:avLst/>
                <a:gdLst>
                  <a:gd name="T0" fmla="*/ 0 w 1"/>
                  <a:gd name="T1" fmla="*/ 0 h 1"/>
                  <a:gd name="T2" fmla="*/ 1 w 1"/>
                  <a:gd name="T3" fmla="*/ 1 h 1"/>
                  <a:gd name="T4" fmla="*/ 0 w 1"/>
                  <a:gd name="T5" fmla="*/ 1 h 1"/>
                  <a:gd name="T6" fmla="*/ 0 w 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1" y="0"/>
                      <a:pt x="1" y="1"/>
                    </a:cubicBezTo>
                    <a:cubicBezTo>
                      <a:pt x="1" y="1"/>
                      <a:pt x="1" y="1"/>
                      <a:pt x="0" y="1"/>
                    </a:cubicBezTo>
                    <a:cubicBezTo>
                      <a:pt x="1" y="1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28" name="Freeform 93"/>
              <p:cNvSpPr/>
              <p:nvPr/>
            </p:nvSpPr>
            <p:spPr bwMode="auto">
              <a:xfrm>
                <a:off x="9979025" y="2393951"/>
                <a:ext cx="0" cy="7938"/>
              </a:xfrm>
              <a:custGeom>
                <a:avLst/>
                <a:gdLst>
                  <a:gd name="T0" fmla="*/ 0 h 2"/>
                  <a:gd name="T1" fmla="*/ 2 h 2"/>
                  <a:gd name="T2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cubicBezTo>
                      <a:pt x="0" y="1"/>
                      <a:pt x="0" y="2"/>
                      <a:pt x="0" y="2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29" name="Rectangle 94"/>
              <p:cNvSpPr>
                <a:spLocks noChangeArrowheads="1"/>
              </p:cNvSpPr>
              <p:nvPr/>
            </p:nvSpPr>
            <p:spPr bwMode="auto">
              <a:xfrm>
                <a:off x="9991725" y="2409826"/>
                <a:ext cx="1587" cy="317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30" name="Freeform 95"/>
              <p:cNvSpPr/>
              <p:nvPr/>
            </p:nvSpPr>
            <p:spPr bwMode="auto">
              <a:xfrm>
                <a:off x="9986963" y="2401888"/>
                <a:ext cx="4762" cy="4763"/>
              </a:xfrm>
              <a:custGeom>
                <a:avLst/>
                <a:gdLst>
                  <a:gd name="T0" fmla="*/ 0 w 1"/>
                  <a:gd name="T1" fmla="*/ 0 h 1"/>
                  <a:gd name="T2" fmla="*/ 1 w 1"/>
                  <a:gd name="T3" fmla="*/ 1 h 1"/>
                  <a:gd name="T4" fmla="*/ 0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1" y="0"/>
                      <a:pt x="1" y="0"/>
                      <a:pt x="1" y="1"/>
                    </a:cubicBezTo>
                    <a:cubicBezTo>
                      <a:pt x="1" y="0"/>
                      <a:pt x="1" y="1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31" name="Freeform 96"/>
              <p:cNvSpPr/>
              <p:nvPr/>
            </p:nvSpPr>
            <p:spPr bwMode="auto">
              <a:xfrm>
                <a:off x="10002838" y="2406651"/>
                <a:ext cx="3175" cy="6350"/>
              </a:xfrm>
              <a:custGeom>
                <a:avLst/>
                <a:gdLst>
                  <a:gd name="T0" fmla="*/ 0 w 1"/>
                  <a:gd name="T1" fmla="*/ 1 h 2"/>
                  <a:gd name="T2" fmla="*/ 1 w 1"/>
                  <a:gd name="T3" fmla="*/ 1 h 2"/>
                  <a:gd name="T4" fmla="*/ 0 w 1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1"/>
                    </a:moveTo>
                    <a:cubicBezTo>
                      <a:pt x="1" y="0"/>
                      <a:pt x="1" y="0"/>
                      <a:pt x="1" y="1"/>
                    </a:cubicBezTo>
                    <a:cubicBezTo>
                      <a:pt x="1" y="0"/>
                      <a:pt x="1" y="2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32" name="Freeform 97"/>
              <p:cNvSpPr/>
              <p:nvPr/>
            </p:nvSpPr>
            <p:spPr bwMode="auto">
              <a:xfrm>
                <a:off x="10009188" y="2401888"/>
                <a:ext cx="0" cy="4763"/>
              </a:xfrm>
              <a:custGeom>
                <a:avLst/>
                <a:gdLst>
                  <a:gd name="T0" fmla="*/ 0 h 1"/>
                  <a:gd name="T1" fmla="*/ 0 h 1"/>
                  <a:gd name="T2" fmla="*/ 1 h 1"/>
                  <a:gd name="T3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33" name="Freeform 98"/>
              <p:cNvSpPr/>
              <p:nvPr/>
            </p:nvSpPr>
            <p:spPr bwMode="auto">
              <a:xfrm>
                <a:off x="10123488" y="2368551"/>
                <a:ext cx="0" cy="3175"/>
              </a:xfrm>
              <a:custGeom>
                <a:avLst/>
                <a:gdLst>
                  <a:gd name="T0" fmla="*/ 0 h 2"/>
                  <a:gd name="T1" fmla="*/ 2 h 2"/>
                  <a:gd name="T2" fmla="*/ 0 h 2"/>
                  <a:gd name="T3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lnTo>
                      <a:pt x="0" y="2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34" name="Freeform 99"/>
              <p:cNvSpPr/>
              <p:nvPr/>
            </p:nvSpPr>
            <p:spPr bwMode="auto">
              <a:xfrm>
                <a:off x="10175875" y="2357438"/>
                <a:ext cx="0" cy="6350"/>
              </a:xfrm>
              <a:custGeom>
                <a:avLst/>
                <a:gdLst>
                  <a:gd name="T0" fmla="*/ 1 h 2"/>
                  <a:gd name="T1" fmla="*/ 1 h 2"/>
                  <a:gd name="T2" fmla="*/ 1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2">
                    <a:moveTo>
                      <a:pt x="0" y="1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2"/>
                      <a:pt x="0" y="0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35" name="Freeform 100"/>
              <p:cNvSpPr/>
              <p:nvPr/>
            </p:nvSpPr>
            <p:spPr bwMode="auto">
              <a:xfrm>
                <a:off x="10198100" y="2330451"/>
                <a:ext cx="0" cy="7938"/>
              </a:xfrm>
              <a:custGeom>
                <a:avLst/>
                <a:gdLst>
                  <a:gd name="T0" fmla="*/ 5 h 5"/>
                  <a:gd name="T1" fmla="*/ 5 h 5"/>
                  <a:gd name="T2" fmla="*/ 0 h 5"/>
                  <a:gd name="T3" fmla="*/ 5 h 5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5">
                    <a:moveTo>
                      <a:pt x="0" y="5"/>
                    </a:moveTo>
                    <a:lnTo>
                      <a:pt x="0" y="5"/>
                    </a:lnTo>
                    <a:lnTo>
                      <a:pt x="0" y="0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36" name="Freeform 101"/>
              <p:cNvSpPr/>
              <p:nvPr/>
            </p:nvSpPr>
            <p:spPr bwMode="auto">
              <a:xfrm>
                <a:off x="9825038" y="2924176"/>
                <a:ext cx="4762" cy="7938"/>
              </a:xfrm>
              <a:custGeom>
                <a:avLst/>
                <a:gdLst>
                  <a:gd name="T0" fmla="*/ 1 w 1"/>
                  <a:gd name="T1" fmla="*/ 1 h 2"/>
                  <a:gd name="T2" fmla="*/ 0 w 1"/>
                  <a:gd name="T3" fmla="*/ 1 h 2"/>
                  <a:gd name="T4" fmla="*/ 1 w 1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1"/>
                    </a:moveTo>
                    <a:cubicBezTo>
                      <a:pt x="0" y="1"/>
                      <a:pt x="0" y="2"/>
                      <a:pt x="0" y="1"/>
                    </a:cubicBezTo>
                    <a:cubicBezTo>
                      <a:pt x="0" y="1"/>
                      <a:pt x="1" y="0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37" name="Freeform 102"/>
              <p:cNvSpPr/>
              <p:nvPr/>
            </p:nvSpPr>
            <p:spPr bwMode="auto">
              <a:xfrm>
                <a:off x="9825038" y="2932113"/>
                <a:ext cx="395287" cy="307975"/>
              </a:xfrm>
              <a:custGeom>
                <a:avLst/>
                <a:gdLst>
                  <a:gd name="T0" fmla="*/ 90 w 105"/>
                  <a:gd name="T1" fmla="*/ 71 h 82"/>
                  <a:gd name="T2" fmla="*/ 87 w 105"/>
                  <a:gd name="T3" fmla="*/ 69 h 82"/>
                  <a:gd name="T4" fmla="*/ 78 w 105"/>
                  <a:gd name="T5" fmla="*/ 66 h 82"/>
                  <a:gd name="T6" fmla="*/ 76 w 105"/>
                  <a:gd name="T7" fmla="*/ 64 h 82"/>
                  <a:gd name="T8" fmla="*/ 71 w 105"/>
                  <a:gd name="T9" fmla="*/ 57 h 82"/>
                  <a:gd name="T10" fmla="*/ 70 w 105"/>
                  <a:gd name="T11" fmla="*/ 56 h 82"/>
                  <a:gd name="T12" fmla="*/ 65 w 105"/>
                  <a:gd name="T13" fmla="*/ 54 h 82"/>
                  <a:gd name="T14" fmla="*/ 63 w 105"/>
                  <a:gd name="T15" fmla="*/ 51 h 82"/>
                  <a:gd name="T16" fmla="*/ 62 w 105"/>
                  <a:gd name="T17" fmla="*/ 48 h 82"/>
                  <a:gd name="T18" fmla="*/ 59 w 105"/>
                  <a:gd name="T19" fmla="*/ 49 h 82"/>
                  <a:gd name="T20" fmla="*/ 54 w 105"/>
                  <a:gd name="T21" fmla="*/ 47 h 82"/>
                  <a:gd name="T22" fmla="*/ 52 w 105"/>
                  <a:gd name="T23" fmla="*/ 45 h 82"/>
                  <a:gd name="T24" fmla="*/ 49 w 105"/>
                  <a:gd name="T25" fmla="*/ 45 h 82"/>
                  <a:gd name="T26" fmla="*/ 48 w 105"/>
                  <a:gd name="T27" fmla="*/ 42 h 82"/>
                  <a:gd name="T28" fmla="*/ 44 w 105"/>
                  <a:gd name="T29" fmla="*/ 40 h 82"/>
                  <a:gd name="T30" fmla="*/ 42 w 105"/>
                  <a:gd name="T31" fmla="*/ 36 h 82"/>
                  <a:gd name="T32" fmla="*/ 40 w 105"/>
                  <a:gd name="T33" fmla="*/ 35 h 82"/>
                  <a:gd name="T34" fmla="*/ 39 w 105"/>
                  <a:gd name="T35" fmla="*/ 33 h 82"/>
                  <a:gd name="T36" fmla="*/ 37 w 105"/>
                  <a:gd name="T37" fmla="*/ 33 h 82"/>
                  <a:gd name="T38" fmla="*/ 36 w 105"/>
                  <a:gd name="T39" fmla="*/ 33 h 82"/>
                  <a:gd name="T40" fmla="*/ 34 w 105"/>
                  <a:gd name="T41" fmla="*/ 32 h 82"/>
                  <a:gd name="T42" fmla="*/ 29 w 105"/>
                  <a:gd name="T43" fmla="*/ 28 h 82"/>
                  <a:gd name="T44" fmla="*/ 27 w 105"/>
                  <a:gd name="T45" fmla="*/ 27 h 82"/>
                  <a:gd name="T46" fmla="*/ 25 w 105"/>
                  <a:gd name="T47" fmla="*/ 26 h 82"/>
                  <a:gd name="T48" fmla="*/ 21 w 105"/>
                  <a:gd name="T49" fmla="*/ 23 h 82"/>
                  <a:gd name="T50" fmla="*/ 23 w 105"/>
                  <a:gd name="T51" fmla="*/ 18 h 82"/>
                  <a:gd name="T52" fmla="*/ 19 w 105"/>
                  <a:gd name="T53" fmla="*/ 21 h 82"/>
                  <a:gd name="T54" fmla="*/ 15 w 105"/>
                  <a:gd name="T55" fmla="*/ 24 h 82"/>
                  <a:gd name="T56" fmla="*/ 14 w 105"/>
                  <a:gd name="T57" fmla="*/ 21 h 82"/>
                  <a:gd name="T58" fmla="*/ 12 w 105"/>
                  <a:gd name="T59" fmla="*/ 23 h 82"/>
                  <a:gd name="T60" fmla="*/ 12 w 105"/>
                  <a:gd name="T61" fmla="*/ 21 h 82"/>
                  <a:gd name="T62" fmla="*/ 13 w 105"/>
                  <a:gd name="T63" fmla="*/ 16 h 82"/>
                  <a:gd name="T64" fmla="*/ 9 w 105"/>
                  <a:gd name="T65" fmla="*/ 19 h 82"/>
                  <a:gd name="T66" fmla="*/ 9 w 105"/>
                  <a:gd name="T67" fmla="*/ 16 h 82"/>
                  <a:gd name="T68" fmla="*/ 7 w 105"/>
                  <a:gd name="T69" fmla="*/ 18 h 82"/>
                  <a:gd name="T70" fmla="*/ 5 w 105"/>
                  <a:gd name="T71" fmla="*/ 17 h 82"/>
                  <a:gd name="T72" fmla="*/ 9 w 105"/>
                  <a:gd name="T73" fmla="*/ 13 h 82"/>
                  <a:gd name="T74" fmla="*/ 4 w 105"/>
                  <a:gd name="T75" fmla="*/ 14 h 82"/>
                  <a:gd name="T76" fmla="*/ 3 w 105"/>
                  <a:gd name="T77" fmla="*/ 6 h 82"/>
                  <a:gd name="T78" fmla="*/ 3 w 105"/>
                  <a:gd name="T79" fmla="*/ 4 h 82"/>
                  <a:gd name="T80" fmla="*/ 0 w 105"/>
                  <a:gd name="T81" fmla="*/ 3 h 82"/>
                  <a:gd name="T82" fmla="*/ 2 w 105"/>
                  <a:gd name="T83" fmla="*/ 0 h 82"/>
                  <a:gd name="T84" fmla="*/ 4 w 105"/>
                  <a:gd name="T85" fmla="*/ 4 h 82"/>
                  <a:gd name="T86" fmla="*/ 11 w 105"/>
                  <a:gd name="T87" fmla="*/ 2 h 82"/>
                  <a:gd name="T88" fmla="*/ 20 w 105"/>
                  <a:gd name="T89" fmla="*/ 5 h 82"/>
                  <a:gd name="T90" fmla="*/ 30 w 105"/>
                  <a:gd name="T91" fmla="*/ 9 h 82"/>
                  <a:gd name="T92" fmla="*/ 37 w 105"/>
                  <a:gd name="T93" fmla="*/ 13 h 82"/>
                  <a:gd name="T94" fmla="*/ 43 w 105"/>
                  <a:gd name="T95" fmla="*/ 16 h 82"/>
                  <a:gd name="T96" fmla="*/ 52 w 105"/>
                  <a:gd name="T97" fmla="*/ 25 h 82"/>
                  <a:gd name="T98" fmla="*/ 56 w 105"/>
                  <a:gd name="T99" fmla="*/ 31 h 82"/>
                  <a:gd name="T100" fmla="*/ 61 w 105"/>
                  <a:gd name="T101" fmla="*/ 37 h 82"/>
                  <a:gd name="T102" fmla="*/ 85 w 105"/>
                  <a:gd name="T103" fmla="*/ 53 h 82"/>
                  <a:gd name="T104" fmla="*/ 90 w 105"/>
                  <a:gd name="T105" fmla="*/ 58 h 82"/>
                  <a:gd name="T106" fmla="*/ 99 w 105"/>
                  <a:gd name="T107" fmla="*/ 80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05" h="82">
                    <a:moveTo>
                      <a:pt x="99" y="80"/>
                    </a:moveTo>
                    <a:cubicBezTo>
                      <a:pt x="95" y="82"/>
                      <a:pt x="97" y="77"/>
                      <a:pt x="93" y="78"/>
                    </a:cubicBezTo>
                    <a:cubicBezTo>
                      <a:pt x="93" y="78"/>
                      <a:pt x="95" y="76"/>
                      <a:pt x="94" y="76"/>
                    </a:cubicBezTo>
                    <a:cubicBezTo>
                      <a:pt x="91" y="78"/>
                      <a:pt x="90" y="74"/>
                      <a:pt x="91" y="71"/>
                    </a:cubicBezTo>
                    <a:cubicBezTo>
                      <a:pt x="91" y="71"/>
                      <a:pt x="91" y="71"/>
                      <a:pt x="91" y="71"/>
                    </a:cubicBezTo>
                    <a:cubicBezTo>
                      <a:pt x="92" y="70"/>
                      <a:pt x="90" y="71"/>
                      <a:pt x="90" y="71"/>
                    </a:cubicBezTo>
                    <a:cubicBezTo>
                      <a:pt x="90" y="71"/>
                      <a:pt x="90" y="71"/>
                      <a:pt x="90" y="70"/>
                    </a:cubicBezTo>
                    <a:cubicBezTo>
                      <a:pt x="89" y="71"/>
                      <a:pt x="89" y="70"/>
                      <a:pt x="89" y="71"/>
                    </a:cubicBezTo>
                    <a:cubicBezTo>
                      <a:pt x="90" y="69"/>
                      <a:pt x="90" y="69"/>
                      <a:pt x="90" y="69"/>
                    </a:cubicBezTo>
                    <a:cubicBezTo>
                      <a:pt x="89" y="70"/>
                      <a:pt x="89" y="70"/>
                      <a:pt x="89" y="70"/>
                    </a:cubicBezTo>
                    <a:cubicBezTo>
                      <a:pt x="86" y="72"/>
                      <a:pt x="88" y="68"/>
                      <a:pt x="86" y="69"/>
                    </a:cubicBezTo>
                    <a:cubicBezTo>
                      <a:pt x="87" y="69"/>
                      <a:pt x="87" y="69"/>
                      <a:pt x="87" y="69"/>
                    </a:cubicBezTo>
                    <a:cubicBezTo>
                      <a:pt x="84" y="69"/>
                      <a:pt x="83" y="68"/>
                      <a:pt x="81" y="67"/>
                    </a:cubicBezTo>
                    <a:cubicBezTo>
                      <a:pt x="83" y="66"/>
                      <a:pt x="83" y="66"/>
                      <a:pt x="83" y="66"/>
                    </a:cubicBezTo>
                    <a:cubicBezTo>
                      <a:pt x="82" y="67"/>
                      <a:pt x="81" y="67"/>
                      <a:pt x="80" y="67"/>
                    </a:cubicBezTo>
                    <a:cubicBezTo>
                      <a:pt x="82" y="65"/>
                      <a:pt x="79" y="67"/>
                      <a:pt x="79" y="66"/>
                    </a:cubicBezTo>
                    <a:cubicBezTo>
                      <a:pt x="79" y="66"/>
                      <a:pt x="79" y="66"/>
                      <a:pt x="79" y="66"/>
                    </a:cubicBezTo>
                    <a:cubicBezTo>
                      <a:pt x="78" y="67"/>
                      <a:pt x="80" y="65"/>
                      <a:pt x="78" y="66"/>
                    </a:cubicBezTo>
                    <a:cubicBezTo>
                      <a:pt x="79" y="65"/>
                      <a:pt x="79" y="65"/>
                      <a:pt x="79" y="65"/>
                    </a:cubicBezTo>
                    <a:cubicBezTo>
                      <a:pt x="77" y="67"/>
                      <a:pt x="79" y="64"/>
                      <a:pt x="78" y="65"/>
                    </a:cubicBezTo>
                    <a:cubicBezTo>
                      <a:pt x="78" y="65"/>
                      <a:pt x="78" y="65"/>
                      <a:pt x="78" y="65"/>
                    </a:cubicBezTo>
                    <a:cubicBezTo>
                      <a:pt x="77" y="65"/>
                      <a:pt x="78" y="64"/>
                      <a:pt x="78" y="64"/>
                    </a:cubicBezTo>
                    <a:cubicBezTo>
                      <a:pt x="78" y="64"/>
                      <a:pt x="78" y="64"/>
                      <a:pt x="78" y="64"/>
                    </a:cubicBezTo>
                    <a:cubicBezTo>
                      <a:pt x="77" y="64"/>
                      <a:pt x="78" y="63"/>
                      <a:pt x="76" y="64"/>
                    </a:cubicBezTo>
                    <a:cubicBezTo>
                      <a:pt x="77" y="63"/>
                      <a:pt x="77" y="64"/>
                      <a:pt x="79" y="62"/>
                    </a:cubicBezTo>
                    <a:cubicBezTo>
                      <a:pt x="76" y="62"/>
                      <a:pt x="75" y="61"/>
                      <a:pt x="73" y="59"/>
                    </a:cubicBezTo>
                    <a:cubicBezTo>
                      <a:pt x="73" y="59"/>
                      <a:pt x="73" y="58"/>
                      <a:pt x="74" y="58"/>
                    </a:cubicBezTo>
                    <a:cubicBezTo>
                      <a:pt x="74" y="58"/>
                      <a:pt x="73" y="58"/>
                      <a:pt x="72" y="58"/>
                    </a:cubicBezTo>
                    <a:cubicBezTo>
                      <a:pt x="72" y="58"/>
                      <a:pt x="73" y="57"/>
                      <a:pt x="73" y="57"/>
                    </a:cubicBezTo>
                    <a:cubicBezTo>
                      <a:pt x="73" y="56"/>
                      <a:pt x="71" y="58"/>
                      <a:pt x="71" y="57"/>
                    </a:cubicBezTo>
                    <a:cubicBezTo>
                      <a:pt x="73" y="56"/>
                      <a:pt x="73" y="56"/>
                      <a:pt x="73" y="56"/>
                    </a:cubicBezTo>
                    <a:cubicBezTo>
                      <a:pt x="72" y="57"/>
                      <a:pt x="71" y="57"/>
                      <a:pt x="71" y="57"/>
                    </a:cubicBezTo>
                    <a:cubicBezTo>
                      <a:pt x="71" y="57"/>
                      <a:pt x="71" y="56"/>
                      <a:pt x="72" y="56"/>
                    </a:cubicBezTo>
                    <a:cubicBezTo>
                      <a:pt x="70" y="57"/>
                      <a:pt x="71" y="55"/>
                      <a:pt x="70" y="56"/>
                    </a:cubicBezTo>
                    <a:cubicBezTo>
                      <a:pt x="71" y="55"/>
                      <a:pt x="71" y="55"/>
                      <a:pt x="71" y="55"/>
                    </a:cubicBezTo>
                    <a:cubicBezTo>
                      <a:pt x="72" y="54"/>
                      <a:pt x="69" y="57"/>
                      <a:pt x="70" y="56"/>
                    </a:cubicBezTo>
                    <a:cubicBezTo>
                      <a:pt x="71" y="55"/>
                      <a:pt x="71" y="55"/>
                      <a:pt x="71" y="55"/>
                    </a:cubicBezTo>
                    <a:cubicBezTo>
                      <a:pt x="69" y="56"/>
                      <a:pt x="69" y="55"/>
                      <a:pt x="68" y="55"/>
                    </a:cubicBezTo>
                    <a:cubicBezTo>
                      <a:pt x="68" y="55"/>
                      <a:pt x="68" y="55"/>
                      <a:pt x="68" y="55"/>
                    </a:cubicBezTo>
                    <a:cubicBezTo>
                      <a:pt x="68" y="54"/>
                      <a:pt x="68" y="54"/>
                      <a:pt x="67" y="54"/>
                    </a:cubicBezTo>
                    <a:cubicBezTo>
                      <a:pt x="67" y="53"/>
                      <a:pt x="68" y="52"/>
                      <a:pt x="68" y="52"/>
                    </a:cubicBezTo>
                    <a:cubicBezTo>
                      <a:pt x="66" y="53"/>
                      <a:pt x="66" y="52"/>
                      <a:pt x="65" y="54"/>
                    </a:cubicBezTo>
                    <a:cubicBezTo>
                      <a:pt x="65" y="53"/>
                      <a:pt x="65" y="52"/>
                      <a:pt x="64" y="52"/>
                    </a:cubicBezTo>
                    <a:cubicBezTo>
                      <a:pt x="65" y="52"/>
                      <a:pt x="66" y="50"/>
                      <a:pt x="66" y="50"/>
                    </a:cubicBezTo>
                    <a:cubicBezTo>
                      <a:pt x="67" y="49"/>
                      <a:pt x="67" y="49"/>
                      <a:pt x="67" y="49"/>
                    </a:cubicBezTo>
                    <a:cubicBezTo>
                      <a:pt x="68" y="49"/>
                      <a:pt x="67" y="50"/>
                      <a:pt x="68" y="49"/>
                    </a:cubicBezTo>
                    <a:cubicBezTo>
                      <a:pt x="67" y="49"/>
                      <a:pt x="66" y="49"/>
                      <a:pt x="67" y="48"/>
                    </a:cubicBezTo>
                    <a:cubicBezTo>
                      <a:pt x="65" y="49"/>
                      <a:pt x="63" y="51"/>
                      <a:pt x="63" y="51"/>
                    </a:cubicBezTo>
                    <a:cubicBezTo>
                      <a:pt x="63" y="50"/>
                      <a:pt x="64" y="49"/>
                      <a:pt x="65" y="49"/>
                    </a:cubicBezTo>
                    <a:cubicBezTo>
                      <a:pt x="61" y="51"/>
                      <a:pt x="61" y="51"/>
                      <a:pt x="61" y="51"/>
                    </a:cubicBezTo>
                    <a:cubicBezTo>
                      <a:pt x="61" y="51"/>
                      <a:pt x="62" y="50"/>
                      <a:pt x="62" y="50"/>
                    </a:cubicBezTo>
                    <a:cubicBezTo>
                      <a:pt x="60" y="51"/>
                      <a:pt x="60" y="51"/>
                      <a:pt x="60" y="51"/>
                    </a:cubicBezTo>
                    <a:cubicBezTo>
                      <a:pt x="61" y="51"/>
                      <a:pt x="59" y="51"/>
                      <a:pt x="61" y="49"/>
                    </a:cubicBezTo>
                    <a:cubicBezTo>
                      <a:pt x="61" y="48"/>
                      <a:pt x="61" y="49"/>
                      <a:pt x="62" y="48"/>
                    </a:cubicBezTo>
                    <a:cubicBezTo>
                      <a:pt x="62" y="48"/>
                      <a:pt x="61" y="49"/>
                      <a:pt x="61" y="48"/>
                    </a:cubicBezTo>
                    <a:cubicBezTo>
                      <a:pt x="61" y="48"/>
                      <a:pt x="61" y="48"/>
                      <a:pt x="61" y="48"/>
                    </a:cubicBezTo>
                    <a:cubicBezTo>
                      <a:pt x="61" y="48"/>
                      <a:pt x="60" y="48"/>
                      <a:pt x="59" y="49"/>
                    </a:cubicBezTo>
                    <a:cubicBezTo>
                      <a:pt x="59" y="50"/>
                      <a:pt x="60" y="48"/>
                      <a:pt x="60" y="49"/>
                    </a:cubicBezTo>
                    <a:cubicBezTo>
                      <a:pt x="59" y="50"/>
                      <a:pt x="58" y="50"/>
                      <a:pt x="58" y="50"/>
                    </a:cubicBezTo>
                    <a:cubicBezTo>
                      <a:pt x="59" y="49"/>
                      <a:pt x="59" y="49"/>
                      <a:pt x="59" y="49"/>
                    </a:cubicBezTo>
                    <a:cubicBezTo>
                      <a:pt x="57" y="49"/>
                      <a:pt x="57" y="49"/>
                      <a:pt x="56" y="50"/>
                    </a:cubicBezTo>
                    <a:cubicBezTo>
                      <a:pt x="55" y="50"/>
                      <a:pt x="57" y="48"/>
                      <a:pt x="57" y="49"/>
                    </a:cubicBezTo>
                    <a:cubicBezTo>
                      <a:pt x="57" y="47"/>
                      <a:pt x="54" y="49"/>
                      <a:pt x="55" y="47"/>
                    </a:cubicBezTo>
                    <a:cubicBezTo>
                      <a:pt x="56" y="47"/>
                      <a:pt x="54" y="49"/>
                      <a:pt x="55" y="48"/>
                    </a:cubicBezTo>
                    <a:cubicBezTo>
                      <a:pt x="54" y="48"/>
                      <a:pt x="55" y="47"/>
                      <a:pt x="55" y="47"/>
                    </a:cubicBezTo>
                    <a:cubicBezTo>
                      <a:pt x="56" y="46"/>
                      <a:pt x="55" y="47"/>
                      <a:pt x="54" y="47"/>
                    </a:cubicBezTo>
                    <a:cubicBezTo>
                      <a:pt x="54" y="48"/>
                      <a:pt x="54" y="47"/>
                      <a:pt x="55" y="47"/>
                    </a:cubicBezTo>
                    <a:cubicBezTo>
                      <a:pt x="54" y="47"/>
                      <a:pt x="52" y="47"/>
                      <a:pt x="52" y="46"/>
                    </a:cubicBezTo>
                    <a:cubicBezTo>
                      <a:pt x="52" y="46"/>
                      <a:pt x="51" y="47"/>
                      <a:pt x="50" y="47"/>
                    </a:cubicBezTo>
                    <a:cubicBezTo>
                      <a:pt x="51" y="46"/>
                      <a:pt x="51" y="46"/>
                      <a:pt x="51" y="46"/>
                    </a:cubicBezTo>
                    <a:cubicBezTo>
                      <a:pt x="52" y="45"/>
                      <a:pt x="51" y="46"/>
                      <a:pt x="52" y="45"/>
                    </a:cubicBezTo>
                    <a:cubicBezTo>
                      <a:pt x="50" y="46"/>
                      <a:pt x="54" y="45"/>
                      <a:pt x="52" y="45"/>
                    </a:cubicBezTo>
                    <a:cubicBezTo>
                      <a:pt x="53" y="44"/>
                      <a:pt x="50" y="47"/>
                      <a:pt x="52" y="45"/>
                    </a:cubicBezTo>
                    <a:cubicBezTo>
                      <a:pt x="52" y="45"/>
                      <a:pt x="50" y="46"/>
                      <a:pt x="51" y="45"/>
                    </a:cubicBezTo>
                    <a:cubicBezTo>
                      <a:pt x="51" y="45"/>
                      <a:pt x="52" y="43"/>
                      <a:pt x="52" y="43"/>
                    </a:cubicBezTo>
                    <a:cubicBezTo>
                      <a:pt x="52" y="43"/>
                      <a:pt x="52" y="44"/>
                      <a:pt x="51" y="44"/>
                    </a:cubicBezTo>
                    <a:cubicBezTo>
                      <a:pt x="50" y="44"/>
                      <a:pt x="50" y="44"/>
                      <a:pt x="50" y="44"/>
                    </a:cubicBezTo>
                    <a:cubicBezTo>
                      <a:pt x="49" y="45"/>
                      <a:pt x="50" y="44"/>
                      <a:pt x="49" y="45"/>
                    </a:cubicBezTo>
                    <a:cubicBezTo>
                      <a:pt x="50" y="44"/>
                      <a:pt x="48" y="45"/>
                      <a:pt x="50" y="43"/>
                    </a:cubicBezTo>
                    <a:cubicBezTo>
                      <a:pt x="51" y="42"/>
                      <a:pt x="51" y="42"/>
                      <a:pt x="51" y="42"/>
                    </a:cubicBezTo>
                    <a:cubicBezTo>
                      <a:pt x="51" y="42"/>
                      <a:pt x="50" y="43"/>
                      <a:pt x="49" y="44"/>
                    </a:cubicBezTo>
                    <a:cubicBezTo>
                      <a:pt x="49" y="43"/>
                      <a:pt x="49" y="43"/>
                      <a:pt x="49" y="43"/>
                    </a:cubicBezTo>
                    <a:cubicBezTo>
                      <a:pt x="48" y="45"/>
                      <a:pt x="49" y="43"/>
                      <a:pt x="48" y="44"/>
                    </a:cubicBezTo>
                    <a:cubicBezTo>
                      <a:pt x="48" y="43"/>
                      <a:pt x="47" y="43"/>
                      <a:pt x="48" y="42"/>
                    </a:cubicBezTo>
                    <a:cubicBezTo>
                      <a:pt x="47" y="42"/>
                      <a:pt x="46" y="43"/>
                      <a:pt x="46" y="42"/>
                    </a:cubicBezTo>
                    <a:cubicBezTo>
                      <a:pt x="46" y="42"/>
                      <a:pt x="46" y="42"/>
                      <a:pt x="47" y="41"/>
                    </a:cubicBezTo>
                    <a:cubicBezTo>
                      <a:pt x="47" y="41"/>
                      <a:pt x="47" y="41"/>
                      <a:pt x="46" y="41"/>
                    </a:cubicBezTo>
                    <a:cubicBezTo>
                      <a:pt x="47" y="41"/>
                      <a:pt x="47" y="40"/>
                      <a:pt x="47" y="39"/>
                    </a:cubicBezTo>
                    <a:cubicBezTo>
                      <a:pt x="47" y="39"/>
                      <a:pt x="46" y="40"/>
                      <a:pt x="45" y="41"/>
                    </a:cubicBezTo>
                    <a:cubicBezTo>
                      <a:pt x="47" y="39"/>
                      <a:pt x="43" y="42"/>
                      <a:pt x="44" y="40"/>
                    </a:cubicBezTo>
                    <a:cubicBezTo>
                      <a:pt x="45" y="39"/>
                      <a:pt x="46" y="39"/>
                      <a:pt x="46" y="38"/>
                    </a:cubicBezTo>
                    <a:cubicBezTo>
                      <a:pt x="47" y="36"/>
                      <a:pt x="44" y="39"/>
                      <a:pt x="45" y="38"/>
                    </a:cubicBezTo>
                    <a:cubicBezTo>
                      <a:pt x="43" y="40"/>
                      <a:pt x="43" y="40"/>
                      <a:pt x="43" y="40"/>
                    </a:cubicBezTo>
                    <a:cubicBezTo>
                      <a:pt x="44" y="39"/>
                      <a:pt x="42" y="40"/>
                      <a:pt x="43" y="39"/>
                    </a:cubicBezTo>
                    <a:cubicBezTo>
                      <a:pt x="43" y="39"/>
                      <a:pt x="43" y="38"/>
                      <a:pt x="42" y="39"/>
                    </a:cubicBezTo>
                    <a:cubicBezTo>
                      <a:pt x="43" y="38"/>
                      <a:pt x="40" y="39"/>
                      <a:pt x="42" y="36"/>
                    </a:cubicBezTo>
                    <a:cubicBezTo>
                      <a:pt x="42" y="36"/>
                      <a:pt x="42" y="35"/>
                      <a:pt x="41" y="36"/>
                    </a:cubicBezTo>
                    <a:cubicBezTo>
                      <a:pt x="40" y="37"/>
                      <a:pt x="42" y="36"/>
                      <a:pt x="41" y="37"/>
                    </a:cubicBezTo>
                    <a:cubicBezTo>
                      <a:pt x="41" y="37"/>
                      <a:pt x="41" y="37"/>
                      <a:pt x="41" y="37"/>
                    </a:cubicBezTo>
                    <a:cubicBezTo>
                      <a:pt x="41" y="37"/>
                      <a:pt x="41" y="36"/>
                      <a:pt x="42" y="35"/>
                    </a:cubicBezTo>
                    <a:cubicBezTo>
                      <a:pt x="42" y="34"/>
                      <a:pt x="39" y="38"/>
                      <a:pt x="39" y="36"/>
                    </a:cubicBezTo>
                    <a:cubicBezTo>
                      <a:pt x="40" y="36"/>
                      <a:pt x="40" y="36"/>
                      <a:pt x="40" y="35"/>
                    </a:cubicBezTo>
                    <a:cubicBezTo>
                      <a:pt x="38" y="36"/>
                      <a:pt x="38" y="36"/>
                      <a:pt x="38" y="36"/>
                    </a:cubicBezTo>
                    <a:cubicBezTo>
                      <a:pt x="38" y="36"/>
                      <a:pt x="39" y="35"/>
                      <a:pt x="40" y="33"/>
                    </a:cubicBezTo>
                    <a:cubicBezTo>
                      <a:pt x="40" y="34"/>
                      <a:pt x="40" y="33"/>
                      <a:pt x="39" y="34"/>
                    </a:cubicBezTo>
                    <a:cubicBezTo>
                      <a:pt x="40" y="32"/>
                      <a:pt x="40" y="32"/>
                      <a:pt x="40" y="32"/>
                    </a:cubicBezTo>
                    <a:cubicBezTo>
                      <a:pt x="39" y="34"/>
                      <a:pt x="39" y="33"/>
                      <a:pt x="39" y="33"/>
                    </a:cubicBezTo>
                    <a:cubicBezTo>
                      <a:pt x="39" y="33"/>
                      <a:pt x="39" y="33"/>
                      <a:pt x="39" y="33"/>
                    </a:cubicBezTo>
                    <a:cubicBezTo>
                      <a:pt x="40" y="32"/>
                      <a:pt x="39" y="33"/>
                      <a:pt x="39" y="33"/>
                    </a:cubicBezTo>
                    <a:cubicBezTo>
                      <a:pt x="38" y="33"/>
                      <a:pt x="38" y="34"/>
                      <a:pt x="38" y="34"/>
                    </a:cubicBezTo>
                    <a:cubicBezTo>
                      <a:pt x="38" y="35"/>
                      <a:pt x="38" y="34"/>
                      <a:pt x="37" y="35"/>
                    </a:cubicBezTo>
                    <a:cubicBezTo>
                      <a:pt x="38" y="34"/>
                      <a:pt x="37" y="34"/>
                      <a:pt x="37" y="34"/>
                    </a:cubicBezTo>
                    <a:cubicBezTo>
                      <a:pt x="37" y="33"/>
                      <a:pt x="36" y="34"/>
                      <a:pt x="36" y="34"/>
                    </a:cubicBezTo>
                    <a:cubicBezTo>
                      <a:pt x="37" y="34"/>
                      <a:pt x="36" y="34"/>
                      <a:pt x="37" y="33"/>
                    </a:cubicBezTo>
                    <a:cubicBezTo>
                      <a:pt x="37" y="33"/>
                      <a:pt x="37" y="34"/>
                      <a:pt x="37" y="34"/>
                    </a:cubicBezTo>
                    <a:cubicBezTo>
                      <a:pt x="37" y="33"/>
                      <a:pt x="38" y="32"/>
                      <a:pt x="37" y="32"/>
                    </a:cubicBezTo>
                    <a:cubicBezTo>
                      <a:pt x="37" y="33"/>
                      <a:pt x="36" y="35"/>
                      <a:pt x="36" y="34"/>
                    </a:cubicBezTo>
                    <a:cubicBezTo>
                      <a:pt x="37" y="33"/>
                      <a:pt x="37" y="33"/>
                      <a:pt x="37" y="33"/>
                    </a:cubicBezTo>
                    <a:cubicBezTo>
                      <a:pt x="37" y="32"/>
                      <a:pt x="37" y="32"/>
                      <a:pt x="37" y="32"/>
                    </a:cubicBezTo>
                    <a:cubicBezTo>
                      <a:pt x="36" y="33"/>
                      <a:pt x="36" y="33"/>
                      <a:pt x="36" y="33"/>
                    </a:cubicBezTo>
                    <a:cubicBezTo>
                      <a:pt x="37" y="32"/>
                      <a:pt x="37" y="32"/>
                      <a:pt x="37" y="32"/>
                    </a:cubicBezTo>
                    <a:cubicBezTo>
                      <a:pt x="36" y="33"/>
                      <a:pt x="36" y="32"/>
                      <a:pt x="35" y="34"/>
                    </a:cubicBezTo>
                    <a:cubicBezTo>
                      <a:pt x="35" y="34"/>
                      <a:pt x="35" y="33"/>
                      <a:pt x="35" y="32"/>
                    </a:cubicBezTo>
                    <a:cubicBezTo>
                      <a:pt x="35" y="32"/>
                      <a:pt x="35" y="32"/>
                      <a:pt x="35" y="32"/>
                    </a:cubicBezTo>
                    <a:cubicBezTo>
                      <a:pt x="35" y="31"/>
                      <a:pt x="35" y="32"/>
                      <a:pt x="34" y="32"/>
                    </a:cubicBezTo>
                    <a:cubicBezTo>
                      <a:pt x="34" y="32"/>
                      <a:pt x="34" y="32"/>
                      <a:pt x="34" y="32"/>
                    </a:cubicBezTo>
                    <a:cubicBezTo>
                      <a:pt x="34" y="32"/>
                      <a:pt x="34" y="32"/>
                      <a:pt x="33" y="32"/>
                    </a:cubicBezTo>
                    <a:cubicBezTo>
                      <a:pt x="34" y="31"/>
                      <a:pt x="36" y="28"/>
                      <a:pt x="35" y="29"/>
                    </a:cubicBezTo>
                    <a:cubicBezTo>
                      <a:pt x="35" y="29"/>
                      <a:pt x="33" y="31"/>
                      <a:pt x="33" y="32"/>
                    </a:cubicBezTo>
                    <a:cubicBezTo>
                      <a:pt x="33" y="31"/>
                      <a:pt x="31" y="32"/>
                      <a:pt x="32" y="30"/>
                    </a:cubicBezTo>
                    <a:cubicBezTo>
                      <a:pt x="31" y="31"/>
                      <a:pt x="31" y="31"/>
                      <a:pt x="31" y="31"/>
                    </a:cubicBezTo>
                    <a:cubicBezTo>
                      <a:pt x="30" y="30"/>
                      <a:pt x="28" y="31"/>
                      <a:pt x="29" y="28"/>
                    </a:cubicBezTo>
                    <a:cubicBezTo>
                      <a:pt x="30" y="28"/>
                      <a:pt x="30" y="27"/>
                      <a:pt x="30" y="27"/>
                    </a:cubicBezTo>
                    <a:cubicBezTo>
                      <a:pt x="30" y="28"/>
                      <a:pt x="31" y="26"/>
                      <a:pt x="30" y="27"/>
                    </a:cubicBezTo>
                    <a:cubicBezTo>
                      <a:pt x="29" y="28"/>
                      <a:pt x="29" y="29"/>
                      <a:pt x="28" y="29"/>
                    </a:cubicBezTo>
                    <a:cubicBezTo>
                      <a:pt x="28" y="29"/>
                      <a:pt x="27" y="29"/>
                      <a:pt x="27" y="28"/>
                    </a:cubicBezTo>
                    <a:cubicBezTo>
                      <a:pt x="27" y="28"/>
                      <a:pt x="27" y="29"/>
                      <a:pt x="27" y="29"/>
                    </a:cubicBezTo>
                    <a:cubicBezTo>
                      <a:pt x="28" y="27"/>
                      <a:pt x="28" y="27"/>
                      <a:pt x="27" y="27"/>
                    </a:cubicBezTo>
                    <a:cubicBezTo>
                      <a:pt x="26" y="28"/>
                      <a:pt x="26" y="28"/>
                      <a:pt x="26" y="28"/>
                    </a:cubicBezTo>
                    <a:cubicBezTo>
                      <a:pt x="27" y="27"/>
                      <a:pt x="27" y="27"/>
                      <a:pt x="27" y="27"/>
                    </a:cubicBezTo>
                    <a:cubicBezTo>
                      <a:pt x="27" y="27"/>
                      <a:pt x="25" y="29"/>
                      <a:pt x="26" y="28"/>
                    </a:cubicBezTo>
                    <a:cubicBezTo>
                      <a:pt x="26" y="27"/>
                      <a:pt x="26" y="27"/>
                      <a:pt x="26" y="27"/>
                    </a:cubicBezTo>
                    <a:cubicBezTo>
                      <a:pt x="26" y="27"/>
                      <a:pt x="24" y="28"/>
                      <a:pt x="25" y="27"/>
                    </a:cubicBezTo>
                    <a:cubicBezTo>
                      <a:pt x="25" y="26"/>
                      <a:pt x="25" y="26"/>
                      <a:pt x="25" y="26"/>
                    </a:cubicBezTo>
                    <a:cubicBezTo>
                      <a:pt x="25" y="26"/>
                      <a:pt x="24" y="27"/>
                      <a:pt x="24" y="27"/>
                    </a:cubicBezTo>
                    <a:cubicBezTo>
                      <a:pt x="24" y="26"/>
                      <a:pt x="24" y="26"/>
                      <a:pt x="25" y="24"/>
                    </a:cubicBezTo>
                    <a:cubicBezTo>
                      <a:pt x="22" y="27"/>
                      <a:pt x="21" y="26"/>
                      <a:pt x="20" y="25"/>
                    </a:cubicBez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0" y="26"/>
                      <a:pt x="20" y="25"/>
                    </a:cubicBezTo>
                    <a:cubicBezTo>
                      <a:pt x="20" y="24"/>
                      <a:pt x="21" y="23"/>
                      <a:pt x="21" y="23"/>
                    </a:cubicBezTo>
                    <a:cubicBezTo>
                      <a:pt x="21" y="22"/>
                      <a:pt x="20" y="24"/>
                      <a:pt x="20" y="24"/>
                    </a:cubicBezTo>
                    <a:cubicBezTo>
                      <a:pt x="19" y="25"/>
                      <a:pt x="20" y="23"/>
                      <a:pt x="19" y="25"/>
                    </a:cubicBezTo>
                    <a:cubicBezTo>
                      <a:pt x="19" y="25"/>
                      <a:pt x="19" y="23"/>
                      <a:pt x="18" y="25"/>
                    </a:cubicBezTo>
                    <a:cubicBezTo>
                      <a:pt x="19" y="24"/>
                      <a:pt x="19" y="23"/>
                      <a:pt x="20" y="23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20" y="21"/>
                      <a:pt x="22" y="21"/>
                      <a:pt x="23" y="18"/>
                    </a:cubicBezTo>
                    <a:cubicBezTo>
                      <a:pt x="23" y="18"/>
                      <a:pt x="23" y="18"/>
                      <a:pt x="23" y="18"/>
                    </a:cubicBezTo>
                    <a:cubicBezTo>
                      <a:pt x="23" y="17"/>
                      <a:pt x="24" y="17"/>
                      <a:pt x="24" y="16"/>
                    </a:cubicBezTo>
                    <a:cubicBezTo>
                      <a:pt x="23" y="17"/>
                      <a:pt x="22" y="19"/>
                      <a:pt x="21" y="19"/>
                    </a:cubicBezTo>
                    <a:cubicBezTo>
                      <a:pt x="21" y="20"/>
                      <a:pt x="19" y="23"/>
                      <a:pt x="18" y="22"/>
                    </a:cubicBezTo>
                    <a:cubicBezTo>
                      <a:pt x="19" y="21"/>
                      <a:pt x="19" y="22"/>
                      <a:pt x="20" y="21"/>
                    </a:cubicBezTo>
                    <a:cubicBezTo>
                      <a:pt x="20" y="20"/>
                      <a:pt x="19" y="22"/>
                      <a:pt x="19" y="21"/>
                    </a:cubicBezTo>
                    <a:cubicBezTo>
                      <a:pt x="19" y="22"/>
                      <a:pt x="18" y="23"/>
                      <a:pt x="17" y="23"/>
                    </a:cubicBezTo>
                    <a:cubicBezTo>
                      <a:pt x="17" y="22"/>
                      <a:pt x="18" y="22"/>
                      <a:pt x="18" y="22"/>
                    </a:cubicBezTo>
                    <a:cubicBezTo>
                      <a:pt x="17" y="22"/>
                      <a:pt x="17" y="23"/>
                      <a:pt x="17" y="24"/>
                    </a:cubicBezTo>
                    <a:cubicBezTo>
                      <a:pt x="15" y="25"/>
                      <a:pt x="17" y="23"/>
                      <a:pt x="15" y="24"/>
                    </a:cubicBezTo>
                    <a:cubicBezTo>
                      <a:pt x="16" y="23"/>
                      <a:pt x="18" y="21"/>
                      <a:pt x="18" y="20"/>
                    </a:cubicBezTo>
                    <a:cubicBezTo>
                      <a:pt x="17" y="22"/>
                      <a:pt x="16" y="22"/>
                      <a:pt x="15" y="24"/>
                    </a:cubicBezTo>
                    <a:cubicBezTo>
                      <a:pt x="15" y="23"/>
                      <a:pt x="16" y="22"/>
                      <a:pt x="17" y="22"/>
                    </a:cubicBezTo>
                    <a:cubicBezTo>
                      <a:pt x="17" y="21"/>
                      <a:pt x="14" y="24"/>
                      <a:pt x="16" y="21"/>
                    </a:cubicBezTo>
                    <a:cubicBezTo>
                      <a:pt x="15" y="22"/>
                      <a:pt x="15" y="22"/>
                      <a:pt x="15" y="22"/>
                    </a:cubicBezTo>
                    <a:cubicBezTo>
                      <a:pt x="15" y="22"/>
                      <a:pt x="15" y="21"/>
                      <a:pt x="16" y="21"/>
                    </a:cubicBezTo>
                    <a:cubicBezTo>
                      <a:pt x="16" y="20"/>
                      <a:pt x="14" y="22"/>
                      <a:pt x="15" y="20"/>
                    </a:cubicBezTo>
                    <a:cubicBezTo>
                      <a:pt x="15" y="20"/>
                      <a:pt x="15" y="20"/>
                      <a:pt x="14" y="21"/>
                    </a:cubicBezTo>
                    <a:cubicBezTo>
                      <a:pt x="14" y="22"/>
                      <a:pt x="15" y="20"/>
                      <a:pt x="14" y="22"/>
                    </a:cubicBezTo>
                    <a:cubicBezTo>
                      <a:pt x="15" y="21"/>
                      <a:pt x="13" y="22"/>
                      <a:pt x="13" y="23"/>
                    </a:cubicBezTo>
                    <a:cubicBezTo>
                      <a:pt x="13" y="22"/>
                      <a:pt x="13" y="22"/>
                      <a:pt x="13" y="22"/>
                    </a:cubicBezTo>
                    <a:cubicBezTo>
                      <a:pt x="13" y="22"/>
                      <a:pt x="13" y="22"/>
                      <a:pt x="12" y="23"/>
                    </a:cubicBezTo>
                    <a:cubicBezTo>
                      <a:pt x="13" y="22"/>
                      <a:pt x="13" y="22"/>
                      <a:pt x="13" y="22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1" y="23"/>
                      <a:pt x="13" y="21"/>
                      <a:pt x="13" y="21"/>
                    </a:cubicBezTo>
                    <a:cubicBezTo>
                      <a:pt x="14" y="20"/>
                      <a:pt x="14" y="20"/>
                      <a:pt x="14" y="20"/>
                    </a:cubicBezTo>
                    <a:cubicBezTo>
                      <a:pt x="14" y="20"/>
                      <a:pt x="14" y="19"/>
                      <a:pt x="14" y="19"/>
                    </a:cubicBezTo>
                    <a:cubicBezTo>
                      <a:pt x="13" y="20"/>
                      <a:pt x="12" y="21"/>
                      <a:pt x="11" y="22"/>
                    </a:cubicBezTo>
                    <a:cubicBezTo>
                      <a:pt x="11" y="23"/>
                      <a:pt x="12" y="21"/>
                      <a:pt x="11" y="22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3" y="20"/>
                      <a:pt x="13" y="19"/>
                      <a:pt x="13" y="19"/>
                    </a:cubicBezTo>
                    <a:cubicBezTo>
                      <a:pt x="12" y="19"/>
                      <a:pt x="11" y="20"/>
                      <a:pt x="11" y="21"/>
                    </a:cubicBezTo>
                    <a:cubicBezTo>
                      <a:pt x="11" y="21"/>
                      <a:pt x="11" y="20"/>
                      <a:pt x="12" y="20"/>
                    </a:cubicBezTo>
                    <a:cubicBezTo>
                      <a:pt x="11" y="20"/>
                      <a:pt x="11" y="21"/>
                      <a:pt x="10" y="21"/>
                    </a:cubicBezTo>
                    <a:cubicBezTo>
                      <a:pt x="11" y="20"/>
                      <a:pt x="11" y="19"/>
                      <a:pt x="11" y="18"/>
                    </a:cubicBezTo>
                    <a:cubicBezTo>
                      <a:pt x="13" y="16"/>
                      <a:pt x="13" y="16"/>
                      <a:pt x="13" y="16"/>
                    </a:cubicBezTo>
                    <a:cubicBezTo>
                      <a:pt x="13" y="16"/>
                      <a:pt x="13" y="16"/>
                      <a:pt x="13" y="16"/>
                    </a:cubicBezTo>
                    <a:cubicBezTo>
                      <a:pt x="14" y="15"/>
                      <a:pt x="13" y="15"/>
                      <a:pt x="14" y="13"/>
                    </a:cubicBezTo>
                    <a:cubicBezTo>
                      <a:pt x="14" y="13"/>
                      <a:pt x="14" y="14"/>
                      <a:pt x="14" y="14"/>
                    </a:cubicBezTo>
                    <a:cubicBezTo>
                      <a:pt x="12" y="17"/>
                      <a:pt x="11" y="17"/>
                      <a:pt x="10" y="19"/>
                    </a:cubicBezTo>
                    <a:cubicBezTo>
                      <a:pt x="9" y="20"/>
                      <a:pt x="13" y="14"/>
                      <a:pt x="10" y="17"/>
                    </a:cubicBezTo>
                    <a:cubicBezTo>
                      <a:pt x="10" y="18"/>
                      <a:pt x="8" y="19"/>
                      <a:pt x="9" y="19"/>
                    </a:cubicBezTo>
                    <a:cubicBezTo>
                      <a:pt x="9" y="18"/>
                      <a:pt x="8" y="21"/>
                      <a:pt x="8" y="20"/>
                    </a:cubicBezTo>
                    <a:cubicBezTo>
                      <a:pt x="9" y="19"/>
                      <a:pt x="9" y="17"/>
                      <a:pt x="10" y="16"/>
                    </a:cubicBezTo>
                    <a:cubicBezTo>
                      <a:pt x="10" y="17"/>
                      <a:pt x="10" y="17"/>
                      <a:pt x="10" y="17"/>
                    </a:cubicBezTo>
                    <a:cubicBezTo>
                      <a:pt x="11" y="16"/>
                      <a:pt x="12" y="14"/>
                      <a:pt x="11" y="14"/>
                    </a:cubicBezTo>
                    <a:cubicBezTo>
                      <a:pt x="11" y="14"/>
                      <a:pt x="11" y="14"/>
                      <a:pt x="10" y="15"/>
                    </a:cubicBezTo>
                    <a:cubicBezTo>
                      <a:pt x="9" y="17"/>
                      <a:pt x="10" y="15"/>
                      <a:pt x="9" y="16"/>
                    </a:cubicBezTo>
                    <a:cubicBezTo>
                      <a:pt x="9" y="17"/>
                      <a:pt x="10" y="15"/>
                      <a:pt x="8" y="17"/>
                    </a:cubicBezTo>
                    <a:cubicBezTo>
                      <a:pt x="9" y="17"/>
                      <a:pt x="8" y="18"/>
                      <a:pt x="7" y="19"/>
                    </a:cubicBezTo>
                    <a:cubicBezTo>
                      <a:pt x="7" y="20"/>
                      <a:pt x="7" y="20"/>
                      <a:pt x="7" y="20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7" y="18"/>
                      <a:pt x="6" y="20"/>
                      <a:pt x="6" y="20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8" y="16"/>
                      <a:pt x="7" y="19"/>
                      <a:pt x="8" y="16"/>
                    </a:cubicBezTo>
                    <a:cubicBezTo>
                      <a:pt x="8" y="16"/>
                      <a:pt x="7" y="17"/>
                      <a:pt x="7" y="17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8" y="16"/>
                      <a:pt x="10" y="13"/>
                      <a:pt x="8" y="14"/>
                    </a:cubicBezTo>
                    <a:cubicBezTo>
                      <a:pt x="7" y="15"/>
                      <a:pt x="7" y="15"/>
                      <a:pt x="7" y="16"/>
                    </a:cubicBezTo>
                    <a:cubicBezTo>
                      <a:pt x="6" y="16"/>
                      <a:pt x="6" y="17"/>
                      <a:pt x="5" y="17"/>
                    </a:cubicBezTo>
                    <a:cubicBezTo>
                      <a:pt x="6" y="15"/>
                      <a:pt x="5" y="16"/>
                      <a:pt x="6" y="15"/>
                    </a:cubicBezTo>
                    <a:cubicBezTo>
                      <a:pt x="6" y="16"/>
                      <a:pt x="6" y="16"/>
                      <a:pt x="8" y="15"/>
                    </a:cubicBezTo>
                    <a:cubicBezTo>
                      <a:pt x="9" y="12"/>
                      <a:pt x="8" y="15"/>
                      <a:pt x="9" y="13"/>
                    </a:cubicBezTo>
                    <a:cubicBezTo>
                      <a:pt x="9" y="13"/>
                      <a:pt x="10" y="11"/>
                      <a:pt x="11" y="9"/>
                    </a:cubicBezTo>
                    <a:cubicBezTo>
                      <a:pt x="11" y="9"/>
                      <a:pt x="10" y="10"/>
                      <a:pt x="10" y="10"/>
                    </a:cubicBezTo>
                    <a:cubicBezTo>
                      <a:pt x="9" y="11"/>
                      <a:pt x="9" y="11"/>
                      <a:pt x="9" y="13"/>
                    </a:cubicBezTo>
                    <a:cubicBezTo>
                      <a:pt x="8" y="12"/>
                      <a:pt x="7" y="12"/>
                      <a:pt x="7" y="14"/>
                    </a:cubicBezTo>
                    <a:cubicBezTo>
                      <a:pt x="7" y="13"/>
                      <a:pt x="7" y="12"/>
                      <a:pt x="8" y="12"/>
                    </a:cubicBezTo>
                    <a:cubicBezTo>
                      <a:pt x="7" y="12"/>
                      <a:pt x="6" y="11"/>
                      <a:pt x="6" y="10"/>
                    </a:cubicBezTo>
                    <a:cubicBezTo>
                      <a:pt x="5" y="13"/>
                      <a:pt x="5" y="11"/>
                      <a:pt x="5" y="13"/>
                    </a:cubicBezTo>
                    <a:cubicBezTo>
                      <a:pt x="5" y="13"/>
                      <a:pt x="4" y="15"/>
                      <a:pt x="3" y="16"/>
                    </a:cubicBezTo>
                    <a:cubicBezTo>
                      <a:pt x="3" y="15"/>
                      <a:pt x="4" y="15"/>
                      <a:pt x="4" y="14"/>
                    </a:cubicBezTo>
                    <a:cubicBezTo>
                      <a:pt x="3" y="15"/>
                      <a:pt x="5" y="12"/>
                      <a:pt x="3" y="14"/>
                    </a:cubicBezTo>
                    <a:cubicBezTo>
                      <a:pt x="4" y="14"/>
                      <a:pt x="5" y="11"/>
                      <a:pt x="6" y="10"/>
                    </a:cubicBezTo>
                    <a:cubicBezTo>
                      <a:pt x="5" y="11"/>
                      <a:pt x="7" y="9"/>
                      <a:pt x="6" y="8"/>
                    </a:cubicBezTo>
                    <a:cubicBezTo>
                      <a:pt x="5" y="9"/>
                      <a:pt x="5" y="10"/>
                      <a:pt x="4" y="10"/>
                    </a:cubicBezTo>
                    <a:cubicBezTo>
                      <a:pt x="4" y="8"/>
                      <a:pt x="3" y="9"/>
                      <a:pt x="2" y="9"/>
                    </a:cubicBezTo>
                    <a:cubicBezTo>
                      <a:pt x="2" y="8"/>
                      <a:pt x="4" y="6"/>
                      <a:pt x="3" y="6"/>
                    </a:cubicBezTo>
                    <a:cubicBezTo>
                      <a:pt x="3" y="5"/>
                      <a:pt x="3" y="8"/>
                      <a:pt x="3" y="7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2" y="7"/>
                      <a:pt x="3" y="5"/>
                      <a:pt x="1" y="7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5"/>
                      <a:pt x="2" y="5"/>
                      <a:pt x="2" y="6"/>
                    </a:cubicBezTo>
                    <a:cubicBezTo>
                      <a:pt x="2" y="5"/>
                      <a:pt x="2" y="4"/>
                      <a:pt x="3" y="4"/>
                    </a:cubicBezTo>
                    <a:cubicBezTo>
                      <a:pt x="3" y="2"/>
                      <a:pt x="2" y="4"/>
                      <a:pt x="2" y="4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0" y="6"/>
                      <a:pt x="1" y="4"/>
                      <a:pt x="0" y="5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3"/>
                      <a:pt x="0" y="2"/>
                      <a:pt x="0" y="3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1"/>
                      <a:pt x="1" y="2"/>
                      <a:pt x="1" y="3"/>
                    </a:cubicBezTo>
                    <a:cubicBezTo>
                      <a:pt x="0" y="4"/>
                      <a:pt x="1" y="4"/>
                      <a:pt x="2" y="3"/>
                    </a:cubicBezTo>
                    <a:cubicBezTo>
                      <a:pt x="1" y="2"/>
                      <a:pt x="1" y="3"/>
                      <a:pt x="1" y="3"/>
                    </a:cubicBezTo>
                    <a:cubicBezTo>
                      <a:pt x="2" y="1"/>
                      <a:pt x="2" y="2"/>
                      <a:pt x="3" y="1"/>
                    </a:cubicBezTo>
                    <a:cubicBezTo>
                      <a:pt x="2" y="1"/>
                      <a:pt x="3" y="0"/>
                      <a:pt x="2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3" y="1"/>
                      <a:pt x="3" y="1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2"/>
                      <a:pt x="6" y="0"/>
                      <a:pt x="6" y="0"/>
                    </a:cubicBezTo>
                    <a:cubicBezTo>
                      <a:pt x="5" y="2"/>
                      <a:pt x="4" y="3"/>
                      <a:pt x="3" y="3"/>
                    </a:cubicBezTo>
                    <a:cubicBezTo>
                      <a:pt x="3" y="4"/>
                      <a:pt x="4" y="3"/>
                      <a:pt x="4" y="4"/>
                    </a:cubicBezTo>
                    <a:cubicBezTo>
                      <a:pt x="4" y="3"/>
                      <a:pt x="5" y="2"/>
                      <a:pt x="6" y="1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6" y="2"/>
                      <a:pt x="7" y="0"/>
                      <a:pt x="7" y="1"/>
                    </a:cubicBezTo>
                    <a:cubicBezTo>
                      <a:pt x="8" y="2"/>
                      <a:pt x="8" y="2"/>
                      <a:pt x="9" y="2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10" y="1"/>
                      <a:pt x="10" y="3"/>
                      <a:pt x="11" y="2"/>
                    </a:cubicBezTo>
                    <a:cubicBezTo>
                      <a:pt x="11" y="4"/>
                      <a:pt x="13" y="2"/>
                      <a:pt x="12" y="4"/>
                    </a:cubicBezTo>
                    <a:cubicBezTo>
                      <a:pt x="14" y="4"/>
                      <a:pt x="16" y="4"/>
                      <a:pt x="17" y="5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17" y="6"/>
                      <a:pt x="15" y="7"/>
                      <a:pt x="16" y="7"/>
                    </a:cubicBezTo>
                    <a:cubicBezTo>
                      <a:pt x="16" y="6"/>
                      <a:pt x="17" y="6"/>
                      <a:pt x="18" y="5"/>
                    </a:cubicBezTo>
                    <a:cubicBezTo>
                      <a:pt x="17" y="7"/>
                      <a:pt x="19" y="6"/>
                      <a:pt x="20" y="5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21" y="5"/>
                      <a:pt x="21" y="7"/>
                      <a:pt x="21" y="7"/>
                    </a:cubicBezTo>
                    <a:cubicBezTo>
                      <a:pt x="21" y="8"/>
                      <a:pt x="20" y="9"/>
                      <a:pt x="21" y="9"/>
                    </a:cubicBezTo>
                    <a:cubicBezTo>
                      <a:pt x="22" y="7"/>
                      <a:pt x="22" y="8"/>
                      <a:pt x="23" y="7"/>
                    </a:cubicBezTo>
                    <a:cubicBezTo>
                      <a:pt x="24" y="7"/>
                      <a:pt x="24" y="8"/>
                      <a:pt x="24" y="9"/>
                    </a:cubicBezTo>
                    <a:cubicBezTo>
                      <a:pt x="27" y="7"/>
                      <a:pt x="27" y="10"/>
                      <a:pt x="30" y="9"/>
                    </a:cubicBezTo>
                    <a:cubicBezTo>
                      <a:pt x="29" y="11"/>
                      <a:pt x="29" y="11"/>
                      <a:pt x="29" y="11"/>
                    </a:cubicBezTo>
                    <a:cubicBezTo>
                      <a:pt x="32" y="9"/>
                      <a:pt x="32" y="12"/>
                      <a:pt x="34" y="12"/>
                    </a:cubicBezTo>
                    <a:cubicBezTo>
                      <a:pt x="33" y="14"/>
                      <a:pt x="33" y="14"/>
                      <a:pt x="33" y="14"/>
                    </a:cubicBezTo>
                    <a:cubicBezTo>
                      <a:pt x="33" y="15"/>
                      <a:pt x="34" y="14"/>
                      <a:pt x="35" y="13"/>
                    </a:cubicBezTo>
                    <a:cubicBezTo>
                      <a:pt x="35" y="13"/>
                      <a:pt x="36" y="12"/>
                      <a:pt x="35" y="14"/>
                    </a:cubicBezTo>
                    <a:cubicBezTo>
                      <a:pt x="36" y="15"/>
                      <a:pt x="37" y="13"/>
                      <a:pt x="37" y="13"/>
                    </a:cubicBezTo>
                    <a:cubicBezTo>
                      <a:pt x="37" y="15"/>
                      <a:pt x="38" y="15"/>
                      <a:pt x="39" y="15"/>
                    </a:cubicBezTo>
                    <a:cubicBezTo>
                      <a:pt x="38" y="15"/>
                      <a:pt x="38" y="15"/>
                      <a:pt x="38" y="15"/>
                    </a:cubicBezTo>
                    <a:cubicBezTo>
                      <a:pt x="38" y="15"/>
                      <a:pt x="37" y="16"/>
                      <a:pt x="38" y="16"/>
                    </a:cubicBezTo>
                    <a:cubicBezTo>
                      <a:pt x="38" y="16"/>
                      <a:pt x="38" y="17"/>
                      <a:pt x="40" y="15"/>
                    </a:cubicBezTo>
                    <a:cubicBezTo>
                      <a:pt x="39" y="17"/>
                      <a:pt x="42" y="15"/>
                      <a:pt x="41" y="17"/>
                    </a:cubicBezTo>
                    <a:cubicBezTo>
                      <a:pt x="42" y="17"/>
                      <a:pt x="42" y="17"/>
                      <a:pt x="43" y="16"/>
                    </a:cubicBezTo>
                    <a:cubicBezTo>
                      <a:pt x="43" y="17"/>
                      <a:pt x="43" y="19"/>
                      <a:pt x="44" y="18"/>
                    </a:cubicBezTo>
                    <a:cubicBezTo>
                      <a:pt x="44" y="18"/>
                      <a:pt x="43" y="19"/>
                      <a:pt x="43" y="19"/>
                    </a:cubicBezTo>
                    <a:cubicBezTo>
                      <a:pt x="44" y="19"/>
                      <a:pt x="44" y="18"/>
                      <a:pt x="45" y="18"/>
                    </a:cubicBezTo>
                    <a:cubicBezTo>
                      <a:pt x="47" y="18"/>
                      <a:pt x="46" y="21"/>
                      <a:pt x="47" y="21"/>
                    </a:cubicBezTo>
                    <a:cubicBezTo>
                      <a:pt x="49" y="21"/>
                      <a:pt x="51" y="23"/>
                      <a:pt x="52" y="24"/>
                    </a:cubicBezTo>
                    <a:cubicBezTo>
                      <a:pt x="52" y="25"/>
                      <a:pt x="52" y="25"/>
                      <a:pt x="52" y="25"/>
                    </a:cubicBezTo>
                    <a:cubicBezTo>
                      <a:pt x="54" y="24"/>
                      <a:pt x="52" y="28"/>
                      <a:pt x="54" y="25"/>
                    </a:cubicBezTo>
                    <a:cubicBezTo>
                      <a:pt x="54" y="26"/>
                      <a:pt x="54" y="26"/>
                      <a:pt x="54" y="27"/>
                    </a:cubicBezTo>
                    <a:cubicBezTo>
                      <a:pt x="55" y="26"/>
                      <a:pt x="54" y="29"/>
                      <a:pt x="56" y="28"/>
                    </a:cubicBezTo>
                    <a:cubicBezTo>
                      <a:pt x="55" y="28"/>
                      <a:pt x="55" y="28"/>
                      <a:pt x="55" y="28"/>
                    </a:cubicBezTo>
                    <a:cubicBezTo>
                      <a:pt x="55" y="30"/>
                      <a:pt x="57" y="29"/>
                      <a:pt x="57" y="30"/>
                    </a:cubicBezTo>
                    <a:cubicBezTo>
                      <a:pt x="56" y="30"/>
                      <a:pt x="56" y="30"/>
                      <a:pt x="56" y="31"/>
                    </a:cubicBezTo>
                    <a:cubicBezTo>
                      <a:pt x="55" y="32"/>
                      <a:pt x="58" y="29"/>
                      <a:pt x="56" y="31"/>
                    </a:cubicBezTo>
                    <a:cubicBezTo>
                      <a:pt x="56" y="32"/>
                      <a:pt x="57" y="30"/>
                      <a:pt x="57" y="30"/>
                    </a:cubicBezTo>
                    <a:cubicBezTo>
                      <a:pt x="58" y="32"/>
                      <a:pt x="60" y="32"/>
                      <a:pt x="62" y="33"/>
                    </a:cubicBezTo>
                    <a:cubicBezTo>
                      <a:pt x="62" y="35"/>
                      <a:pt x="59" y="37"/>
                      <a:pt x="61" y="36"/>
                    </a:cubicBezTo>
                    <a:cubicBezTo>
                      <a:pt x="61" y="36"/>
                      <a:pt x="62" y="35"/>
                      <a:pt x="62" y="36"/>
                    </a:cubicBezTo>
                    <a:cubicBezTo>
                      <a:pt x="62" y="35"/>
                      <a:pt x="60" y="38"/>
                      <a:pt x="61" y="37"/>
                    </a:cubicBezTo>
                    <a:cubicBezTo>
                      <a:pt x="62" y="36"/>
                      <a:pt x="62" y="37"/>
                      <a:pt x="63" y="36"/>
                    </a:cubicBezTo>
                    <a:cubicBezTo>
                      <a:pt x="62" y="37"/>
                      <a:pt x="62" y="39"/>
                      <a:pt x="63" y="38"/>
                    </a:cubicBezTo>
                    <a:cubicBezTo>
                      <a:pt x="62" y="39"/>
                      <a:pt x="62" y="39"/>
                      <a:pt x="62" y="39"/>
                    </a:cubicBezTo>
                    <a:cubicBezTo>
                      <a:pt x="65" y="37"/>
                      <a:pt x="64" y="39"/>
                      <a:pt x="67" y="37"/>
                    </a:cubicBezTo>
                    <a:cubicBezTo>
                      <a:pt x="70" y="40"/>
                      <a:pt x="74" y="41"/>
                      <a:pt x="77" y="44"/>
                    </a:cubicBezTo>
                    <a:cubicBezTo>
                      <a:pt x="80" y="47"/>
                      <a:pt x="84" y="49"/>
                      <a:pt x="85" y="53"/>
                    </a:cubicBezTo>
                    <a:cubicBezTo>
                      <a:pt x="84" y="55"/>
                      <a:pt x="84" y="55"/>
                      <a:pt x="86" y="55"/>
                    </a:cubicBezTo>
                    <a:cubicBezTo>
                      <a:pt x="85" y="55"/>
                      <a:pt x="85" y="55"/>
                      <a:pt x="85" y="55"/>
                    </a:cubicBezTo>
                    <a:cubicBezTo>
                      <a:pt x="87" y="54"/>
                      <a:pt x="86" y="56"/>
                      <a:pt x="87" y="55"/>
                    </a:cubicBezTo>
                    <a:cubicBezTo>
                      <a:pt x="88" y="56"/>
                      <a:pt x="89" y="56"/>
                      <a:pt x="90" y="57"/>
                    </a:cubicBezTo>
                    <a:cubicBezTo>
                      <a:pt x="90" y="57"/>
                      <a:pt x="89" y="59"/>
                      <a:pt x="89" y="59"/>
                    </a:cubicBezTo>
                    <a:cubicBezTo>
                      <a:pt x="90" y="58"/>
                      <a:pt x="90" y="58"/>
                      <a:pt x="90" y="58"/>
                    </a:cubicBezTo>
                    <a:cubicBezTo>
                      <a:pt x="90" y="58"/>
                      <a:pt x="90" y="58"/>
                      <a:pt x="90" y="58"/>
                    </a:cubicBezTo>
                    <a:cubicBezTo>
                      <a:pt x="90" y="58"/>
                      <a:pt x="91" y="58"/>
                      <a:pt x="91" y="57"/>
                    </a:cubicBezTo>
                    <a:cubicBezTo>
                      <a:pt x="95" y="59"/>
                      <a:pt x="95" y="64"/>
                      <a:pt x="98" y="66"/>
                    </a:cubicBezTo>
                    <a:cubicBezTo>
                      <a:pt x="98" y="68"/>
                      <a:pt x="100" y="68"/>
                      <a:pt x="101" y="68"/>
                    </a:cubicBezTo>
                    <a:cubicBezTo>
                      <a:pt x="101" y="72"/>
                      <a:pt x="101" y="75"/>
                      <a:pt x="105" y="76"/>
                    </a:cubicBezTo>
                    <a:cubicBezTo>
                      <a:pt x="105" y="76"/>
                      <a:pt x="101" y="80"/>
                      <a:pt x="99" y="8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38" name="Freeform 103"/>
              <p:cNvSpPr/>
              <p:nvPr/>
            </p:nvSpPr>
            <p:spPr bwMode="auto">
              <a:xfrm>
                <a:off x="9825038" y="2928938"/>
                <a:ext cx="4762" cy="7938"/>
              </a:xfrm>
              <a:custGeom>
                <a:avLst/>
                <a:gdLst>
                  <a:gd name="T0" fmla="*/ 1 w 1"/>
                  <a:gd name="T1" fmla="*/ 0 h 2"/>
                  <a:gd name="T2" fmla="*/ 0 w 1"/>
                  <a:gd name="T3" fmla="*/ 2 h 2"/>
                  <a:gd name="T4" fmla="*/ 1 w 1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0"/>
                    </a:moveTo>
                    <a:cubicBezTo>
                      <a:pt x="1" y="1"/>
                      <a:pt x="1" y="1"/>
                      <a:pt x="0" y="2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39" name="Freeform 104"/>
              <p:cNvSpPr/>
              <p:nvPr/>
            </p:nvSpPr>
            <p:spPr bwMode="auto">
              <a:xfrm>
                <a:off x="9840913" y="2978151"/>
                <a:ext cx="3175" cy="3175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0 h 1"/>
                  <a:gd name="T4" fmla="*/ 0 w 1"/>
                  <a:gd name="T5" fmla="*/ 1 h 1"/>
                  <a:gd name="T6" fmla="*/ 0 w 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1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40" name="Freeform 105"/>
              <p:cNvSpPr/>
              <p:nvPr/>
            </p:nvSpPr>
            <p:spPr bwMode="auto">
              <a:xfrm>
                <a:off x="9844088" y="2981326"/>
                <a:ext cx="4762" cy="7938"/>
              </a:xfrm>
              <a:custGeom>
                <a:avLst/>
                <a:gdLst>
                  <a:gd name="T0" fmla="*/ 1 w 1"/>
                  <a:gd name="T1" fmla="*/ 0 h 2"/>
                  <a:gd name="T2" fmla="*/ 0 w 1"/>
                  <a:gd name="T3" fmla="*/ 2 h 2"/>
                  <a:gd name="T4" fmla="*/ 1 w 1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0"/>
                    </a:moveTo>
                    <a:cubicBezTo>
                      <a:pt x="1" y="1"/>
                      <a:pt x="0" y="2"/>
                      <a:pt x="0" y="2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41" name="Freeform 106"/>
              <p:cNvSpPr/>
              <p:nvPr/>
            </p:nvSpPr>
            <p:spPr bwMode="auto">
              <a:xfrm>
                <a:off x="9844088" y="3000376"/>
                <a:ext cx="4762" cy="3175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0 h 1"/>
                  <a:gd name="T4" fmla="*/ 1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1" y="0"/>
                      <a:pt x="1" y="1"/>
                      <a:pt x="0" y="0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42" name="Freeform 107"/>
              <p:cNvSpPr/>
              <p:nvPr/>
            </p:nvSpPr>
            <p:spPr bwMode="auto">
              <a:xfrm>
                <a:off x="9848850" y="2992438"/>
                <a:ext cx="3175" cy="4763"/>
              </a:xfrm>
              <a:custGeom>
                <a:avLst/>
                <a:gdLst>
                  <a:gd name="T0" fmla="*/ 1 w 1"/>
                  <a:gd name="T1" fmla="*/ 0 h 1"/>
                  <a:gd name="T2" fmla="*/ 1 w 1"/>
                  <a:gd name="T3" fmla="*/ 1 h 1"/>
                  <a:gd name="T4" fmla="*/ 1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1" y="0"/>
                      <a:pt x="1" y="0"/>
                      <a:pt x="1" y="1"/>
                    </a:cubicBezTo>
                    <a:cubicBezTo>
                      <a:pt x="1" y="0"/>
                      <a:pt x="0" y="1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43" name="Freeform 108"/>
              <p:cNvSpPr/>
              <p:nvPr/>
            </p:nvSpPr>
            <p:spPr bwMode="auto">
              <a:xfrm>
                <a:off x="9859963" y="3008313"/>
                <a:ext cx="3175" cy="3175"/>
              </a:xfrm>
              <a:custGeom>
                <a:avLst/>
                <a:gdLst>
                  <a:gd name="T0" fmla="*/ 1 w 1"/>
                  <a:gd name="T1" fmla="*/ 0 h 1"/>
                  <a:gd name="T2" fmla="*/ 1 w 1"/>
                  <a:gd name="T3" fmla="*/ 1 h 1"/>
                  <a:gd name="T4" fmla="*/ 1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1" y="0"/>
                      <a:pt x="1" y="0"/>
                      <a:pt x="1" y="1"/>
                    </a:cubicBezTo>
                    <a:cubicBezTo>
                      <a:pt x="1" y="0"/>
                      <a:pt x="0" y="1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44" name="Freeform 109"/>
              <p:cNvSpPr/>
              <p:nvPr/>
            </p:nvSpPr>
            <p:spPr bwMode="auto">
              <a:xfrm>
                <a:off x="9866313" y="3008313"/>
                <a:ext cx="4762" cy="3175"/>
              </a:xfrm>
              <a:custGeom>
                <a:avLst/>
                <a:gdLst>
                  <a:gd name="T0" fmla="*/ 1 w 1"/>
                  <a:gd name="T1" fmla="*/ 0 h 1"/>
                  <a:gd name="T2" fmla="*/ 1 w 1"/>
                  <a:gd name="T3" fmla="*/ 0 h 1"/>
                  <a:gd name="T4" fmla="*/ 0 w 1"/>
                  <a:gd name="T5" fmla="*/ 1 h 1"/>
                  <a:gd name="T6" fmla="*/ 1 w 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1"/>
                      <a:pt x="1" y="1"/>
                      <a:pt x="0" y="1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45" name="Freeform 110"/>
              <p:cNvSpPr/>
              <p:nvPr/>
            </p:nvSpPr>
            <p:spPr bwMode="auto">
              <a:xfrm>
                <a:off x="9991725" y="3079751"/>
                <a:ext cx="0" cy="3175"/>
              </a:xfrm>
              <a:custGeom>
                <a:avLst/>
                <a:gdLst>
                  <a:gd name="T0" fmla="*/ 2 h 2"/>
                  <a:gd name="T1" fmla="*/ 2 h 2"/>
                  <a:gd name="T2" fmla="*/ 0 h 2"/>
                  <a:gd name="T3" fmla="*/ 2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2">
                    <a:moveTo>
                      <a:pt x="0" y="2"/>
                    </a:moveTo>
                    <a:lnTo>
                      <a:pt x="0" y="2"/>
                    </a:lnTo>
                    <a:lnTo>
                      <a:pt x="0" y="0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46" name="Freeform 111"/>
              <p:cNvSpPr/>
              <p:nvPr/>
            </p:nvSpPr>
            <p:spPr bwMode="auto">
              <a:xfrm>
                <a:off x="10036175" y="3121026"/>
                <a:ext cx="3175" cy="6350"/>
              </a:xfrm>
              <a:custGeom>
                <a:avLst/>
                <a:gdLst>
                  <a:gd name="T0" fmla="*/ 0 w 1"/>
                  <a:gd name="T1" fmla="*/ 1 h 2"/>
                  <a:gd name="T2" fmla="*/ 0 w 1"/>
                  <a:gd name="T3" fmla="*/ 2 h 2"/>
                  <a:gd name="T4" fmla="*/ 0 w 1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1"/>
                    </a:moveTo>
                    <a:cubicBezTo>
                      <a:pt x="1" y="0"/>
                      <a:pt x="0" y="1"/>
                      <a:pt x="0" y="2"/>
                    </a:cubicBezTo>
                    <a:cubicBezTo>
                      <a:pt x="0" y="1"/>
                      <a:pt x="1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47" name="Freeform 112"/>
              <p:cNvSpPr/>
              <p:nvPr/>
            </p:nvSpPr>
            <p:spPr bwMode="auto">
              <a:xfrm>
                <a:off x="10074275" y="3127376"/>
                <a:ext cx="3175" cy="7938"/>
              </a:xfrm>
              <a:custGeom>
                <a:avLst/>
                <a:gdLst>
                  <a:gd name="T0" fmla="*/ 0 w 2"/>
                  <a:gd name="T1" fmla="*/ 5 h 5"/>
                  <a:gd name="T2" fmla="*/ 0 w 2"/>
                  <a:gd name="T3" fmla="*/ 5 h 5"/>
                  <a:gd name="T4" fmla="*/ 2 w 2"/>
                  <a:gd name="T5" fmla="*/ 0 h 5"/>
                  <a:gd name="T6" fmla="*/ 0 w 2"/>
                  <a:gd name="T7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5">
                    <a:moveTo>
                      <a:pt x="0" y="5"/>
                    </a:moveTo>
                    <a:lnTo>
                      <a:pt x="0" y="5"/>
                    </a:lnTo>
                    <a:lnTo>
                      <a:pt x="2" y="0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</p:grpSp>
      <p:sp>
        <p:nvSpPr>
          <p:cNvPr id="2" name="Shape 58"/>
          <p:cNvSpPr/>
          <p:nvPr/>
        </p:nvSpPr>
        <p:spPr>
          <a:xfrm>
            <a:off x="20890527" y="9669621"/>
            <a:ext cx="3456000" cy="3672000"/>
          </a:xfrm>
          <a:prstGeom prst="rect">
            <a:avLst/>
          </a:prstGeom>
          <a:blipFill dpi="0" rotWithShape="1">
            <a:blip r:embed="rId6">
              <a:alphaModFix amt="39000"/>
            </a:blip>
            <a:srcRect/>
            <a:stretch>
              <a:fillRect/>
            </a:stretch>
          </a:blipFill>
          <a:ln w="12700">
            <a:miter lim="400000"/>
          </a:ln>
        </p:spPr>
        <p:txBody>
          <a:bodyPr wrap="square" lIns="0" tIns="0" rIns="0" bIns="0" anchor="ctr">
            <a:spAutoFit/>
          </a:bodyPr>
          <a:lstStyle>
            <a:lvl1pPr defTabSz="825500">
              <a:defRPr sz="50000">
                <a:ln w="63500">
                  <a:solidFill>
                    <a:srgbClr val="EAE9EB"/>
                  </a:solidFill>
                </a:ln>
                <a:noFill/>
                <a:latin typeface="FontAwesome"/>
                <a:ea typeface="FontAwesome"/>
                <a:cs typeface="FontAwesome"/>
                <a:sym typeface="FontAwesome"/>
              </a:defRPr>
            </a:lvl1pPr>
          </a:lstStyle>
          <a:p>
            <a:pPr lvl="0">
              <a:defRPr sz="1800">
                <a:ln w="9525">
                  <a:noFill/>
                </a:ln>
                <a:solidFill>
                  <a:srgbClr val="FFFFFF"/>
                </a:solidFill>
              </a:defRPr>
            </a:pPr>
            <a:endParaRPr sz="50000" dirty="0">
              <a:ln w="63500">
                <a:solidFill>
                  <a:srgbClr val="EAE9EB"/>
                </a:solidFill>
              </a:ln>
              <a:noFill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684145" y="1231266"/>
            <a:ext cx="14119860" cy="11169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pPr marL="0" marR="0" indent="0" algn="l" defTabSz="6477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6600">
                <a:ln>
                  <a:noFill/>
                </a:ln>
                <a:effectLst/>
                <a:uFillTx/>
                <a:latin typeface="微软雅黑" panose="020B0503020204020204" charset="-122"/>
                <a:ea typeface="微软雅黑" panose="020B0503020204020204" charset="-122"/>
                <a:sym typeface="Chalkduster"/>
              </a:rPr>
              <a:t>小程序基本开发</a:t>
            </a:r>
            <a:endParaRPr kumimoji="0" lang="zh-CN" altLang="en-US" sz="6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+mn-cs"/>
              <a:sym typeface="Chalkduster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71115" y="2576830"/>
            <a:ext cx="6185535" cy="309308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8971280" y="2473008"/>
            <a:ext cx="17574260" cy="30562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pPr marL="0" marR="0" indent="0" algn="l" defTabSz="647700" rtl="0" eaLnBrk="1" fontAlgn="auto" latinLnBrk="1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4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Chalkduster"/>
              </a:rPr>
              <a:t>index.js: </a:t>
            </a:r>
            <a:r>
              <a:rPr kumimoji="0" lang="zh-CN" altLang="en-US" sz="4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Chalkduster"/>
              </a:rPr>
              <a:t>负责该页面上的逻辑，</a:t>
            </a:r>
            <a:r>
              <a:rPr kumimoji="0" lang="en-US" altLang="zh-CN" sz="4000" b="0" i="0" u="none" strike="noStrike" cap="none" spc="0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Chalkduster"/>
              </a:rPr>
              <a:t>js</a:t>
            </a:r>
            <a:r>
              <a:rPr kumimoji="0" lang="zh-CN" altLang="en-US" sz="4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Chalkduster"/>
              </a:rPr>
              <a:t>代码</a:t>
            </a:r>
            <a:r>
              <a:rPr kumimoji="0" lang="en-US" altLang="zh-CN" sz="4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Chalkduster"/>
              </a:rPr>
              <a:t>+</a:t>
            </a:r>
            <a:r>
              <a:rPr kumimoji="0" lang="zh-CN" altLang="en-US" sz="4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Chalkduster"/>
              </a:rPr>
              <a:t>官方</a:t>
            </a:r>
            <a:r>
              <a:rPr kumimoji="0" lang="en-US" altLang="zh-CN" sz="4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Chalkduster"/>
              </a:rPr>
              <a:t>API</a:t>
            </a:r>
          </a:p>
          <a:p>
            <a:pPr marL="0" marR="0" indent="0" algn="l" defTabSz="647700" rtl="0" eaLnBrk="1" fontAlgn="auto" latinLnBrk="1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4000" b="0" i="0" u="none" strike="noStrike" cap="none" spc="0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Chalkduster"/>
              </a:rPr>
              <a:t>index.wxml</a:t>
            </a:r>
            <a:r>
              <a:rPr kumimoji="0" lang="en-US" altLang="zh-CN" sz="4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Chalkduster"/>
              </a:rPr>
              <a:t>: </a:t>
            </a:r>
            <a:r>
              <a:rPr kumimoji="0" lang="zh-CN" altLang="en-US" sz="4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Chalkduster"/>
              </a:rPr>
              <a:t>绑定数据，渲染页面；</a:t>
            </a:r>
            <a:r>
              <a:rPr kumimoji="0" lang="en-US" altLang="zh-CN" sz="4000" b="0" i="0" u="none" strike="noStrike" cap="none" spc="0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Chalkduster"/>
              </a:rPr>
              <a:t>wx</a:t>
            </a:r>
            <a:r>
              <a:rPr kumimoji="0" lang="zh-CN" altLang="en-US" sz="4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Chalkduster"/>
              </a:rPr>
              <a:t>官方标签，不同于</a:t>
            </a:r>
            <a:r>
              <a:rPr kumimoji="0" lang="en-US" altLang="zh-CN" sz="4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Chalkduster"/>
              </a:rPr>
              <a:t>HTML</a:t>
            </a:r>
          </a:p>
          <a:p>
            <a:pPr marL="0" marR="0" indent="0" algn="l" defTabSz="647700" rtl="0" eaLnBrk="1" fontAlgn="auto" latinLnBrk="1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4000" dirty="0" err="1">
                <a:ln>
                  <a:noFill/>
                </a:ln>
                <a:effectLst/>
                <a:uFillTx/>
                <a:latin typeface="微软雅黑" panose="020B0503020204020204" charset="-122"/>
                <a:ea typeface="微软雅黑" panose="020B0503020204020204" charset="-122"/>
                <a:sym typeface="Chalkduster"/>
              </a:rPr>
              <a:t>index.wxss</a:t>
            </a:r>
            <a:r>
              <a:rPr lang="en-US" altLang="zh-CN" sz="4000" dirty="0">
                <a:ln>
                  <a:noFill/>
                </a:ln>
                <a:effectLst/>
                <a:uFillTx/>
                <a:latin typeface="微软雅黑" panose="020B0503020204020204" charset="-122"/>
                <a:ea typeface="微软雅黑" panose="020B0503020204020204" charset="-122"/>
                <a:sym typeface="Chalkduster"/>
              </a:rPr>
              <a:t>: </a:t>
            </a:r>
            <a:r>
              <a:rPr lang="zh-CN" altLang="en-US" sz="4000" dirty="0">
                <a:ln>
                  <a:noFill/>
                </a:ln>
                <a:effectLst/>
                <a:uFillTx/>
                <a:latin typeface="微软雅黑" panose="020B0503020204020204" charset="-122"/>
                <a:ea typeface="微软雅黑" panose="020B0503020204020204" charset="-122"/>
                <a:sym typeface="Chalkduster"/>
              </a:rPr>
              <a:t>页面样式，和</a:t>
            </a:r>
            <a:r>
              <a:rPr lang="en-US" altLang="zh-CN" sz="4000" dirty="0">
                <a:ln>
                  <a:noFill/>
                </a:ln>
                <a:effectLst/>
                <a:uFillTx/>
                <a:latin typeface="微软雅黑" panose="020B0503020204020204" charset="-122"/>
                <a:ea typeface="微软雅黑" panose="020B0503020204020204" charset="-122"/>
                <a:sym typeface="Chalkduster"/>
              </a:rPr>
              <a:t>CSS</a:t>
            </a:r>
            <a:r>
              <a:rPr lang="zh-CN" altLang="en-US" sz="4000" dirty="0">
                <a:ln>
                  <a:noFill/>
                </a:ln>
                <a:effectLst/>
                <a:uFillTx/>
                <a:latin typeface="微软雅黑" panose="020B0503020204020204" charset="-122"/>
                <a:ea typeface="微软雅黑" panose="020B0503020204020204" charset="-122"/>
                <a:sym typeface="Chalkduster"/>
              </a:rPr>
              <a:t>大致一样</a:t>
            </a:r>
            <a:endParaRPr kumimoji="0" lang="zh-CN" altLang="en-US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+mn-cs"/>
              <a:sym typeface="Chalkduster"/>
            </a:endParaRPr>
          </a:p>
          <a:p>
            <a:pPr marL="0" marR="0" indent="0" algn="l" defTabSz="647700" rtl="0" eaLnBrk="1" fontAlgn="auto" latinLnBrk="1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4000" b="0" i="0" u="none" strike="noStrike" cap="none" spc="0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Chalkduster"/>
              </a:rPr>
              <a:t>index.json</a:t>
            </a:r>
            <a:r>
              <a:rPr kumimoji="0" lang="en-US" altLang="zh-CN" sz="4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Chalkduster"/>
              </a:rPr>
              <a:t>: </a:t>
            </a:r>
            <a:r>
              <a:rPr kumimoji="0" lang="zh-CN" altLang="en-US" sz="4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Chalkduster"/>
              </a:rPr>
              <a:t>负责页面配置，导航栏相关、窗口背景色、下拉等。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2571115" y="5539597"/>
            <a:ext cx="18517870" cy="8486426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pPr marL="0" marR="0" indent="0" algn="ctr" defTabSz="647700" rtl="0" eaLnBrk="1" fontAlgn="auto" latinLnBrk="1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4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Chalkduster"/>
              </a:rPr>
              <a:t>官方</a:t>
            </a:r>
            <a:r>
              <a:rPr kumimoji="0" lang="en-US" altLang="zh-CN" sz="4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Chalkduster"/>
              </a:rPr>
              <a:t>API</a:t>
            </a:r>
            <a:r>
              <a:rPr kumimoji="0" lang="zh-CN" altLang="en-US" sz="4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Chalkduster"/>
              </a:rPr>
              <a:t>支持：</a:t>
            </a:r>
          </a:p>
          <a:p>
            <a:pPr marL="0" marR="0" indent="0" algn="ctr" defTabSz="647700" rtl="0" eaLnBrk="1" fontAlgn="auto" latinLnBrk="1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4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Chalkduster"/>
              </a:rPr>
              <a:t>网络</a:t>
            </a:r>
            <a:r>
              <a:rPr kumimoji="0" lang="en-US" altLang="zh-CN" sz="4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Chalkduster"/>
              </a:rPr>
              <a:t>Request</a:t>
            </a:r>
            <a:r>
              <a:rPr kumimoji="0" lang="zh-CN" altLang="en-US" sz="4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Chalkduster"/>
              </a:rPr>
              <a:t>（异步）、上传下载、</a:t>
            </a:r>
            <a:r>
              <a:rPr kumimoji="0" lang="en-US" altLang="zh-CN" sz="4400" b="0" i="0" u="none" strike="noStrike" cap="none" spc="0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Chalkduster"/>
              </a:rPr>
              <a:t>WebSocket</a:t>
            </a:r>
            <a:endParaRPr kumimoji="0" lang="en-US" altLang="zh-CN" sz="4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+mn-cs"/>
              <a:sym typeface="Chalkduster"/>
            </a:endParaRPr>
          </a:p>
          <a:p>
            <a:pPr marL="0" marR="0" indent="0" algn="ctr" defTabSz="647700" rtl="0" eaLnBrk="1" fontAlgn="auto" latinLnBrk="1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4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Chalkduster"/>
              </a:rPr>
              <a:t>操作本地图片、录音、操作音频</a:t>
            </a:r>
            <a:r>
              <a:rPr kumimoji="0" lang="en-US" altLang="zh-CN" sz="4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Chalkduster"/>
              </a:rPr>
              <a:t>/</a:t>
            </a:r>
            <a:r>
              <a:rPr kumimoji="0" lang="zh-CN" altLang="en-US" sz="4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Chalkduster"/>
              </a:rPr>
              <a:t>视频</a:t>
            </a:r>
          </a:p>
          <a:p>
            <a:pPr marL="0" marR="0" indent="0" algn="ctr" defTabSz="647700" rtl="0" eaLnBrk="1" fontAlgn="auto" latinLnBrk="1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4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Chalkduster"/>
              </a:rPr>
              <a:t>操作本地文件</a:t>
            </a:r>
          </a:p>
          <a:p>
            <a:pPr marL="0" marR="0" indent="0" algn="ctr" defTabSz="647700" rtl="0" eaLnBrk="1" fontAlgn="auto" latinLnBrk="1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4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Chalkduster"/>
              </a:rPr>
              <a:t>地理位置</a:t>
            </a:r>
            <a:r>
              <a:rPr kumimoji="0" lang="en-US" altLang="zh-CN" sz="4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Chalkduster"/>
              </a:rPr>
              <a:t>/</a:t>
            </a:r>
            <a:r>
              <a:rPr kumimoji="0" lang="zh-CN" altLang="en-US" sz="4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Chalkduster"/>
              </a:rPr>
              <a:t>地图控件</a:t>
            </a:r>
          </a:p>
          <a:p>
            <a:pPr marL="0" marR="0" indent="0" algn="ctr" defTabSz="647700" rtl="0" eaLnBrk="1" fontAlgn="auto" latinLnBrk="1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4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Chalkduster"/>
              </a:rPr>
              <a:t>操作设备信息（</a:t>
            </a:r>
            <a:r>
              <a:rPr kumimoji="0" lang="zh-CN" altLang="en-US" sz="44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Chalkduster"/>
              </a:rPr>
              <a:t>系统信息、</a:t>
            </a:r>
            <a:r>
              <a:rPr kumimoji="0" lang="zh-CN" altLang="en-US" sz="4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Chalkduster"/>
              </a:rPr>
              <a:t>网络状态、蓝牙、拨打电话、罗盘等）</a:t>
            </a:r>
          </a:p>
          <a:p>
            <a:pPr rtl="0" latinLnBrk="1" hangingPunct="0">
              <a:lnSpc>
                <a:spcPct val="120000"/>
              </a:lnSpc>
            </a:pPr>
            <a:r>
              <a:rPr kumimoji="0" lang="zh-CN" altLang="en-US" sz="4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Chalkduster"/>
              </a:rPr>
              <a:t>开放接口（登录、授权、支付、模板消息、客服消息、</a:t>
            </a:r>
            <a:r>
              <a:rPr kumimoji="0" lang="zh-CN" altLang="en-US" sz="44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Chalkduster"/>
              </a:rPr>
              <a:t>生物</a:t>
            </a:r>
            <a:r>
              <a:rPr lang="zh-CN" altLang="en-US" sz="4400" dirty="0" smtClean="0">
                <a:latin typeface="微软雅黑" panose="020B0503020204020204" charset="-122"/>
                <a:ea typeface="微软雅黑" panose="020B0503020204020204" charset="-122"/>
              </a:rPr>
              <a:t>认证（目前只有</a:t>
            </a:r>
            <a:r>
              <a:rPr lang="zh-CN" altLang="en-US" sz="4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指纹识别</a:t>
            </a:r>
            <a:r>
              <a:rPr lang="zh-CN" altLang="en-US" sz="4400" dirty="0" smtClean="0">
                <a:latin typeface="微软雅黑" panose="020B0503020204020204" charset="-122"/>
                <a:ea typeface="微软雅黑" panose="020B0503020204020204" charset="-122"/>
              </a:rPr>
              <a:t>）</a:t>
            </a:r>
            <a:r>
              <a:rPr kumimoji="0" lang="zh-CN" altLang="en-US" sz="44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Chalkduster"/>
              </a:rPr>
              <a:t>、</a:t>
            </a:r>
            <a:r>
              <a:rPr kumimoji="0" lang="zh-CN" altLang="en-US" sz="4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Chalkduster"/>
              </a:rPr>
              <a:t>生成二维</a:t>
            </a:r>
            <a:r>
              <a:rPr kumimoji="0" lang="zh-CN" altLang="en-US" sz="44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Chalkduster"/>
              </a:rPr>
              <a:t>码、卡券等</a:t>
            </a:r>
            <a:r>
              <a:rPr kumimoji="0" lang="zh-CN" altLang="en-US" sz="4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Chalkduster"/>
              </a:rPr>
              <a:t>）</a:t>
            </a:r>
          </a:p>
          <a:p>
            <a:pPr marL="0" marR="0" indent="0" algn="ctr" defTabSz="647700" rtl="0" eaLnBrk="1" fontAlgn="auto" latinLnBrk="1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4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Chalkduster"/>
              </a:rPr>
              <a:t>小程序运营数据接口、自定义埋点上报</a:t>
            </a:r>
          </a:p>
          <a:p>
            <a:pPr marL="0" marR="0" indent="0" algn="ctr" defTabSz="647700" rtl="0" eaLnBrk="1" fontAlgn="auto" latinLnBrk="1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4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Chalkduster"/>
              </a:rPr>
              <a:t>......</a:t>
            </a: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  <p:bldP spid="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>
            <a:spLocks noGrp="1"/>
          </p:cNvSpPr>
          <p:nvPr>
            <p:ph type="sldNum" sz="quarter" idx="2"/>
          </p:nvPr>
        </p:nvSpPr>
        <p:spPr>
          <a:xfrm>
            <a:off x="12072869" y="13341863"/>
            <a:ext cx="236501" cy="378643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400">
                <a:solidFill>
                  <a:srgbClr val="FFFFFF"/>
                </a:solidFill>
              </a:rPr>
              <a:t>13</a:t>
            </a:fld>
            <a:endParaRPr sz="1400">
              <a:solidFill>
                <a:srgbClr val="FFFFFF"/>
              </a:solidFill>
            </a:endParaRPr>
          </a:p>
        </p:txBody>
      </p:sp>
      <p:sp>
        <p:nvSpPr>
          <p:cNvPr id="74" name="Shape 74"/>
          <p:cNvSpPr/>
          <p:nvPr/>
        </p:nvSpPr>
        <p:spPr>
          <a:xfrm flipH="1">
            <a:off x="16652009" y="97960"/>
            <a:ext cx="6239602" cy="7051748"/>
          </a:xfrm>
          <a:prstGeom prst="rect">
            <a:avLst/>
          </a:prstGeom>
          <a:blipFill dpi="0" rotWithShape="1">
            <a:blip r:embed="rId3">
              <a:alphaModFix amt="19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Cutout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 w="12700">
            <a:miter lim="400000"/>
          </a:ln>
        </p:spPr>
        <p:txBody>
          <a:bodyPr wrap="square" lIns="0" tIns="0" rIns="0" bIns="0" anchor="ctr">
            <a:spAutoFit/>
          </a:bodyPr>
          <a:lstStyle>
            <a:lvl1pPr defTabSz="825500">
              <a:defRPr sz="50000">
                <a:ln w="63500">
                  <a:solidFill>
                    <a:srgbClr val="EAE9EB"/>
                  </a:solidFill>
                </a:ln>
                <a:noFill/>
                <a:latin typeface="FontAwesome"/>
                <a:ea typeface="FontAwesome"/>
                <a:cs typeface="FontAwesome"/>
                <a:sym typeface="FontAwesome"/>
              </a:defRPr>
            </a:lvl1pPr>
          </a:lstStyle>
          <a:p>
            <a:pPr lvl="0">
              <a:defRPr sz="1800">
                <a:ln w="9525">
                  <a:noFill/>
                </a:ln>
                <a:solidFill>
                  <a:srgbClr val="FFFFFF"/>
                </a:solidFill>
              </a:defRPr>
            </a:pPr>
            <a:endParaRPr sz="50000" dirty="0">
              <a:ln w="63500">
                <a:solidFill>
                  <a:srgbClr val="EAE9EB"/>
                </a:solidFill>
              </a:ln>
              <a:noFill/>
            </a:endParaRPr>
          </a:p>
        </p:txBody>
      </p:sp>
      <p:sp>
        <p:nvSpPr>
          <p:cNvPr id="76" name="Shape 76"/>
          <p:cNvSpPr/>
          <p:nvPr/>
        </p:nvSpPr>
        <p:spPr>
          <a:xfrm>
            <a:off x="15117616" y="11009129"/>
            <a:ext cx="2893294" cy="2214502"/>
          </a:xfrm>
          <a:prstGeom prst="rect">
            <a:avLst/>
          </a:prstGeom>
          <a:blipFill dpi="0" rotWithShape="1">
            <a:blip r:embed="rId5">
              <a:alphaModFix amt="7000"/>
            </a:blip>
            <a:srcRect/>
            <a:stretch>
              <a:fillRect/>
            </a:stretch>
          </a:blipFill>
          <a:ln w="12700">
            <a:miter lim="400000"/>
          </a:ln>
        </p:spPr>
        <p:txBody>
          <a:bodyPr wrap="square" lIns="0" tIns="0" rIns="0" bIns="0" anchor="ctr">
            <a:spAutoFit/>
          </a:bodyPr>
          <a:lstStyle>
            <a:lvl1pPr defTabSz="825500">
              <a:defRPr sz="20000">
                <a:ln w="25400">
                  <a:solidFill>
                    <a:srgbClr val="EAE9EB"/>
                  </a:solidFill>
                </a:ln>
                <a:noFill/>
                <a:latin typeface="FontAwesome"/>
                <a:ea typeface="FontAwesome"/>
                <a:cs typeface="FontAwesome"/>
                <a:sym typeface="FontAwesome"/>
              </a:defRPr>
            </a:lvl1pPr>
          </a:lstStyle>
          <a:p>
            <a:pPr lvl="0">
              <a:defRPr sz="1800">
                <a:ln w="9525">
                  <a:noFill/>
                </a:ln>
                <a:solidFill>
                  <a:srgbClr val="FFFFFF"/>
                </a:solidFill>
              </a:defRPr>
            </a:pPr>
            <a:endParaRPr sz="20000" dirty="0">
              <a:ln w="25400">
                <a:solidFill>
                  <a:srgbClr val="EAE9EB"/>
                </a:solidFill>
              </a:ln>
              <a:noFill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876556" y="782293"/>
            <a:ext cx="1909762" cy="2836863"/>
            <a:chOff x="8412163" y="1649413"/>
            <a:chExt cx="1909762" cy="2836863"/>
          </a:xfrm>
        </p:grpSpPr>
        <p:sp>
          <p:nvSpPr>
            <p:cNvPr id="21" name="Freeform 18"/>
            <p:cNvSpPr/>
            <p:nvPr/>
          </p:nvSpPr>
          <p:spPr bwMode="auto">
            <a:xfrm>
              <a:off x="8794750" y="3124201"/>
              <a:ext cx="703262" cy="1362075"/>
            </a:xfrm>
            <a:custGeom>
              <a:avLst/>
              <a:gdLst>
                <a:gd name="T0" fmla="*/ 73 w 187"/>
                <a:gd name="T1" fmla="*/ 274 h 362"/>
                <a:gd name="T2" fmla="*/ 105 w 187"/>
                <a:gd name="T3" fmla="*/ 211 h 362"/>
                <a:gd name="T4" fmla="*/ 107 w 187"/>
                <a:gd name="T5" fmla="*/ 187 h 362"/>
                <a:gd name="T6" fmla="*/ 105 w 187"/>
                <a:gd name="T7" fmla="*/ 126 h 362"/>
                <a:gd name="T8" fmla="*/ 135 w 187"/>
                <a:gd name="T9" fmla="*/ 109 h 362"/>
                <a:gd name="T10" fmla="*/ 98 w 187"/>
                <a:gd name="T11" fmla="*/ 101 h 362"/>
                <a:gd name="T12" fmla="*/ 110 w 187"/>
                <a:gd name="T13" fmla="*/ 86 h 362"/>
                <a:gd name="T14" fmla="*/ 143 w 187"/>
                <a:gd name="T15" fmla="*/ 78 h 362"/>
                <a:gd name="T16" fmla="*/ 169 w 187"/>
                <a:gd name="T17" fmla="*/ 72 h 362"/>
                <a:gd name="T18" fmla="*/ 166 w 187"/>
                <a:gd name="T19" fmla="*/ 85 h 362"/>
                <a:gd name="T20" fmla="*/ 168 w 187"/>
                <a:gd name="T21" fmla="*/ 83 h 362"/>
                <a:gd name="T22" fmla="*/ 168 w 187"/>
                <a:gd name="T23" fmla="*/ 75 h 362"/>
                <a:gd name="T24" fmla="*/ 168 w 187"/>
                <a:gd name="T25" fmla="*/ 83 h 362"/>
                <a:gd name="T26" fmla="*/ 157 w 187"/>
                <a:gd name="T27" fmla="*/ 79 h 362"/>
                <a:gd name="T28" fmla="*/ 131 w 187"/>
                <a:gd name="T29" fmla="*/ 79 h 362"/>
                <a:gd name="T30" fmla="*/ 95 w 187"/>
                <a:gd name="T31" fmla="*/ 80 h 362"/>
                <a:gd name="T32" fmla="*/ 70 w 187"/>
                <a:gd name="T33" fmla="*/ 73 h 362"/>
                <a:gd name="T34" fmla="*/ 74 w 187"/>
                <a:gd name="T35" fmla="*/ 61 h 362"/>
                <a:gd name="T36" fmla="*/ 94 w 187"/>
                <a:gd name="T37" fmla="*/ 54 h 362"/>
                <a:gd name="T38" fmla="*/ 110 w 187"/>
                <a:gd name="T39" fmla="*/ 48 h 362"/>
                <a:gd name="T40" fmla="*/ 119 w 187"/>
                <a:gd name="T41" fmla="*/ 46 h 362"/>
                <a:gd name="T42" fmla="*/ 144 w 187"/>
                <a:gd name="T43" fmla="*/ 43 h 362"/>
                <a:gd name="T44" fmla="*/ 169 w 187"/>
                <a:gd name="T45" fmla="*/ 33 h 362"/>
                <a:gd name="T46" fmla="*/ 161 w 187"/>
                <a:gd name="T47" fmla="*/ 45 h 362"/>
                <a:gd name="T48" fmla="*/ 143 w 187"/>
                <a:gd name="T49" fmla="*/ 44 h 362"/>
                <a:gd name="T50" fmla="*/ 92 w 187"/>
                <a:gd name="T51" fmla="*/ 49 h 362"/>
                <a:gd name="T52" fmla="*/ 80 w 187"/>
                <a:gd name="T53" fmla="*/ 42 h 362"/>
                <a:gd name="T54" fmla="*/ 83 w 187"/>
                <a:gd name="T55" fmla="*/ 27 h 362"/>
                <a:gd name="T56" fmla="*/ 101 w 187"/>
                <a:gd name="T57" fmla="*/ 21 h 362"/>
                <a:gd name="T58" fmla="*/ 117 w 187"/>
                <a:gd name="T59" fmla="*/ 15 h 362"/>
                <a:gd name="T60" fmla="*/ 127 w 187"/>
                <a:gd name="T61" fmla="*/ 15 h 362"/>
                <a:gd name="T62" fmla="*/ 143 w 187"/>
                <a:gd name="T63" fmla="*/ 19 h 362"/>
                <a:gd name="T64" fmla="*/ 160 w 187"/>
                <a:gd name="T65" fmla="*/ 14 h 362"/>
                <a:gd name="T66" fmla="*/ 173 w 187"/>
                <a:gd name="T67" fmla="*/ 4 h 362"/>
                <a:gd name="T68" fmla="*/ 181 w 187"/>
                <a:gd name="T69" fmla="*/ 3 h 362"/>
                <a:gd name="T70" fmla="*/ 178 w 187"/>
                <a:gd name="T71" fmla="*/ 21 h 362"/>
                <a:gd name="T72" fmla="*/ 181 w 187"/>
                <a:gd name="T73" fmla="*/ 4 h 362"/>
                <a:gd name="T74" fmla="*/ 180 w 187"/>
                <a:gd name="T75" fmla="*/ 6 h 362"/>
                <a:gd name="T76" fmla="*/ 183 w 187"/>
                <a:gd name="T77" fmla="*/ 8 h 362"/>
                <a:gd name="T78" fmla="*/ 180 w 187"/>
                <a:gd name="T79" fmla="*/ 16 h 362"/>
                <a:gd name="T80" fmla="*/ 156 w 187"/>
                <a:gd name="T81" fmla="*/ 15 h 362"/>
                <a:gd name="T82" fmla="*/ 118 w 187"/>
                <a:gd name="T83" fmla="*/ 12 h 362"/>
                <a:gd name="T84" fmla="*/ 97 w 187"/>
                <a:gd name="T85" fmla="*/ 11 h 362"/>
                <a:gd name="T86" fmla="*/ 109 w 187"/>
                <a:gd name="T87" fmla="*/ 5 h 362"/>
                <a:gd name="T88" fmla="*/ 135 w 187"/>
                <a:gd name="T89" fmla="*/ 2 h 362"/>
                <a:gd name="T90" fmla="*/ 186 w 187"/>
                <a:gd name="T91" fmla="*/ 9 h 362"/>
                <a:gd name="T92" fmla="*/ 176 w 187"/>
                <a:gd name="T93" fmla="*/ 20 h 362"/>
                <a:gd name="T94" fmla="*/ 123 w 187"/>
                <a:gd name="T95" fmla="*/ 30 h 362"/>
                <a:gd name="T96" fmla="*/ 78 w 187"/>
                <a:gd name="T97" fmla="*/ 31 h 362"/>
                <a:gd name="T98" fmla="*/ 86 w 187"/>
                <a:gd name="T99" fmla="*/ 33 h 362"/>
                <a:gd name="T100" fmla="*/ 159 w 187"/>
                <a:gd name="T101" fmla="*/ 30 h 362"/>
                <a:gd name="T102" fmla="*/ 176 w 187"/>
                <a:gd name="T103" fmla="*/ 50 h 362"/>
                <a:gd name="T104" fmla="*/ 145 w 187"/>
                <a:gd name="T105" fmla="*/ 58 h 362"/>
                <a:gd name="T106" fmla="*/ 82 w 187"/>
                <a:gd name="T107" fmla="*/ 74 h 362"/>
                <a:gd name="T108" fmla="*/ 81 w 187"/>
                <a:gd name="T109" fmla="*/ 60 h 362"/>
                <a:gd name="T110" fmla="*/ 127 w 187"/>
                <a:gd name="T111" fmla="*/ 66 h 362"/>
                <a:gd name="T112" fmla="*/ 176 w 187"/>
                <a:gd name="T113" fmla="*/ 75 h 362"/>
                <a:gd name="T114" fmla="*/ 170 w 187"/>
                <a:gd name="T115" fmla="*/ 88 h 362"/>
                <a:gd name="T116" fmla="*/ 105 w 187"/>
                <a:gd name="T117" fmla="*/ 104 h 362"/>
                <a:gd name="T118" fmla="*/ 104 w 187"/>
                <a:gd name="T119" fmla="*/ 88 h 362"/>
                <a:gd name="T120" fmla="*/ 144 w 187"/>
                <a:gd name="T121" fmla="*/ 117 h 362"/>
                <a:gd name="T122" fmla="*/ 118 w 187"/>
                <a:gd name="T123" fmla="*/ 169 h 362"/>
                <a:gd name="T124" fmla="*/ 112 w 187"/>
                <a:gd name="T125" fmla="*/ 233 h 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87" h="362">
                  <a:moveTo>
                    <a:pt x="6" y="350"/>
                  </a:moveTo>
                  <a:cubicBezTo>
                    <a:pt x="10" y="338"/>
                    <a:pt x="24" y="331"/>
                    <a:pt x="30" y="320"/>
                  </a:cubicBezTo>
                  <a:cubicBezTo>
                    <a:pt x="31" y="319"/>
                    <a:pt x="31" y="322"/>
                    <a:pt x="33" y="319"/>
                  </a:cubicBezTo>
                  <a:cubicBezTo>
                    <a:pt x="39" y="308"/>
                    <a:pt x="53" y="296"/>
                    <a:pt x="64" y="286"/>
                  </a:cubicBezTo>
                  <a:cubicBezTo>
                    <a:pt x="64" y="287"/>
                    <a:pt x="64" y="287"/>
                    <a:pt x="64" y="287"/>
                  </a:cubicBezTo>
                  <a:cubicBezTo>
                    <a:pt x="67" y="286"/>
                    <a:pt x="67" y="282"/>
                    <a:pt x="69" y="279"/>
                  </a:cubicBezTo>
                  <a:cubicBezTo>
                    <a:pt x="69" y="280"/>
                    <a:pt x="69" y="281"/>
                    <a:pt x="70" y="280"/>
                  </a:cubicBezTo>
                  <a:cubicBezTo>
                    <a:pt x="69" y="279"/>
                    <a:pt x="73" y="276"/>
                    <a:pt x="73" y="274"/>
                  </a:cubicBezTo>
                  <a:cubicBezTo>
                    <a:pt x="74" y="274"/>
                    <a:pt x="74" y="274"/>
                    <a:pt x="76" y="274"/>
                  </a:cubicBezTo>
                  <a:cubicBezTo>
                    <a:pt x="76" y="271"/>
                    <a:pt x="76" y="271"/>
                    <a:pt x="76" y="271"/>
                  </a:cubicBezTo>
                  <a:cubicBezTo>
                    <a:pt x="75" y="265"/>
                    <a:pt x="83" y="262"/>
                    <a:pt x="85" y="256"/>
                  </a:cubicBezTo>
                  <a:cubicBezTo>
                    <a:pt x="85" y="256"/>
                    <a:pt x="85" y="257"/>
                    <a:pt x="85" y="257"/>
                  </a:cubicBezTo>
                  <a:cubicBezTo>
                    <a:pt x="89" y="247"/>
                    <a:pt x="96" y="236"/>
                    <a:pt x="100" y="226"/>
                  </a:cubicBezTo>
                  <a:cubicBezTo>
                    <a:pt x="100" y="226"/>
                    <a:pt x="101" y="227"/>
                    <a:pt x="102" y="227"/>
                  </a:cubicBezTo>
                  <a:cubicBezTo>
                    <a:pt x="100" y="226"/>
                    <a:pt x="102" y="222"/>
                    <a:pt x="103" y="219"/>
                  </a:cubicBezTo>
                  <a:cubicBezTo>
                    <a:pt x="105" y="219"/>
                    <a:pt x="103" y="214"/>
                    <a:pt x="105" y="211"/>
                  </a:cubicBezTo>
                  <a:cubicBezTo>
                    <a:pt x="105" y="211"/>
                    <a:pt x="105" y="211"/>
                    <a:pt x="105" y="211"/>
                  </a:cubicBezTo>
                  <a:cubicBezTo>
                    <a:pt x="104" y="208"/>
                    <a:pt x="107" y="208"/>
                    <a:pt x="106" y="205"/>
                  </a:cubicBezTo>
                  <a:cubicBezTo>
                    <a:pt x="107" y="204"/>
                    <a:pt x="107" y="204"/>
                    <a:pt x="107" y="204"/>
                  </a:cubicBezTo>
                  <a:cubicBezTo>
                    <a:pt x="105" y="203"/>
                    <a:pt x="110" y="201"/>
                    <a:pt x="109" y="198"/>
                  </a:cubicBezTo>
                  <a:cubicBezTo>
                    <a:pt x="108" y="198"/>
                    <a:pt x="108" y="198"/>
                    <a:pt x="108" y="198"/>
                  </a:cubicBezTo>
                  <a:cubicBezTo>
                    <a:pt x="108" y="196"/>
                    <a:pt x="109" y="196"/>
                    <a:pt x="109" y="194"/>
                  </a:cubicBezTo>
                  <a:cubicBezTo>
                    <a:pt x="109" y="193"/>
                    <a:pt x="109" y="193"/>
                    <a:pt x="109" y="193"/>
                  </a:cubicBezTo>
                  <a:cubicBezTo>
                    <a:pt x="108" y="189"/>
                    <a:pt x="109" y="187"/>
                    <a:pt x="107" y="187"/>
                  </a:cubicBezTo>
                  <a:cubicBezTo>
                    <a:pt x="109" y="185"/>
                    <a:pt x="108" y="191"/>
                    <a:pt x="111" y="188"/>
                  </a:cubicBezTo>
                  <a:cubicBezTo>
                    <a:pt x="109" y="173"/>
                    <a:pt x="96" y="164"/>
                    <a:pt x="91" y="148"/>
                  </a:cubicBezTo>
                  <a:cubicBezTo>
                    <a:pt x="92" y="146"/>
                    <a:pt x="92" y="145"/>
                    <a:pt x="93" y="145"/>
                  </a:cubicBezTo>
                  <a:cubicBezTo>
                    <a:pt x="93" y="144"/>
                    <a:pt x="95" y="140"/>
                    <a:pt x="95" y="138"/>
                  </a:cubicBezTo>
                  <a:cubicBezTo>
                    <a:pt x="94" y="139"/>
                    <a:pt x="96" y="138"/>
                    <a:pt x="96" y="137"/>
                  </a:cubicBezTo>
                  <a:cubicBezTo>
                    <a:pt x="99" y="136"/>
                    <a:pt x="96" y="134"/>
                    <a:pt x="99" y="132"/>
                  </a:cubicBezTo>
                  <a:cubicBezTo>
                    <a:pt x="98" y="133"/>
                    <a:pt x="99" y="134"/>
                    <a:pt x="100" y="134"/>
                  </a:cubicBezTo>
                  <a:cubicBezTo>
                    <a:pt x="100" y="131"/>
                    <a:pt x="103" y="129"/>
                    <a:pt x="105" y="126"/>
                  </a:cubicBezTo>
                  <a:cubicBezTo>
                    <a:pt x="104" y="127"/>
                    <a:pt x="104" y="128"/>
                    <a:pt x="105" y="128"/>
                  </a:cubicBezTo>
                  <a:cubicBezTo>
                    <a:pt x="106" y="124"/>
                    <a:pt x="109" y="124"/>
                    <a:pt x="111" y="122"/>
                  </a:cubicBezTo>
                  <a:cubicBezTo>
                    <a:pt x="111" y="123"/>
                    <a:pt x="111" y="123"/>
                    <a:pt x="111" y="123"/>
                  </a:cubicBezTo>
                  <a:cubicBezTo>
                    <a:pt x="115" y="122"/>
                    <a:pt x="111" y="121"/>
                    <a:pt x="114" y="119"/>
                  </a:cubicBezTo>
                  <a:cubicBezTo>
                    <a:pt x="114" y="120"/>
                    <a:pt x="114" y="120"/>
                    <a:pt x="114" y="121"/>
                  </a:cubicBezTo>
                  <a:cubicBezTo>
                    <a:pt x="116" y="117"/>
                    <a:pt x="122" y="115"/>
                    <a:pt x="125" y="112"/>
                  </a:cubicBezTo>
                  <a:cubicBezTo>
                    <a:pt x="125" y="113"/>
                    <a:pt x="125" y="113"/>
                    <a:pt x="125" y="113"/>
                  </a:cubicBezTo>
                  <a:cubicBezTo>
                    <a:pt x="128" y="112"/>
                    <a:pt x="133" y="105"/>
                    <a:pt x="135" y="109"/>
                  </a:cubicBezTo>
                  <a:cubicBezTo>
                    <a:pt x="133" y="108"/>
                    <a:pt x="136" y="106"/>
                    <a:pt x="132" y="105"/>
                  </a:cubicBezTo>
                  <a:cubicBezTo>
                    <a:pt x="132" y="107"/>
                    <a:pt x="125" y="105"/>
                    <a:pt x="127" y="108"/>
                  </a:cubicBezTo>
                  <a:cubicBezTo>
                    <a:pt x="124" y="107"/>
                    <a:pt x="118" y="105"/>
                    <a:pt x="115" y="106"/>
                  </a:cubicBezTo>
                  <a:cubicBezTo>
                    <a:pt x="117" y="105"/>
                    <a:pt x="114" y="103"/>
                    <a:pt x="117" y="103"/>
                  </a:cubicBezTo>
                  <a:cubicBezTo>
                    <a:pt x="115" y="102"/>
                    <a:pt x="115" y="102"/>
                    <a:pt x="115" y="102"/>
                  </a:cubicBezTo>
                  <a:cubicBezTo>
                    <a:pt x="115" y="101"/>
                    <a:pt x="117" y="102"/>
                    <a:pt x="116" y="101"/>
                  </a:cubicBezTo>
                  <a:cubicBezTo>
                    <a:pt x="115" y="101"/>
                    <a:pt x="110" y="101"/>
                    <a:pt x="109" y="101"/>
                  </a:cubicBezTo>
                  <a:cubicBezTo>
                    <a:pt x="106" y="101"/>
                    <a:pt x="103" y="103"/>
                    <a:pt x="98" y="101"/>
                  </a:cubicBezTo>
                  <a:cubicBezTo>
                    <a:pt x="101" y="102"/>
                    <a:pt x="98" y="99"/>
                    <a:pt x="100" y="99"/>
                  </a:cubicBezTo>
                  <a:cubicBezTo>
                    <a:pt x="99" y="97"/>
                    <a:pt x="93" y="104"/>
                    <a:pt x="94" y="93"/>
                  </a:cubicBezTo>
                  <a:cubicBezTo>
                    <a:pt x="95" y="92"/>
                    <a:pt x="95" y="94"/>
                    <a:pt x="97" y="92"/>
                  </a:cubicBezTo>
                  <a:cubicBezTo>
                    <a:pt x="96" y="92"/>
                    <a:pt x="97" y="91"/>
                    <a:pt x="97" y="90"/>
                  </a:cubicBezTo>
                  <a:cubicBezTo>
                    <a:pt x="98" y="89"/>
                    <a:pt x="103" y="86"/>
                    <a:pt x="105" y="88"/>
                  </a:cubicBezTo>
                  <a:cubicBezTo>
                    <a:pt x="106" y="88"/>
                    <a:pt x="103" y="89"/>
                    <a:pt x="105" y="89"/>
                  </a:cubicBezTo>
                  <a:cubicBezTo>
                    <a:pt x="107" y="88"/>
                    <a:pt x="107" y="87"/>
                    <a:pt x="110" y="86"/>
                  </a:cubicBezTo>
                  <a:cubicBezTo>
                    <a:pt x="110" y="86"/>
                    <a:pt x="110" y="86"/>
                    <a:pt x="110" y="86"/>
                  </a:cubicBezTo>
                  <a:cubicBezTo>
                    <a:pt x="112" y="86"/>
                    <a:pt x="115" y="84"/>
                    <a:pt x="113" y="83"/>
                  </a:cubicBezTo>
                  <a:cubicBezTo>
                    <a:pt x="112" y="84"/>
                    <a:pt x="114" y="85"/>
                    <a:pt x="112" y="84"/>
                  </a:cubicBezTo>
                  <a:cubicBezTo>
                    <a:pt x="113" y="83"/>
                    <a:pt x="116" y="82"/>
                    <a:pt x="119" y="81"/>
                  </a:cubicBezTo>
                  <a:cubicBezTo>
                    <a:pt x="118" y="82"/>
                    <a:pt x="118" y="82"/>
                    <a:pt x="118" y="83"/>
                  </a:cubicBezTo>
                  <a:cubicBezTo>
                    <a:pt x="122" y="81"/>
                    <a:pt x="126" y="80"/>
                    <a:pt x="130" y="78"/>
                  </a:cubicBezTo>
                  <a:cubicBezTo>
                    <a:pt x="130" y="77"/>
                    <a:pt x="128" y="81"/>
                    <a:pt x="128" y="80"/>
                  </a:cubicBezTo>
                  <a:cubicBezTo>
                    <a:pt x="133" y="81"/>
                    <a:pt x="139" y="77"/>
                    <a:pt x="143" y="79"/>
                  </a:cubicBezTo>
                  <a:cubicBezTo>
                    <a:pt x="143" y="79"/>
                    <a:pt x="143" y="77"/>
                    <a:pt x="143" y="78"/>
                  </a:cubicBezTo>
                  <a:cubicBezTo>
                    <a:pt x="146" y="77"/>
                    <a:pt x="146" y="79"/>
                    <a:pt x="147" y="78"/>
                  </a:cubicBezTo>
                  <a:cubicBezTo>
                    <a:pt x="147" y="79"/>
                    <a:pt x="149" y="78"/>
                    <a:pt x="151" y="77"/>
                  </a:cubicBezTo>
                  <a:cubicBezTo>
                    <a:pt x="152" y="77"/>
                    <a:pt x="151" y="78"/>
                    <a:pt x="150" y="78"/>
                  </a:cubicBezTo>
                  <a:cubicBezTo>
                    <a:pt x="152" y="77"/>
                    <a:pt x="162" y="75"/>
                    <a:pt x="167" y="75"/>
                  </a:cubicBezTo>
                  <a:cubicBezTo>
                    <a:pt x="166" y="74"/>
                    <a:pt x="167" y="74"/>
                    <a:pt x="168" y="73"/>
                  </a:cubicBezTo>
                  <a:cubicBezTo>
                    <a:pt x="169" y="72"/>
                    <a:pt x="169" y="72"/>
                    <a:pt x="169" y="72"/>
                  </a:cubicBezTo>
                  <a:cubicBezTo>
                    <a:pt x="169" y="72"/>
                    <a:pt x="169" y="72"/>
                    <a:pt x="169" y="72"/>
                  </a:cubicBezTo>
                  <a:cubicBezTo>
                    <a:pt x="169" y="72"/>
                    <a:pt x="169" y="72"/>
                    <a:pt x="169" y="72"/>
                  </a:cubicBezTo>
                  <a:cubicBezTo>
                    <a:pt x="169" y="72"/>
                    <a:pt x="169" y="72"/>
                    <a:pt x="169" y="72"/>
                  </a:cubicBezTo>
                  <a:cubicBezTo>
                    <a:pt x="169" y="72"/>
                    <a:pt x="169" y="72"/>
                    <a:pt x="169" y="72"/>
                  </a:cubicBezTo>
                  <a:cubicBezTo>
                    <a:pt x="170" y="69"/>
                    <a:pt x="164" y="97"/>
                    <a:pt x="166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5" y="85"/>
                    <a:pt x="165" y="85"/>
                    <a:pt x="165" y="85"/>
                  </a:cubicBezTo>
                  <a:cubicBezTo>
                    <a:pt x="167" y="84"/>
                    <a:pt x="167" y="84"/>
                    <a:pt x="167" y="84"/>
                  </a:cubicBezTo>
                  <a:cubicBezTo>
                    <a:pt x="166" y="83"/>
                    <a:pt x="164" y="83"/>
                    <a:pt x="164" y="82"/>
                  </a:cubicBezTo>
                  <a:cubicBezTo>
                    <a:pt x="163" y="82"/>
                    <a:pt x="165" y="83"/>
                    <a:pt x="167" y="83"/>
                  </a:cubicBezTo>
                  <a:cubicBezTo>
                    <a:pt x="167" y="83"/>
                    <a:pt x="167" y="83"/>
                    <a:pt x="167" y="83"/>
                  </a:cubicBezTo>
                  <a:cubicBezTo>
                    <a:pt x="168" y="83"/>
                    <a:pt x="168" y="83"/>
                    <a:pt x="168" y="83"/>
                  </a:cubicBezTo>
                  <a:cubicBezTo>
                    <a:pt x="168" y="83"/>
                    <a:pt x="168" y="83"/>
                    <a:pt x="168" y="83"/>
                  </a:cubicBezTo>
                  <a:cubicBezTo>
                    <a:pt x="168" y="83"/>
                    <a:pt x="168" y="83"/>
                    <a:pt x="168" y="83"/>
                  </a:cubicBezTo>
                  <a:cubicBezTo>
                    <a:pt x="168" y="83"/>
                    <a:pt x="168" y="83"/>
                    <a:pt x="168" y="83"/>
                  </a:cubicBezTo>
                  <a:cubicBezTo>
                    <a:pt x="168" y="83"/>
                    <a:pt x="168" y="83"/>
                    <a:pt x="168" y="83"/>
                  </a:cubicBezTo>
                  <a:cubicBezTo>
                    <a:pt x="168" y="83"/>
                    <a:pt x="168" y="83"/>
                    <a:pt x="168" y="83"/>
                  </a:cubicBezTo>
                  <a:cubicBezTo>
                    <a:pt x="167" y="85"/>
                    <a:pt x="172" y="67"/>
                    <a:pt x="170" y="75"/>
                  </a:cubicBezTo>
                  <a:cubicBezTo>
                    <a:pt x="170" y="75"/>
                    <a:pt x="170" y="75"/>
                    <a:pt x="170" y="75"/>
                  </a:cubicBezTo>
                  <a:cubicBezTo>
                    <a:pt x="169" y="75"/>
                    <a:pt x="169" y="75"/>
                    <a:pt x="169" y="75"/>
                  </a:cubicBezTo>
                  <a:cubicBezTo>
                    <a:pt x="168" y="75"/>
                    <a:pt x="168" y="75"/>
                    <a:pt x="168" y="75"/>
                  </a:cubicBezTo>
                  <a:cubicBezTo>
                    <a:pt x="168" y="75"/>
                    <a:pt x="168" y="75"/>
                    <a:pt x="168" y="75"/>
                  </a:cubicBezTo>
                  <a:cubicBezTo>
                    <a:pt x="169" y="75"/>
                    <a:pt x="169" y="75"/>
                    <a:pt x="169" y="75"/>
                  </a:cubicBezTo>
                  <a:cubicBezTo>
                    <a:pt x="170" y="75"/>
                    <a:pt x="170" y="75"/>
                    <a:pt x="170" y="75"/>
                  </a:cubicBezTo>
                  <a:cubicBezTo>
                    <a:pt x="170" y="75"/>
                    <a:pt x="170" y="75"/>
                    <a:pt x="170" y="75"/>
                  </a:cubicBezTo>
                  <a:cubicBezTo>
                    <a:pt x="170" y="75"/>
                    <a:pt x="170" y="75"/>
                    <a:pt x="170" y="75"/>
                  </a:cubicBezTo>
                  <a:cubicBezTo>
                    <a:pt x="170" y="75"/>
                    <a:pt x="170" y="75"/>
                    <a:pt x="170" y="75"/>
                  </a:cubicBezTo>
                  <a:cubicBezTo>
                    <a:pt x="170" y="75"/>
                    <a:pt x="170" y="75"/>
                    <a:pt x="170" y="75"/>
                  </a:cubicBezTo>
                  <a:cubicBezTo>
                    <a:pt x="169" y="78"/>
                    <a:pt x="172" y="66"/>
                    <a:pt x="168" y="83"/>
                  </a:cubicBezTo>
                  <a:cubicBezTo>
                    <a:pt x="168" y="83"/>
                    <a:pt x="168" y="83"/>
                    <a:pt x="168" y="83"/>
                  </a:cubicBezTo>
                  <a:cubicBezTo>
                    <a:pt x="168" y="83"/>
                    <a:pt x="168" y="83"/>
                    <a:pt x="168" y="83"/>
                  </a:cubicBezTo>
                  <a:cubicBezTo>
                    <a:pt x="168" y="83"/>
                    <a:pt x="168" y="83"/>
                    <a:pt x="168" y="83"/>
                  </a:cubicBezTo>
                  <a:cubicBezTo>
                    <a:pt x="168" y="83"/>
                    <a:pt x="168" y="83"/>
                    <a:pt x="168" y="83"/>
                  </a:cubicBezTo>
                  <a:cubicBezTo>
                    <a:pt x="167" y="83"/>
                    <a:pt x="167" y="83"/>
                    <a:pt x="167" y="83"/>
                  </a:cubicBezTo>
                  <a:cubicBezTo>
                    <a:pt x="166" y="83"/>
                    <a:pt x="165" y="83"/>
                    <a:pt x="166" y="83"/>
                  </a:cubicBezTo>
                  <a:cubicBezTo>
                    <a:pt x="164" y="82"/>
                    <a:pt x="162" y="82"/>
                    <a:pt x="161" y="80"/>
                  </a:cubicBezTo>
                  <a:cubicBezTo>
                    <a:pt x="161" y="80"/>
                    <a:pt x="163" y="79"/>
                    <a:pt x="161" y="78"/>
                  </a:cubicBezTo>
                  <a:cubicBezTo>
                    <a:pt x="158" y="78"/>
                    <a:pt x="160" y="79"/>
                    <a:pt x="157" y="79"/>
                  </a:cubicBezTo>
                  <a:cubicBezTo>
                    <a:pt x="156" y="79"/>
                    <a:pt x="156" y="79"/>
                    <a:pt x="156" y="79"/>
                  </a:cubicBezTo>
                  <a:cubicBezTo>
                    <a:pt x="155" y="80"/>
                    <a:pt x="153" y="78"/>
                    <a:pt x="154" y="80"/>
                  </a:cubicBezTo>
                  <a:cubicBezTo>
                    <a:pt x="154" y="79"/>
                    <a:pt x="149" y="80"/>
                    <a:pt x="150" y="78"/>
                  </a:cubicBezTo>
                  <a:cubicBezTo>
                    <a:pt x="150" y="76"/>
                    <a:pt x="150" y="76"/>
                    <a:pt x="150" y="76"/>
                  </a:cubicBezTo>
                  <a:cubicBezTo>
                    <a:pt x="149" y="76"/>
                    <a:pt x="148" y="78"/>
                    <a:pt x="147" y="79"/>
                  </a:cubicBezTo>
                  <a:cubicBezTo>
                    <a:pt x="146" y="78"/>
                    <a:pt x="146" y="78"/>
                    <a:pt x="146" y="78"/>
                  </a:cubicBezTo>
                  <a:cubicBezTo>
                    <a:pt x="146" y="80"/>
                    <a:pt x="142" y="78"/>
                    <a:pt x="141" y="80"/>
                  </a:cubicBezTo>
                  <a:cubicBezTo>
                    <a:pt x="138" y="79"/>
                    <a:pt x="133" y="80"/>
                    <a:pt x="131" y="79"/>
                  </a:cubicBezTo>
                  <a:cubicBezTo>
                    <a:pt x="128" y="80"/>
                    <a:pt x="126" y="81"/>
                    <a:pt x="123" y="80"/>
                  </a:cubicBezTo>
                  <a:cubicBezTo>
                    <a:pt x="124" y="80"/>
                    <a:pt x="125" y="80"/>
                    <a:pt x="125" y="79"/>
                  </a:cubicBezTo>
                  <a:cubicBezTo>
                    <a:pt x="123" y="79"/>
                    <a:pt x="122" y="79"/>
                    <a:pt x="121" y="80"/>
                  </a:cubicBezTo>
                  <a:cubicBezTo>
                    <a:pt x="121" y="80"/>
                    <a:pt x="117" y="79"/>
                    <a:pt x="115" y="78"/>
                  </a:cubicBezTo>
                  <a:cubicBezTo>
                    <a:pt x="112" y="79"/>
                    <a:pt x="113" y="80"/>
                    <a:pt x="113" y="81"/>
                  </a:cubicBezTo>
                  <a:cubicBezTo>
                    <a:pt x="111" y="79"/>
                    <a:pt x="106" y="83"/>
                    <a:pt x="102" y="81"/>
                  </a:cubicBezTo>
                  <a:cubicBezTo>
                    <a:pt x="103" y="81"/>
                    <a:pt x="106" y="80"/>
                    <a:pt x="104" y="79"/>
                  </a:cubicBezTo>
                  <a:cubicBezTo>
                    <a:pt x="102" y="76"/>
                    <a:pt x="99" y="81"/>
                    <a:pt x="95" y="80"/>
                  </a:cubicBezTo>
                  <a:cubicBezTo>
                    <a:pt x="96" y="82"/>
                    <a:pt x="96" y="82"/>
                    <a:pt x="96" y="82"/>
                  </a:cubicBezTo>
                  <a:cubicBezTo>
                    <a:pt x="94" y="80"/>
                    <a:pt x="90" y="82"/>
                    <a:pt x="90" y="80"/>
                  </a:cubicBezTo>
                  <a:cubicBezTo>
                    <a:pt x="89" y="81"/>
                    <a:pt x="86" y="79"/>
                    <a:pt x="86" y="81"/>
                  </a:cubicBezTo>
                  <a:cubicBezTo>
                    <a:pt x="82" y="80"/>
                    <a:pt x="78" y="78"/>
                    <a:pt x="74" y="76"/>
                  </a:cubicBezTo>
                  <a:cubicBezTo>
                    <a:pt x="72" y="74"/>
                    <a:pt x="72" y="74"/>
                    <a:pt x="72" y="74"/>
                  </a:cubicBezTo>
                  <a:cubicBezTo>
                    <a:pt x="70" y="74"/>
                    <a:pt x="70" y="74"/>
                    <a:pt x="70" y="74"/>
                  </a:cubicBezTo>
                  <a:cubicBezTo>
                    <a:pt x="70" y="73"/>
                    <a:pt x="70" y="73"/>
                    <a:pt x="70" y="73"/>
                  </a:cubicBezTo>
                  <a:cubicBezTo>
                    <a:pt x="70" y="73"/>
                    <a:pt x="70" y="73"/>
                    <a:pt x="70" y="73"/>
                  </a:cubicBezTo>
                  <a:cubicBezTo>
                    <a:pt x="70" y="73"/>
                    <a:pt x="70" y="73"/>
                    <a:pt x="70" y="73"/>
                  </a:cubicBezTo>
                  <a:cubicBezTo>
                    <a:pt x="70" y="73"/>
                    <a:pt x="70" y="73"/>
                    <a:pt x="70" y="73"/>
                  </a:cubicBezTo>
                  <a:cubicBezTo>
                    <a:pt x="71" y="82"/>
                    <a:pt x="68" y="61"/>
                    <a:pt x="68" y="64"/>
                  </a:cubicBezTo>
                  <a:cubicBezTo>
                    <a:pt x="69" y="64"/>
                    <a:pt x="69" y="64"/>
                    <a:pt x="69" y="64"/>
                  </a:cubicBezTo>
                  <a:cubicBezTo>
                    <a:pt x="69" y="64"/>
                    <a:pt x="69" y="64"/>
                    <a:pt x="69" y="64"/>
                  </a:cubicBezTo>
                  <a:cubicBezTo>
                    <a:pt x="69" y="63"/>
                    <a:pt x="69" y="63"/>
                    <a:pt x="69" y="63"/>
                  </a:cubicBezTo>
                  <a:cubicBezTo>
                    <a:pt x="69" y="63"/>
                    <a:pt x="69" y="63"/>
                    <a:pt x="69" y="63"/>
                  </a:cubicBezTo>
                  <a:cubicBezTo>
                    <a:pt x="71" y="62"/>
                    <a:pt x="72" y="61"/>
                    <a:pt x="74" y="61"/>
                  </a:cubicBezTo>
                  <a:cubicBezTo>
                    <a:pt x="75" y="60"/>
                    <a:pt x="77" y="59"/>
                    <a:pt x="76" y="58"/>
                  </a:cubicBezTo>
                  <a:cubicBezTo>
                    <a:pt x="74" y="58"/>
                    <a:pt x="74" y="60"/>
                    <a:pt x="73" y="60"/>
                  </a:cubicBezTo>
                  <a:cubicBezTo>
                    <a:pt x="74" y="59"/>
                    <a:pt x="74" y="59"/>
                    <a:pt x="74" y="59"/>
                  </a:cubicBezTo>
                  <a:cubicBezTo>
                    <a:pt x="76" y="58"/>
                    <a:pt x="78" y="57"/>
                    <a:pt x="77" y="60"/>
                  </a:cubicBezTo>
                  <a:cubicBezTo>
                    <a:pt x="82" y="58"/>
                    <a:pt x="80" y="54"/>
                    <a:pt x="86" y="53"/>
                  </a:cubicBezTo>
                  <a:cubicBezTo>
                    <a:pt x="86" y="53"/>
                    <a:pt x="86" y="54"/>
                    <a:pt x="88" y="53"/>
                  </a:cubicBezTo>
                  <a:cubicBezTo>
                    <a:pt x="91" y="51"/>
                    <a:pt x="91" y="51"/>
                    <a:pt x="91" y="51"/>
                  </a:cubicBezTo>
                  <a:cubicBezTo>
                    <a:pt x="95" y="50"/>
                    <a:pt x="93" y="52"/>
                    <a:pt x="94" y="54"/>
                  </a:cubicBezTo>
                  <a:cubicBezTo>
                    <a:pt x="96" y="53"/>
                    <a:pt x="98" y="52"/>
                    <a:pt x="99" y="51"/>
                  </a:cubicBezTo>
                  <a:cubicBezTo>
                    <a:pt x="101" y="52"/>
                    <a:pt x="101" y="52"/>
                    <a:pt x="101" y="52"/>
                  </a:cubicBezTo>
                  <a:cubicBezTo>
                    <a:pt x="99" y="51"/>
                    <a:pt x="103" y="51"/>
                    <a:pt x="103" y="51"/>
                  </a:cubicBezTo>
                  <a:cubicBezTo>
                    <a:pt x="102" y="51"/>
                    <a:pt x="102" y="51"/>
                    <a:pt x="102" y="51"/>
                  </a:cubicBezTo>
                  <a:cubicBezTo>
                    <a:pt x="103" y="52"/>
                    <a:pt x="105" y="51"/>
                    <a:pt x="106" y="51"/>
                  </a:cubicBezTo>
                  <a:cubicBezTo>
                    <a:pt x="106" y="50"/>
                    <a:pt x="103" y="50"/>
                    <a:pt x="102" y="50"/>
                  </a:cubicBezTo>
                  <a:cubicBezTo>
                    <a:pt x="103" y="49"/>
                    <a:pt x="104" y="49"/>
                    <a:pt x="105" y="48"/>
                  </a:cubicBezTo>
                  <a:cubicBezTo>
                    <a:pt x="105" y="49"/>
                    <a:pt x="108" y="48"/>
                    <a:pt x="110" y="48"/>
                  </a:cubicBezTo>
                  <a:cubicBezTo>
                    <a:pt x="112" y="48"/>
                    <a:pt x="112" y="46"/>
                    <a:pt x="112" y="46"/>
                  </a:cubicBezTo>
                  <a:cubicBezTo>
                    <a:pt x="112" y="47"/>
                    <a:pt x="115" y="46"/>
                    <a:pt x="114" y="47"/>
                  </a:cubicBezTo>
                  <a:cubicBezTo>
                    <a:pt x="113" y="47"/>
                    <a:pt x="112" y="47"/>
                    <a:pt x="111" y="47"/>
                  </a:cubicBezTo>
                  <a:cubicBezTo>
                    <a:pt x="113" y="48"/>
                    <a:pt x="113" y="49"/>
                    <a:pt x="115" y="48"/>
                  </a:cubicBezTo>
                  <a:cubicBezTo>
                    <a:pt x="117" y="47"/>
                    <a:pt x="114" y="45"/>
                    <a:pt x="118" y="45"/>
                  </a:cubicBezTo>
                  <a:cubicBezTo>
                    <a:pt x="117" y="46"/>
                    <a:pt x="117" y="46"/>
                    <a:pt x="116" y="47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46"/>
                    <a:pt x="119" y="46"/>
                    <a:pt x="119" y="46"/>
                  </a:cubicBezTo>
                  <a:cubicBezTo>
                    <a:pt x="120" y="46"/>
                    <a:pt x="120" y="46"/>
                    <a:pt x="120" y="46"/>
                  </a:cubicBezTo>
                  <a:cubicBezTo>
                    <a:pt x="120" y="45"/>
                    <a:pt x="125" y="45"/>
                    <a:pt x="125" y="43"/>
                  </a:cubicBezTo>
                  <a:cubicBezTo>
                    <a:pt x="127" y="43"/>
                    <a:pt x="129" y="43"/>
                    <a:pt x="130" y="43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32" y="44"/>
                    <a:pt x="134" y="43"/>
                    <a:pt x="135" y="42"/>
                  </a:cubicBezTo>
                  <a:cubicBezTo>
                    <a:pt x="135" y="42"/>
                    <a:pt x="135" y="42"/>
                    <a:pt x="135" y="42"/>
                  </a:cubicBezTo>
                  <a:cubicBezTo>
                    <a:pt x="136" y="42"/>
                    <a:pt x="139" y="42"/>
                    <a:pt x="140" y="41"/>
                  </a:cubicBezTo>
                  <a:cubicBezTo>
                    <a:pt x="143" y="41"/>
                    <a:pt x="142" y="46"/>
                    <a:pt x="144" y="43"/>
                  </a:cubicBezTo>
                  <a:cubicBezTo>
                    <a:pt x="147" y="43"/>
                    <a:pt x="147" y="40"/>
                    <a:pt x="146" y="40"/>
                  </a:cubicBezTo>
                  <a:cubicBezTo>
                    <a:pt x="151" y="39"/>
                    <a:pt x="156" y="37"/>
                    <a:pt x="160" y="37"/>
                  </a:cubicBezTo>
                  <a:cubicBezTo>
                    <a:pt x="160" y="37"/>
                    <a:pt x="160" y="37"/>
                    <a:pt x="161" y="36"/>
                  </a:cubicBezTo>
                  <a:cubicBezTo>
                    <a:pt x="166" y="35"/>
                    <a:pt x="166" y="35"/>
                    <a:pt x="166" y="35"/>
                  </a:cubicBezTo>
                  <a:cubicBezTo>
                    <a:pt x="168" y="34"/>
                    <a:pt x="168" y="34"/>
                    <a:pt x="168" y="34"/>
                  </a:cubicBezTo>
                  <a:cubicBezTo>
                    <a:pt x="169" y="33"/>
                    <a:pt x="169" y="33"/>
                    <a:pt x="169" y="33"/>
                  </a:cubicBezTo>
                  <a:cubicBezTo>
                    <a:pt x="169" y="33"/>
                    <a:pt x="169" y="33"/>
                    <a:pt x="169" y="33"/>
                  </a:cubicBezTo>
                  <a:cubicBezTo>
                    <a:pt x="169" y="33"/>
                    <a:pt x="169" y="33"/>
                    <a:pt x="169" y="33"/>
                  </a:cubicBezTo>
                  <a:cubicBezTo>
                    <a:pt x="169" y="33"/>
                    <a:pt x="169" y="33"/>
                    <a:pt x="169" y="33"/>
                  </a:cubicBezTo>
                  <a:cubicBezTo>
                    <a:pt x="169" y="33"/>
                    <a:pt x="169" y="33"/>
                    <a:pt x="169" y="33"/>
                  </a:cubicBezTo>
                  <a:cubicBezTo>
                    <a:pt x="169" y="33"/>
                    <a:pt x="169" y="33"/>
                    <a:pt x="169" y="33"/>
                  </a:cubicBezTo>
                  <a:cubicBezTo>
                    <a:pt x="169" y="30"/>
                    <a:pt x="169" y="63"/>
                    <a:pt x="169" y="49"/>
                  </a:cubicBezTo>
                  <a:cubicBezTo>
                    <a:pt x="169" y="49"/>
                    <a:pt x="169" y="49"/>
                    <a:pt x="169" y="49"/>
                  </a:cubicBezTo>
                  <a:cubicBezTo>
                    <a:pt x="169" y="49"/>
                    <a:pt x="169" y="49"/>
                    <a:pt x="169" y="49"/>
                  </a:cubicBezTo>
                  <a:cubicBezTo>
                    <a:pt x="168" y="49"/>
                    <a:pt x="168" y="49"/>
                    <a:pt x="168" y="49"/>
                  </a:cubicBezTo>
                  <a:cubicBezTo>
                    <a:pt x="165" y="48"/>
                    <a:pt x="163" y="47"/>
                    <a:pt x="161" y="45"/>
                  </a:cubicBezTo>
                  <a:cubicBezTo>
                    <a:pt x="163" y="45"/>
                    <a:pt x="162" y="44"/>
                    <a:pt x="162" y="43"/>
                  </a:cubicBezTo>
                  <a:cubicBezTo>
                    <a:pt x="160" y="44"/>
                    <a:pt x="160" y="41"/>
                    <a:pt x="159" y="43"/>
                  </a:cubicBezTo>
                  <a:cubicBezTo>
                    <a:pt x="159" y="45"/>
                    <a:pt x="159" y="45"/>
                    <a:pt x="160" y="46"/>
                  </a:cubicBezTo>
                  <a:cubicBezTo>
                    <a:pt x="157" y="46"/>
                    <a:pt x="151" y="45"/>
                    <a:pt x="149" y="44"/>
                  </a:cubicBezTo>
                  <a:cubicBezTo>
                    <a:pt x="150" y="45"/>
                    <a:pt x="150" y="45"/>
                    <a:pt x="149" y="45"/>
                  </a:cubicBezTo>
                  <a:cubicBezTo>
                    <a:pt x="149" y="43"/>
                    <a:pt x="146" y="43"/>
                    <a:pt x="144" y="44"/>
                  </a:cubicBezTo>
                  <a:cubicBezTo>
                    <a:pt x="144" y="45"/>
                    <a:pt x="144" y="45"/>
                    <a:pt x="144" y="45"/>
                  </a:cubicBezTo>
                  <a:cubicBezTo>
                    <a:pt x="143" y="44"/>
                    <a:pt x="143" y="44"/>
                    <a:pt x="143" y="44"/>
                  </a:cubicBezTo>
                  <a:cubicBezTo>
                    <a:pt x="142" y="44"/>
                    <a:pt x="142" y="46"/>
                    <a:pt x="140" y="45"/>
                  </a:cubicBezTo>
                  <a:cubicBezTo>
                    <a:pt x="139" y="44"/>
                    <a:pt x="139" y="44"/>
                    <a:pt x="139" y="44"/>
                  </a:cubicBezTo>
                  <a:cubicBezTo>
                    <a:pt x="137" y="45"/>
                    <a:pt x="134" y="47"/>
                    <a:pt x="131" y="46"/>
                  </a:cubicBezTo>
                  <a:cubicBezTo>
                    <a:pt x="129" y="45"/>
                    <a:pt x="129" y="45"/>
                    <a:pt x="129" y="45"/>
                  </a:cubicBezTo>
                  <a:cubicBezTo>
                    <a:pt x="128" y="45"/>
                    <a:pt x="126" y="46"/>
                    <a:pt x="128" y="46"/>
                  </a:cubicBezTo>
                  <a:cubicBezTo>
                    <a:pt x="124" y="46"/>
                    <a:pt x="121" y="46"/>
                    <a:pt x="119" y="45"/>
                  </a:cubicBezTo>
                  <a:cubicBezTo>
                    <a:pt x="113" y="49"/>
                    <a:pt x="101" y="51"/>
                    <a:pt x="92" y="50"/>
                  </a:cubicBezTo>
                  <a:cubicBezTo>
                    <a:pt x="92" y="49"/>
                    <a:pt x="92" y="49"/>
                    <a:pt x="92" y="49"/>
                  </a:cubicBezTo>
                  <a:cubicBezTo>
                    <a:pt x="89" y="49"/>
                    <a:pt x="91" y="51"/>
                    <a:pt x="89" y="50"/>
                  </a:cubicBezTo>
                  <a:cubicBezTo>
                    <a:pt x="90" y="50"/>
                    <a:pt x="87" y="49"/>
                    <a:pt x="89" y="48"/>
                  </a:cubicBezTo>
                  <a:cubicBezTo>
                    <a:pt x="85" y="47"/>
                    <a:pt x="84" y="49"/>
                    <a:pt x="82" y="49"/>
                  </a:cubicBezTo>
                  <a:cubicBezTo>
                    <a:pt x="81" y="50"/>
                    <a:pt x="84" y="48"/>
                    <a:pt x="83" y="50"/>
                  </a:cubicBezTo>
                  <a:cubicBezTo>
                    <a:pt x="83" y="50"/>
                    <a:pt x="78" y="48"/>
                    <a:pt x="77" y="50"/>
                  </a:cubicBezTo>
                  <a:cubicBezTo>
                    <a:pt x="76" y="49"/>
                    <a:pt x="77" y="48"/>
                    <a:pt x="78" y="47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3" y="46"/>
                    <a:pt x="82" y="45"/>
                    <a:pt x="80" y="42"/>
                  </a:cubicBezTo>
                  <a:cubicBezTo>
                    <a:pt x="78" y="42"/>
                    <a:pt x="78" y="42"/>
                    <a:pt x="78" y="42"/>
                  </a:cubicBezTo>
                  <a:cubicBezTo>
                    <a:pt x="76" y="40"/>
                    <a:pt x="83" y="41"/>
                    <a:pt x="79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5" y="37"/>
                    <a:pt x="76" y="38"/>
                    <a:pt x="76" y="37"/>
                  </a:cubicBezTo>
                  <a:cubicBezTo>
                    <a:pt x="75" y="36"/>
                    <a:pt x="75" y="36"/>
                    <a:pt x="74" y="36"/>
                  </a:cubicBezTo>
                  <a:cubicBezTo>
                    <a:pt x="78" y="32"/>
                    <a:pt x="73" y="30"/>
                    <a:pt x="79" y="28"/>
                  </a:cubicBezTo>
                  <a:cubicBezTo>
                    <a:pt x="81" y="28"/>
                    <a:pt x="74" y="30"/>
                    <a:pt x="76" y="31"/>
                  </a:cubicBezTo>
                  <a:cubicBezTo>
                    <a:pt x="79" y="31"/>
                    <a:pt x="81" y="28"/>
                    <a:pt x="83" y="27"/>
                  </a:cubicBezTo>
                  <a:cubicBezTo>
                    <a:pt x="81" y="27"/>
                    <a:pt x="82" y="25"/>
                    <a:pt x="84" y="24"/>
                  </a:cubicBezTo>
                  <a:cubicBezTo>
                    <a:pt x="87" y="24"/>
                    <a:pt x="83" y="26"/>
                    <a:pt x="86" y="26"/>
                  </a:cubicBezTo>
                  <a:cubicBezTo>
                    <a:pt x="87" y="24"/>
                    <a:pt x="90" y="23"/>
                    <a:pt x="87" y="23"/>
                  </a:cubicBezTo>
                  <a:cubicBezTo>
                    <a:pt x="88" y="20"/>
                    <a:pt x="90" y="23"/>
                    <a:pt x="91" y="20"/>
                  </a:cubicBezTo>
                  <a:cubicBezTo>
                    <a:pt x="93" y="22"/>
                    <a:pt x="89" y="25"/>
                    <a:pt x="93" y="25"/>
                  </a:cubicBezTo>
                  <a:cubicBezTo>
                    <a:pt x="92" y="23"/>
                    <a:pt x="97" y="22"/>
                    <a:pt x="95" y="20"/>
                  </a:cubicBezTo>
                  <a:cubicBezTo>
                    <a:pt x="96" y="20"/>
                    <a:pt x="97" y="21"/>
                    <a:pt x="96" y="22"/>
                  </a:cubicBezTo>
                  <a:cubicBezTo>
                    <a:pt x="98" y="23"/>
                    <a:pt x="100" y="18"/>
                    <a:pt x="101" y="21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102" y="20"/>
                    <a:pt x="103" y="20"/>
                    <a:pt x="105" y="21"/>
                  </a:cubicBezTo>
                  <a:cubicBezTo>
                    <a:pt x="106" y="21"/>
                    <a:pt x="110" y="18"/>
                    <a:pt x="110" y="20"/>
                  </a:cubicBezTo>
                  <a:cubicBezTo>
                    <a:pt x="111" y="20"/>
                    <a:pt x="115" y="19"/>
                    <a:pt x="113" y="18"/>
                  </a:cubicBezTo>
                  <a:cubicBezTo>
                    <a:pt x="110" y="17"/>
                    <a:pt x="110" y="19"/>
                    <a:pt x="109" y="17"/>
                  </a:cubicBezTo>
                  <a:cubicBezTo>
                    <a:pt x="111" y="19"/>
                    <a:pt x="112" y="16"/>
                    <a:pt x="114" y="16"/>
                  </a:cubicBezTo>
                  <a:cubicBezTo>
                    <a:pt x="114" y="16"/>
                    <a:pt x="114" y="16"/>
                    <a:pt x="114" y="16"/>
                  </a:cubicBezTo>
                  <a:cubicBezTo>
                    <a:pt x="115" y="16"/>
                    <a:pt x="117" y="16"/>
                    <a:pt x="117" y="15"/>
                  </a:cubicBezTo>
                  <a:cubicBezTo>
                    <a:pt x="117" y="15"/>
                    <a:pt x="117" y="16"/>
                    <a:pt x="118" y="16"/>
                  </a:cubicBezTo>
                  <a:cubicBezTo>
                    <a:pt x="119" y="14"/>
                    <a:pt x="119" y="14"/>
                    <a:pt x="119" y="14"/>
                  </a:cubicBezTo>
                  <a:cubicBezTo>
                    <a:pt x="122" y="13"/>
                    <a:pt x="120" y="17"/>
                    <a:pt x="123" y="16"/>
                  </a:cubicBezTo>
                  <a:cubicBezTo>
                    <a:pt x="121" y="17"/>
                    <a:pt x="121" y="17"/>
                    <a:pt x="121" y="17"/>
                  </a:cubicBezTo>
                  <a:cubicBezTo>
                    <a:pt x="121" y="17"/>
                    <a:pt x="123" y="18"/>
                    <a:pt x="124" y="17"/>
                  </a:cubicBezTo>
                  <a:cubicBezTo>
                    <a:pt x="125" y="16"/>
                    <a:pt x="126" y="14"/>
                    <a:pt x="126" y="13"/>
                  </a:cubicBezTo>
                  <a:cubicBezTo>
                    <a:pt x="128" y="12"/>
                    <a:pt x="127" y="14"/>
                    <a:pt x="129" y="13"/>
                  </a:cubicBezTo>
                  <a:cubicBezTo>
                    <a:pt x="127" y="15"/>
                    <a:pt x="127" y="15"/>
                    <a:pt x="127" y="15"/>
                  </a:cubicBezTo>
                  <a:cubicBezTo>
                    <a:pt x="126" y="15"/>
                    <a:pt x="129" y="17"/>
                    <a:pt x="131" y="16"/>
                  </a:cubicBezTo>
                  <a:cubicBezTo>
                    <a:pt x="133" y="15"/>
                    <a:pt x="135" y="13"/>
                    <a:pt x="132" y="13"/>
                  </a:cubicBezTo>
                  <a:cubicBezTo>
                    <a:pt x="133" y="13"/>
                    <a:pt x="135" y="13"/>
                    <a:pt x="135" y="14"/>
                  </a:cubicBezTo>
                  <a:cubicBezTo>
                    <a:pt x="137" y="13"/>
                    <a:pt x="134" y="13"/>
                    <a:pt x="136" y="12"/>
                  </a:cubicBezTo>
                  <a:cubicBezTo>
                    <a:pt x="138" y="12"/>
                    <a:pt x="141" y="13"/>
                    <a:pt x="143" y="14"/>
                  </a:cubicBezTo>
                  <a:cubicBezTo>
                    <a:pt x="141" y="16"/>
                    <a:pt x="141" y="16"/>
                    <a:pt x="141" y="16"/>
                  </a:cubicBezTo>
                  <a:cubicBezTo>
                    <a:pt x="143" y="16"/>
                    <a:pt x="143" y="16"/>
                    <a:pt x="143" y="16"/>
                  </a:cubicBezTo>
                  <a:cubicBezTo>
                    <a:pt x="141" y="18"/>
                    <a:pt x="144" y="17"/>
                    <a:pt x="143" y="19"/>
                  </a:cubicBezTo>
                  <a:cubicBezTo>
                    <a:pt x="144" y="19"/>
                    <a:pt x="146" y="18"/>
                    <a:pt x="147" y="18"/>
                  </a:cubicBezTo>
                  <a:cubicBezTo>
                    <a:pt x="143" y="15"/>
                    <a:pt x="150" y="13"/>
                    <a:pt x="148" y="11"/>
                  </a:cubicBezTo>
                  <a:cubicBezTo>
                    <a:pt x="153" y="9"/>
                    <a:pt x="152" y="16"/>
                    <a:pt x="156" y="11"/>
                  </a:cubicBezTo>
                  <a:cubicBezTo>
                    <a:pt x="155" y="11"/>
                    <a:pt x="157" y="8"/>
                    <a:pt x="155" y="10"/>
                  </a:cubicBezTo>
                  <a:cubicBezTo>
                    <a:pt x="158" y="9"/>
                    <a:pt x="156" y="7"/>
                    <a:pt x="160" y="7"/>
                  </a:cubicBezTo>
                  <a:cubicBezTo>
                    <a:pt x="157" y="9"/>
                    <a:pt x="163" y="9"/>
                    <a:pt x="160" y="11"/>
                  </a:cubicBezTo>
                  <a:cubicBezTo>
                    <a:pt x="160" y="11"/>
                    <a:pt x="157" y="11"/>
                    <a:pt x="157" y="12"/>
                  </a:cubicBezTo>
                  <a:cubicBezTo>
                    <a:pt x="158" y="12"/>
                    <a:pt x="157" y="14"/>
                    <a:pt x="160" y="14"/>
                  </a:cubicBezTo>
                  <a:cubicBezTo>
                    <a:pt x="162" y="13"/>
                    <a:pt x="164" y="12"/>
                    <a:pt x="164" y="11"/>
                  </a:cubicBezTo>
                  <a:cubicBezTo>
                    <a:pt x="163" y="10"/>
                    <a:pt x="161" y="12"/>
                    <a:pt x="162" y="10"/>
                  </a:cubicBezTo>
                  <a:cubicBezTo>
                    <a:pt x="165" y="9"/>
                    <a:pt x="166" y="11"/>
                    <a:pt x="167" y="8"/>
                  </a:cubicBezTo>
                  <a:cubicBezTo>
                    <a:pt x="165" y="9"/>
                    <a:pt x="164" y="7"/>
                    <a:pt x="164" y="6"/>
                  </a:cubicBezTo>
                  <a:cubicBezTo>
                    <a:pt x="166" y="5"/>
                    <a:pt x="166" y="5"/>
                    <a:pt x="166" y="5"/>
                  </a:cubicBezTo>
                  <a:cubicBezTo>
                    <a:pt x="166" y="6"/>
                    <a:pt x="166" y="6"/>
                    <a:pt x="166" y="6"/>
                  </a:cubicBezTo>
                  <a:cubicBezTo>
                    <a:pt x="170" y="5"/>
                    <a:pt x="167" y="4"/>
                    <a:pt x="171" y="3"/>
                  </a:cubicBezTo>
                  <a:cubicBezTo>
                    <a:pt x="173" y="4"/>
                    <a:pt x="173" y="4"/>
                    <a:pt x="173" y="4"/>
                  </a:cubicBezTo>
                  <a:cubicBezTo>
                    <a:pt x="173" y="6"/>
                    <a:pt x="167" y="5"/>
                    <a:pt x="169" y="8"/>
                  </a:cubicBezTo>
                  <a:cubicBezTo>
                    <a:pt x="171" y="7"/>
                    <a:pt x="172" y="6"/>
                    <a:pt x="174" y="6"/>
                  </a:cubicBezTo>
                  <a:cubicBezTo>
                    <a:pt x="173" y="7"/>
                    <a:pt x="173" y="7"/>
                    <a:pt x="173" y="7"/>
                  </a:cubicBezTo>
                  <a:cubicBezTo>
                    <a:pt x="174" y="6"/>
                    <a:pt x="176" y="10"/>
                    <a:pt x="179" y="7"/>
                  </a:cubicBezTo>
                  <a:cubicBezTo>
                    <a:pt x="180" y="5"/>
                    <a:pt x="179" y="6"/>
                    <a:pt x="179" y="4"/>
                  </a:cubicBezTo>
                  <a:cubicBezTo>
                    <a:pt x="181" y="3"/>
                    <a:pt x="181" y="3"/>
                    <a:pt x="181" y="3"/>
                  </a:cubicBezTo>
                  <a:cubicBezTo>
                    <a:pt x="181" y="3"/>
                    <a:pt x="181" y="3"/>
                    <a:pt x="181" y="3"/>
                  </a:cubicBezTo>
                  <a:cubicBezTo>
                    <a:pt x="181" y="3"/>
                    <a:pt x="181" y="3"/>
                    <a:pt x="181" y="3"/>
                  </a:cubicBezTo>
                  <a:cubicBezTo>
                    <a:pt x="181" y="3"/>
                    <a:pt x="181" y="3"/>
                    <a:pt x="181" y="3"/>
                  </a:cubicBezTo>
                  <a:cubicBezTo>
                    <a:pt x="181" y="3"/>
                    <a:pt x="181" y="3"/>
                    <a:pt x="181" y="3"/>
                  </a:cubicBezTo>
                  <a:cubicBezTo>
                    <a:pt x="181" y="3"/>
                    <a:pt x="181" y="3"/>
                    <a:pt x="181" y="3"/>
                  </a:cubicBezTo>
                  <a:cubicBezTo>
                    <a:pt x="182" y="0"/>
                    <a:pt x="178" y="37"/>
                    <a:pt x="179" y="21"/>
                  </a:cubicBezTo>
                  <a:cubicBezTo>
                    <a:pt x="179" y="21"/>
                    <a:pt x="179" y="21"/>
                    <a:pt x="179" y="21"/>
                  </a:cubicBezTo>
                  <a:cubicBezTo>
                    <a:pt x="179" y="21"/>
                    <a:pt x="179" y="21"/>
                    <a:pt x="179" y="21"/>
                  </a:cubicBezTo>
                  <a:cubicBezTo>
                    <a:pt x="179" y="21"/>
                    <a:pt x="179" y="21"/>
                    <a:pt x="179" y="21"/>
                  </a:cubicBezTo>
                  <a:cubicBezTo>
                    <a:pt x="178" y="21"/>
                    <a:pt x="178" y="21"/>
                    <a:pt x="178" y="21"/>
                  </a:cubicBezTo>
                  <a:cubicBezTo>
                    <a:pt x="178" y="21"/>
                    <a:pt x="178" y="21"/>
                    <a:pt x="178" y="21"/>
                  </a:cubicBezTo>
                  <a:cubicBezTo>
                    <a:pt x="177" y="21"/>
                    <a:pt x="176" y="21"/>
                    <a:pt x="175" y="20"/>
                  </a:cubicBezTo>
                  <a:cubicBezTo>
                    <a:pt x="176" y="19"/>
                    <a:pt x="171" y="19"/>
                    <a:pt x="174" y="18"/>
                  </a:cubicBezTo>
                  <a:cubicBezTo>
                    <a:pt x="175" y="18"/>
                    <a:pt x="176" y="19"/>
                    <a:pt x="177" y="20"/>
                  </a:cubicBezTo>
                  <a:cubicBezTo>
                    <a:pt x="180" y="20"/>
                    <a:pt x="180" y="20"/>
                    <a:pt x="180" y="20"/>
                  </a:cubicBezTo>
                  <a:cubicBezTo>
                    <a:pt x="180" y="20"/>
                    <a:pt x="180" y="20"/>
                    <a:pt x="180" y="20"/>
                  </a:cubicBezTo>
                  <a:cubicBezTo>
                    <a:pt x="180" y="20"/>
                    <a:pt x="180" y="20"/>
                    <a:pt x="180" y="20"/>
                  </a:cubicBezTo>
                  <a:cubicBezTo>
                    <a:pt x="180" y="13"/>
                    <a:pt x="178" y="36"/>
                    <a:pt x="181" y="4"/>
                  </a:cubicBezTo>
                  <a:cubicBezTo>
                    <a:pt x="181" y="4"/>
                    <a:pt x="181" y="4"/>
                    <a:pt x="181" y="4"/>
                  </a:cubicBezTo>
                  <a:cubicBezTo>
                    <a:pt x="181" y="4"/>
                    <a:pt x="181" y="4"/>
                    <a:pt x="181" y="4"/>
                  </a:cubicBezTo>
                  <a:cubicBezTo>
                    <a:pt x="181" y="4"/>
                    <a:pt x="181" y="4"/>
                    <a:pt x="181" y="4"/>
                  </a:cubicBezTo>
                  <a:cubicBezTo>
                    <a:pt x="181" y="4"/>
                    <a:pt x="181" y="4"/>
                    <a:pt x="181" y="4"/>
                  </a:cubicBezTo>
                  <a:cubicBezTo>
                    <a:pt x="181" y="4"/>
                    <a:pt x="181" y="4"/>
                    <a:pt x="181" y="4"/>
                  </a:cubicBezTo>
                  <a:cubicBezTo>
                    <a:pt x="181" y="5"/>
                    <a:pt x="181" y="5"/>
                    <a:pt x="181" y="5"/>
                  </a:cubicBezTo>
                  <a:cubicBezTo>
                    <a:pt x="181" y="5"/>
                    <a:pt x="181" y="5"/>
                    <a:pt x="181" y="5"/>
                  </a:cubicBezTo>
                  <a:cubicBezTo>
                    <a:pt x="180" y="6"/>
                    <a:pt x="180" y="6"/>
                    <a:pt x="180" y="6"/>
                  </a:cubicBezTo>
                  <a:cubicBezTo>
                    <a:pt x="182" y="8"/>
                    <a:pt x="177" y="6"/>
                    <a:pt x="176" y="9"/>
                  </a:cubicBezTo>
                  <a:cubicBezTo>
                    <a:pt x="180" y="8"/>
                    <a:pt x="180" y="10"/>
                    <a:pt x="182" y="12"/>
                  </a:cubicBezTo>
                  <a:cubicBezTo>
                    <a:pt x="182" y="13"/>
                    <a:pt x="184" y="6"/>
                    <a:pt x="183" y="15"/>
                  </a:cubicBezTo>
                  <a:cubicBezTo>
                    <a:pt x="183" y="12"/>
                    <a:pt x="182" y="22"/>
                    <a:pt x="183" y="9"/>
                  </a:cubicBezTo>
                  <a:cubicBezTo>
                    <a:pt x="183" y="9"/>
                    <a:pt x="182" y="8"/>
                    <a:pt x="182" y="8"/>
                  </a:cubicBezTo>
                  <a:cubicBezTo>
                    <a:pt x="183" y="8"/>
                    <a:pt x="183" y="8"/>
                    <a:pt x="183" y="8"/>
                  </a:cubicBezTo>
                  <a:cubicBezTo>
                    <a:pt x="183" y="8"/>
                    <a:pt x="183" y="8"/>
                    <a:pt x="183" y="8"/>
                  </a:cubicBezTo>
                  <a:cubicBezTo>
                    <a:pt x="183" y="8"/>
                    <a:pt x="183" y="8"/>
                    <a:pt x="183" y="8"/>
                  </a:cubicBezTo>
                  <a:cubicBezTo>
                    <a:pt x="183" y="8"/>
                    <a:pt x="183" y="8"/>
                    <a:pt x="183" y="8"/>
                  </a:cubicBezTo>
                  <a:cubicBezTo>
                    <a:pt x="183" y="5"/>
                    <a:pt x="181" y="26"/>
                    <a:pt x="182" y="17"/>
                  </a:cubicBezTo>
                  <a:cubicBezTo>
                    <a:pt x="182" y="17"/>
                    <a:pt x="182" y="17"/>
                    <a:pt x="182" y="17"/>
                  </a:cubicBezTo>
                  <a:cubicBezTo>
                    <a:pt x="182" y="17"/>
                    <a:pt x="182" y="17"/>
                    <a:pt x="182" y="17"/>
                  </a:cubicBezTo>
                  <a:cubicBezTo>
                    <a:pt x="181" y="17"/>
                    <a:pt x="181" y="17"/>
                    <a:pt x="181" y="17"/>
                  </a:cubicBezTo>
                  <a:cubicBezTo>
                    <a:pt x="181" y="17"/>
                    <a:pt x="181" y="17"/>
                    <a:pt x="181" y="17"/>
                  </a:cubicBezTo>
                  <a:cubicBezTo>
                    <a:pt x="181" y="17"/>
                    <a:pt x="181" y="17"/>
                    <a:pt x="181" y="17"/>
                  </a:cubicBezTo>
                  <a:cubicBezTo>
                    <a:pt x="180" y="16"/>
                    <a:pt x="180" y="16"/>
                    <a:pt x="180" y="16"/>
                  </a:cubicBezTo>
                  <a:cubicBezTo>
                    <a:pt x="177" y="16"/>
                    <a:pt x="177" y="16"/>
                    <a:pt x="177" y="16"/>
                  </a:cubicBezTo>
                  <a:cubicBezTo>
                    <a:pt x="176" y="15"/>
                    <a:pt x="175" y="16"/>
                    <a:pt x="174" y="16"/>
                  </a:cubicBezTo>
                  <a:cubicBezTo>
                    <a:pt x="173" y="15"/>
                    <a:pt x="173" y="13"/>
                    <a:pt x="175" y="14"/>
                  </a:cubicBezTo>
                  <a:cubicBezTo>
                    <a:pt x="171" y="13"/>
                    <a:pt x="166" y="12"/>
                    <a:pt x="162" y="11"/>
                  </a:cubicBezTo>
                  <a:cubicBezTo>
                    <a:pt x="164" y="13"/>
                    <a:pt x="157" y="11"/>
                    <a:pt x="159" y="13"/>
                  </a:cubicBezTo>
                  <a:cubicBezTo>
                    <a:pt x="161" y="14"/>
                    <a:pt x="163" y="16"/>
                    <a:pt x="161" y="17"/>
                  </a:cubicBezTo>
                  <a:cubicBezTo>
                    <a:pt x="160" y="17"/>
                    <a:pt x="161" y="16"/>
                    <a:pt x="161" y="15"/>
                  </a:cubicBezTo>
                  <a:cubicBezTo>
                    <a:pt x="159" y="16"/>
                    <a:pt x="158" y="13"/>
                    <a:pt x="156" y="15"/>
                  </a:cubicBezTo>
                  <a:cubicBezTo>
                    <a:pt x="160" y="14"/>
                    <a:pt x="157" y="12"/>
                    <a:pt x="158" y="10"/>
                  </a:cubicBezTo>
                  <a:cubicBezTo>
                    <a:pt x="155" y="11"/>
                    <a:pt x="158" y="9"/>
                    <a:pt x="155" y="9"/>
                  </a:cubicBezTo>
                  <a:cubicBezTo>
                    <a:pt x="152" y="10"/>
                    <a:pt x="149" y="10"/>
                    <a:pt x="145" y="11"/>
                  </a:cubicBezTo>
                  <a:cubicBezTo>
                    <a:pt x="141" y="9"/>
                    <a:pt x="134" y="11"/>
                    <a:pt x="131" y="12"/>
                  </a:cubicBezTo>
                  <a:cubicBezTo>
                    <a:pt x="128" y="11"/>
                    <a:pt x="130" y="9"/>
                    <a:pt x="127" y="8"/>
                  </a:cubicBezTo>
                  <a:cubicBezTo>
                    <a:pt x="125" y="9"/>
                    <a:pt x="130" y="10"/>
                    <a:pt x="126" y="10"/>
                  </a:cubicBezTo>
                  <a:cubicBezTo>
                    <a:pt x="126" y="9"/>
                    <a:pt x="126" y="9"/>
                    <a:pt x="126" y="9"/>
                  </a:cubicBezTo>
                  <a:cubicBezTo>
                    <a:pt x="125" y="10"/>
                    <a:pt x="119" y="8"/>
                    <a:pt x="118" y="12"/>
                  </a:cubicBezTo>
                  <a:cubicBezTo>
                    <a:pt x="119" y="9"/>
                    <a:pt x="119" y="9"/>
                    <a:pt x="119" y="9"/>
                  </a:cubicBezTo>
                  <a:cubicBezTo>
                    <a:pt x="118" y="9"/>
                    <a:pt x="118" y="10"/>
                    <a:pt x="117" y="10"/>
                  </a:cubicBezTo>
                  <a:cubicBezTo>
                    <a:pt x="117" y="9"/>
                    <a:pt x="116" y="9"/>
                    <a:pt x="117" y="8"/>
                  </a:cubicBezTo>
                  <a:cubicBezTo>
                    <a:pt x="115" y="7"/>
                    <a:pt x="112" y="9"/>
                    <a:pt x="110" y="9"/>
                  </a:cubicBezTo>
                  <a:cubicBezTo>
                    <a:pt x="111" y="10"/>
                    <a:pt x="111" y="10"/>
                    <a:pt x="111" y="10"/>
                  </a:cubicBezTo>
                  <a:cubicBezTo>
                    <a:pt x="107" y="12"/>
                    <a:pt x="104" y="11"/>
                    <a:pt x="100" y="12"/>
                  </a:cubicBezTo>
                  <a:cubicBezTo>
                    <a:pt x="100" y="10"/>
                    <a:pt x="100" y="10"/>
                    <a:pt x="100" y="10"/>
                  </a:cubicBezTo>
                  <a:cubicBezTo>
                    <a:pt x="97" y="11"/>
                    <a:pt x="97" y="11"/>
                    <a:pt x="97" y="11"/>
                  </a:cubicBezTo>
                  <a:cubicBezTo>
                    <a:pt x="98" y="10"/>
                    <a:pt x="95" y="10"/>
                    <a:pt x="94" y="11"/>
                  </a:cubicBezTo>
                  <a:cubicBezTo>
                    <a:pt x="100" y="7"/>
                    <a:pt x="100" y="7"/>
                    <a:pt x="100" y="7"/>
                  </a:cubicBezTo>
                  <a:cubicBezTo>
                    <a:pt x="102" y="7"/>
                    <a:pt x="99" y="9"/>
                    <a:pt x="100" y="10"/>
                  </a:cubicBezTo>
                  <a:cubicBezTo>
                    <a:pt x="101" y="11"/>
                    <a:pt x="105" y="10"/>
                    <a:pt x="105" y="9"/>
                  </a:cubicBezTo>
                  <a:cubicBezTo>
                    <a:pt x="104" y="9"/>
                    <a:pt x="104" y="9"/>
                    <a:pt x="103" y="10"/>
                  </a:cubicBezTo>
                  <a:cubicBezTo>
                    <a:pt x="102" y="8"/>
                    <a:pt x="104" y="8"/>
                    <a:pt x="105" y="6"/>
                  </a:cubicBezTo>
                  <a:cubicBezTo>
                    <a:pt x="105" y="6"/>
                    <a:pt x="103" y="6"/>
                    <a:pt x="103" y="7"/>
                  </a:cubicBezTo>
                  <a:cubicBezTo>
                    <a:pt x="105" y="6"/>
                    <a:pt x="106" y="5"/>
                    <a:pt x="109" y="5"/>
                  </a:cubicBezTo>
                  <a:cubicBezTo>
                    <a:pt x="107" y="6"/>
                    <a:pt x="110" y="6"/>
                    <a:pt x="109" y="7"/>
                  </a:cubicBezTo>
                  <a:cubicBezTo>
                    <a:pt x="109" y="5"/>
                    <a:pt x="112" y="4"/>
                    <a:pt x="115" y="4"/>
                  </a:cubicBezTo>
                  <a:cubicBezTo>
                    <a:pt x="118" y="6"/>
                    <a:pt x="121" y="2"/>
                    <a:pt x="125" y="3"/>
                  </a:cubicBezTo>
                  <a:cubicBezTo>
                    <a:pt x="123" y="4"/>
                    <a:pt x="122" y="6"/>
                    <a:pt x="119" y="7"/>
                  </a:cubicBezTo>
                  <a:cubicBezTo>
                    <a:pt x="122" y="7"/>
                    <a:pt x="122" y="7"/>
                    <a:pt x="124" y="7"/>
                  </a:cubicBezTo>
                  <a:cubicBezTo>
                    <a:pt x="125" y="6"/>
                    <a:pt x="126" y="4"/>
                    <a:pt x="129" y="3"/>
                  </a:cubicBezTo>
                  <a:cubicBezTo>
                    <a:pt x="129" y="4"/>
                    <a:pt x="129" y="4"/>
                    <a:pt x="129" y="4"/>
                  </a:cubicBezTo>
                  <a:cubicBezTo>
                    <a:pt x="132" y="3"/>
                    <a:pt x="132" y="1"/>
                    <a:pt x="135" y="2"/>
                  </a:cubicBezTo>
                  <a:cubicBezTo>
                    <a:pt x="142" y="2"/>
                    <a:pt x="148" y="2"/>
                    <a:pt x="153" y="2"/>
                  </a:cubicBezTo>
                  <a:cubicBezTo>
                    <a:pt x="153" y="3"/>
                    <a:pt x="153" y="3"/>
                    <a:pt x="153" y="3"/>
                  </a:cubicBezTo>
                  <a:cubicBezTo>
                    <a:pt x="156" y="1"/>
                    <a:pt x="162" y="2"/>
                    <a:pt x="165" y="2"/>
                  </a:cubicBezTo>
                  <a:cubicBezTo>
                    <a:pt x="171" y="4"/>
                    <a:pt x="179" y="4"/>
                    <a:pt x="181" y="7"/>
                  </a:cubicBezTo>
                  <a:cubicBezTo>
                    <a:pt x="185" y="9"/>
                    <a:pt x="185" y="9"/>
                    <a:pt x="185" y="9"/>
                  </a:cubicBezTo>
                  <a:cubicBezTo>
                    <a:pt x="186" y="9"/>
                    <a:pt x="186" y="9"/>
                    <a:pt x="186" y="9"/>
                  </a:cubicBezTo>
                  <a:cubicBezTo>
                    <a:pt x="186" y="9"/>
                    <a:pt x="186" y="9"/>
                    <a:pt x="186" y="9"/>
                  </a:cubicBezTo>
                  <a:cubicBezTo>
                    <a:pt x="186" y="9"/>
                    <a:pt x="186" y="9"/>
                    <a:pt x="186" y="9"/>
                  </a:cubicBezTo>
                  <a:cubicBezTo>
                    <a:pt x="186" y="9"/>
                    <a:pt x="186" y="9"/>
                    <a:pt x="186" y="9"/>
                  </a:cubicBezTo>
                  <a:cubicBezTo>
                    <a:pt x="186" y="9"/>
                    <a:pt x="186" y="9"/>
                    <a:pt x="186" y="9"/>
                  </a:cubicBezTo>
                  <a:cubicBezTo>
                    <a:pt x="187" y="2"/>
                    <a:pt x="185" y="18"/>
                    <a:pt x="186" y="16"/>
                  </a:cubicBezTo>
                  <a:cubicBezTo>
                    <a:pt x="186" y="17"/>
                    <a:pt x="186" y="17"/>
                    <a:pt x="186" y="17"/>
                  </a:cubicBezTo>
                  <a:cubicBezTo>
                    <a:pt x="185" y="17"/>
                    <a:pt x="185" y="17"/>
                    <a:pt x="185" y="17"/>
                  </a:cubicBezTo>
                  <a:cubicBezTo>
                    <a:pt x="185" y="17"/>
                    <a:pt x="185" y="17"/>
                    <a:pt x="185" y="17"/>
                  </a:cubicBezTo>
                  <a:cubicBezTo>
                    <a:pt x="183" y="17"/>
                    <a:pt x="183" y="17"/>
                    <a:pt x="183" y="17"/>
                  </a:cubicBezTo>
                  <a:cubicBezTo>
                    <a:pt x="176" y="20"/>
                    <a:pt x="176" y="20"/>
                    <a:pt x="176" y="20"/>
                  </a:cubicBezTo>
                  <a:cubicBezTo>
                    <a:pt x="171" y="22"/>
                    <a:pt x="166" y="23"/>
                    <a:pt x="161" y="24"/>
                  </a:cubicBezTo>
                  <a:cubicBezTo>
                    <a:pt x="162" y="22"/>
                    <a:pt x="162" y="22"/>
                    <a:pt x="162" y="22"/>
                  </a:cubicBezTo>
                  <a:cubicBezTo>
                    <a:pt x="161" y="24"/>
                    <a:pt x="161" y="21"/>
                    <a:pt x="159" y="22"/>
                  </a:cubicBezTo>
                  <a:cubicBezTo>
                    <a:pt x="162" y="23"/>
                    <a:pt x="157" y="24"/>
                    <a:pt x="156" y="26"/>
                  </a:cubicBezTo>
                  <a:cubicBezTo>
                    <a:pt x="151" y="25"/>
                    <a:pt x="145" y="28"/>
                    <a:pt x="141" y="30"/>
                  </a:cubicBezTo>
                  <a:cubicBezTo>
                    <a:pt x="141" y="29"/>
                    <a:pt x="141" y="29"/>
                    <a:pt x="141" y="29"/>
                  </a:cubicBezTo>
                  <a:cubicBezTo>
                    <a:pt x="137" y="32"/>
                    <a:pt x="132" y="31"/>
                    <a:pt x="126" y="31"/>
                  </a:cubicBezTo>
                  <a:cubicBezTo>
                    <a:pt x="126" y="31"/>
                    <a:pt x="124" y="30"/>
                    <a:pt x="123" y="30"/>
                  </a:cubicBezTo>
                  <a:cubicBezTo>
                    <a:pt x="120" y="33"/>
                    <a:pt x="119" y="33"/>
                    <a:pt x="115" y="35"/>
                  </a:cubicBezTo>
                  <a:cubicBezTo>
                    <a:pt x="112" y="35"/>
                    <a:pt x="107" y="36"/>
                    <a:pt x="104" y="36"/>
                  </a:cubicBezTo>
                  <a:cubicBezTo>
                    <a:pt x="99" y="38"/>
                    <a:pt x="93" y="40"/>
                    <a:pt x="88" y="41"/>
                  </a:cubicBezTo>
                  <a:cubicBezTo>
                    <a:pt x="86" y="42"/>
                    <a:pt x="84" y="43"/>
                    <a:pt x="83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4" y="47"/>
                    <a:pt x="74" y="20"/>
                    <a:pt x="78" y="31"/>
                  </a:cubicBezTo>
                  <a:cubicBezTo>
                    <a:pt x="78" y="31"/>
                    <a:pt x="78" y="31"/>
                    <a:pt x="78" y="31"/>
                  </a:cubicBezTo>
                  <a:cubicBezTo>
                    <a:pt x="78" y="31"/>
                    <a:pt x="78" y="31"/>
                    <a:pt x="78" y="31"/>
                  </a:cubicBezTo>
                  <a:cubicBezTo>
                    <a:pt x="79" y="31"/>
                    <a:pt x="79" y="31"/>
                    <a:pt x="79" y="31"/>
                  </a:cubicBezTo>
                  <a:cubicBezTo>
                    <a:pt x="79" y="31"/>
                    <a:pt x="79" y="31"/>
                    <a:pt x="79" y="31"/>
                  </a:cubicBezTo>
                  <a:cubicBezTo>
                    <a:pt x="79" y="31"/>
                    <a:pt x="79" y="31"/>
                    <a:pt x="79" y="31"/>
                  </a:cubicBezTo>
                  <a:cubicBezTo>
                    <a:pt x="79" y="31"/>
                    <a:pt x="79" y="31"/>
                    <a:pt x="79" y="31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85" y="31"/>
                    <a:pt x="85" y="31"/>
                    <a:pt x="85" y="31"/>
                  </a:cubicBezTo>
                  <a:cubicBezTo>
                    <a:pt x="86" y="33"/>
                    <a:pt x="86" y="33"/>
                    <a:pt x="86" y="33"/>
                  </a:cubicBezTo>
                  <a:cubicBezTo>
                    <a:pt x="97" y="31"/>
                    <a:pt x="111" y="32"/>
                    <a:pt x="121" y="29"/>
                  </a:cubicBezTo>
                  <a:cubicBezTo>
                    <a:pt x="120" y="32"/>
                    <a:pt x="120" y="32"/>
                    <a:pt x="120" y="32"/>
                  </a:cubicBezTo>
                  <a:cubicBezTo>
                    <a:pt x="123" y="32"/>
                    <a:pt x="127" y="30"/>
                    <a:pt x="126" y="29"/>
                  </a:cubicBezTo>
                  <a:cubicBezTo>
                    <a:pt x="129" y="29"/>
                    <a:pt x="134" y="27"/>
                    <a:pt x="136" y="28"/>
                  </a:cubicBezTo>
                  <a:cubicBezTo>
                    <a:pt x="140" y="29"/>
                    <a:pt x="140" y="27"/>
                    <a:pt x="143" y="27"/>
                  </a:cubicBezTo>
                  <a:cubicBezTo>
                    <a:pt x="150" y="27"/>
                    <a:pt x="153" y="28"/>
                    <a:pt x="160" y="28"/>
                  </a:cubicBezTo>
                  <a:cubicBezTo>
                    <a:pt x="158" y="28"/>
                    <a:pt x="158" y="28"/>
                    <a:pt x="158" y="28"/>
                  </a:cubicBezTo>
                  <a:cubicBezTo>
                    <a:pt x="157" y="28"/>
                    <a:pt x="157" y="29"/>
                    <a:pt x="159" y="30"/>
                  </a:cubicBezTo>
                  <a:cubicBezTo>
                    <a:pt x="161" y="29"/>
                    <a:pt x="168" y="32"/>
                    <a:pt x="166" y="29"/>
                  </a:cubicBezTo>
                  <a:cubicBezTo>
                    <a:pt x="172" y="31"/>
                    <a:pt x="172" y="31"/>
                    <a:pt x="172" y="31"/>
                  </a:cubicBezTo>
                  <a:cubicBezTo>
                    <a:pt x="175" y="32"/>
                    <a:pt x="175" y="32"/>
                    <a:pt x="175" y="32"/>
                  </a:cubicBezTo>
                  <a:cubicBezTo>
                    <a:pt x="176" y="32"/>
                    <a:pt x="176" y="32"/>
                    <a:pt x="176" y="32"/>
                  </a:cubicBezTo>
                  <a:cubicBezTo>
                    <a:pt x="176" y="32"/>
                    <a:pt x="176" y="32"/>
                    <a:pt x="176" y="32"/>
                  </a:cubicBezTo>
                  <a:cubicBezTo>
                    <a:pt x="177" y="28"/>
                    <a:pt x="176" y="66"/>
                    <a:pt x="176" y="50"/>
                  </a:cubicBezTo>
                  <a:cubicBezTo>
                    <a:pt x="176" y="50"/>
                    <a:pt x="176" y="50"/>
                    <a:pt x="176" y="50"/>
                  </a:cubicBezTo>
                  <a:cubicBezTo>
                    <a:pt x="176" y="50"/>
                    <a:pt x="176" y="50"/>
                    <a:pt x="176" y="50"/>
                  </a:cubicBezTo>
                  <a:cubicBezTo>
                    <a:pt x="176" y="50"/>
                    <a:pt x="176" y="50"/>
                    <a:pt x="176" y="50"/>
                  </a:cubicBezTo>
                  <a:cubicBezTo>
                    <a:pt x="176" y="50"/>
                    <a:pt x="176" y="50"/>
                    <a:pt x="176" y="50"/>
                  </a:cubicBezTo>
                  <a:cubicBezTo>
                    <a:pt x="176" y="50"/>
                    <a:pt x="176" y="50"/>
                    <a:pt x="176" y="50"/>
                  </a:cubicBezTo>
                  <a:cubicBezTo>
                    <a:pt x="175" y="50"/>
                    <a:pt x="175" y="50"/>
                    <a:pt x="175" y="50"/>
                  </a:cubicBezTo>
                  <a:cubicBezTo>
                    <a:pt x="175" y="51"/>
                    <a:pt x="175" y="51"/>
                    <a:pt x="175" y="51"/>
                  </a:cubicBezTo>
                  <a:cubicBezTo>
                    <a:pt x="171" y="52"/>
                    <a:pt x="167" y="53"/>
                    <a:pt x="163" y="53"/>
                  </a:cubicBezTo>
                  <a:cubicBezTo>
                    <a:pt x="164" y="54"/>
                    <a:pt x="162" y="55"/>
                    <a:pt x="162" y="55"/>
                  </a:cubicBezTo>
                  <a:cubicBezTo>
                    <a:pt x="156" y="57"/>
                    <a:pt x="149" y="56"/>
                    <a:pt x="145" y="58"/>
                  </a:cubicBezTo>
                  <a:cubicBezTo>
                    <a:pt x="144" y="58"/>
                    <a:pt x="146" y="57"/>
                    <a:pt x="144" y="57"/>
                  </a:cubicBezTo>
                  <a:cubicBezTo>
                    <a:pt x="143" y="58"/>
                    <a:pt x="144" y="58"/>
                    <a:pt x="142" y="59"/>
                  </a:cubicBezTo>
                  <a:cubicBezTo>
                    <a:pt x="134" y="62"/>
                    <a:pt x="124" y="60"/>
                    <a:pt x="116" y="62"/>
                  </a:cubicBezTo>
                  <a:cubicBezTo>
                    <a:pt x="109" y="65"/>
                    <a:pt x="101" y="67"/>
                    <a:pt x="95" y="68"/>
                  </a:cubicBezTo>
                  <a:cubicBezTo>
                    <a:pt x="92" y="69"/>
                    <a:pt x="89" y="70"/>
                    <a:pt x="86" y="71"/>
                  </a:cubicBezTo>
                  <a:cubicBezTo>
                    <a:pt x="83" y="73"/>
                    <a:pt x="83" y="73"/>
                    <a:pt x="83" y="73"/>
                  </a:cubicBezTo>
                  <a:cubicBezTo>
                    <a:pt x="82" y="74"/>
                    <a:pt x="82" y="74"/>
                    <a:pt x="82" y="74"/>
                  </a:cubicBezTo>
                  <a:cubicBezTo>
                    <a:pt x="82" y="74"/>
                    <a:pt x="82" y="74"/>
                    <a:pt x="82" y="74"/>
                  </a:cubicBezTo>
                  <a:cubicBezTo>
                    <a:pt x="82" y="74"/>
                    <a:pt x="82" y="74"/>
                    <a:pt x="82" y="74"/>
                  </a:cubicBezTo>
                  <a:cubicBezTo>
                    <a:pt x="82" y="74"/>
                    <a:pt x="82" y="74"/>
                    <a:pt x="82" y="74"/>
                  </a:cubicBezTo>
                  <a:cubicBezTo>
                    <a:pt x="82" y="77"/>
                    <a:pt x="78" y="47"/>
                    <a:pt x="80" y="60"/>
                  </a:cubicBezTo>
                  <a:cubicBezTo>
                    <a:pt x="80" y="60"/>
                    <a:pt x="80" y="60"/>
                    <a:pt x="80" y="60"/>
                  </a:cubicBezTo>
                  <a:cubicBezTo>
                    <a:pt x="80" y="60"/>
                    <a:pt x="80" y="60"/>
                    <a:pt x="80" y="60"/>
                  </a:cubicBezTo>
                  <a:cubicBezTo>
                    <a:pt x="80" y="60"/>
                    <a:pt x="80" y="60"/>
                    <a:pt x="80" y="60"/>
                  </a:cubicBezTo>
                  <a:cubicBezTo>
                    <a:pt x="81" y="60"/>
                    <a:pt x="81" y="60"/>
                    <a:pt x="81" y="60"/>
                  </a:cubicBezTo>
                  <a:cubicBezTo>
                    <a:pt x="81" y="60"/>
                    <a:pt x="81" y="60"/>
                    <a:pt x="81" y="60"/>
                  </a:cubicBezTo>
                  <a:cubicBezTo>
                    <a:pt x="81" y="60"/>
                    <a:pt x="81" y="60"/>
                    <a:pt x="81" y="60"/>
                  </a:cubicBezTo>
                  <a:cubicBezTo>
                    <a:pt x="85" y="59"/>
                    <a:pt x="86" y="66"/>
                    <a:pt x="91" y="63"/>
                  </a:cubicBezTo>
                  <a:cubicBezTo>
                    <a:pt x="92" y="64"/>
                    <a:pt x="94" y="64"/>
                    <a:pt x="94" y="65"/>
                  </a:cubicBezTo>
                  <a:cubicBezTo>
                    <a:pt x="96" y="64"/>
                    <a:pt x="103" y="67"/>
                    <a:pt x="108" y="65"/>
                  </a:cubicBezTo>
                  <a:cubicBezTo>
                    <a:pt x="107" y="65"/>
                    <a:pt x="107" y="65"/>
                    <a:pt x="107" y="65"/>
                  </a:cubicBezTo>
                  <a:cubicBezTo>
                    <a:pt x="112" y="66"/>
                    <a:pt x="117" y="64"/>
                    <a:pt x="122" y="65"/>
                  </a:cubicBezTo>
                  <a:cubicBezTo>
                    <a:pt x="122" y="65"/>
                    <a:pt x="121" y="65"/>
                    <a:pt x="121" y="66"/>
                  </a:cubicBezTo>
                  <a:cubicBezTo>
                    <a:pt x="123" y="67"/>
                    <a:pt x="126" y="63"/>
                    <a:pt x="127" y="66"/>
                  </a:cubicBezTo>
                  <a:cubicBezTo>
                    <a:pt x="129" y="65"/>
                    <a:pt x="128" y="64"/>
                    <a:pt x="127" y="64"/>
                  </a:cubicBezTo>
                  <a:cubicBezTo>
                    <a:pt x="140" y="64"/>
                    <a:pt x="155" y="60"/>
                    <a:pt x="172" y="68"/>
                  </a:cubicBezTo>
                  <a:cubicBezTo>
                    <a:pt x="178" y="73"/>
                    <a:pt x="177" y="74"/>
                    <a:pt x="176" y="74"/>
                  </a:cubicBezTo>
                  <a:cubicBezTo>
                    <a:pt x="176" y="74"/>
                    <a:pt x="176" y="74"/>
                    <a:pt x="176" y="75"/>
                  </a:cubicBezTo>
                  <a:cubicBezTo>
                    <a:pt x="176" y="75"/>
                    <a:pt x="176" y="75"/>
                    <a:pt x="176" y="75"/>
                  </a:cubicBezTo>
                  <a:cubicBezTo>
                    <a:pt x="176" y="75"/>
                    <a:pt x="176" y="75"/>
                    <a:pt x="176" y="75"/>
                  </a:cubicBezTo>
                  <a:cubicBezTo>
                    <a:pt x="176" y="75"/>
                    <a:pt x="176" y="75"/>
                    <a:pt x="176" y="75"/>
                  </a:cubicBezTo>
                  <a:cubicBezTo>
                    <a:pt x="176" y="75"/>
                    <a:pt x="176" y="75"/>
                    <a:pt x="176" y="75"/>
                  </a:cubicBezTo>
                  <a:cubicBezTo>
                    <a:pt x="176" y="75"/>
                    <a:pt x="176" y="75"/>
                    <a:pt x="176" y="75"/>
                  </a:cubicBezTo>
                  <a:cubicBezTo>
                    <a:pt x="178" y="65"/>
                    <a:pt x="173" y="88"/>
                    <a:pt x="174" y="86"/>
                  </a:cubicBezTo>
                  <a:cubicBezTo>
                    <a:pt x="174" y="86"/>
                    <a:pt x="174" y="86"/>
                    <a:pt x="174" y="86"/>
                  </a:cubicBezTo>
                  <a:cubicBezTo>
                    <a:pt x="174" y="86"/>
                    <a:pt x="174" y="86"/>
                    <a:pt x="174" y="86"/>
                  </a:cubicBezTo>
                  <a:cubicBezTo>
                    <a:pt x="173" y="86"/>
                    <a:pt x="173" y="86"/>
                    <a:pt x="173" y="86"/>
                  </a:cubicBezTo>
                  <a:cubicBezTo>
                    <a:pt x="173" y="86"/>
                    <a:pt x="173" y="86"/>
                    <a:pt x="173" y="86"/>
                  </a:cubicBezTo>
                  <a:cubicBezTo>
                    <a:pt x="172" y="87"/>
                    <a:pt x="171" y="87"/>
                    <a:pt x="171" y="88"/>
                  </a:cubicBezTo>
                  <a:cubicBezTo>
                    <a:pt x="170" y="87"/>
                    <a:pt x="170" y="89"/>
                    <a:pt x="170" y="88"/>
                  </a:cubicBezTo>
                  <a:cubicBezTo>
                    <a:pt x="167" y="90"/>
                    <a:pt x="164" y="86"/>
                    <a:pt x="163" y="88"/>
                  </a:cubicBezTo>
                  <a:cubicBezTo>
                    <a:pt x="164" y="90"/>
                    <a:pt x="161" y="89"/>
                    <a:pt x="161" y="90"/>
                  </a:cubicBezTo>
                  <a:cubicBezTo>
                    <a:pt x="155" y="90"/>
                    <a:pt x="154" y="89"/>
                    <a:pt x="149" y="90"/>
                  </a:cubicBezTo>
                  <a:cubicBezTo>
                    <a:pt x="149" y="89"/>
                    <a:pt x="149" y="89"/>
                    <a:pt x="149" y="89"/>
                  </a:cubicBezTo>
                  <a:cubicBezTo>
                    <a:pt x="144" y="92"/>
                    <a:pt x="138" y="91"/>
                    <a:pt x="134" y="95"/>
                  </a:cubicBezTo>
                  <a:cubicBezTo>
                    <a:pt x="126" y="95"/>
                    <a:pt x="120" y="97"/>
                    <a:pt x="114" y="98"/>
                  </a:cubicBezTo>
                  <a:cubicBezTo>
                    <a:pt x="111" y="100"/>
                    <a:pt x="108" y="100"/>
                    <a:pt x="107" y="102"/>
                  </a:cubicBezTo>
                  <a:cubicBezTo>
                    <a:pt x="105" y="104"/>
                    <a:pt x="105" y="104"/>
                    <a:pt x="105" y="104"/>
                  </a:cubicBezTo>
                  <a:cubicBezTo>
                    <a:pt x="104" y="104"/>
                    <a:pt x="104" y="104"/>
                    <a:pt x="104" y="104"/>
                  </a:cubicBezTo>
                  <a:cubicBezTo>
                    <a:pt x="104" y="104"/>
                    <a:pt x="104" y="104"/>
                    <a:pt x="104" y="104"/>
                  </a:cubicBezTo>
                  <a:cubicBezTo>
                    <a:pt x="104" y="104"/>
                    <a:pt x="104" y="104"/>
                    <a:pt x="104" y="104"/>
                  </a:cubicBezTo>
                  <a:cubicBezTo>
                    <a:pt x="104" y="104"/>
                    <a:pt x="104" y="104"/>
                    <a:pt x="104" y="104"/>
                  </a:cubicBezTo>
                  <a:cubicBezTo>
                    <a:pt x="104" y="107"/>
                    <a:pt x="103" y="74"/>
                    <a:pt x="104" y="88"/>
                  </a:cubicBezTo>
                  <a:cubicBezTo>
                    <a:pt x="104" y="88"/>
                    <a:pt x="104" y="88"/>
                    <a:pt x="104" y="88"/>
                  </a:cubicBezTo>
                  <a:cubicBezTo>
                    <a:pt x="104" y="88"/>
                    <a:pt x="104" y="88"/>
                    <a:pt x="104" y="88"/>
                  </a:cubicBezTo>
                  <a:cubicBezTo>
                    <a:pt x="104" y="88"/>
                    <a:pt x="104" y="88"/>
                    <a:pt x="104" y="88"/>
                  </a:cubicBezTo>
                  <a:cubicBezTo>
                    <a:pt x="105" y="89"/>
                    <a:pt x="105" y="89"/>
                    <a:pt x="105" y="89"/>
                  </a:cubicBezTo>
                  <a:cubicBezTo>
                    <a:pt x="108" y="91"/>
                    <a:pt x="114" y="91"/>
                    <a:pt x="121" y="91"/>
                  </a:cubicBezTo>
                  <a:cubicBezTo>
                    <a:pt x="125" y="92"/>
                    <a:pt x="129" y="92"/>
                    <a:pt x="134" y="93"/>
                  </a:cubicBezTo>
                  <a:cubicBezTo>
                    <a:pt x="137" y="94"/>
                    <a:pt x="139" y="95"/>
                    <a:pt x="142" y="96"/>
                  </a:cubicBezTo>
                  <a:cubicBezTo>
                    <a:pt x="140" y="77"/>
                    <a:pt x="145" y="122"/>
                    <a:pt x="144" y="117"/>
                  </a:cubicBezTo>
                  <a:cubicBezTo>
                    <a:pt x="144" y="117"/>
                    <a:pt x="144" y="117"/>
                    <a:pt x="144" y="117"/>
                  </a:cubicBezTo>
                  <a:cubicBezTo>
                    <a:pt x="144" y="117"/>
                    <a:pt x="144" y="117"/>
                    <a:pt x="144" y="117"/>
                  </a:cubicBezTo>
                  <a:cubicBezTo>
                    <a:pt x="144" y="117"/>
                    <a:pt x="144" y="117"/>
                    <a:pt x="144" y="117"/>
                  </a:cubicBezTo>
                  <a:cubicBezTo>
                    <a:pt x="144" y="117"/>
                    <a:pt x="144" y="117"/>
                    <a:pt x="144" y="117"/>
                  </a:cubicBezTo>
                  <a:cubicBezTo>
                    <a:pt x="143" y="117"/>
                    <a:pt x="143" y="117"/>
                    <a:pt x="143" y="117"/>
                  </a:cubicBezTo>
                  <a:cubicBezTo>
                    <a:pt x="143" y="118"/>
                    <a:pt x="143" y="118"/>
                    <a:pt x="143" y="118"/>
                  </a:cubicBezTo>
                  <a:cubicBezTo>
                    <a:pt x="141" y="119"/>
                    <a:pt x="141" y="119"/>
                    <a:pt x="141" y="119"/>
                  </a:cubicBezTo>
                  <a:cubicBezTo>
                    <a:pt x="139" y="121"/>
                    <a:pt x="139" y="121"/>
                    <a:pt x="139" y="121"/>
                  </a:cubicBezTo>
                  <a:cubicBezTo>
                    <a:pt x="124" y="130"/>
                    <a:pt x="114" y="134"/>
                    <a:pt x="108" y="143"/>
                  </a:cubicBezTo>
                  <a:cubicBezTo>
                    <a:pt x="105" y="150"/>
                    <a:pt x="103" y="147"/>
                    <a:pt x="106" y="149"/>
                  </a:cubicBezTo>
                  <a:cubicBezTo>
                    <a:pt x="108" y="152"/>
                    <a:pt x="115" y="161"/>
                    <a:pt x="118" y="169"/>
                  </a:cubicBezTo>
                  <a:cubicBezTo>
                    <a:pt x="118" y="178"/>
                    <a:pt x="119" y="178"/>
                    <a:pt x="121" y="187"/>
                  </a:cubicBezTo>
                  <a:cubicBezTo>
                    <a:pt x="120" y="187"/>
                    <a:pt x="120" y="186"/>
                    <a:pt x="120" y="187"/>
                  </a:cubicBezTo>
                  <a:cubicBezTo>
                    <a:pt x="122" y="187"/>
                    <a:pt x="121" y="193"/>
                    <a:pt x="122" y="194"/>
                  </a:cubicBezTo>
                  <a:cubicBezTo>
                    <a:pt x="121" y="208"/>
                    <a:pt x="118" y="218"/>
                    <a:pt x="113" y="229"/>
                  </a:cubicBezTo>
                  <a:cubicBezTo>
                    <a:pt x="114" y="228"/>
                    <a:pt x="113" y="226"/>
                    <a:pt x="112" y="228"/>
                  </a:cubicBezTo>
                  <a:cubicBezTo>
                    <a:pt x="112" y="231"/>
                    <a:pt x="112" y="231"/>
                    <a:pt x="112" y="231"/>
                  </a:cubicBezTo>
                  <a:cubicBezTo>
                    <a:pt x="111" y="231"/>
                    <a:pt x="111" y="231"/>
                    <a:pt x="111" y="231"/>
                  </a:cubicBezTo>
                  <a:cubicBezTo>
                    <a:pt x="111" y="232"/>
                    <a:pt x="111" y="234"/>
                    <a:pt x="112" y="233"/>
                  </a:cubicBezTo>
                  <a:cubicBezTo>
                    <a:pt x="101" y="261"/>
                    <a:pt x="80" y="281"/>
                    <a:pt x="62" y="303"/>
                  </a:cubicBezTo>
                  <a:cubicBezTo>
                    <a:pt x="57" y="307"/>
                    <a:pt x="51" y="315"/>
                    <a:pt x="47" y="320"/>
                  </a:cubicBezTo>
                  <a:cubicBezTo>
                    <a:pt x="30" y="334"/>
                    <a:pt x="15" y="346"/>
                    <a:pt x="2" y="362"/>
                  </a:cubicBezTo>
                  <a:cubicBezTo>
                    <a:pt x="2" y="362"/>
                    <a:pt x="0" y="357"/>
                    <a:pt x="6" y="35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algn="l" defTabSz="914400" rtl="0"/>
              <a:endParaRPr lang="zh-CN" altLang="en-US" sz="1800" kern="120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grpSp>
          <p:nvGrpSpPr>
            <p:cNvPr id="22" name="组合 21"/>
            <p:cNvGrpSpPr/>
            <p:nvPr/>
          </p:nvGrpSpPr>
          <p:grpSpPr>
            <a:xfrm>
              <a:off x="8412163" y="1649413"/>
              <a:ext cx="1909762" cy="1881188"/>
              <a:chOff x="8412163" y="1649413"/>
              <a:chExt cx="1909762" cy="1881188"/>
            </a:xfrm>
          </p:grpSpPr>
          <p:sp>
            <p:nvSpPr>
              <p:cNvPr id="23" name="Freeform 5"/>
              <p:cNvSpPr/>
              <p:nvPr/>
            </p:nvSpPr>
            <p:spPr bwMode="auto">
              <a:xfrm>
                <a:off x="9121775" y="3165476"/>
                <a:ext cx="7937" cy="15875"/>
              </a:xfrm>
              <a:custGeom>
                <a:avLst/>
                <a:gdLst>
                  <a:gd name="T0" fmla="*/ 1 w 2"/>
                  <a:gd name="T1" fmla="*/ 1 h 4"/>
                  <a:gd name="T2" fmla="*/ 1 w 2"/>
                  <a:gd name="T3" fmla="*/ 3 h 4"/>
                  <a:gd name="T4" fmla="*/ 1 w 2"/>
                  <a:gd name="T5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4">
                    <a:moveTo>
                      <a:pt x="1" y="1"/>
                    </a:moveTo>
                    <a:cubicBezTo>
                      <a:pt x="1" y="4"/>
                      <a:pt x="2" y="0"/>
                      <a:pt x="1" y="3"/>
                    </a:cubicBezTo>
                    <a:cubicBezTo>
                      <a:pt x="1" y="3"/>
                      <a:pt x="0" y="2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24" name="Freeform 6"/>
              <p:cNvSpPr/>
              <p:nvPr/>
            </p:nvSpPr>
            <p:spPr bwMode="auto">
              <a:xfrm>
                <a:off x="8896350" y="2154238"/>
                <a:ext cx="922337" cy="1030288"/>
              </a:xfrm>
              <a:custGeom>
                <a:avLst/>
                <a:gdLst>
                  <a:gd name="T0" fmla="*/ 183 w 245"/>
                  <a:gd name="T1" fmla="*/ 210 h 274"/>
                  <a:gd name="T2" fmla="*/ 197 w 245"/>
                  <a:gd name="T3" fmla="*/ 195 h 274"/>
                  <a:gd name="T4" fmla="*/ 217 w 245"/>
                  <a:gd name="T5" fmla="*/ 160 h 274"/>
                  <a:gd name="T6" fmla="*/ 222 w 245"/>
                  <a:gd name="T7" fmla="*/ 147 h 274"/>
                  <a:gd name="T8" fmla="*/ 227 w 245"/>
                  <a:gd name="T9" fmla="*/ 104 h 274"/>
                  <a:gd name="T10" fmla="*/ 224 w 245"/>
                  <a:gd name="T11" fmla="*/ 91 h 274"/>
                  <a:gd name="T12" fmla="*/ 214 w 245"/>
                  <a:gd name="T13" fmla="*/ 69 h 274"/>
                  <a:gd name="T14" fmla="*/ 204 w 245"/>
                  <a:gd name="T15" fmla="*/ 51 h 274"/>
                  <a:gd name="T16" fmla="*/ 197 w 245"/>
                  <a:gd name="T17" fmla="*/ 42 h 274"/>
                  <a:gd name="T18" fmla="*/ 188 w 245"/>
                  <a:gd name="T19" fmla="*/ 37 h 274"/>
                  <a:gd name="T20" fmla="*/ 168 w 245"/>
                  <a:gd name="T21" fmla="*/ 26 h 274"/>
                  <a:gd name="T22" fmla="*/ 156 w 245"/>
                  <a:gd name="T23" fmla="*/ 22 h 274"/>
                  <a:gd name="T24" fmla="*/ 142 w 245"/>
                  <a:gd name="T25" fmla="*/ 20 h 274"/>
                  <a:gd name="T26" fmla="*/ 125 w 245"/>
                  <a:gd name="T27" fmla="*/ 16 h 274"/>
                  <a:gd name="T28" fmla="*/ 106 w 245"/>
                  <a:gd name="T29" fmla="*/ 17 h 274"/>
                  <a:gd name="T30" fmla="*/ 83 w 245"/>
                  <a:gd name="T31" fmla="*/ 21 h 274"/>
                  <a:gd name="T32" fmla="*/ 75 w 245"/>
                  <a:gd name="T33" fmla="*/ 26 h 274"/>
                  <a:gd name="T34" fmla="*/ 66 w 245"/>
                  <a:gd name="T35" fmla="*/ 29 h 274"/>
                  <a:gd name="T36" fmla="*/ 60 w 245"/>
                  <a:gd name="T37" fmla="*/ 35 h 274"/>
                  <a:gd name="T38" fmla="*/ 57 w 245"/>
                  <a:gd name="T39" fmla="*/ 38 h 274"/>
                  <a:gd name="T40" fmla="*/ 50 w 245"/>
                  <a:gd name="T41" fmla="*/ 46 h 274"/>
                  <a:gd name="T42" fmla="*/ 31 w 245"/>
                  <a:gd name="T43" fmla="*/ 72 h 274"/>
                  <a:gd name="T44" fmla="*/ 26 w 245"/>
                  <a:gd name="T45" fmla="*/ 84 h 274"/>
                  <a:gd name="T46" fmla="*/ 22 w 245"/>
                  <a:gd name="T47" fmla="*/ 94 h 274"/>
                  <a:gd name="T48" fmla="*/ 18 w 245"/>
                  <a:gd name="T49" fmla="*/ 120 h 274"/>
                  <a:gd name="T50" fmla="*/ 14 w 245"/>
                  <a:gd name="T51" fmla="*/ 126 h 274"/>
                  <a:gd name="T52" fmla="*/ 19 w 245"/>
                  <a:gd name="T53" fmla="*/ 135 h 274"/>
                  <a:gd name="T54" fmla="*/ 25 w 245"/>
                  <a:gd name="T55" fmla="*/ 142 h 274"/>
                  <a:gd name="T56" fmla="*/ 27 w 245"/>
                  <a:gd name="T57" fmla="*/ 153 h 274"/>
                  <a:gd name="T58" fmla="*/ 31 w 245"/>
                  <a:gd name="T59" fmla="*/ 156 h 274"/>
                  <a:gd name="T60" fmla="*/ 31 w 245"/>
                  <a:gd name="T61" fmla="*/ 162 h 274"/>
                  <a:gd name="T62" fmla="*/ 32 w 245"/>
                  <a:gd name="T63" fmla="*/ 173 h 274"/>
                  <a:gd name="T64" fmla="*/ 40 w 245"/>
                  <a:gd name="T65" fmla="*/ 180 h 274"/>
                  <a:gd name="T66" fmla="*/ 41 w 245"/>
                  <a:gd name="T67" fmla="*/ 186 h 274"/>
                  <a:gd name="T68" fmla="*/ 48 w 245"/>
                  <a:gd name="T69" fmla="*/ 193 h 274"/>
                  <a:gd name="T70" fmla="*/ 53 w 245"/>
                  <a:gd name="T71" fmla="*/ 202 h 274"/>
                  <a:gd name="T72" fmla="*/ 46 w 245"/>
                  <a:gd name="T73" fmla="*/ 200 h 274"/>
                  <a:gd name="T74" fmla="*/ 57 w 245"/>
                  <a:gd name="T75" fmla="*/ 214 h 274"/>
                  <a:gd name="T76" fmla="*/ 61 w 245"/>
                  <a:gd name="T77" fmla="*/ 241 h 274"/>
                  <a:gd name="T78" fmla="*/ 62 w 245"/>
                  <a:gd name="T79" fmla="*/ 248 h 274"/>
                  <a:gd name="T80" fmla="*/ 64 w 245"/>
                  <a:gd name="T81" fmla="*/ 265 h 274"/>
                  <a:gd name="T82" fmla="*/ 61 w 245"/>
                  <a:gd name="T83" fmla="*/ 259 h 274"/>
                  <a:gd name="T84" fmla="*/ 60 w 245"/>
                  <a:gd name="T85" fmla="*/ 243 h 274"/>
                  <a:gd name="T86" fmla="*/ 44 w 245"/>
                  <a:gd name="T87" fmla="*/ 219 h 274"/>
                  <a:gd name="T88" fmla="*/ 19 w 245"/>
                  <a:gd name="T89" fmla="*/ 177 h 274"/>
                  <a:gd name="T90" fmla="*/ 2 w 245"/>
                  <a:gd name="T91" fmla="*/ 123 h 274"/>
                  <a:gd name="T92" fmla="*/ 10 w 245"/>
                  <a:gd name="T93" fmla="*/ 78 h 274"/>
                  <a:gd name="T94" fmla="*/ 25 w 245"/>
                  <a:gd name="T95" fmla="*/ 48 h 274"/>
                  <a:gd name="T96" fmla="*/ 82 w 245"/>
                  <a:gd name="T97" fmla="*/ 6 h 274"/>
                  <a:gd name="T98" fmla="*/ 120 w 245"/>
                  <a:gd name="T99" fmla="*/ 2 h 274"/>
                  <a:gd name="T100" fmla="*/ 166 w 245"/>
                  <a:gd name="T101" fmla="*/ 13 h 274"/>
                  <a:gd name="T102" fmla="*/ 239 w 245"/>
                  <a:gd name="T103" fmla="*/ 141 h 274"/>
                  <a:gd name="T104" fmla="*/ 221 w 245"/>
                  <a:gd name="T105" fmla="*/ 181 h 274"/>
                  <a:gd name="T106" fmla="*/ 148 w 245"/>
                  <a:gd name="T107" fmla="*/ 266 h 2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245" h="274">
                    <a:moveTo>
                      <a:pt x="148" y="266"/>
                    </a:moveTo>
                    <a:cubicBezTo>
                      <a:pt x="144" y="256"/>
                      <a:pt x="154" y="248"/>
                      <a:pt x="155" y="239"/>
                    </a:cubicBezTo>
                    <a:cubicBezTo>
                      <a:pt x="156" y="238"/>
                      <a:pt x="157" y="241"/>
                      <a:pt x="158" y="239"/>
                    </a:cubicBezTo>
                    <a:cubicBezTo>
                      <a:pt x="160" y="229"/>
                      <a:pt x="170" y="220"/>
                      <a:pt x="180" y="214"/>
                    </a:cubicBezTo>
                    <a:cubicBezTo>
                      <a:pt x="180" y="215"/>
                      <a:pt x="180" y="215"/>
                      <a:pt x="180" y="215"/>
                    </a:cubicBezTo>
                    <a:cubicBezTo>
                      <a:pt x="182" y="214"/>
                      <a:pt x="182" y="211"/>
                      <a:pt x="183" y="210"/>
                    </a:cubicBezTo>
                    <a:cubicBezTo>
                      <a:pt x="184" y="210"/>
                      <a:pt x="183" y="211"/>
                      <a:pt x="184" y="211"/>
                    </a:cubicBezTo>
                    <a:cubicBezTo>
                      <a:pt x="183" y="209"/>
                      <a:pt x="186" y="207"/>
                      <a:pt x="186" y="206"/>
                    </a:cubicBezTo>
                    <a:cubicBezTo>
                      <a:pt x="187" y="206"/>
                      <a:pt x="188" y="207"/>
                      <a:pt x="189" y="206"/>
                    </a:cubicBezTo>
                    <a:cubicBezTo>
                      <a:pt x="189" y="204"/>
                      <a:pt x="189" y="204"/>
                      <a:pt x="189" y="204"/>
                    </a:cubicBezTo>
                    <a:cubicBezTo>
                      <a:pt x="188" y="199"/>
                      <a:pt x="195" y="199"/>
                      <a:pt x="196" y="194"/>
                    </a:cubicBezTo>
                    <a:cubicBezTo>
                      <a:pt x="197" y="194"/>
                      <a:pt x="196" y="195"/>
                      <a:pt x="197" y="195"/>
                    </a:cubicBezTo>
                    <a:cubicBezTo>
                      <a:pt x="200" y="188"/>
                      <a:pt x="207" y="181"/>
                      <a:pt x="210" y="174"/>
                    </a:cubicBezTo>
                    <a:cubicBezTo>
                      <a:pt x="211" y="174"/>
                      <a:pt x="211" y="175"/>
                      <a:pt x="212" y="175"/>
                    </a:cubicBezTo>
                    <a:cubicBezTo>
                      <a:pt x="211" y="174"/>
                      <a:pt x="212" y="171"/>
                      <a:pt x="213" y="169"/>
                    </a:cubicBezTo>
                    <a:cubicBezTo>
                      <a:pt x="215" y="169"/>
                      <a:pt x="214" y="165"/>
                      <a:pt x="216" y="164"/>
                    </a:cubicBezTo>
                    <a:cubicBezTo>
                      <a:pt x="216" y="164"/>
                      <a:pt x="216" y="164"/>
                      <a:pt x="216" y="164"/>
                    </a:cubicBezTo>
                    <a:cubicBezTo>
                      <a:pt x="215" y="162"/>
                      <a:pt x="219" y="162"/>
                      <a:pt x="217" y="160"/>
                    </a:cubicBezTo>
                    <a:cubicBezTo>
                      <a:pt x="219" y="159"/>
                      <a:pt x="219" y="159"/>
                      <a:pt x="219" y="159"/>
                    </a:cubicBezTo>
                    <a:cubicBezTo>
                      <a:pt x="217" y="158"/>
                      <a:pt x="221" y="157"/>
                      <a:pt x="221" y="155"/>
                    </a:cubicBezTo>
                    <a:cubicBezTo>
                      <a:pt x="220" y="155"/>
                      <a:pt x="220" y="155"/>
                      <a:pt x="220" y="155"/>
                    </a:cubicBezTo>
                    <a:cubicBezTo>
                      <a:pt x="220" y="154"/>
                      <a:pt x="222" y="153"/>
                      <a:pt x="222" y="152"/>
                    </a:cubicBezTo>
                    <a:cubicBezTo>
                      <a:pt x="222" y="152"/>
                      <a:pt x="222" y="152"/>
                      <a:pt x="222" y="152"/>
                    </a:cubicBezTo>
                    <a:cubicBezTo>
                      <a:pt x="223" y="149"/>
                      <a:pt x="224" y="147"/>
                      <a:pt x="222" y="147"/>
                    </a:cubicBezTo>
                    <a:cubicBezTo>
                      <a:pt x="224" y="146"/>
                      <a:pt x="222" y="150"/>
                      <a:pt x="225" y="149"/>
                    </a:cubicBezTo>
                    <a:cubicBezTo>
                      <a:pt x="226" y="138"/>
                      <a:pt x="228" y="128"/>
                      <a:pt x="228" y="117"/>
                    </a:cubicBezTo>
                    <a:cubicBezTo>
                      <a:pt x="229" y="116"/>
                      <a:pt x="229" y="115"/>
                      <a:pt x="230" y="115"/>
                    </a:cubicBezTo>
                    <a:cubicBezTo>
                      <a:pt x="229" y="114"/>
                      <a:pt x="229" y="111"/>
                      <a:pt x="228" y="110"/>
                    </a:cubicBezTo>
                    <a:cubicBezTo>
                      <a:pt x="228" y="110"/>
                      <a:pt x="229" y="109"/>
                      <a:pt x="229" y="109"/>
                    </a:cubicBezTo>
                    <a:cubicBezTo>
                      <a:pt x="229" y="106"/>
                      <a:pt x="226" y="107"/>
                      <a:pt x="227" y="104"/>
                    </a:cubicBezTo>
                    <a:cubicBezTo>
                      <a:pt x="228" y="105"/>
                      <a:pt x="228" y="105"/>
                      <a:pt x="229" y="105"/>
                    </a:cubicBezTo>
                    <a:cubicBezTo>
                      <a:pt x="227" y="103"/>
                      <a:pt x="227" y="101"/>
                      <a:pt x="226" y="99"/>
                    </a:cubicBezTo>
                    <a:cubicBezTo>
                      <a:pt x="226" y="99"/>
                      <a:pt x="227" y="100"/>
                      <a:pt x="227" y="100"/>
                    </a:cubicBezTo>
                    <a:cubicBezTo>
                      <a:pt x="225" y="98"/>
                      <a:pt x="227" y="95"/>
                      <a:pt x="225" y="93"/>
                    </a:cubicBezTo>
                    <a:cubicBezTo>
                      <a:pt x="227" y="94"/>
                      <a:pt x="227" y="94"/>
                      <a:pt x="227" y="94"/>
                    </a:cubicBezTo>
                    <a:cubicBezTo>
                      <a:pt x="227" y="90"/>
                      <a:pt x="224" y="93"/>
                      <a:pt x="224" y="91"/>
                    </a:cubicBezTo>
                    <a:cubicBezTo>
                      <a:pt x="225" y="91"/>
                      <a:pt x="225" y="91"/>
                      <a:pt x="226" y="91"/>
                    </a:cubicBezTo>
                    <a:cubicBezTo>
                      <a:pt x="223" y="89"/>
                      <a:pt x="222" y="84"/>
                      <a:pt x="221" y="82"/>
                    </a:cubicBezTo>
                    <a:cubicBezTo>
                      <a:pt x="221" y="82"/>
                      <a:pt x="221" y="82"/>
                      <a:pt x="221" y="82"/>
                    </a:cubicBezTo>
                    <a:cubicBezTo>
                      <a:pt x="220" y="79"/>
                      <a:pt x="220" y="76"/>
                      <a:pt x="218" y="74"/>
                    </a:cubicBezTo>
                    <a:cubicBezTo>
                      <a:pt x="218" y="72"/>
                      <a:pt x="220" y="73"/>
                      <a:pt x="219" y="70"/>
                    </a:cubicBezTo>
                    <a:cubicBezTo>
                      <a:pt x="217" y="71"/>
                      <a:pt x="215" y="66"/>
                      <a:pt x="214" y="69"/>
                    </a:cubicBezTo>
                    <a:cubicBezTo>
                      <a:pt x="213" y="66"/>
                      <a:pt x="212" y="62"/>
                      <a:pt x="210" y="61"/>
                    </a:cubicBezTo>
                    <a:cubicBezTo>
                      <a:pt x="212" y="62"/>
                      <a:pt x="212" y="59"/>
                      <a:pt x="213" y="60"/>
                    </a:cubicBezTo>
                    <a:cubicBezTo>
                      <a:pt x="214" y="58"/>
                      <a:pt x="214" y="58"/>
                      <a:pt x="214" y="58"/>
                    </a:cubicBezTo>
                    <a:cubicBezTo>
                      <a:pt x="215" y="58"/>
                      <a:pt x="214" y="60"/>
                      <a:pt x="215" y="59"/>
                    </a:cubicBezTo>
                    <a:cubicBezTo>
                      <a:pt x="214" y="58"/>
                      <a:pt x="212" y="55"/>
                      <a:pt x="212" y="55"/>
                    </a:cubicBezTo>
                    <a:cubicBezTo>
                      <a:pt x="209" y="54"/>
                      <a:pt x="206" y="54"/>
                      <a:pt x="204" y="51"/>
                    </a:cubicBezTo>
                    <a:cubicBezTo>
                      <a:pt x="205" y="52"/>
                      <a:pt x="205" y="49"/>
                      <a:pt x="206" y="50"/>
                    </a:cubicBezTo>
                    <a:cubicBezTo>
                      <a:pt x="200" y="49"/>
                      <a:pt x="200" y="49"/>
                      <a:pt x="200" y="49"/>
                    </a:cubicBezTo>
                    <a:cubicBezTo>
                      <a:pt x="199" y="48"/>
                      <a:pt x="201" y="47"/>
                      <a:pt x="200" y="47"/>
                    </a:cubicBezTo>
                    <a:cubicBezTo>
                      <a:pt x="199" y="47"/>
                      <a:pt x="199" y="47"/>
                      <a:pt x="198" y="47"/>
                    </a:cubicBezTo>
                    <a:cubicBezTo>
                      <a:pt x="198" y="46"/>
                      <a:pt x="195" y="44"/>
                      <a:pt x="196" y="42"/>
                    </a:cubicBezTo>
                    <a:cubicBezTo>
                      <a:pt x="196" y="41"/>
                      <a:pt x="197" y="43"/>
                      <a:pt x="197" y="42"/>
                    </a:cubicBezTo>
                    <a:cubicBezTo>
                      <a:pt x="196" y="40"/>
                      <a:pt x="195" y="41"/>
                      <a:pt x="194" y="39"/>
                    </a:cubicBezTo>
                    <a:cubicBezTo>
                      <a:pt x="194" y="39"/>
                      <a:pt x="194" y="39"/>
                      <a:pt x="194" y="39"/>
                    </a:cubicBezTo>
                    <a:cubicBezTo>
                      <a:pt x="193" y="38"/>
                      <a:pt x="190" y="37"/>
                      <a:pt x="190" y="39"/>
                    </a:cubicBezTo>
                    <a:cubicBezTo>
                      <a:pt x="191" y="40"/>
                      <a:pt x="191" y="38"/>
                      <a:pt x="192" y="39"/>
                    </a:cubicBezTo>
                    <a:cubicBezTo>
                      <a:pt x="190" y="40"/>
                      <a:pt x="188" y="38"/>
                      <a:pt x="187" y="37"/>
                    </a:cubicBezTo>
                    <a:cubicBezTo>
                      <a:pt x="188" y="37"/>
                      <a:pt x="188" y="37"/>
                      <a:pt x="188" y="37"/>
                    </a:cubicBezTo>
                    <a:cubicBezTo>
                      <a:pt x="186" y="36"/>
                      <a:pt x="183" y="35"/>
                      <a:pt x="180" y="34"/>
                    </a:cubicBezTo>
                    <a:cubicBezTo>
                      <a:pt x="179" y="35"/>
                      <a:pt x="182" y="33"/>
                      <a:pt x="182" y="34"/>
                    </a:cubicBezTo>
                    <a:cubicBezTo>
                      <a:pt x="180" y="31"/>
                      <a:pt x="175" y="31"/>
                      <a:pt x="173" y="28"/>
                    </a:cubicBezTo>
                    <a:cubicBezTo>
                      <a:pt x="173" y="28"/>
                      <a:pt x="172" y="30"/>
                      <a:pt x="173" y="29"/>
                    </a:cubicBezTo>
                    <a:cubicBezTo>
                      <a:pt x="171" y="28"/>
                      <a:pt x="172" y="27"/>
                      <a:pt x="170" y="27"/>
                    </a:cubicBezTo>
                    <a:cubicBezTo>
                      <a:pt x="171" y="26"/>
                      <a:pt x="169" y="27"/>
                      <a:pt x="168" y="26"/>
                    </a:cubicBezTo>
                    <a:cubicBezTo>
                      <a:pt x="167" y="27"/>
                      <a:pt x="168" y="26"/>
                      <a:pt x="169" y="26"/>
                    </a:cubicBezTo>
                    <a:cubicBezTo>
                      <a:pt x="167" y="26"/>
                      <a:pt x="160" y="24"/>
                      <a:pt x="157" y="22"/>
                    </a:cubicBezTo>
                    <a:cubicBezTo>
                      <a:pt x="157" y="23"/>
                      <a:pt x="154" y="24"/>
                      <a:pt x="153" y="23"/>
                    </a:cubicBezTo>
                    <a:cubicBezTo>
                      <a:pt x="154" y="22"/>
                      <a:pt x="154" y="22"/>
                      <a:pt x="154" y="22"/>
                    </a:cubicBezTo>
                    <a:cubicBezTo>
                      <a:pt x="153" y="21"/>
                      <a:pt x="151" y="22"/>
                      <a:pt x="151" y="20"/>
                    </a:cubicBezTo>
                    <a:cubicBezTo>
                      <a:pt x="149" y="21"/>
                      <a:pt x="159" y="21"/>
                      <a:pt x="156" y="22"/>
                    </a:cubicBezTo>
                    <a:cubicBezTo>
                      <a:pt x="156" y="20"/>
                      <a:pt x="152" y="23"/>
                      <a:pt x="153" y="21"/>
                    </a:cubicBezTo>
                    <a:cubicBezTo>
                      <a:pt x="151" y="21"/>
                      <a:pt x="149" y="22"/>
                      <a:pt x="148" y="20"/>
                    </a:cubicBezTo>
                    <a:cubicBezTo>
                      <a:pt x="148" y="20"/>
                      <a:pt x="150" y="18"/>
                      <a:pt x="148" y="18"/>
                    </a:cubicBezTo>
                    <a:cubicBezTo>
                      <a:pt x="146" y="18"/>
                      <a:pt x="147" y="18"/>
                      <a:pt x="145" y="18"/>
                    </a:cubicBezTo>
                    <a:cubicBezTo>
                      <a:pt x="144" y="19"/>
                      <a:pt x="144" y="19"/>
                      <a:pt x="144" y="19"/>
                    </a:cubicBezTo>
                    <a:cubicBezTo>
                      <a:pt x="143" y="20"/>
                      <a:pt x="142" y="18"/>
                      <a:pt x="142" y="20"/>
                    </a:cubicBezTo>
                    <a:cubicBezTo>
                      <a:pt x="142" y="19"/>
                      <a:pt x="138" y="20"/>
                      <a:pt x="139" y="18"/>
                    </a:cubicBezTo>
                    <a:cubicBezTo>
                      <a:pt x="140" y="16"/>
                      <a:pt x="140" y="16"/>
                      <a:pt x="140" y="16"/>
                    </a:cubicBezTo>
                    <a:cubicBezTo>
                      <a:pt x="139" y="16"/>
                      <a:pt x="138" y="18"/>
                      <a:pt x="137" y="18"/>
                    </a:cubicBezTo>
                    <a:cubicBezTo>
                      <a:pt x="136" y="17"/>
                      <a:pt x="136" y="17"/>
                      <a:pt x="136" y="17"/>
                    </a:cubicBezTo>
                    <a:cubicBezTo>
                      <a:pt x="136" y="20"/>
                      <a:pt x="134" y="17"/>
                      <a:pt x="132" y="18"/>
                    </a:cubicBezTo>
                    <a:cubicBezTo>
                      <a:pt x="130" y="17"/>
                      <a:pt x="126" y="18"/>
                      <a:pt x="125" y="16"/>
                    </a:cubicBezTo>
                    <a:cubicBezTo>
                      <a:pt x="124" y="17"/>
                      <a:pt x="122" y="18"/>
                      <a:pt x="120" y="17"/>
                    </a:cubicBezTo>
                    <a:cubicBezTo>
                      <a:pt x="120" y="17"/>
                      <a:pt x="121" y="17"/>
                      <a:pt x="121" y="16"/>
                    </a:cubicBezTo>
                    <a:cubicBezTo>
                      <a:pt x="120" y="15"/>
                      <a:pt x="119" y="16"/>
                      <a:pt x="118" y="16"/>
                    </a:cubicBezTo>
                    <a:cubicBezTo>
                      <a:pt x="119" y="16"/>
                      <a:pt x="116" y="15"/>
                      <a:pt x="114" y="14"/>
                    </a:cubicBezTo>
                    <a:cubicBezTo>
                      <a:pt x="113" y="15"/>
                      <a:pt x="113" y="16"/>
                      <a:pt x="113" y="17"/>
                    </a:cubicBezTo>
                    <a:cubicBezTo>
                      <a:pt x="111" y="15"/>
                      <a:pt x="108" y="19"/>
                      <a:pt x="106" y="17"/>
                    </a:cubicBezTo>
                    <a:cubicBezTo>
                      <a:pt x="107" y="16"/>
                      <a:pt x="109" y="15"/>
                      <a:pt x="107" y="15"/>
                    </a:cubicBezTo>
                    <a:cubicBezTo>
                      <a:pt x="105" y="12"/>
                      <a:pt x="104" y="17"/>
                      <a:pt x="101" y="16"/>
                    </a:cubicBezTo>
                    <a:cubicBezTo>
                      <a:pt x="102" y="18"/>
                      <a:pt x="102" y="18"/>
                      <a:pt x="102" y="18"/>
                    </a:cubicBezTo>
                    <a:cubicBezTo>
                      <a:pt x="101" y="17"/>
                      <a:pt x="99" y="20"/>
                      <a:pt x="99" y="18"/>
                    </a:cubicBezTo>
                    <a:cubicBezTo>
                      <a:pt x="98" y="19"/>
                      <a:pt x="96" y="18"/>
                      <a:pt x="96" y="20"/>
                    </a:cubicBezTo>
                    <a:cubicBezTo>
                      <a:pt x="92" y="19"/>
                      <a:pt x="87" y="24"/>
                      <a:pt x="83" y="21"/>
                    </a:cubicBezTo>
                    <a:cubicBezTo>
                      <a:pt x="83" y="21"/>
                      <a:pt x="81" y="22"/>
                      <a:pt x="82" y="22"/>
                    </a:cubicBezTo>
                    <a:cubicBezTo>
                      <a:pt x="84" y="23"/>
                      <a:pt x="83" y="21"/>
                      <a:pt x="84" y="22"/>
                    </a:cubicBezTo>
                    <a:cubicBezTo>
                      <a:pt x="83" y="22"/>
                      <a:pt x="83" y="23"/>
                      <a:pt x="83" y="23"/>
                    </a:cubicBezTo>
                    <a:cubicBezTo>
                      <a:pt x="82" y="23"/>
                      <a:pt x="81" y="23"/>
                      <a:pt x="82" y="21"/>
                    </a:cubicBezTo>
                    <a:cubicBezTo>
                      <a:pt x="78" y="21"/>
                      <a:pt x="80" y="26"/>
                      <a:pt x="77" y="27"/>
                    </a:cubicBezTo>
                    <a:cubicBezTo>
                      <a:pt x="76" y="26"/>
                      <a:pt x="76" y="26"/>
                      <a:pt x="75" y="26"/>
                    </a:cubicBezTo>
                    <a:cubicBezTo>
                      <a:pt x="74" y="28"/>
                      <a:pt x="74" y="28"/>
                      <a:pt x="74" y="28"/>
                    </a:cubicBezTo>
                    <a:cubicBezTo>
                      <a:pt x="72" y="29"/>
                      <a:pt x="72" y="27"/>
                      <a:pt x="71" y="26"/>
                    </a:cubicBezTo>
                    <a:cubicBezTo>
                      <a:pt x="70" y="27"/>
                      <a:pt x="69" y="27"/>
                      <a:pt x="69" y="29"/>
                    </a:cubicBezTo>
                    <a:cubicBezTo>
                      <a:pt x="66" y="28"/>
                      <a:pt x="66" y="28"/>
                      <a:pt x="66" y="28"/>
                    </a:cubicBezTo>
                    <a:cubicBezTo>
                      <a:pt x="68" y="29"/>
                      <a:pt x="66" y="29"/>
                      <a:pt x="66" y="30"/>
                    </a:cubicBezTo>
                    <a:cubicBezTo>
                      <a:pt x="66" y="29"/>
                      <a:pt x="66" y="29"/>
                      <a:pt x="66" y="29"/>
                    </a:cubicBezTo>
                    <a:cubicBezTo>
                      <a:pt x="65" y="29"/>
                      <a:pt x="64" y="30"/>
                      <a:pt x="64" y="31"/>
                    </a:cubicBezTo>
                    <a:cubicBezTo>
                      <a:pt x="65" y="31"/>
                      <a:pt x="66" y="31"/>
                      <a:pt x="67" y="31"/>
                    </a:cubicBezTo>
                    <a:cubicBezTo>
                      <a:pt x="67" y="32"/>
                      <a:pt x="66" y="32"/>
                      <a:pt x="65" y="33"/>
                    </a:cubicBezTo>
                    <a:cubicBezTo>
                      <a:pt x="65" y="32"/>
                      <a:pt x="63" y="33"/>
                      <a:pt x="62" y="34"/>
                    </a:cubicBezTo>
                    <a:cubicBezTo>
                      <a:pt x="61" y="34"/>
                      <a:pt x="62" y="36"/>
                      <a:pt x="62" y="36"/>
                    </a:cubicBezTo>
                    <a:cubicBezTo>
                      <a:pt x="61" y="35"/>
                      <a:pt x="60" y="37"/>
                      <a:pt x="60" y="35"/>
                    </a:cubicBezTo>
                    <a:cubicBezTo>
                      <a:pt x="60" y="35"/>
                      <a:pt x="61" y="36"/>
                      <a:pt x="61" y="35"/>
                    </a:cubicBezTo>
                    <a:cubicBezTo>
                      <a:pt x="60" y="35"/>
                      <a:pt x="60" y="33"/>
                      <a:pt x="59" y="35"/>
                    </a:cubicBezTo>
                    <a:cubicBezTo>
                      <a:pt x="58" y="37"/>
                      <a:pt x="61" y="37"/>
                      <a:pt x="59" y="38"/>
                    </a:cubicBezTo>
                    <a:cubicBezTo>
                      <a:pt x="59" y="37"/>
                      <a:pt x="59" y="37"/>
                      <a:pt x="59" y="36"/>
                    </a:cubicBezTo>
                    <a:cubicBezTo>
                      <a:pt x="57" y="37"/>
                      <a:pt x="57" y="37"/>
                      <a:pt x="57" y="37"/>
                    </a:cubicBezTo>
                    <a:cubicBezTo>
                      <a:pt x="57" y="38"/>
                      <a:pt x="57" y="38"/>
                      <a:pt x="57" y="38"/>
                    </a:cubicBezTo>
                    <a:cubicBezTo>
                      <a:pt x="57" y="38"/>
                      <a:pt x="57" y="38"/>
                      <a:pt x="57" y="38"/>
                    </a:cubicBezTo>
                    <a:cubicBezTo>
                      <a:pt x="57" y="39"/>
                      <a:pt x="55" y="40"/>
                      <a:pt x="55" y="42"/>
                    </a:cubicBezTo>
                    <a:cubicBezTo>
                      <a:pt x="55" y="43"/>
                      <a:pt x="53" y="43"/>
                      <a:pt x="52" y="43"/>
                    </a:cubicBezTo>
                    <a:cubicBezTo>
                      <a:pt x="52" y="43"/>
                      <a:pt x="52" y="43"/>
                      <a:pt x="52" y="43"/>
                    </a:cubicBezTo>
                    <a:cubicBezTo>
                      <a:pt x="51" y="43"/>
                      <a:pt x="50" y="45"/>
                      <a:pt x="50" y="46"/>
                    </a:cubicBezTo>
                    <a:cubicBezTo>
                      <a:pt x="50" y="46"/>
                      <a:pt x="50" y="46"/>
                      <a:pt x="50" y="46"/>
                    </a:cubicBezTo>
                    <a:cubicBezTo>
                      <a:pt x="49" y="46"/>
                      <a:pt x="48" y="48"/>
                      <a:pt x="48" y="49"/>
                    </a:cubicBezTo>
                    <a:cubicBezTo>
                      <a:pt x="46" y="50"/>
                      <a:pt x="44" y="46"/>
                      <a:pt x="44" y="49"/>
                    </a:cubicBezTo>
                    <a:cubicBezTo>
                      <a:pt x="43" y="50"/>
                      <a:pt x="44" y="52"/>
                      <a:pt x="45" y="52"/>
                    </a:cubicBezTo>
                    <a:cubicBezTo>
                      <a:pt x="42" y="54"/>
                      <a:pt x="42" y="58"/>
                      <a:pt x="39" y="59"/>
                    </a:cubicBezTo>
                    <a:cubicBezTo>
                      <a:pt x="39" y="60"/>
                      <a:pt x="39" y="60"/>
                      <a:pt x="39" y="61"/>
                    </a:cubicBezTo>
                    <a:cubicBezTo>
                      <a:pt x="35" y="64"/>
                      <a:pt x="35" y="70"/>
                      <a:pt x="31" y="72"/>
                    </a:cubicBezTo>
                    <a:cubicBezTo>
                      <a:pt x="31" y="71"/>
                      <a:pt x="30" y="71"/>
                      <a:pt x="29" y="71"/>
                    </a:cubicBezTo>
                    <a:cubicBezTo>
                      <a:pt x="30" y="73"/>
                      <a:pt x="27" y="72"/>
                      <a:pt x="29" y="73"/>
                    </a:cubicBezTo>
                    <a:cubicBezTo>
                      <a:pt x="30" y="73"/>
                      <a:pt x="31" y="74"/>
                      <a:pt x="32" y="73"/>
                    </a:cubicBezTo>
                    <a:cubicBezTo>
                      <a:pt x="31" y="75"/>
                      <a:pt x="29" y="79"/>
                      <a:pt x="28" y="80"/>
                    </a:cubicBezTo>
                    <a:cubicBezTo>
                      <a:pt x="28" y="80"/>
                      <a:pt x="29" y="81"/>
                      <a:pt x="29" y="81"/>
                    </a:cubicBezTo>
                    <a:cubicBezTo>
                      <a:pt x="27" y="80"/>
                      <a:pt x="26" y="82"/>
                      <a:pt x="26" y="84"/>
                    </a:cubicBezTo>
                    <a:cubicBezTo>
                      <a:pt x="27" y="84"/>
                      <a:pt x="27" y="84"/>
                      <a:pt x="27" y="84"/>
                    </a:cubicBezTo>
                    <a:cubicBezTo>
                      <a:pt x="25" y="85"/>
                      <a:pt x="25" y="85"/>
                      <a:pt x="25" y="85"/>
                    </a:cubicBezTo>
                    <a:cubicBezTo>
                      <a:pt x="25" y="86"/>
                      <a:pt x="27" y="86"/>
                      <a:pt x="26" y="87"/>
                    </a:cubicBezTo>
                    <a:cubicBezTo>
                      <a:pt x="25" y="87"/>
                      <a:pt x="25" y="87"/>
                      <a:pt x="25" y="87"/>
                    </a:cubicBezTo>
                    <a:cubicBezTo>
                      <a:pt x="25" y="89"/>
                      <a:pt x="26" y="92"/>
                      <a:pt x="24" y="93"/>
                    </a:cubicBezTo>
                    <a:cubicBezTo>
                      <a:pt x="22" y="94"/>
                      <a:pt x="22" y="94"/>
                      <a:pt x="22" y="94"/>
                    </a:cubicBezTo>
                    <a:cubicBezTo>
                      <a:pt x="22" y="95"/>
                      <a:pt x="23" y="96"/>
                      <a:pt x="24" y="95"/>
                    </a:cubicBezTo>
                    <a:cubicBezTo>
                      <a:pt x="22" y="98"/>
                      <a:pt x="22" y="100"/>
                      <a:pt x="20" y="100"/>
                    </a:cubicBezTo>
                    <a:cubicBezTo>
                      <a:pt x="22" y="106"/>
                      <a:pt x="21" y="113"/>
                      <a:pt x="21" y="119"/>
                    </a:cubicBezTo>
                    <a:cubicBezTo>
                      <a:pt x="20" y="118"/>
                      <a:pt x="20" y="118"/>
                      <a:pt x="20" y="118"/>
                    </a:cubicBezTo>
                    <a:cubicBezTo>
                      <a:pt x="19" y="120"/>
                      <a:pt x="21" y="119"/>
                      <a:pt x="21" y="120"/>
                    </a:cubicBezTo>
                    <a:cubicBezTo>
                      <a:pt x="20" y="120"/>
                      <a:pt x="19" y="121"/>
                      <a:pt x="18" y="120"/>
                    </a:cubicBezTo>
                    <a:cubicBezTo>
                      <a:pt x="17" y="122"/>
                      <a:pt x="20" y="123"/>
                      <a:pt x="20" y="124"/>
                    </a:cubicBezTo>
                    <a:cubicBezTo>
                      <a:pt x="21" y="125"/>
                      <a:pt x="19" y="123"/>
                      <a:pt x="21" y="124"/>
                    </a:cubicBezTo>
                    <a:cubicBezTo>
                      <a:pt x="21" y="124"/>
                      <a:pt x="20" y="127"/>
                      <a:pt x="22" y="127"/>
                    </a:cubicBezTo>
                    <a:cubicBezTo>
                      <a:pt x="21" y="127"/>
                      <a:pt x="20" y="127"/>
                      <a:pt x="19" y="127"/>
                    </a:cubicBezTo>
                    <a:cubicBezTo>
                      <a:pt x="20" y="128"/>
                      <a:pt x="20" y="128"/>
                      <a:pt x="20" y="128"/>
                    </a:cubicBezTo>
                    <a:cubicBezTo>
                      <a:pt x="18" y="130"/>
                      <a:pt x="16" y="125"/>
                      <a:pt x="14" y="126"/>
                    </a:cubicBezTo>
                    <a:cubicBezTo>
                      <a:pt x="14" y="128"/>
                      <a:pt x="14" y="128"/>
                      <a:pt x="14" y="128"/>
                    </a:cubicBezTo>
                    <a:cubicBezTo>
                      <a:pt x="12" y="129"/>
                      <a:pt x="12" y="124"/>
                      <a:pt x="11" y="128"/>
                    </a:cubicBezTo>
                    <a:cubicBezTo>
                      <a:pt x="12" y="129"/>
                      <a:pt x="15" y="130"/>
                      <a:pt x="16" y="129"/>
                    </a:cubicBezTo>
                    <a:cubicBezTo>
                      <a:pt x="16" y="132"/>
                      <a:pt x="20" y="130"/>
                      <a:pt x="20" y="133"/>
                    </a:cubicBezTo>
                    <a:cubicBezTo>
                      <a:pt x="19" y="134"/>
                      <a:pt x="19" y="131"/>
                      <a:pt x="18" y="131"/>
                    </a:cubicBezTo>
                    <a:cubicBezTo>
                      <a:pt x="17" y="133"/>
                      <a:pt x="19" y="134"/>
                      <a:pt x="19" y="135"/>
                    </a:cubicBezTo>
                    <a:cubicBezTo>
                      <a:pt x="19" y="134"/>
                      <a:pt x="21" y="135"/>
                      <a:pt x="22" y="136"/>
                    </a:cubicBezTo>
                    <a:cubicBezTo>
                      <a:pt x="21" y="137"/>
                      <a:pt x="20" y="135"/>
                      <a:pt x="20" y="137"/>
                    </a:cubicBezTo>
                    <a:cubicBezTo>
                      <a:pt x="21" y="137"/>
                      <a:pt x="22" y="139"/>
                      <a:pt x="23" y="137"/>
                    </a:cubicBezTo>
                    <a:cubicBezTo>
                      <a:pt x="25" y="138"/>
                      <a:pt x="23" y="140"/>
                      <a:pt x="24" y="140"/>
                    </a:cubicBezTo>
                    <a:cubicBezTo>
                      <a:pt x="23" y="141"/>
                      <a:pt x="20" y="139"/>
                      <a:pt x="20" y="141"/>
                    </a:cubicBezTo>
                    <a:cubicBezTo>
                      <a:pt x="21" y="141"/>
                      <a:pt x="23" y="144"/>
                      <a:pt x="25" y="142"/>
                    </a:cubicBezTo>
                    <a:cubicBezTo>
                      <a:pt x="25" y="143"/>
                      <a:pt x="23" y="143"/>
                      <a:pt x="22" y="143"/>
                    </a:cubicBezTo>
                    <a:cubicBezTo>
                      <a:pt x="22" y="145"/>
                      <a:pt x="26" y="145"/>
                      <a:pt x="23" y="146"/>
                    </a:cubicBezTo>
                    <a:cubicBezTo>
                      <a:pt x="25" y="146"/>
                      <a:pt x="25" y="146"/>
                      <a:pt x="25" y="146"/>
                    </a:cubicBezTo>
                    <a:cubicBezTo>
                      <a:pt x="25" y="147"/>
                      <a:pt x="24" y="148"/>
                      <a:pt x="24" y="149"/>
                    </a:cubicBezTo>
                    <a:cubicBezTo>
                      <a:pt x="24" y="150"/>
                      <a:pt x="27" y="151"/>
                      <a:pt x="25" y="152"/>
                    </a:cubicBezTo>
                    <a:cubicBezTo>
                      <a:pt x="25" y="152"/>
                      <a:pt x="26" y="155"/>
                      <a:pt x="27" y="153"/>
                    </a:cubicBezTo>
                    <a:cubicBezTo>
                      <a:pt x="27" y="151"/>
                      <a:pt x="25" y="152"/>
                      <a:pt x="27" y="150"/>
                    </a:cubicBezTo>
                    <a:cubicBezTo>
                      <a:pt x="26" y="152"/>
                      <a:pt x="28" y="153"/>
                      <a:pt x="29" y="153"/>
                    </a:cubicBezTo>
                    <a:cubicBezTo>
                      <a:pt x="28" y="154"/>
                      <a:pt x="28" y="154"/>
                      <a:pt x="28" y="154"/>
                    </a:cubicBezTo>
                    <a:cubicBezTo>
                      <a:pt x="29" y="154"/>
                      <a:pt x="29" y="156"/>
                      <a:pt x="30" y="156"/>
                    </a:cubicBezTo>
                    <a:cubicBezTo>
                      <a:pt x="30" y="155"/>
                      <a:pt x="29" y="156"/>
                      <a:pt x="29" y="156"/>
                    </a:cubicBezTo>
                    <a:cubicBezTo>
                      <a:pt x="31" y="156"/>
                      <a:pt x="31" y="156"/>
                      <a:pt x="31" y="156"/>
                    </a:cubicBezTo>
                    <a:cubicBezTo>
                      <a:pt x="32" y="158"/>
                      <a:pt x="29" y="158"/>
                      <a:pt x="30" y="160"/>
                    </a:cubicBezTo>
                    <a:cubicBezTo>
                      <a:pt x="28" y="159"/>
                      <a:pt x="28" y="159"/>
                      <a:pt x="28" y="159"/>
                    </a:cubicBezTo>
                    <a:cubicBezTo>
                      <a:pt x="29" y="159"/>
                      <a:pt x="28" y="160"/>
                      <a:pt x="29" y="161"/>
                    </a:cubicBezTo>
                    <a:cubicBezTo>
                      <a:pt x="30" y="161"/>
                      <a:pt x="32" y="161"/>
                      <a:pt x="33" y="161"/>
                    </a:cubicBezTo>
                    <a:cubicBezTo>
                      <a:pt x="34" y="162"/>
                      <a:pt x="32" y="162"/>
                      <a:pt x="34" y="163"/>
                    </a:cubicBezTo>
                    <a:cubicBezTo>
                      <a:pt x="31" y="162"/>
                      <a:pt x="31" y="162"/>
                      <a:pt x="31" y="162"/>
                    </a:cubicBezTo>
                    <a:cubicBezTo>
                      <a:pt x="31" y="162"/>
                      <a:pt x="30" y="164"/>
                      <a:pt x="31" y="166"/>
                    </a:cubicBezTo>
                    <a:cubicBezTo>
                      <a:pt x="32" y="167"/>
                      <a:pt x="34" y="167"/>
                      <a:pt x="34" y="165"/>
                    </a:cubicBezTo>
                    <a:cubicBezTo>
                      <a:pt x="34" y="166"/>
                      <a:pt x="34" y="168"/>
                      <a:pt x="33" y="168"/>
                    </a:cubicBezTo>
                    <a:cubicBezTo>
                      <a:pt x="34" y="169"/>
                      <a:pt x="34" y="167"/>
                      <a:pt x="36" y="168"/>
                    </a:cubicBezTo>
                    <a:cubicBezTo>
                      <a:pt x="35" y="169"/>
                      <a:pt x="35" y="172"/>
                      <a:pt x="35" y="173"/>
                    </a:cubicBezTo>
                    <a:cubicBezTo>
                      <a:pt x="32" y="173"/>
                      <a:pt x="32" y="173"/>
                      <a:pt x="32" y="173"/>
                    </a:cubicBezTo>
                    <a:cubicBezTo>
                      <a:pt x="32" y="174"/>
                      <a:pt x="32" y="174"/>
                      <a:pt x="32" y="174"/>
                    </a:cubicBezTo>
                    <a:cubicBezTo>
                      <a:pt x="30" y="173"/>
                      <a:pt x="32" y="175"/>
                      <a:pt x="30" y="175"/>
                    </a:cubicBezTo>
                    <a:cubicBezTo>
                      <a:pt x="30" y="176"/>
                      <a:pt x="31" y="177"/>
                      <a:pt x="32" y="177"/>
                    </a:cubicBezTo>
                    <a:cubicBezTo>
                      <a:pt x="33" y="174"/>
                      <a:pt x="36" y="178"/>
                      <a:pt x="38" y="176"/>
                    </a:cubicBezTo>
                    <a:cubicBezTo>
                      <a:pt x="41" y="179"/>
                      <a:pt x="34" y="181"/>
                      <a:pt x="39" y="182"/>
                    </a:cubicBezTo>
                    <a:cubicBezTo>
                      <a:pt x="39" y="181"/>
                      <a:pt x="42" y="182"/>
                      <a:pt x="40" y="180"/>
                    </a:cubicBezTo>
                    <a:cubicBezTo>
                      <a:pt x="41" y="182"/>
                      <a:pt x="43" y="180"/>
                      <a:pt x="44" y="183"/>
                    </a:cubicBezTo>
                    <a:cubicBezTo>
                      <a:pt x="42" y="182"/>
                      <a:pt x="42" y="186"/>
                      <a:pt x="39" y="185"/>
                    </a:cubicBezTo>
                    <a:cubicBezTo>
                      <a:pt x="40" y="184"/>
                      <a:pt x="39" y="183"/>
                      <a:pt x="39" y="183"/>
                    </a:cubicBezTo>
                    <a:cubicBezTo>
                      <a:pt x="38" y="184"/>
                      <a:pt x="36" y="184"/>
                      <a:pt x="37" y="186"/>
                    </a:cubicBezTo>
                    <a:cubicBezTo>
                      <a:pt x="38" y="187"/>
                      <a:pt x="39" y="188"/>
                      <a:pt x="40" y="188"/>
                    </a:cubicBezTo>
                    <a:cubicBezTo>
                      <a:pt x="42" y="187"/>
                      <a:pt x="39" y="186"/>
                      <a:pt x="41" y="186"/>
                    </a:cubicBezTo>
                    <a:cubicBezTo>
                      <a:pt x="43" y="188"/>
                      <a:pt x="41" y="189"/>
                      <a:pt x="44" y="189"/>
                    </a:cubicBezTo>
                    <a:cubicBezTo>
                      <a:pt x="43" y="188"/>
                      <a:pt x="44" y="187"/>
                      <a:pt x="45" y="186"/>
                    </a:cubicBezTo>
                    <a:cubicBezTo>
                      <a:pt x="47" y="188"/>
                      <a:pt x="47" y="188"/>
                      <a:pt x="47" y="188"/>
                    </a:cubicBezTo>
                    <a:cubicBezTo>
                      <a:pt x="45" y="188"/>
                      <a:pt x="45" y="188"/>
                      <a:pt x="45" y="188"/>
                    </a:cubicBezTo>
                    <a:cubicBezTo>
                      <a:pt x="46" y="191"/>
                      <a:pt x="48" y="188"/>
                      <a:pt x="49" y="190"/>
                    </a:cubicBezTo>
                    <a:cubicBezTo>
                      <a:pt x="48" y="193"/>
                      <a:pt x="48" y="193"/>
                      <a:pt x="48" y="193"/>
                    </a:cubicBezTo>
                    <a:cubicBezTo>
                      <a:pt x="46" y="193"/>
                      <a:pt x="46" y="188"/>
                      <a:pt x="44" y="190"/>
                    </a:cubicBezTo>
                    <a:cubicBezTo>
                      <a:pt x="45" y="192"/>
                      <a:pt x="46" y="192"/>
                      <a:pt x="47" y="194"/>
                    </a:cubicBezTo>
                    <a:cubicBezTo>
                      <a:pt x="46" y="193"/>
                      <a:pt x="46" y="193"/>
                      <a:pt x="46" y="193"/>
                    </a:cubicBezTo>
                    <a:cubicBezTo>
                      <a:pt x="46" y="194"/>
                      <a:pt x="43" y="196"/>
                      <a:pt x="46" y="198"/>
                    </a:cubicBezTo>
                    <a:cubicBezTo>
                      <a:pt x="48" y="198"/>
                      <a:pt x="47" y="197"/>
                      <a:pt x="48" y="197"/>
                    </a:cubicBezTo>
                    <a:cubicBezTo>
                      <a:pt x="50" y="200"/>
                      <a:pt x="52" y="200"/>
                      <a:pt x="53" y="202"/>
                    </a:cubicBezTo>
                    <a:cubicBezTo>
                      <a:pt x="51" y="202"/>
                      <a:pt x="54" y="205"/>
                      <a:pt x="51" y="204"/>
                    </a:cubicBezTo>
                    <a:cubicBezTo>
                      <a:pt x="52" y="203"/>
                      <a:pt x="49" y="198"/>
                      <a:pt x="47" y="198"/>
                    </a:cubicBezTo>
                    <a:cubicBezTo>
                      <a:pt x="46" y="201"/>
                      <a:pt x="46" y="196"/>
                      <a:pt x="44" y="197"/>
                    </a:cubicBezTo>
                    <a:cubicBezTo>
                      <a:pt x="45" y="199"/>
                      <a:pt x="43" y="200"/>
                      <a:pt x="42" y="201"/>
                    </a:cubicBezTo>
                    <a:cubicBezTo>
                      <a:pt x="42" y="202"/>
                      <a:pt x="43" y="202"/>
                      <a:pt x="43" y="202"/>
                    </a:cubicBezTo>
                    <a:cubicBezTo>
                      <a:pt x="45" y="202"/>
                      <a:pt x="44" y="201"/>
                      <a:pt x="46" y="200"/>
                    </a:cubicBezTo>
                    <a:cubicBezTo>
                      <a:pt x="47" y="203"/>
                      <a:pt x="49" y="205"/>
                      <a:pt x="51" y="206"/>
                    </a:cubicBezTo>
                    <a:cubicBezTo>
                      <a:pt x="51" y="207"/>
                      <a:pt x="49" y="208"/>
                      <a:pt x="48" y="207"/>
                    </a:cubicBezTo>
                    <a:cubicBezTo>
                      <a:pt x="50" y="209"/>
                      <a:pt x="52" y="213"/>
                      <a:pt x="53" y="216"/>
                    </a:cubicBezTo>
                    <a:cubicBezTo>
                      <a:pt x="54" y="213"/>
                      <a:pt x="55" y="219"/>
                      <a:pt x="57" y="217"/>
                    </a:cubicBezTo>
                    <a:cubicBezTo>
                      <a:pt x="56" y="215"/>
                      <a:pt x="57" y="213"/>
                      <a:pt x="58" y="213"/>
                    </a:cubicBezTo>
                    <a:cubicBezTo>
                      <a:pt x="59" y="214"/>
                      <a:pt x="57" y="214"/>
                      <a:pt x="57" y="214"/>
                    </a:cubicBezTo>
                    <a:cubicBezTo>
                      <a:pt x="59" y="215"/>
                      <a:pt x="56" y="217"/>
                      <a:pt x="59" y="218"/>
                    </a:cubicBezTo>
                    <a:cubicBezTo>
                      <a:pt x="57" y="215"/>
                      <a:pt x="56" y="218"/>
                      <a:pt x="54" y="219"/>
                    </a:cubicBezTo>
                    <a:cubicBezTo>
                      <a:pt x="56" y="220"/>
                      <a:pt x="53" y="219"/>
                      <a:pt x="54" y="221"/>
                    </a:cubicBezTo>
                    <a:cubicBezTo>
                      <a:pt x="56" y="223"/>
                      <a:pt x="58" y="225"/>
                      <a:pt x="59" y="227"/>
                    </a:cubicBezTo>
                    <a:cubicBezTo>
                      <a:pt x="59" y="231"/>
                      <a:pt x="63" y="235"/>
                      <a:pt x="63" y="238"/>
                    </a:cubicBezTo>
                    <a:cubicBezTo>
                      <a:pt x="63" y="240"/>
                      <a:pt x="61" y="239"/>
                      <a:pt x="61" y="241"/>
                    </a:cubicBezTo>
                    <a:cubicBezTo>
                      <a:pt x="61" y="243"/>
                      <a:pt x="62" y="239"/>
                      <a:pt x="62" y="242"/>
                    </a:cubicBezTo>
                    <a:cubicBezTo>
                      <a:pt x="62" y="242"/>
                      <a:pt x="62" y="242"/>
                      <a:pt x="62" y="242"/>
                    </a:cubicBezTo>
                    <a:cubicBezTo>
                      <a:pt x="63" y="243"/>
                      <a:pt x="62" y="247"/>
                      <a:pt x="65" y="247"/>
                    </a:cubicBezTo>
                    <a:cubicBezTo>
                      <a:pt x="63" y="247"/>
                      <a:pt x="63" y="247"/>
                      <a:pt x="63" y="247"/>
                    </a:cubicBezTo>
                    <a:cubicBezTo>
                      <a:pt x="63" y="248"/>
                      <a:pt x="63" y="248"/>
                      <a:pt x="64" y="248"/>
                    </a:cubicBezTo>
                    <a:cubicBezTo>
                      <a:pt x="63" y="248"/>
                      <a:pt x="62" y="249"/>
                      <a:pt x="62" y="248"/>
                    </a:cubicBezTo>
                    <a:cubicBezTo>
                      <a:pt x="60" y="251"/>
                      <a:pt x="63" y="252"/>
                      <a:pt x="63" y="254"/>
                    </a:cubicBezTo>
                    <a:cubicBezTo>
                      <a:pt x="64" y="252"/>
                      <a:pt x="64" y="252"/>
                      <a:pt x="64" y="252"/>
                    </a:cubicBezTo>
                    <a:cubicBezTo>
                      <a:pt x="66" y="255"/>
                      <a:pt x="65" y="258"/>
                      <a:pt x="66" y="261"/>
                    </a:cubicBezTo>
                    <a:cubicBezTo>
                      <a:pt x="64" y="261"/>
                      <a:pt x="64" y="261"/>
                      <a:pt x="64" y="261"/>
                    </a:cubicBezTo>
                    <a:cubicBezTo>
                      <a:pt x="65" y="263"/>
                      <a:pt x="65" y="263"/>
                      <a:pt x="65" y="263"/>
                    </a:cubicBezTo>
                    <a:cubicBezTo>
                      <a:pt x="64" y="262"/>
                      <a:pt x="63" y="264"/>
                      <a:pt x="64" y="265"/>
                    </a:cubicBezTo>
                    <a:cubicBezTo>
                      <a:pt x="61" y="261"/>
                      <a:pt x="61" y="261"/>
                      <a:pt x="61" y="261"/>
                    </a:cubicBezTo>
                    <a:cubicBezTo>
                      <a:pt x="61" y="259"/>
                      <a:pt x="62" y="262"/>
                      <a:pt x="64" y="261"/>
                    </a:cubicBezTo>
                    <a:cubicBezTo>
                      <a:pt x="65" y="260"/>
                      <a:pt x="64" y="257"/>
                      <a:pt x="63" y="257"/>
                    </a:cubicBezTo>
                    <a:cubicBezTo>
                      <a:pt x="63" y="258"/>
                      <a:pt x="63" y="258"/>
                      <a:pt x="64" y="259"/>
                    </a:cubicBezTo>
                    <a:cubicBezTo>
                      <a:pt x="62" y="259"/>
                      <a:pt x="62" y="258"/>
                      <a:pt x="60" y="257"/>
                    </a:cubicBezTo>
                    <a:cubicBezTo>
                      <a:pt x="60" y="258"/>
                      <a:pt x="60" y="259"/>
                      <a:pt x="61" y="259"/>
                    </a:cubicBezTo>
                    <a:cubicBezTo>
                      <a:pt x="60" y="258"/>
                      <a:pt x="59" y="257"/>
                      <a:pt x="59" y="255"/>
                    </a:cubicBezTo>
                    <a:cubicBezTo>
                      <a:pt x="60" y="256"/>
                      <a:pt x="60" y="254"/>
                      <a:pt x="60" y="254"/>
                    </a:cubicBezTo>
                    <a:cubicBezTo>
                      <a:pt x="59" y="254"/>
                      <a:pt x="58" y="253"/>
                      <a:pt x="58" y="251"/>
                    </a:cubicBezTo>
                    <a:cubicBezTo>
                      <a:pt x="60" y="249"/>
                      <a:pt x="56" y="247"/>
                      <a:pt x="56" y="244"/>
                    </a:cubicBezTo>
                    <a:cubicBezTo>
                      <a:pt x="57" y="245"/>
                      <a:pt x="59" y="246"/>
                      <a:pt x="60" y="247"/>
                    </a:cubicBezTo>
                    <a:cubicBezTo>
                      <a:pt x="61" y="245"/>
                      <a:pt x="60" y="245"/>
                      <a:pt x="60" y="243"/>
                    </a:cubicBezTo>
                    <a:cubicBezTo>
                      <a:pt x="59" y="243"/>
                      <a:pt x="57" y="243"/>
                      <a:pt x="55" y="241"/>
                    </a:cubicBezTo>
                    <a:cubicBezTo>
                      <a:pt x="56" y="241"/>
                      <a:pt x="56" y="241"/>
                      <a:pt x="56" y="241"/>
                    </a:cubicBezTo>
                    <a:cubicBezTo>
                      <a:pt x="55" y="239"/>
                      <a:pt x="54" y="240"/>
                      <a:pt x="53" y="237"/>
                    </a:cubicBezTo>
                    <a:cubicBezTo>
                      <a:pt x="52" y="233"/>
                      <a:pt x="50" y="229"/>
                      <a:pt x="49" y="226"/>
                    </a:cubicBezTo>
                    <a:cubicBezTo>
                      <a:pt x="50" y="225"/>
                      <a:pt x="50" y="225"/>
                      <a:pt x="50" y="225"/>
                    </a:cubicBezTo>
                    <a:cubicBezTo>
                      <a:pt x="47" y="225"/>
                      <a:pt x="46" y="220"/>
                      <a:pt x="44" y="219"/>
                    </a:cubicBezTo>
                    <a:cubicBezTo>
                      <a:pt x="43" y="214"/>
                      <a:pt x="39" y="211"/>
                      <a:pt x="40" y="208"/>
                    </a:cubicBezTo>
                    <a:cubicBezTo>
                      <a:pt x="35" y="202"/>
                      <a:pt x="31" y="197"/>
                      <a:pt x="28" y="190"/>
                    </a:cubicBezTo>
                    <a:cubicBezTo>
                      <a:pt x="30" y="190"/>
                      <a:pt x="30" y="190"/>
                      <a:pt x="30" y="190"/>
                    </a:cubicBezTo>
                    <a:cubicBezTo>
                      <a:pt x="28" y="189"/>
                      <a:pt x="30" y="189"/>
                      <a:pt x="30" y="188"/>
                    </a:cubicBezTo>
                    <a:cubicBezTo>
                      <a:pt x="29" y="190"/>
                      <a:pt x="27" y="187"/>
                      <a:pt x="26" y="187"/>
                    </a:cubicBezTo>
                    <a:cubicBezTo>
                      <a:pt x="25" y="183"/>
                      <a:pt x="22" y="179"/>
                      <a:pt x="19" y="177"/>
                    </a:cubicBezTo>
                    <a:cubicBezTo>
                      <a:pt x="20" y="177"/>
                      <a:pt x="20" y="177"/>
                      <a:pt x="20" y="177"/>
                    </a:cubicBezTo>
                    <a:cubicBezTo>
                      <a:pt x="17" y="175"/>
                      <a:pt x="17" y="170"/>
                      <a:pt x="16" y="167"/>
                    </a:cubicBezTo>
                    <a:cubicBezTo>
                      <a:pt x="16" y="166"/>
                      <a:pt x="17" y="165"/>
                      <a:pt x="16" y="164"/>
                    </a:cubicBezTo>
                    <a:cubicBezTo>
                      <a:pt x="14" y="163"/>
                      <a:pt x="13" y="162"/>
                      <a:pt x="11" y="159"/>
                    </a:cubicBezTo>
                    <a:cubicBezTo>
                      <a:pt x="10" y="157"/>
                      <a:pt x="9" y="153"/>
                      <a:pt x="9" y="151"/>
                    </a:cubicBezTo>
                    <a:cubicBezTo>
                      <a:pt x="4" y="143"/>
                      <a:pt x="4" y="133"/>
                      <a:pt x="2" y="123"/>
                    </a:cubicBezTo>
                    <a:cubicBezTo>
                      <a:pt x="4" y="123"/>
                      <a:pt x="4" y="123"/>
                      <a:pt x="4" y="123"/>
                    </a:cubicBezTo>
                    <a:cubicBezTo>
                      <a:pt x="0" y="113"/>
                      <a:pt x="5" y="102"/>
                      <a:pt x="5" y="95"/>
                    </a:cubicBezTo>
                    <a:cubicBezTo>
                      <a:pt x="7" y="96"/>
                      <a:pt x="7" y="96"/>
                      <a:pt x="7" y="96"/>
                    </a:cubicBezTo>
                    <a:cubicBezTo>
                      <a:pt x="9" y="94"/>
                      <a:pt x="8" y="90"/>
                      <a:pt x="6" y="90"/>
                    </a:cubicBezTo>
                    <a:cubicBezTo>
                      <a:pt x="8" y="88"/>
                      <a:pt x="7" y="84"/>
                      <a:pt x="9" y="83"/>
                    </a:cubicBezTo>
                    <a:cubicBezTo>
                      <a:pt x="11" y="81"/>
                      <a:pt x="9" y="80"/>
                      <a:pt x="10" y="78"/>
                    </a:cubicBezTo>
                    <a:cubicBezTo>
                      <a:pt x="13" y="74"/>
                      <a:pt x="13" y="72"/>
                      <a:pt x="15" y="67"/>
                    </a:cubicBezTo>
                    <a:cubicBezTo>
                      <a:pt x="14" y="68"/>
                      <a:pt x="14" y="68"/>
                      <a:pt x="14" y="68"/>
                    </a:cubicBezTo>
                    <a:cubicBezTo>
                      <a:pt x="14" y="69"/>
                      <a:pt x="15" y="70"/>
                      <a:pt x="16" y="69"/>
                    </a:cubicBezTo>
                    <a:cubicBezTo>
                      <a:pt x="16" y="67"/>
                      <a:pt x="20" y="63"/>
                      <a:pt x="16" y="63"/>
                    </a:cubicBezTo>
                    <a:cubicBezTo>
                      <a:pt x="20" y="60"/>
                      <a:pt x="21" y="52"/>
                      <a:pt x="26" y="50"/>
                    </a:cubicBezTo>
                    <a:cubicBezTo>
                      <a:pt x="25" y="50"/>
                      <a:pt x="25" y="48"/>
                      <a:pt x="25" y="48"/>
                    </a:cubicBezTo>
                    <a:cubicBezTo>
                      <a:pt x="28" y="44"/>
                      <a:pt x="32" y="41"/>
                      <a:pt x="33" y="38"/>
                    </a:cubicBezTo>
                    <a:cubicBezTo>
                      <a:pt x="34" y="38"/>
                      <a:pt x="34" y="40"/>
                      <a:pt x="35" y="38"/>
                    </a:cubicBezTo>
                    <a:cubicBezTo>
                      <a:pt x="35" y="37"/>
                      <a:pt x="34" y="38"/>
                      <a:pt x="35" y="36"/>
                    </a:cubicBezTo>
                    <a:cubicBezTo>
                      <a:pt x="38" y="30"/>
                      <a:pt x="47" y="27"/>
                      <a:pt x="51" y="23"/>
                    </a:cubicBezTo>
                    <a:cubicBezTo>
                      <a:pt x="60" y="15"/>
                      <a:pt x="71" y="9"/>
                      <a:pt x="82" y="5"/>
                    </a:cubicBezTo>
                    <a:cubicBezTo>
                      <a:pt x="82" y="6"/>
                      <a:pt x="82" y="6"/>
                      <a:pt x="82" y="6"/>
                    </a:cubicBezTo>
                    <a:cubicBezTo>
                      <a:pt x="85" y="2"/>
                      <a:pt x="91" y="5"/>
                      <a:pt x="94" y="2"/>
                    </a:cubicBezTo>
                    <a:cubicBezTo>
                      <a:pt x="95" y="2"/>
                      <a:pt x="97" y="1"/>
                      <a:pt x="97" y="2"/>
                    </a:cubicBezTo>
                    <a:cubicBezTo>
                      <a:pt x="99" y="0"/>
                      <a:pt x="105" y="2"/>
                      <a:pt x="109" y="0"/>
                    </a:cubicBezTo>
                    <a:cubicBezTo>
                      <a:pt x="108" y="1"/>
                      <a:pt x="108" y="1"/>
                      <a:pt x="108" y="1"/>
                    </a:cubicBezTo>
                    <a:cubicBezTo>
                      <a:pt x="113" y="2"/>
                      <a:pt x="117" y="0"/>
                      <a:pt x="121" y="1"/>
                    </a:cubicBezTo>
                    <a:cubicBezTo>
                      <a:pt x="121" y="1"/>
                      <a:pt x="120" y="1"/>
                      <a:pt x="120" y="2"/>
                    </a:cubicBezTo>
                    <a:cubicBezTo>
                      <a:pt x="121" y="3"/>
                      <a:pt x="124" y="0"/>
                      <a:pt x="125" y="3"/>
                    </a:cubicBezTo>
                    <a:cubicBezTo>
                      <a:pt x="126" y="3"/>
                      <a:pt x="125" y="1"/>
                      <a:pt x="125" y="1"/>
                    </a:cubicBezTo>
                    <a:cubicBezTo>
                      <a:pt x="135" y="3"/>
                      <a:pt x="145" y="3"/>
                      <a:pt x="156" y="5"/>
                    </a:cubicBezTo>
                    <a:cubicBezTo>
                      <a:pt x="162" y="9"/>
                      <a:pt x="155" y="10"/>
                      <a:pt x="161" y="10"/>
                    </a:cubicBezTo>
                    <a:cubicBezTo>
                      <a:pt x="161" y="10"/>
                      <a:pt x="162" y="9"/>
                      <a:pt x="161" y="9"/>
                    </a:cubicBezTo>
                    <a:cubicBezTo>
                      <a:pt x="164" y="9"/>
                      <a:pt x="164" y="13"/>
                      <a:pt x="166" y="13"/>
                    </a:cubicBezTo>
                    <a:cubicBezTo>
                      <a:pt x="166" y="11"/>
                      <a:pt x="167" y="12"/>
                      <a:pt x="167" y="11"/>
                    </a:cubicBezTo>
                    <a:cubicBezTo>
                      <a:pt x="171" y="14"/>
                      <a:pt x="171" y="16"/>
                      <a:pt x="175" y="16"/>
                    </a:cubicBezTo>
                    <a:cubicBezTo>
                      <a:pt x="174" y="17"/>
                      <a:pt x="174" y="17"/>
                      <a:pt x="174" y="17"/>
                    </a:cubicBezTo>
                    <a:cubicBezTo>
                      <a:pt x="180" y="16"/>
                      <a:pt x="183" y="20"/>
                      <a:pt x="188" y="19"/>
                    </a:cubicBezTo>
                    <a:cubicBezTo>
                      <a:pt x="208" y="32"/>
                      <a:pt x="224" y="51"/>
                      <a:pt x="233" y="72"/>
                    </a:cubicBezTo>
                    <a:cubicBezTo>
                      <a:pt x="241" y="94"/>
                      <a:pt x="245" y="117"/>
                      <a:pt x="239" y="141"/>
                    </a:cubicBezTo>
                    <a:cubicBezTo>
                      <a:pt x="236" y="146"/>
                      <a:pt x="236" y="146"/>
                      <a:pt x="235" y="152"/>
                    </a:cubicBezTo>
                    <a:cubicBezTo>
                      <a:pt x="235" y="152"/>
                      <a:pt x="235" y="151"/>
                      <a:pt x="234" y="152"/>
                    </a:cubicBezTo>
                    <a:cubicBezTo>
                      <a:pt x="236" y="153"/>
                      <a:pt x="233" y="156"/>
                      <a:pt x="234" y="157"/>
                    </a:cubicBezTo>
                    <a:cubicBezTo>
                      <a:pt x="231" y="165"/>
                      <a:pt x="227" y="172"/>
                      <a:pt x="222" y="180"/>
                    </a:cubicBezTo>
                    <a:cubicBezTo>
                      <a:pt x="223" y="179"/>
                      <a:pt x="222" y="177"/>
                      <a:pt x="221" y="179"/>
                    </a:cubicBezTo>
                    <a:cubicBezTo>
                      <a:pt x="221" y="181"/>
                      <a:pt x="221" y="181"/>
                      <a:pt x="221" y="181"/>
                    </a:cubicBezTo>
                    <a:cubicBezTo>
                      <a:pt x="221" y="181"/>
                      <a:pt x="221" y="181"/>
                      <a:pt x="221" y="181"/>
                    </a:cubicBezTo>
                    <a:cubicBezTo>
                      <a:pt x="220" y="182"/>
                      <a:pt x="221" y="183"/>
                      <a:pt x="222" y="183"/>
                    </a:cubicBezTo>
                    <a:cubicBezTo>
                      <a:pt x="210" y="202"/>
                      <a:pt x="192" y="213"/>
                      <a:pt x="179" y="228"/>
                    </a:cubicBezTo>
                    <a:cubicBezTo>
                      <a:pt x="176" y="230"/>
                      <a:pt x="172" y="236"/>
                      <a:pt x="170" y="240"/>
                    </a:cubicBezTo>
                    <a:cubicBezTo>
                      <a:pt x="159" y="249"/>
                      <a:pt x="153" y="260"/>
                      <a:pt x="152" y="274"/>
                    </a:cubicBezTo>
                    <a:cubicBezTo>
                      <a:pt x="152" y="274"/>
                      <a:pt x="148" y="272"/>
                      <a:pt x="148" y="26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25" name="Freeform 7"/>
              <p:cNvSpPr/>
              <p:nvPr/>
            </p:nvSpPr>
            <p:spPr bwMode="auto">
              <a:xfrm>
                <a:off x="9121775" y="3151188"/>
                <a:ext cx="11112" cy="11113"/>
              </a:xfrm>
              <a:custGeom>
                <a:avLst/>
                <a:gdLst>
                  <a:gd name="T0" fmla="*/ 0 w 3"/>
                  <a:gd name="T1" fmla="*/ 2 h 3"/>
                  <a:gd name="T2" fmla="*/ 3 w 3"/>
                  <a:gd name="T3" fmla="*/ 1 h 3"/>
                  <a:gd name="T4" fmla="*/ 0 w 3"/>
                  <a:gd name="T5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3">
                    <a:moveTo>
                      <a:pt x="0" y="2"/>
                    </a:moveTo>
                    <a:cubicBezTo>
                      <a:pt x="1" y="2"/>
                      <a:pt x="2" y="0"/>
                      <a:pt x="3" y="1"/>
                    </a:cubicBezTo>
                    <a:cubicBezTo>
                      <a:pt x="2" y="2"/>
                      <a:pt x="1" y="3"/>
                      <a:pt x="0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26" name="Freeform 8"/>
              <p:cNvSpPr/>
              <p:nvPr/>
            </p:nvSpPr>
            <p:spPr bwMode="auto">
              <a:xfrm>
                <a:off x="9110663" y="2973388"/>
                <a:ext cx="7937" cy="4763"/>
              </a:xfrm>
              <a:custGeom>
                <a:avLst/>
                <a:gdLst>
                  <a:gd name="T0" fmla="*/ 0 w 2"/>
                  <a:gd name="T1" fmla="*/ 1 h 1"/>
                  <a:gd name="T2" fmla="*/ 0 w 2"/>
                  <a:gd name="T3" fmla="*/ 0 h 1"/>
                  <a:gd name="T4" fmla="*/ 1 w 2"/>
                  <a:gd name="T5" fmla="*/ 1 h 1"/>
                  <a:gd name="T6" fmla="*/ 0 w 2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1">
                    <a:moveTo>
                      <a:pt x="0" y="1"/>
                    </a:moveTo>
                    <a:cubicBezTo>
                      <a:pt x="0" y="1"/>
                      <a:pt x="0" y="0"/>
                      <a:pt x="0" y="0"/>
                    </a:cubicBezTo>
                    <a:cubicBezTo>
                      <a:pt x="1" y="1"/>
                      <a:pt x="2" y="1"/>
                      <a:pt x="1" y="1"/>
                    </a:cubicBezTo>
                    <a:cubicBezTo>
                      <a:pt x="1" y="1"/>
                      <a:pt x="1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27" name="Freeform 9"/>
              <p:cNvSpPr/>
              <p:nvPr/>
            </p:nvSpPr>
            <p:spPr bwMode="auto">
              <a:xfrm>
                <a:off x="9091613" y="2936876"/>
                <a:ext cx="15875" cy="11113"/>
              </a:xfrm>
              <a:custGeom>
                <a:avLst/>
                <a:gdLst>
                  <a:gd name="T0" fmla="*/ 0 w 4"/>
                  <a:gd name="T1" fmla="*/ 0 h 3"/>
                  <a:gd name="T2" fmla="*/ 4 w 4"/>
                  <a:gd name="T3" fmla="*/ 3 h 3"/>
                  <a:gd name="T4" fmla="*/ 0 w 4"/>
                  <a:gd name="T5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3">
                    <a:moveTo>
                      <a:pt x="0" y="0"/>
                    </a:moveTo>
                    <a:cubicBezTo>
                      <a:pt x="1" y="0"/>
                      <a:pt x="3" y="2"/>
                      <a:pt x="4" y="3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28" name="Freeform 10"/>
              <p:cNvSpPr/>
              <p:nvPr/>
            </p:nvSpPr>
            <p:spPr bwMode="auto">
              <a:xfrm>
                <a:off x="9085263" y="2887663"/>
                <a:ext cx="3175" cy="7938"/>
              </a:xfrm>
              <a:custGeom>
                <a:avLst/>
                <a:gdLst>
                  <a:gd name="T0" fmla="*/ 0 w 1"/>
                  <a:gd name="T1" fmla="*/ 1 h 2"/>
                  <a:gd name="T2" fmla="*/ 1 w 1"/>
                  <a:gd name="T3" fmla="*/ 1 h 2"/>
                  <a:gd name="T4" fmla="*/ 0 w 1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1"/>
                    </a:moveTo>
                    <a:cubicBezTo>
                      <a:pt x="0" y="0"/>
                      <a:pt x="0" y="0"/>
                      <a:pt x="1" y="1"/>
                    </a:cubicBezTo>
                    <a:cubicBezTo>
                      <a:pt x="1" y="2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29" name="Freeform 11"/>
              <p:cNvSpPr/>
              <p:nvPr/>
            </p:nvSpPr>
            <p:spPr bwMode="auto">
              <a:xfrm>
                <a:off x="9072563" y="2882901"/>
                <a:ext cx="7937" cy="12700"/>
              </a:xfrm>
              <a:custGeom>
                <a:avLst/>
                <a:gdLst>
                  <a:gd name="T0" fmla="*/ 1 w 2"/>
                  <a:gd name="T1" fmla="*/ 3 h 3"/>
                  <a:gd name="T2" fmla="*/ 1 w 2"/>
                  <a:gd name="T3" fmla="*/ 0 h 3"/>
                  <a:gd name="T4" fmla="*/ 1 w 2"/>
                  <a:gd name="T5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3">
                    <a:moveTo>
                      <a:pt x="1" y="3"/>
                    </a:moveTo>
                    <a:cubicBezTo>
                      <a:pt x="0" y="2"/>
                      <a:pt x="0" y="1"/>
                      <a:pt x="1" y="0"/>
                    </a:cubicBezTo>
                    <a:cubicBezTo>
                      <a:pt x="0" y="1"/>
                      <a:pt x="2" y="2"/>
                      <a:pt x="1" y="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30" name="Freeform 12"/>
              <p:cNvSpPr/>
              <p:nvPr/>
            </p:nvSpPr>
            <p:spPr bwMode="auto">
              <a:xfrm>
                <a:off x="9036050" y="2800351"/>
                <a:ext cx="11112" cy="7938"/>
              </a:xfrm>
              <a:custGeom>
                <a:avLst/>
                <a:gdLst>
                  <a:gd name="T0" fmla="*/ 1 w 3"/>
                  <a:gd name="T1" fmla="*/ 2 h 2"/>
                  <a:gd name="T2" fmla="*/ 1 w 3"/>
                  <a:gd name="T3" fmla="*/ 0 h 2"/>
                  <a:gd name="T4" fmla="*/ 1 w 3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2">
                    <a:moveTo>
                      <a:pt x="1" y="2"/>
                    </a:moveTo>
                    <a:cubicBezTo>
                      <a:pt x="1" y="2"/>
                      <a:pt x="0" y="1"/>
                      <a:pt x="1" y="0"/>
                    </a:cubicBezTo>
                    <a:cubicBezTo>
                      <a:pt x="0" y="1"/>
                      <a:pt x="3" y="2"/>
                      <a:pt x="1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31" name="Freeform 13"/>
              <p:cNvSpPr/>
              <p:nvPr/>
            </p:nvSpPr>
            <p:spPr bwMode="auto">
              <a:xfrm>
                <a:off x="9017000" y="2767013"/>
                <a:ext cx="3175" cy="7938"/>
              </a:xfrm>
              <a:custGeom>
                <a:avLst/>
                <a:gdLst>
                  <a:gd name="T0" fmla="*/ 0 w 1"/>
                  <a:gd name="T1" fmla="*/ 2 h 2"/>
                  <a:gd name="T2" fmla="*/ 0 w 1"/>
                  <a:gd name="T3" fmla="*/ 1 h 2"/>
                  <a:gd name="T4" fmla="*/ 1 w 1"/>
                  <a:gd name="T5" fmla="*/ 1 h 2"/>
                  <a:gd name="T6" fmla="*/ 0 w 1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0" y="2"/>
                    </a:moveTo>
                    <a:cubicBezTo>
                      <a:pt x="0" y="2"/>
                      <a:pt x="0" y="1"/>
                      <a:pt x="0" y="1"/>
                    </a:cubicBezTo>
                    <a:cubicBezTo>
                      <a:pt x="0" y="0"/>
                      <a:pt x="1" y="1"/>
                      <a:pt x="1" y="1"/>
                    </a:cubicBez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32" name="Freeform 14"/>
              <p:cNvSpPr/>
              <p:nvPr/>
            </p:nvSpPr>
            <p:spPr bwMode="auto">
              <a:xfrm>
                <a:off x="9283700" y="2217738"/>
                <a:ext cx="4762" cy="3175"/>
              </a:xfrm>
              <a:custGeom>
                <a:avLst/>
                <a:gdLst>
                  <a:gd name="T0" fmla="*/ 3 w 3"/>
                  <a:gd name="T1" fmla="*/ 0 h 2"/>
                  <a:gd name="T2" fmla="*/ 0 w 3"/>
                  <a:gd name="T3" fmla="*/ 2 h 2"/>
                  <a:gd name="T4" fmla="*/ 0 w 3"/>
                  <a:gd name="T5" fmla="*/ 0 h 2"/>
                  <a:gd name="T6" fmla="*/ 3 w 3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2">
                    <a:moveTo>
                      <a:pt x="3" y="0"/>
                    </a:moveTo>
                    <a:lnTo>
                      <a:pt x="0" y="2"/>
                    </a:lnTo>
                    <a:lnTo>
                      <a:pt x="0" y="0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33" name="Freeform 15"/>
              <p:cNvSpPr/>
              <p:nvPr/>
            </p:nvSpPr>
            <p:spPr bwMode="auto">
              <a:xfrm>
                <a:off x="9588500" y="2297113"/>
                <a:ext cx="7937" cy="3175"/>
              </a:xfrm>
              <a:custGeom>
                <a:avLst/>
                <a:gdLst>
                  <a:gd name="T0" fmla="*/ 1 w 2"/>
                  <a:gd name="T1" fmla="*/ 0 h 1"/>
                  <a:gd name="T2" fmla="*/ 1 w 2"/>
                  <a:gd name="T3" fmla="*/ 1 h 1"/>
                  <a:gd name="T4" fmla="*/ 1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1" y="0"/>
                    </a:moveTo>
                    <a:cubicBezTo>
                      <a:pt x="2" y="0"/>
                      <a:pt x="1" y="1"/>
                      <a:pt x="1" y="1"/>
                    </a:cubicBezTo>
                    <a:cubicBezTo>
                      <a:pt x="0" y="1"/>
                      <a:pt x="2" y="1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34" name="Freeform 16"/>
              <p:cNvSpPr/>
              <p:nvPr/>
            </p:nvSpPr>
            <p:spPr bwMode="auto">
              <a:xfrm>
                <a:off x="9709150" y="2420938"/>
                <a:ext cx="7937" cy="3175"/>
              </a:xfrm>
              <a:custGeom>
                <a:avLst/>
                <a:gdLst>
                  <a:gd name="T0" fmla="*/ 0 w 5"/>
                  <a:gd name="T1" fmla="*/ 2 h 2"/>
                  <a:gd name="T2" fmla="*/ 0 w 5"/>
                  <a:gd name="T3" fmla="*/ 0 h 2"/>
                  <a:gd name="T4" fmla="*/ 5 w 5"/>
                  <a:gd name="T5" fmla="*/ 0 h 2"/>
                  <a:gd name="T6" fmla="*/ 0 w 5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2">
                    <a:moveTo>
                      <a:pt x="0" y="2"/>
                    </a:moveTo>
                    <a:lnTo>
                      <a:pt x="0" y="0"/>
                    </a:lnTo>
                    <a:lnTo>
                      <a:pt x="5" y="0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35" name="Freeform 17"/>
              <p:cNvSpPr/>
              <p:nvPr/>
            </p:nvSpPr>
            <p:spPr bwMode="auto">
              <a:xfrm>
                <a:off x="9107488" y="3151188"/>
                <a:ext cx="22225" cy="6350"/>
              </a:xfrm>
              <a:custGeom>
                <a:avLst/>
                <a:gdLst>
                  <a:gd name="T0" fmla="*/ 4 w 6"/>
                  <a:gd name="T1" fmla="*/ 0 h 2"/>
                  <a:gd name="T2" fmla="*/ 2 w 6"/>
                  <a:gd name="T3" fmla="*/ 1 h 2"/>
                  <a:gd name="T4" fmla="*/ 4 w 6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" h="2">
                    <a:moveTo>
                      <a:pt x="4" y="0"/>
                    </a:moveTo>
                    <a:cubicBezTo>
                      <a:pt x="0" y="1"/>
                      <a:pt x="6" y="2"/>
                      <a:pt x="2" y="1"/>
                    </a:cubicBezTo>
                    <a:cubicBezTo>
                      <a:pt x="2" y="0"/>
                      <a:pt x="3" y="0"/>
                      <a:pt x="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36" name="Freeform 19"/>
              <p:cNvSpPr/>
              <p:nvPr/>
            </p:nvSpPr>
            <p:spPr bwMode="auto">
              <a:xfrm>
                <a:off x="9137650" y="3151188"/>
                <a:ext cx="11112" cy="6350"/>
              </a:xfrm>
              <a:custGeom>
                <a:avLst/>
                <a:gdLst>
                  <a:gd name="T0" fmla="*/ 0 w 3"/>
                  <a:gd name="T1" fmla="*/ 0 h 2"/>
                  <a:gd name="T2" fmla="*/ 1 w 3"/>
                  <a:gd name="T3" fmla="*/ 2 h 2"/>
                  <a:gd name="T4" fmla="*/ 0 w 3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2">
                    <a:moveTo>
                      <a:pt x="0" y="0"/>
                    </a:moveTo>
                    <a:cubicBezTo>
                      <a:pt x="1" y="1"/>
                      <a:pt x="3" y="1"/>
                      <a:pt x="1" y="2"/>
                    </a:cubicBezTo>
                    <a:cubicBezTo>
                      <a:pt x="1" y="2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37" name="Freeform 20"/>
              <p:cNvSpPr/>
              <p:nvPr/>
            </p:nvSpPr>
            <p:spPr bwMode="auto">
              <a:xfrm>
                <a:off x="9377363" y="3168651"/>
                <a:ext cx="7937" cy="7938"/>
              </a:xfrm>
              <a:custGeom>
                <a:avLst/>
                <a:gdLst>
                  <a:gd name="T0" fmla="*/ 1 w 2"/>
                  <a:gd name="T1" fmla="*/ 1 h 2"/>
                  <a:gd name="T2" fmla="*/ 2 w 2"/>
                  <a:gd name="T3" fmla="*/ 1 h 2"/>
                  <a:gd name="T4" fmla="*/ 0 w 2"/>
                  <a:gd name="T5" fmla="*/ 2 h 2"/>
                  <a:gd name="T6" fmla="*/ 1 w 2"/>
                  <a:gd name="T7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1" y="1"/>
                    </a:moveTo>
                    <a:cubicBezTo>
                      <a:pt x="1" y="0"/>
                      <a:pt x="1" y="1"/>
                      <a:pt x="2" y="1"/>
                    </a:cubicBezTo>
                    <a:cubicBezTo>
                      <a:pt x="1" y="1"/>
                      <a:pt x="0" y="2"/>
                      <a:pt x="0" y="2"/>
                    </a:cubicBezTo>
                    <a:cubicBezTo>
                      <a:pt x="0" y="2"/>
                      <a:pt x="0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38" name="Freeform 21"/>
              <p:cNvSpPr/>
              <p:nvPr/>
            </p:nvSpPr>
            <p:spPr bwMode="auto">
              <a:xfrm>
                <a:off x="9415463" y="3181351"/>
                <a:ext cx="22225" cy="3175"/>
              </a:xfrm>
              <a:custGeom>
                <a:avLst/>
                <a:gdLst>
                  <a:gd name="T0" fmla="*/ 6 w 6"/>
                  <a:gd name="T1" fmla="*/ 0 h 1"/>
                  <a:gd name="T2" fmla="*/ 0 w 6"/>
                  <a:gd name="T3" fmla="*/ 1 h 1"/>
                  <a:gd name="T4" fmla="*/ 6 w 6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" h="1">
                    <a:moveTo>
                      <a:pt x="6" y="0"/>
                    </a:moveTo>
                    <a:cubicBezTo>
                      <a:pt x="5" y="1"/>
                      <a:pt x="2" y="1"/>
                      <a:pt x="0" y="1"/>
                    </a:cubicBez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39" name="Freeform 22"/>
              <p:cNvSpPr/>
              <p:nvPr/>
            </p:nvSpPr>
            <p:spPr bwMode="auto">
              <a:xfrm>
                <a:off x="9461500" y="3132138"/>
                <a:ext cx="6350" cy="3175"/>
              </a:xfrm>
              <a:custGeom>
                <a:avLst/>
                <a:gdLst>
                  <a:gd name="T0" fmla="*/ 1 w 2"/>
                  <a:gd name="T1" fmla="*/ 1 h 1"/>
                  <a:gd name="T2" fmla="*/ 2 w 2"/>
                  <a:gd name="T3" fmla="*/ 0 h 1"/>
                  <a:gd name="T4" fmla="*/ 1 w 2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1" y="1"/>
                    </a:moveTo>
                    <a:cubicBezTo>
                      <a:pt x="0" y="1"/>
                      <a:pt x="0" y="0"/>
                      <a:pt x="2" y="0"/>
                    </a:cubicBezTo>
                    <a:cubicBezTo>
                      <a:pt x="2" y="0"/>
                      <a:pt x="1" y="0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40" name="Freeform 23"/>
              <p:cNvSpPr/>
              <p:nvPr/>
            </p:nvSpPr>
            <p:spPr bwMode="auto">
              <a:xfrm>
                <a:off x="9453563" y="3140076"/>
                <a:ext cx="11112" cy="3175"/>
              </a:xfrm>
              <a:custGeom>
                <a:avLst/>
                <a:gdLst>
                  <a:gd name="T0" fmla="*/ 3 w 3"/>
                  <a:gd name="T1" fmla="*/ 1 h 1"/>
                  <a:gd name="T2" fmla="*/ 0 w 3"/>
                  <a:gd name="T3" fmla="*/ 1 h 1"/>
                  <a:gd name="T4" fmla="*/ 3 w 3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1">
                    <a:moveTo>
                      <a:pt x="3" y="1"/>
                    </a:moveTo>
                    <a:cubicBezTo>
                      <a:pt x="2" y="1"/>
                      <a:pt x="1" y="1"/>
                      <a:pt x="0" y="1"/>
                    </a:cubicBezTo>
                    <a:cubicBezTo>
                      <a:pt x="0" y="1"/>
                      <a:pt x="3" y="0"/>
                      <a:pt x="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41" name="Freeform 24"/>
              <p:cNvSpPr/>
              <p:nvPr/>
            </p:nvSpPr>
            <p:spPr bwMode="auto">
              <a:xfrm>
                <a:off x="9332913" y="3157538"/>
                <a:ext cx="11112" cy="7938"/>
              </a:xfrm>
              <a:custGeom>
                <a:avLst/>
                <a:gdLst>
                  <a:gd name="T0" fmla="*/ 3 w 3"/>
                  <a:gd name="T1" fmla="*/ 1 h 2"/>
                  <a:gd name="T2" fmla="*/ 0 w 3"/>
                  <a:gd name="T3" fmla="*/ 2 h 2"/>
                  <a:gd name="T4" fmla="*/ 3 w 3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2">
                    <a:moveTo>
                      <a:pt x="3" y="1"/>
                    </a:moveTo>
                    <a:cubicBezTo>
                      <a:pt x="2" y="1"/>
                      <a:pt x="0" y="2"/>
                      <a:pt x="0" y="2"/>
                    </a:cubicBezTo>
                    <a:cubicBezTo>
                      <a:pt x="0" y="2"/>
                      <a:pt x="3" y="0"/>
                      <a:pt x="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42" name="Freeform 25"/>
              <p:cNvSpPr/>
              <p:nvPr/>
            </p:nvSpPr>
            <p:spPr bwMode="auto">
              <a:xfrm>
                <a:off x="9280525" y="3173413"/>
                <a:ext cx="7937" cy="7938"/>
              </a:xfrm>
              <a:custGeom>
                <a:avLst/>
                <a:gdLst>
                  <a:gd name="T0" fmla="*/ 2 w 2"/>
                  <a:gd name="T1" fmla="*/ 1 h 2"/>
                  <a:gd name="T2" fmla="*/ 1 w 2"/>
                  <a:gd name="T3" fmla="*/ 2 h 2"/>
                  <a:gd name="T4" fmla="*/ 1 w 2"/>
                  <a:gd name="T5" fmla="*/ 0 h 2"/>
                  <a:gd name="T6" fmla="*/ 2 w 2"/>
                  <a:gd name="T7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2" y="1"/>
                    </a:moveTo>
                    <a:cubicBezTo>
                      <a:pt x="1" y="1"/>
                      <a:pt x="1" y="1"/>
                      <a:pt x="1" y="2"/>
                    </a:cubicBezTo>
                    <a:cubicBezTo>
                      <a:pt x="0" y="1"/>
                      <a:pt x="0" y="0"/>
                      <a:pt x="1" y="0"/>
                    </a:cubicBez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43" name="Freeform 26"/>
              <p:cNvSpPr/>
              <p:nvPr/>
            </p:nvSpPr>
            <p:spPr bwMode="auto">
              <a:xfrm>
                <a:off x="9159875" y="3429001"/>
                <a:ext cx="7937" cy="3175"/>
              </a:xfrm>
              <a:custGeom>
                <a:avLst/>
                <a:gdLst>
                  <a:gd name="T0" fmla="*/ 5 w 5"/>
                  <a:gd name="T1" fmla="*/ 0 h 2"/>
                  <a:gd name="T2" fmla="*/ 0 w 5"/>
                  <a:gd name="T3" fmla="*/ 2 h 2"/>
                  <a:gd name="T4" fmla="*/ 2 w 5"/>
                  <a:gd name="T5" fmla="*/ 0 h 2"/>
                  <a:gd name="T6" fmla="*/ 5 w 5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2">
                    <a:moveTo>
                      <a:pt x="5" y="0"/>
                    </a:moveTo>
                    <a:lnTo>
                      <a:pt x="0" y="2"/>
                    </a:lnTo>
                    <a:lnTo>
                      <a:pt x="2" y="0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44" name="Freeform 27"/>
              <p:cNvSpPr/>
              <p:nvPr/>
            </p:nvSpPr>
            <p:spPr bwMode="auto">
              <a:xfrm>
                <a:off x="9239250" y="3417888"/>
                <a:ext cx="6350" cy="7938"/>
              </a:xfrm>
              <a:custGeom>
                <a:avLst/>
                <a:gdLst>
                  <a:gd name="T0" fmla="*/ 2 w 2"/>
                  <a:gd name="T1" fmla="*/ 1 h 2"/>
                  <a:gd name="T2" fmla="*/ 1 w 2"/>
                  <a:gd name="T3" fmla="*/ 1 h 2"/>
                  <a:gd name="T4" fmla="*/ 2 w 2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2" y="1"/>
                    </a:moveTo>
                    <a:cubicBezTo>
                      <a:pt x="1" y="2"/>
                      <a:pt x="1" y="1"/>
                      <a:pt x="1" y="1"/>
                    </a:cubicBezTo>
                    <a:cubicBezTo>
                      <a:pt x="2" y="0"/>
                      <a:pt x="0" y="2"/>
                      <a:pt x="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45" name="Freeform 28"/>
              <p:cNvSpPr/>
              <p:nvPr/>
            </p:nvSpPr>
            <p:spPr bwMode="auto">
              <a:xfrm>
                <a:off x="9291638" y="3522663"/>
                <a:ext cx="0" cy="7938"/>
              </a:xfrm>
              <a:custGeom>
                <a:avLst/>
                <a:gdLst>
                  <a:gd name="T0" fmla="*/ 5 h 5"/>
                  <a:gd name="T1" fmla="*/ 5 h 5"/>
                  <a:gd name="T2" fmla="*/ 0 h 5"/>
                  <a:gd name="T3" fmla="*/ 5 h 5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5">
                    <a:moveTo>
                      <a:pt x="0" y="5"/>
                    </a:moveTo>
                    <a:lnTo>
                      <a:pt x="0" y="5"/>
                    </a:lnTo>
                    <a:lnTo>
                      <a:pt x="0" y="0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46" name="Freeform 29"/>
              <p:cNvSpPr/>
              <p:nvPr/>
            </p:nvSpPr>
            <p:spPr bwMode="auto">
              <a:xfrm>
                <a:off x="9261475" y="2627313"/>
                <a:ext cx="7937" cy="0"/>
              </a:xfrm>
              <a:custGeom>
                <a:avLst/>
                <a:gdLst>
                  <a:gd name="T0" fmla="*/ 1 w 2"/>
                  <a:gd name="T1" fmla="*/ 1 w 2"/>
                  <a:gd name="T2" fmla="*/ 1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1" y="0"/>
                    </a:moveTo>
                    <a:cubicBezTo>
                      <a:pt x="1" y="0"/>
                      <a:pt x="0" y="0"/>
                      <a:pt x="1" y="0"/>
                    </a:cubicBezTo>
                    <a:cubicBezTo>
                      <a:pt x="1" y="0"/>
                      <a:pt x="2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47" name="Freeform 30"/>
              <p:cNvSpPr/>
              <p:nvPr/>
            </p:nvSpPr>
            <p:spPr bwMode="auto">
              <a:xfrm>
                <a:off x="9234488" y="2605088"/>
                <a:ext cx="298450" cy="488950"/>
              </a:xfrm>
              <a:custGeom>
                <a:avLst/>
                <a:gdLst>
                  <a:gd name="T0" fmla="*/ 21 w 79"/>
                  <a:gd name="T1" fmla="*/ 105 h 130"/>
                  <a:gd name="T2" fmla="*/ 21 w 79"/>
                  <a:gd name="T3" fmla="*/ 99 h 130"/>
                  <a:gd name="T4" fmla="*/ 18 w 79"/>
                  <a:gd name="T5" fmla="*/ 86 h 130"/>
                  <a:gd name="T6" fmla="*/ 19 w 79"/>
                  <a:gd name="T7" fmla="*/ 81 h 130"/>
                  <a:gd name="T8" fmla="*/ 23 w 79"/>
                  <a:gd name="T9" fmla="*/ 67 h 130"/>
                  <a:gd name="T10" fmla="*/ 24 w 79"/>
                  <a:gd name="T11" fmla="*/ 63 h 130"/>
                  <a:gd name="T12" fmla="*/ 24 w 79"/>
                  <a:gd name="T13" fmla="*/ 55 h 130"/>
                  <a:gd name="T14" fmla="*/ 26 w 79"/>
                  <a:gd name="T15" fmla="*/ 49 h 130"/>
                  <a:gd name="T16" fmla="*/ 29 w 79"/>
                  <a:gd name="T17" fmla="*/ 45 h 130"/>
                  <a:gd name="T18" fmla="*/ 28 w 79"/>
                  <a:gd name="T19" fmla="*/ 41 h 130"/>
                  <a:gd name="T20" fmla="*/ 29 w 79"/>
                  <a:gd name="T21" fmla="*/ 33 h 130"/>
                  <a:gd name="T22" fmla="*/ 32 w 79"/>
                  <a:gd name="T23" fmla="*/ 29 h 130"/>
                  <a:gd name="T24" fmla="*/ 33 w 79"/>
                  <a:gd name="T25" fmla="*/ 24 h 130"/>
                  <a:gd name="T26" fmla="*/ 38 w 79"/>
                  <a:gd name="T27" fmla="*/ 20 h 130"/>
                  <a:gd name="T28" fmla="*/ 43 w 79"/>
                  <a:gd name="T29" fmla="*/ 14 h 130"/>
                  <a:gd name="T30" fmla="*/ 52 w 79"/>
                  <a:gd name="T31" fmla="*/ 11 h 130"/>
                  <a:gd name="T32" fmla="*/ 56 w 79"/>
                  <a:gd name="T33" fmla="*/ 8 h 130"/>
                  <a:gd name="T34" fmla="*/ 60 w 79"/>
                  <a:gd name="T35" fmla="*/ 9 h 130"/>
                  <a:gd name="T36" fmla="*/ 63 w 79"/>
                  <a:gd name="T37" fmla="*/ 7 h 130"/>
                  <a:gd name="T38" fmla="*/ 64 w 79"/>
                  <a:gd name="T39" fmla="*/ 7 h 130"/>
                  <a:gd name="T40" fmla="*/ 68 w 79"/>
                  <a:gd name="T41" fmla="*/ 7 h 130"/>
                  <a:gd name="T42" fmla="*/ 73 w 79"/>
                  <a:gd name="T43" fmla="*/ 15 h 130"/>
                  <a:gd name="T44" fmla="*/ 74 w 79"/>
                  <a:gd name="T45" fmla="*/ 17 h 130"/>
                  <a:gd name="T46" fmla="*/ 62 w 79"/>
                  <a:gd name="T47" fmla="*/ 28 h 130"/>
                  <a:gd name="T48" fmla="*/ 57 w 79"/>
                  <a:gd name="T49" fmla="*/ 30 h 130"/>
                  <a:gd name="T50" fmla="*/ 53 w 79"/>
                  <a:gd name="T51" fmla="*/ 31 h 130"/>
                  <a:gd name="T52" fmla="*/ 43 w 79"/>
                  <a:gd name="T53" fmla="*/ 33 h 130"/>
                  <a:gd name="T54" fmla="*/ 41 w 79"/>
                  <a:gd name="T55" fmla="*/ 28 h 130"/>
                  <a:gd name="T56" fmla="*/ 38 w 79"/>
                  <a:gd name="T57" fmla="*/ 33 h 130"/>
                  <a:gd name="T58" fmla="*/ 35 w 79"/>
                  <a:gd name="T59" fmla="*/ 38 h 130"/>
                  <a:gd name="T60" fmla="*/ 30 w 79"/>
                  <a:gd name="T61" fmla="*/ 36 h 130"/>
                  <a:gd name="T62" fmla="*/ 28 w 79"/>
                  <a:gd name="T63" fmla="*/ 38 h 130"/>
                  <a:gd name="T64" fmla="*/ 26 w 79"/>
                  <a:gd name="T65" fmla="*/ 36 h 130"/>
                  <a:gd name="T66" fmla="*/ 23 w 79"/>
                  <a:gd name="T67" fmla="*/ 32 h 130"/>
                  <a:gd name="T68" fmla="*/ 18 w 79"/>
                  <a:gd name="T69" fmla="*/ 35 h 130"/>
                  <a:gd name="T70" fmla="*/ 17 w 79"/>
                  <a:gd name="T71" fmla="*/ 33 h 130"/>
                  <a:gd name="T72" fmla="*/ 13 w 79"/>
                  <a:gd name="T73" fmla="*/ 34 h 130"/>
                  <a:gd name="T74" fmla="*/ 9 w 79"/>
                  <a:gd name="T75" fmla="*/ 32 h 130"/>
                  <a:gd name="T76" fmla="*/ 12 w 79"/>
                  <a:gd name="T77" fmla="*/ 28 h 130"/>
                  <a:gd name="T78" fmla="*/ 4 w 79"/>
                  <a:gd name="T79" fmla="*/ 28 h 130"/>
                  <a:gd name="T80" fmla="*/ 3 w 79"/>
                  <a:gd name="T81" fmla="*/ 15 h 130"/>
                  <a:gd name="T82" fmla="*/ 4 w 79"/>
                  <a:gd name="T83" fmla="*/ 12 h 130"/>
                  <a:gd name="T84" fmla="*/ 4 w 79"/>
                  <a:gd name="T85" fmla="*/ 7 h 130"/>
                  <a:gd name="T86" fmla="*/ 6 w 79"/>
                  <a:gd name="T87" fmla="*/ 9 h 130"/>
                  <a:gd name="T88" fmla="*/ 4 w 79"/>
                  <a:gd name="T89" fmla="*/ 14 h 130"/>
                  <a:gd name="T90" fmla="*/ 13 w 79"/>
                  <a:gd name="T91" fmla="*/ 17 h 130"/>
                  <a:gd name="T92" fmla="*/ 25 w 79"/>
                  <a:gd name="T93" fmla="*/ 19 h 130"/>
                  <a:gd name="T94" fmla="*/ 41 w 79"/>
                  <a:gd name="T95" fmla="*/ 17 h 130"/>
                  <a:gd name="T96" fmla="*/ 52 w 79"/>
                  <a:gd name="T97" fmla="*/ 14 h 130"/>
                  <a:gd name="T98" fmla="*/ 57 w 79"/>
                  <a:gd name="T99" fmla="*/ 10 h 130"/>
                  <a:gd name="T100" fmla="*/ 61 w 79"/>
                  <a:gd name="T101" fmla="*/ 12 h 130"/>
                  <a:gd name="T102" fmla="*/ 66 w 79"/>
                  <a:gd name="T103" fmla="*/ 24 h 130"/>
                  <a:gd name="T104" fmla="*/ 57 w 79"/>
                  <a:gd name="T105" fmla="*/ 25 h 130"/>
                  <a:gd name="T106" fmla="*/ 49 w 79"/>
                  <a:gd name="T107" fmla="*/ 28 h 130"/>
                  <a:gd name="T108" fmla="*/ 41 w 79"/>
                  <a:gd name="T109" fmla="*/ 37 h 130"/>
                  <a:gd name="T110" fmla="*/ 34 w 79"/>
                  <a:gd name="T111" fmla="*/ 80 h 130"/>
                  <a:gd name="T112" fmla="*/ 32 w 79"/>
                  <a:gd name="T113" fmla="*/ 92 h 130"/>
                  <a:gd name="T114" fmla="*/ 20 w 79"/>
                  <a:gd name="T115" fmla="*/ 127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79" h="130">
                    <a:moveTo>
                      <a:pt x="20" y="127"/>
                    </a:moveTo>
                    <a:cubicBezTo>
                      <a:pt x="16" y="125"/>
                      <a:pt x="20" y="121"/>
                      <a:pt x="18" y="118"/>
                    </a:cubicBezTo>
                    <a:cubicBezTo>
                      <a:pt x="17" y="118"/>
                      <a:pt x="20" y="118"/>
                      <a:pt x="20" y="118"/>
                    </a:cubicBezTo>
                    <a:cubicBezTo>
                      <a:pt x="16" y="115"/>
                      <a:pt x="18" y="111"/>
                      <a:pt x="21" y="107"/>
                    </a:cubicBezTo>
                    <a:cubicBezTo>
                      <a:pt x="22" y="108"/>
                      <a:pt x="22" y="108"/>
                      <a:pt x="22" y="108"/>
                    </a:cubicBezTo>
                    <a:cubicBezTo>
                      <a:pt x="23" y="107"/>
                      <a:pt x="20" y="106"/>
                      <a:pt x="21" y="105"/>
                    </a:cubicBezTo>
                    <a:cubicBezTo>
                      <a:pt x="21" y="105"/>
                      <a:pt x="21" y="106"/>
                      <a:pt x="22" y="106"/>
                    </a:cubicBezTo>
                    <a:cubicBezTo>
                      <a:pt x="21" y="105"/>
                      <a:pt x="21" y="104"/>
                      <a:pt x="20" y="104"/>
                    </a:cubicBezTo>
                    <a:cubicBezTo>
                      <a:pt x="21" y="104"/>
                      <a:pt x="22" y="104"/>
                      <a:pt x="23" y="104"/>
                    </a:cubicBezTo>
                    <a:cubicBezTo>
                      <a:pt x="21" y="103"/>
                      <a:pt x="21" y="103"/>
                      <a:pt x="21" y="103"/>
                    </a:cubicBezTo>
                    <a:cubicBezTo>
                      <a:pt x="17" y="102"/>
                      <a:pt x="22" y="100"/>
                      <a:pt x="20" y="99"/>
                    </a:cubicBezTo>
                    <a:cubicBezTo>
                      <a:pt x="21" y="99"/>
                      <a:pt x="21" y="99"/>
                      <a:pt x="21" y="99"/>
                    </a:cubicBezTo>
                    <a:cubicBezTo>
                      <a:pt x="19" y="97"/>
                      <a:pt x="19" y="94"/>
                      <a:pt x="19" y="91"/>
                    </a:cubicBezTo>
                    <a:cubicBezTo>
                      <a:pt x="19" y="91"/>
                      <a:pt x="20" y="91"/>
                      <a:pt x="21" y="91"/>
                    </a:cubicBezTo>
                    <a:cubicBezTo>
                      <a:pt x="19" y="91"/>
                      <a:pt x="19" y="90"/>
                      <a:pt x="19" y="89"/>
                    </a:cubicBezTo>
                    <a:cubicBezTo>
                      <a:pt x="21" y="89"/>
                      <a:pt x="17" y="88"/>
                      <a:pt x="18" y="87"/>
                    </a:cubicBezTo>
                    <a:cubicBezTo>
                      <a:pt x="19" y="87"/>
                      <a:pt x="19" y="87"/>
                      <a:pt x="19" y="87"/>
                    </a:cubicBezTo>
                    <a:cubicBezTo>
                      <a:pt x="17" y="86"/>
                      <a:pt x="20" y="86"/>
                      <a:pt x="18" y="86"/>
                    </a:cubicBezTo>
                    <a:cubicBezTo>
                      <a:pt x="19" y="85"/>
                      <a:pt x="19" y="85"/>
                      <a:pt x="19" y="85"/>
                    </a:cubicBezTo>
                    <a:cubicBezTo>
                      <a:pt x="17" y="85"/>
                      <a:pt x="21" y="85"/>
                      <a:pt x="19" y="84"/>
                    </a:cubicBezTo>
                    <a:cubicBezTo>
                      <a:pt x="19" y="84"/>
                      <a:pt x="19" y="84"/>
                      <a:pt x="19" y="84"/>
                    </a:cubicBezTo>
                    <a:cubicBezTo>
                      <a:pt x="18" y="83"/>
                      <a:pt x="20" y="83"/>
                      <a:pt x="19" y="83"/>
                    </a:cubicBezTo>
                    <a:cubicBezTo>
                      <a:pt x="20" y="83"/>
                      <a:pt x="20" y="83"/>
                      <a:pt x="20" y="83"/>
                    </a:cubicBezTo>
                    <a:cubicBezTo>
                      <a:pt x="19" y="82"/>
                      <a:pt x="21" y="81"/>
                      <a:pt x="19" y="81"/>
                    </a:cubicBezTo>
                    <a:cubicBezTo>
                      <a:pt x="20" y="81"/>
                      <a:pt x="19" y="82"/>
                      <a:pt x="22" y="82"/>
                    </a:cubicBezTo>
                    <a:cubicBezTo>
                      <a:pt x="20" y="78"/>
                      <a:pt x="21" y="75"/>
                      <a:pt x="22" y="71"/>
                    </a:cubicBezTo>
                    <a:cubicBezTo>
                      <a:pt x="22" y="71"/>
                      <a:pt x="23" y="71"/>
                      <a:pt x="23" y="71"/>
                    </a:cubicBezTo>
                    <a:cubicBezTo>
                      <a:pt x="23" y="71"/>
                      <a:pt x="23" y="70"/>
                      <a:pt x="22" y="69"/>
                    </a:cubicBezTo>
                    <a:cubicBezTo>
                      <a:pt x="22" y="69"/>
                      <a:pt x="23" y="69"/>
                      <a:pt x="24" y="69"/>
                    </a:cubicBezTo>
                    <a:cubicBezTo>
                      <a:pt x="24" y="69"/>
                      <a:pt x="22" y="68"/>
                      <a:pt x="23" y="67"/>
                    </a:cubicBezTo>
                    <a:cubicBezTo>
                      <a:pt x="24" y="68"/>
                      <a:pt x="24" y="68"/>
                      <a:pt x="24" y="68"/>
                    </a:cubicBezTo>
                    <a:cubicBezTo>
                      <a:pt x="23" y="67"/>
                      <a:pt x="23" y="66"/>
                      <a:pt x="23" y="66"/>
                    </a:cubicBezTo>
                    <a:cubicBezTo>
                      <a:pt x="23" y="66"/>
                      <a:pt x="24" y="66"/>
                      <a:pt x="24" y="66"/>
                    </a:cubicBezTo>
                    <a:cubicBezTo>
                      <a:pt x="23" y="65"/>
                      <a:pt x="25" y="65"/>
                      <a:pt x="24" y="64"/>
                    </a:cubicBezTo>
                    <a:cubicBezTo>
                      <a:pt x="25" y="65"/>
                      <a:pt x="25" y="65"/>
                      <a:pt x="25" y="65"/>
                    </a:cubicBezTo>
                    <a:cubicBezTo>
                      <a:pt x="27" y="64"/>
                      <a:pt x="23" y="64"/>
                      <a:pt x="24" y="63"/>
                    </a:cubicBezTo>
                    <a:cubicBezTo>
                      <a:pt x="25" y="63"/>
                      <a:pt x="25" y="63"/>
                      <a:pt x="25" y="63"/>
                    </a:cubicBezTo>
                    <a:cubicBezTo>
                      <a:pt x="23" y="62"/>
                      <a:pt x="24" y="61"/>
                      <a:pt x="24" y="60"/>
                    </a:cubicBezTo>
                    <a:cubicBezTo>
                      <a:pt x="24" y="60"/>
                      <a:pt x="24" y="60"/>
                      <a:pt x="24" y="60"/>
                    </a:cubicBezTo>
                    <a:cubicBezTo>
                      <a:pt x="24" y="59"/>
                      <a:pt x="25" y="58"/>
                      <a:pt x="24" y="57"/>
                    </a:cubicBezTo>
                    <a:cubicBezTo>
                      <a:pt x="25" y="57"/>
                      <a:pt x="27" y="58"/>
                      <a:pt x="27" y="57"/>
                    </a:cubicBezTo>
                    <a:cubicBezTo>
                      <a:pt x="25" y="56"/>
                      <a:pt x="26" y="55"/>
                      <a:pt x="24" y="55"/>
                    </a:cubicBezTo>
                    <a:cubicBezTo>
                      <a:pt x="24" y="54"/>
                      <a:pt x="26" y="53"/>
                      <a:pt x="25" y="52"/>
                    </a:cubicBezTo>
                    <a:cubicBezTo>
                      <a:pt x="26" y="53"/>
                      <a:pt x="28" y="53"/>
                      <a:pt x="28" y="53"/>
                    </a:cubicBezTo>
                    <a:cubicBezTo>
                      <a:pt x="29" y="53"/>
                      <a:pt x="29" y="53"/>
                      <a:pt x="29" y="53"/>
                    </a:cubicBezTo>
                    <a:cubicBezTo>
                      <a:pt x="30" y="54"/>
                      <a:pt x="29" y="54"/>
                      <a:pt x="30" y="54"/>
                    </a:cubicBezTo>
                    <a:cubicBezTo>
                      <a:pt x="30" y="53"/>
                      <a:pt x="29" y="52"/>
                      <a:pt x="30" y="52"/>
                    </a:cubicBezTo>
                    <a:cubicBezTo>
                      <a:pt x="29" y="51"/>
                      <a:pt x="26" y="50"/>
                      <a:pt x="26" y="49"/>
                    </a:cubicBezTo>
                    <a:cubicBezTo>
                      <a:pt x="27" y="49"/>
                      <a:pt x="29" y="49"/>
                      <a:pt x="29" y="50"/>
                    </a:cubicBezTo>
                    <a:cubicBezTo>
                      <a:pt x="26" y="47"/>
                      <a:pt x="26" y="47"/>
                      <a:pt x="26" y="47"/>
                    </a:cubicBezTo>
                    <a:cubicBezTo>
                      <a:pt x="26" y="46"/>
                      <a:pt x="27" y="47"/>
                      <a:pt x="27" y="47"/>
                    </a:cubicBezTo>
                    <a:cubicBezTo>
                      <a:pt x="26" y="46"/>
                      <a:pt x="26" y="46"/>
                      <a:pt x="26" y="46"/>
                    </a:cubicBezTo>
                    <a:cubicBezTo>
                      <a:pt x="26" y="46"/>
                      <a:pt x="26" y="44"/>
                      <a:pt x="28" y="45"/>
                    </a:cubicBezTo>
                    <a:cubicBezTo>
                      <a:pt x="29" y="45"/>
                      <a:pt x="28" y="45"/>
                      <a:pt x="29" y="45"/>
                    </a:cubicBezTo>
                    <a:cubicBezTo>
                      <a:pt x="29" y="45"/>
                      <a:pt x="28" y="44"/>
                      <a:pt x="29" y="44"/>
                    </a:cubicBezTo>
                    <a:cubicBezTo>
                      <a:pt x="29" y="44"/>
                      <a:pt x="29" y="44"/>
                      <a:pt x="29" y="44"/>
                    </a:cubicBezTo>
                    <a:cubicBezTo>
                      <a:pt x="29" y="44"/>
                      <a:pt x="28" y="42"/>
                      <a:pt x="27" y="42"/>
                    </a:cubicBezTo>
                    <a:cubicBezTo>
                      <a:pt x="27" y="43"/>
                      <a:pt x="28" y="43"/>
                      <a:pt x="28" y="43"/>
                    </a:cubicBezTo>
                    <a:cubicBezTo>
                      <a:pt x="27" y="42"/>
                      <a:pt x="27" y="41"/>
                      <a:pt x="27" y="41"/>
                    </a:cubicBezTo>
                    <a:cubicBezTo>
                      <a:pt x="27" y="41"/>
                      <a:pt x="28" y="41"/>
                      <a:pt x="28" y="41"/>
                    </a:cubicBezTo>
                    <a:cubicBezTo>
                      <a:pt x="27" y="40"/>
                      <a:pt x="27" y="39"/>
                      <a:pt x="26" y="38"/>
                    </a:cubicBezTo>
                    <a:cubicBezTo>
                      <a:pt x="25" y="37"/>
                      <a:pt x="28" y="39"/>
                      <a:pt x="27" y="39"/>
                    </a:cubicBezTo>
                    <a:cubicBezTo>
                      <a:pt x="29" y="38"/>
                      <a:pt x="27" y="35"/>
                      <a:pt x="29" y="35"/>
                    </a:cubicBezTo>
                    <a:cubicBezTo>
                      <a:pt x="29" y="35"/>
                      <a:pt x="28" y="35"/>
                      <a:pt x="28" y="35"/>
                    </a:cubicBezTo>
                    <a:cubicBezTo>
                      <a:pt x="28" y="34"/>
                      <a:pt x="30" y="35"/>
                      <a:pt x="29" y="34"/>
                    </a:cubicBezTo>
                    <a:cubicBezTo>
                      <a:pt x="30" y="35"/>
                      <a:pt x="29" y="34"/>
                      <a:pt x="29" y="33"/>
                    </a:cubicBezTo>
                    <a:cubicBezTo>
                      <a:pt x="29" y="33"/>
                      <a:pt x="30" y="33"/>
                      <a:pt x="30" y="34"/>
                    </a:cubicBezTo>
                    <a:cubicBezTo>
                      <a:pt x="29" y="33"/>
                      <a:pt x="29" y="30"/>
                      <a:pt x="31" y="29"/>
                    </a:cubicBezTo>
                    <a:cubicBezTo>
                      <a:pt x="31" y="29"/>
                      <a:pt x="30" y="28"/>
                      <a:pt x="30" y="27"/>
                    </a:cubicBezTo>
                    <a:cubicBezTo>
                      <a:pt x="31" y="28"/>
                      <a:pt x="31" y="28"/>
                      <a:pt x="31" y="28"/>
                    </a:cubicBezTo>
                    <a:cubicBezTo>
                      <a:pt x="32" y="28"/>
                      <a:pt x="32" y="27"/>
                      <a:pt x="33" y="28"/>
                    </a:cubicBezTo>
                    <a:cubicBezTo>
                      <a:pt x="32" y="26"/>
                      <a:pt x="32" y="31"/>
                      <a:pt x="32" y="29"/>
                    </a:cubicBezTo>
                    <a:cubicBezTo>
                      <a:pt x="33" y="30"/>
                      <a:pt x="31" y="27"/>
                      <a:pt x="32" y="28"/>
                    </a:cubicBezTo>
                    <a:cubicBezTo>
                      <a:pt x="32" y="28"/>
                      <a:pt x="31" y="26"/>
                      <a:pt x="33" y="26"/>
                    </a:cubicBezTo>
                    <a:cubicBezTo>
                      <a:pt x="33" y="26"/>
                      <a:pt x="34" y="28"/>
                      <a:pt x="34" y="27"/>
                    </a:cubicBezTo>
                    <a:cubicBezTo>
                      <a:pt x="35" y="26"/>
                      <a:pt x="34" y="27"/>
                      <a:pt x="34" y="26"/>
                    </a:cubicBezTo>
                    <a:cubicBezTo>
                      <a:pt x="34" y="25"/>
                      <a:pt x="34" y="25"/>
                      <a:pt x="34" y="25"/>
                    </a:cubicBezTo>
                    <a:cubicBezTo>
                      <a:pt x="33" y="24"/>
                      <a:pt x="34" y="25"/>
                      <a:pt x="33" y="24"/>
                    </a:cubicBezTo>
                    <a:cubicBezTo>
                      <a:pt x="34" y="25"/>
                      <a:pt x="33" y="22"/>
                      <a:pt x="35" y="24"/>
                    </a:cubicBezTo>
                    <a:cubicBezTo>
                      <a:pt x="36" y="25"/>
                      <a:pt x="36" y="25"/>
                      <a:pt x="36" y="25"/>
                    </a:cubicBezTo>
                    <a:cubicBezTo>
                      <a:pt x="36" y="25"/>
                      <a:pt x="35" y="23"/>
                      <a:pt x="35" y="23"/>
                    </a:cubicBezTo>
                    <a:cubicBezTo>
                      <a:pt x="36" y="23"/>
                      <a:pt x="36" y="23"/>
                      <a:pt x="36" y="23"/>
                    </a:cubicBezTo>
                    <a:cubicBezTo>
                      <a:pt x="33" y="21"/>
                      <a:pt x="36" y="22"/>
                      <a:pt x="35" y="21"/>
                    </a:cubicBezTo>
                    <a:cubicBezTo>
                      <a:pt x="36" y="21"/>
                      <a:pt x="37" y="19"/>
                      <a:pt x="38" y="20"/>
                    </a:cubicBezTo>
                    <a:cubicBezTo>
                      <a:pt x="38" y="19"/>
                      <a:pt x="38" y="18"/>
                      <a:pt x="39" y="17"/>
                    </a:cubicBezTo>
                    <a:cubicBezTo>
                      <a:pt x="39" y="18"/>
                      <a:pt x="39" y="18"/>
                      <a:pt x="39" y="18"/>
                    </a:cubicBezTo>
                    <a:cubicBezTo>
                      <a:pt x="40" y="19"/>
                      <a:pt x="40" y="18"/>
                      <a:pt x="40" y="17"/>
                    </a:cubicBezTo>
                    <a:cubicBezTo>
                      <a:pt x="40" y="18"/>
                      <a:pt x="41" y="18"/>
                      <a:pt x="42" y="18"/>
                    </a:cubicBezTo>
                    <a:cubicBezTo>
                      <a:pt x="42" y="17"/>
                      <a:pt x="41" y="16"/>
                      <a:pt x="41" y="15"/>
                    </a:cubicBezTo>
                    <a:cubicBezTo>
                      <a:pt x="43" y="17"/>
                      <a:pt x="41" y="13"/>
                      <a:pt x="43" y="14"/>
                    </a:cubicBezTo>
                    <a:cubicBezTo>
                      <a:pt x="43" y="15"/>
                      <a:pt x="43" y="16"/>
                      <a:pt x="44" y="16"/>
                    </a:cubicBezTo>
                    <a:cubicBezTo>
                      <a:pt x="46" y="18"/>
                      <a:pt x="44" y="14"/>
                      <a:pt x="46" y="14"/>
                    </a:cubicBezTo>
                    <a:cubicBezTo>
                      <a:pt x="44" y="13"/>
                      <a:pt x="44" y="13"/>
                      <a:pt x="44" y="13"/>
                    </a:cubicBezTo>
                    <a:cubicBezTo>
                      <a:pt x="45" y="13"/>
                      <a:pt x="45" y="11"/>
                      <a:pt x="46" y="13"/>
                    </a:cubicBezTo>
                    <a:cubicBezTo>
                      <a:pt x="46" y="12"/>
                      <a:pt x="47" y="12"/>
                      <a:pt x="46" y="11"/>
                    </a:cubicBezTo>
                    <a:cubicBezTo>
                      <a:pt x="48" y="11"/>
                      <a:pt x="50" y="7"/>
                      <a:pt x="52" y="11"/>
                    </a:cubicBezTo>
                    <a:cubicBezTo>
                      <a:pt x="52" y="10"/>
                      <a:pt x="53" y="11"/>
                      <a:pt x="52" y="10"/>
                    </a:cubicBezTo>
                    <a:cubicBezTo>
                      <a:pt x="52" y="9"/>
                      <a:pt x="52" y="11"/>
                      <a:pt x="52" y="10"/>
                    </a:cubicBezTo>
                    <a:cubicBezTo>
                      <a:pt x="52" y="10"/>
                      <a:pt x="52" y="9"/>
                      <a:pt x="52" y="9"/>
                    </a:cubicBezTo>
                    <a:cubicBezTo>
                      <a:pt x="52" y="9"/>
                      <a:pt x="53" y="9"/>
                      <a:pt x="53" y="11"/>
                    </a:cubicBezTo>
                    <a:cubicBezTo>
                      <a:pt x="55" y="12"/>
                      <a:pt x="53" y="7"/>
                      <a:pt x="55" y="7"/>
                    </a:cubicBezTo>
                    <a:cubicBezTo>
                      <a:pt x="55" y="8"/>
                      <a:pt x="55" y="9"/>
                      <a:pt x="56" y="8"/>
                    </a:cubicBezTo>
                    <a:cubicBezTo>
                      <a:pt x="56" y="7"/>
                      <a:pt x="56" y="7"/>
                      <a:pt x="56" y="7"/>
                    </a:cubicBezTo>
                    <a:cubicBezTo>
                      <a:pt x="57" y="7"/>
                      <a:pt x="57" y="8"/>
                      <a:pt x="57" y="10"/>
                    </a:cubicBezTo>
                    <a:cubicBezTo>
                      <a:pt x="58" y="9"/>
                      <a:pt x="58" y="9"/>
                      <a:pt x="59" y="8"/>
                    </a:cubicBezTo>
                    <a:cubicBezTo>
                      <a:pt x="59" y="10"/>
                      <a:pt x="59" y="10"/>
                      <a:pt x="59" y="10"/>
                    </a:cubicBezTo>
                    <a:cubicBezTo>
                      <a:pt x="59" y="9"/>
                      <a:pt x="60" y="9"/>
                      <a:pt x="60" y="9"/>
                    </a:cubicBezTo>
                    <a:cubicBezTo>
                      <a:pt x="60" y="9"/>
                      <a:pt x="60" y="9"/>
                      <a:pt x="60" y="9"/>
                    </a:cubicBezTo>
                    <a:cubicBezTo>
                      <a:pt x="60" y="10"/>
                      <a:pt x="60" y="9"/>
                      <a:pt x="61" y="9"/>
                    </a:cubicBezTo>
                    <a:cubicBezTo>
                      <a:pt x="61" y="8"/>
                      <a:pt x="60" y="8"/>
                      <a:pt x="59" y="8"/>
                    </a:cubicBezTo>
                    <a:cubicBezTo>
                      <a:pt x="60" y="7"/>
                      <a:pt x="60" y="7"/>
                      <a:pt x="60" y="6"/>
                    </a:cubicBezTo>
                    <a:cubicBezTo>
                      <a:pt x="60" y="8"/>
                      <a:pt x="61" y="7"/>
                      <a:pt x="62" y="7"/>
                    </a:cubicBezTo>
                    <a:cubicBezTo>
                      <a:pt x="62" y="8"/>
                      <a:pt x="62" y="6"/>
                      <a:pt x="62" y="6"/>
                    </a:cubicBezTo>
                    <a:cubicBezTo>
                      <a:pt x="62" y="7"/>
                      <a:pt x="63" y="6"/>
                      <a:pt x="63" y="7"/>
                    </a:cubicBezTo>
                    <a:cubicBezTo>
                      <a:pt x="63" y="8"/>
                      <a:pt x="62" y="7"/>
                      <a:pt x="62" y="7"/>
                    </a:cubicBezTo>
                    <a:cubicBezTo>
                      <a:pt x="63" y="8"/>
                      <a:pt x="63" y="9"/>
                      <a:pt x="63" y="8"/>
                    </a:cubicBezTo>
                    <a:cubicBezTo>
                      <a:pt x="64" y="7"/>
                      <a:pt x="63" y="5"/>
                      <a:pt x="64" y="6"/>
                    </a:cubicBezTo>
                    <a:cubicBezTo>
                      <a:pt x="64" y="8"/>
                      <a:pt x="64" y="8"/>
                      <a:pt x="64" y="8"/>
                    </a:cubicBezTo>
                    <a:cubicBezTo>
                      <a:pt x="64" y="8"/>
                      <a:pt x="64" y="8"/>
                      <a:pt x="64" y="8"/>
                    </a:cubicBezTo>
                    <a:cubicBezTo>
                      <a:pt x="64" y="7"/>
                      <a:pt x="64" y="7"/>
                      <a:pt x="64" y="7"/>
                    </a:cubicBezTo>
                    <a:cubicBezTo>
                      <a:pt x="65" y="8"/>
                      <a:pt x="65" y="8"/>
                      <a:pt x="65" y="8"/>
                    </a:cubicBezTo>
                    <a:cubicBezTo>
                      <a:pt x="65" y="6"/>
                      <a:pt x="66" y="7"/>
                      <a:pt x="66" y="6"/>
                    </a:cubicBezTo>
                    <a:cubicBezTo>
                      <a:pt x="67" y="6"/>
                      <a:pt x="67" y="7"/>
                      <a:pt x="67" y="7"/>
                    </a:cubicBezTo>
                    <a:cubicBezTo>
                      <a:pt x="67" y="7"/>
                      <a:pt x="67" y="7"/>
                      <a:pt x="67" y="7"/>
                    </a:cubicBezTo>
                    <a:cubicBezTo>
                      <a:pt x="68" y="7"/>
                      <a:pt x="68" y="7"/>
                      <a:pt x="68" y="7"/>
                    </a:cubicBezTo>
                    <a:cubicBezTo>
                      <a:pt x="68" y="7"/>
                      <a:pt x="68" y="7"/>
                      <a:pt x="68" y="7"/>
                    </a:cubicBezTo>
                    <a:cubicBezTo>
                      <a:pt x="68" y="7"/>
                      <a:pt x="68" y="7"/>
                      <a:pt x="68" y="7"/>
                    </a:cubicBezTo>
                    <a:cubicBezTo>
                      <a:pt x="68" y="7"/>
                      <a:pt x="68" y="7"/>
                      <a:pt x="68" y="7"/>
                    </a:cubicBezTo>
                    <a:cubicBezTo>
                      <a:pt x="68" y="7"/>
                      <a:pt x="68" y="7"/>
                      <a:pt x="68" y="7"/>
                    </a:cubicBezTo>
                    <a:cubicBezTo>
                      <a:pt x="79" y="23"/>
                      <a:pt x="71" y="12"/>
                      <a:pt x="73" y="15"/>
                    </a:cubicBezTo>
                    <a:cubicBezTo>
                      <a:pt x="73" y="15"/>
                      <a:pt x="73" y="15"/>
                      <a:pt x="73" y="15"/>
                    </a:cubicBezTo>
                    <a:cubicBezTo>
                      <a:pt x="73" y="15"/>
                      <a:pt x="73" y="15"/>
                      <a:pt x="73" y="15"/>
                    </a:cubicBezTo>
                    <a:cubicBezTo>
                      <a:pt x="73" y="15"/>
                      <a:pt x="73" y="15"/>
                      <a:pt x="73" y="15"/>
                    </a:cubicBezTo>
                    <a:cubicBezTo>
                      <a:pt x="73" y="15"/>
                      <a:pt x="73" y="15"/>
                      <a:pt x="73" y="15"/>
                    </a:cubicBezTo>
                    <a:cubicBezTo>
                      <a:pt x="73" y="15"/>
                      <a:pt x="73" y="15"/>
                      <a:pt x="73" y="15"/>
                    </a:cubicBezTo>
                    <a:cubicBezTo>
                      <a:pt x="73" y="15"/>
                      <a:pt x="73" y="15"/>
                      <a:pt x="73" y="15"/>
                    </a:cubicBezTo>
                    <a:cubicBezTo>
                      <a:pt x="74" y="17"/>
                      <a:pt x="74" y="17"/>
                      <a:pt x="74" y="17"/>
                    </a:cubicBezTo>
                    <a:cubicBezTo>
                      <a:pt x="74" y="17"/>
                      <a:pt x="74" y="17"/>
                      <a:pt x="74" y="17"/>
                    </a:cubicBezTo>
                    <a:cubicBezTo>
                      <a:pt x="73" y="17"/>
                      <a:pt x="73" y="18"/>
                      <a:pt x="74" y="19"/>
                    </a:cubicBezTo>
                    <a:cubicBezTo>
                      <a:pt x="72" y="19"/>
                      <a:pt x="69" y="17"/>
                      <a:pt x="70" y="19"/>
                    </a:cubicBezTo>
                    <a:cubicBezTo>
                      <a:pt x="69" y="19"/>
                      <a:pt x="71" y="21"/>
                      <a:pt x="72" y="22"/>
                    </a:cubicBezTo>
                    <a:cubicBezTo>
                      <a:pt x="70" y="22"/>
                      <a:pt x="70" y="25"/>
                      <a:pt x="68" y="24"/>
                    </a:cubicBezTo>
                    <a:cubicBezTo>
                      <a:pt x="68" y="25"/>
                      <a:pt x="68" y="25"/>
                      <a:pt x="68" y="26"/>
                    </a:cubicBezTo>
                    <a:cubicBezTo>
                      <a:pt x="66" y="26"/>
                      <a:pt x="65" y="30"/>
                      <a:pt x="62" y="28"/>
                    </a:cubicBezTo>
                    <a:cubicBezTo>
                      <a:pt x="62" y="27"/>
                      <a:pt x="62" y="27"/>
                      <a:pt x="61" y="26"/>
                    </a:cubicBezTo>
                    <a:cubicBezTo>
                      <a:pt x="61" y="27"/>
                      <a:pt x="60" y="25"/>
                      <a:pt x="61" y="27"/>
                    </a:cubicBezTo>
                    <a:cubicBezTo>
                      <a:pt x="61" y="28"/>
                      <a:pt x="62" y="29"/>
                      <a:pt x="62" y="29"/>
                    </a:cubicBezTo>
                    <a:cubicBezTo>
                      <a:pt x="62" y="30"/>
                      <a:pt x="60" y="31"/>
                      <a:pt x="59" y="30"/>
                    </a:cubicBezTo>
                    <a:cubicBezTo>
                      <a:pt x="59" y="30"/>
                      <a:pt x="59" y="31"/>
                      <a:pt x="59" y="31"/>
                    </a:cubicBezTo>
                    <a:cubicBezTo>
                      <a:pt x="59" y="29"/>
                      <a:pt x="58" y="29"/>
                      <a:pt x="57" y="30"/>
                    </a:cubicBezTo>
                    <a:cubicBezTo>
                      <a:pt x="58" y="31"/>
                      <a:pt x="58" y="31"/>
                      <a:pt x="58" y="31"/>
                    </a:cubicBezTo>
                    <a:cubicBezTo>
                      <a:pt x="57" y="30"/>
                      <a:pt x="57" y="30"/>
                      <a:pt x="57" y="30"/>
                    </a:cubicBezTo>
                    <a:cubicBezTo>
                      <a:pt x="57" y="31"/>
                      <a:pt x="57" y="33"/>
                      <a:pt x="57" y="32"/>
                    </a:cubicBezTo>
                    <a:cubicBezTo>
                      <a:pt x="56" y="31"/>
                      <a:pt x="56" y="31"/>
                      <a:pt x="56" y="31"/>
                    </a:cubicBezTo>
                    <a:cubicBezTo>
                      <a:pt x="56" y="32"/>
                      <a:pt x="55" y="34"/>
                      <a:pt x="54" y="33"/>
                    </a:cubicBezTo>
                    <a:cubicBezTo>
                      <a:pt x="53" y="31"/>
                      <a:pt x="53" y="31"/>
                      <a:pt x="53" y="31"/>
                    </a:cubicBezTo>
                    <a:cubicBezTo>
                      <a:pt x="53" y="31"/>
                      <a:pt x="53" y="33"/>
                      <a:pt x="54" y="33"/>
                    </a:cubicBezTo>
                    <a:cubicBezTo>
                      <a:pt x="52" y="32"/>
                      <a:pt x="51" y="32"/>
                      <a:pt x="51" y="31"/>
                    </a:cubicBezTo>
                    <a:cubicBezTo>
                      <a:pt x="50" y="35"/>
                      <a:pt x="47" y="35"/>
                      <a:pt x="44" y="36"/>
                    </a:cubicBezTo>
                    <a:cubicBezTo>
                      <a:pt x="44" y="35"/>
                      <a:pt x="44" y="35"/>
                      <a:pt x="44" y="35"/>
                    </a:cubicBezTo>
                    <a:cubicBezTo>
                      <a:pt x="44" y="34"/>
                      <a:pt x="44" y="36"/>
                      <a:pt x="44" y="36"/>
                    </a:cubicBezTo>
                    <a:cubicBezTo>
                      <a:pt x="44" y="35"/>
                      <a:pt x="43" y="34"/>
                      <a:pt x="43" y="33"/>
                    </a:cubicBezTo>
                    <a:cubicBezTo>
                      <a:pt x="42" y="32"/>
                      <a:pt x="42" y="34"/>
                      <a:pt x="42" y="35"/>
                    </a:cubicBezTo>
                    <a:cubicBezTo>
                      <a:pt x="42" y="36"/>
                      <a:pt x="42" y="34"/>
                      <a:pt x="42" y="36"/>
                    </a:cubicBezTo>
                    <a:cubicBezTo>
                      <a:pt x="42" y="36"/>
                      <a:pt x="41" y="35"/>
                      <a:pt x="41" y="37"/>
                    </a:cubicBezTo>
                    <a:cubicBezTo>
                      <a:pt x="41" y="36"/>
                      <a:pt x="41" y="35"/>
                      <a:pt x="41" y="34"/>
                    </a:cubicBezTo>
                    <a:cubicBezTo>
                      <a:pt x="40" y="35"/>
                      <a:pt x="40" y="35"/>
                      <a:pt x="40" y="35"/>
                    </a:cubicBezTo>
                    <a:cubicBezTo>
                      <a:pt x="40" y="33"/>
                      <a:pt x="42" y="31"/>
                      <a:pt x="41" y="28"/>
                    </a:cubicBezTo>
                    <a:cubicBezTo>
                      <a:pt x="40" y="29"/>
                      <a:pt x="40" y="29"/>
                      <a:pt x="40" y="29"/>
                    </a:cubicBezTo>
                    <a:cubicBezTo>
                      <a:pt x="40" y="27"/>
                      <a:pt x="41" y="27"/>
                      <a:pt x="40" y="26"/>
                    </a:cubicBezTo>
                    <a:cubicBezTo>
                      <a:pt x="40" y="27"/>
                      <a:pt x="39" y="30"/>
                      <a:pt x="40" y="30"/>
                    </a:cubicBezTo>
                    <a:cubicBezTo>
                      <a:pt x="39" y="31"/>
                      <a:pt x="40" y="35"/>
                      <a:pt x="39" y="34"/>
                    </a:cubicBezTo>
                    <a:cubicBezTo>
                      <a:pt x="38" y="33"/>
                      <a:pt x="40" y="34"/>
                      <a:pt x="39" y="33"/>
                    </a:cubicBezTo>
                    <a:cubicBezTo>
                      <a:pt x="39" y="31"/>
                      <a:pt x="38" y="34"/>
                      <a:pt x="38" y="33"/>
                    </a:cubicBezTo>
                    <a:cubicBezTo>
                      <a:pt x="38" y="34"/>
                      <a:pt x="38" y="36"/>
                      <a:pt x="38" y="36"/>
                    </a:cubicBezTo>
                    <a:cubicBezTo>
                      <a:pt x="37" y="35"/>
                      <a:pt x="38" y="34"/>
                      <a:pt x="37" y="34"/>
                    </a:cubicBezTo>
                    <a:cubicBezTo>
                      <a:pt x="37" y="35"/>
                      <a:pt x="36" y="36"/>
                      <a:pt x="37" y="37"/>
                    </a:cubicBezTo>
                    <a:cubicBezTo>
                      <a:pt x="37" y="39"/>
                      <a:pt x="36" y="36"/>
                      <a:pt x="35" y="38"/>
                    </a:cubicBezTo>
                    <a:cubicBezTo>
                      <a:pt x="35" y="36"/>
                      <a:pt x="36" y="34"/>
                      <a:pt x="35" y="33"/>
                    </a:cubicBezTo>
                    <a:cubicBezTo>
                      <a:pt x="35" y="35"/>
                      <a:pt x="34" y="35"/>
                      <a:pt x="35" y="38"/>
                    </a:cubicBezTo>
                    <a:cubicBezTo>
                      <a:pt x="34" y="37"/>
                      <a:pt x="34" y="36"/>
                      <a:pt x="35" y="35"/>
                    </a:cubicBezTo>
                    <a:cubicBezTo>
                      <a:pt x="34" y="34"/>
                      <a:pt x="33" y="38"/>
                      <a:pt x="33" y="35"/>
                    </a:cubicBezTo>
                    <a:cubicBezTo>
                      <a:pt x="33" y="36"/>
                      <a:pt x="33" y="36"/>
                      <a:pt x="33" y="36"/>
                    </a:cubicBezTo>
                    <a:cubicBezTo>
                      <a:pt x="33" y="36"/>
                      <a:pt x="32" y="35"/>
                      <a:pt x="32" y="35"/>
                    </a:cubicBezTo>
                    <a:cubicBezTo>
                      <a:pt x="32" y="35"/>
                      <a:pt x="31" y="37"/>
                      <a:pt x="31" y="34"/>
                    </a:cubicBezTo>
                    <a:cubicBezTo>
                      <a:pt x="31" y="35"/>
                      <a:pt x="30" y="34"/>
                      <a:pt x="30" y="36"/>
                    </a:cubicBezTo>
                    <a:cubicBezTo>
                      <a:pt x="31" y="37"/>
                      <a:pt x="31" y="35"/>
                      <a:pt x="31" y="37"/>
                    </a:cubicBezTo>
                    <a:cubicBezTo>
                      <a:pt x="31" y="35"/>
                      <a:pt x="30" y="37"/>
                      <a:pt x="30" y="38"/>
                    </a:cubicBezTo>
                    <a:cubicBezTo>
                      <a:pt x="30" y="37"/>
                      <a:pt x="30" y="37"/>
                      <a:pt x="30" y="37"/>
                    </a:cubicBezTo>
                    <a:cubicBezTo>
                      <a:pt x="29" y="37"/>
                      <a:pt x="29" y="37"/>
                      <a:pt x="29" y="38"/>
                    </a:cubicBezTo>
                    <a:cubicBezTo>
                      <a:pt x="29" y="38"/>
                      <a:pt x="29" y="37"/>
                      <a:pt x="29" y="37"/>
                    </a:cubicBezTo>
                    <a:cubicBezTo>
                      <a:pt x="28" y="38"/>
                      <a:pt x="28" y="38"/>
                      <a:pt x="28" y="38"/>
                    </a:cubicBezTo>
                    <a:cubicBezTo>
                      <a:pt x="27" y="39"/>
                      <a:pt x="28" y="36"/>
                      <a:pt x="27" y="36"/>
                    </a:cubicBezTo>
                    <a:cubicBezTo>
                      <a:pt x="28" y="35"/>
                      <a:pt x="28" y="35"/>
                      <a:pt x="28" y="35"/>
                    </a:cubicBezTo>
                    <a:cubicBezTo>
                      <a:pt x="28" y="35"/>
                      <a:pt x="28" y="34"/>
                      <a:pt x="27" y="34"/>
                    </a:cubicBezTo>
                    <a:cubicBezTo>
                      <a:pt x="27" y="35"/>
                      <a:pt x="26" y="37"/>
                      <a:pt x="26" y="38"/>
                    </a:cubicBezTo>
                    <a:cubicBezTo>
                      <a:pt x="26" y="39"/>
                      <a:pt x="26" y="37"/>
                      <a:pt x="25" y="38"/>
                    </a:cubicBezTo>
                    <a:cubicBezTo>
                      <a:pt x="26" y="36"/>
                      <a:pt x="26" y="36"/>
                      <a:pt x="26" y="36"/>
                    </a:cubicBezTo>
                    <a:cubicBezTo>
                      <a:pt x="26" y="36"/>
                      <a:pt x="26" y="34"/>
                      <a:pt x="25" y="34"/>
                    </a:cubicBezTo>
                    <a:cubicBezTo>
                      <a:pt x="25" y="35"/>
                      <a:pt x="24" y="36"/>
                      <a:pt x="25" y="37"/>
                    </a:cubicBezTo>
                    <a:cubicBezTo>
                      <a:pt x="24" y="37"/>
                      <a:pt x="24" y="36"/>
                      <a:pt x="24" y="35"/>
                    </a:cubicBezTo>
                    <a:cubicBezTo>
                      <a:pt x="23" y="36"/>
                      <a:pt x="24" y="37"/>
                      <a:pt x="23" y="37"/>
                    </a:cubicBezTo>
                    <a:cubicBezTo>
                      <a:pt x="23" y="37"/>
                      <a:pt x="22" y="35"/>
                      <a:pt x="22" y="34"/>
                    </a:cubicBezTo>
                    <a:cubicBezTo>
                      <a:pt x="23" y="32"/>
                      <a:pt x="23" y="32"/>
                      <a:pt x="23" y="32"/>
                    </a:cubicBezTo>
                    <a:cubicBezTo>
                      <a:pt x="23" y="32"/>
                      <a:pt x="23" y="32"/>
                      <a:pt x="23" y="32"/>
                    </a:cubicBezTo>
                    <a:cubicBezTo>
                      <a:pt x="24" y="30"/>
                      <a:pt x="23" y="30"/>
                      <a:pt x="23" y="29"/>
                    </a:cubicBezTo>
                    <a:cubicBezTo>
                      <a:pt x="23" y="28"/>
                      <a:pt x="22" y="29"/>
                      <a:pt x="22" y="29"/>
                    </a:cubicBezTo>
                    <a:cubicBezTo>
                      <a:pt x="23" y="32"/>
                      <a:pt x="20" y="33"/>
                      <a:pt x="20" y="36"/>
                    </a:cubicBezTo>
                    <a:cubicBezTo>
                      <a:pt x="19" y="36"/>
                      <a:pt x="21" y="29"/>
                      <a:pt x="18" y="33"/>
                    </a:cubicBezTo>
                    <a:cubicBezTo>
                      <a:pt x="19" y="34"/>
                      <a:pt x="17" y="36"/>
                      <a:pt x="18" y="35"/>
                    </a:cubicBezTo>
                    <a:cubicBezTo>
                      <a:pt x="18" y="35"/>
                      <a:pt x="17" y="37"/>
                      <a:pt x="17" y="36"/>
                    </a:cubicBezTo>
                    <a:cubicBezTo>
                      <a:pt x="17" y="35"/>
                      <a:pt x="16" y="33"/>
                      <a:pt x="18" y="32"/>
                    </a:cubicBezTo>
                    <a:cubicBezTo>
                      <a:pt x="18" y="33"/>
                      <a:pt x="18" y="33"/>
                      <a:pt x="18" y="33"/>
                    </a:cubicBezTo>
                    <a:cubicBezTo>
                      <a:pt x="18" y="32"/>
                      <a:pt x="19" y="30"/>
                      <a:pt x="18" y="30"/>
                    </a:cubicBezTo>
                    <a:cubicBezTo>
                      <a:pt x="18" y="30"/>
                      <a:pt x="17" y="30"/>
                      <a:pt x="17" y="31"/>
                    </a:cubicBezTo>
                    <a:cubicBezTo>
                      <a:pt x="16" y="33"/>
                      <a:pt x="18" y="31"/>
                      <a:pt x="17" y="33"/>
                    </a:cubicBezTo>
                    <a:cubicBezTo>
                      <a:pt x="16" y="33"/>
                      <a:pt x="16" y="31"/>
                      <a:pt x="15" y="33"/>
                    </a:cubicBezTo>
                    <a:cubicBezTo>
                      <a:pt x="16" y="33"/>
                      <a:pt x="16" y="35"/>
                      <a:pt x="15" y="36"/>
                    </a:cubicBezTo>
                    <a:cubicBezTo>
                      <a:pt x="14" y="36"/>
                      <a:pt x="14" y="36"/>
                      <a:pt x="14" y="36"/>
                    </a:cubicBezTo>
                    <a:cubicBezTo>
                      <a:pt x="15" y="35"/>
                      <a:pt x="15" y="35"/>
                      <a:pt x="15" y="35"/>
                    </a:cubicBezTo>
                    <a:cubicBezTo>
                      <a:pt x="14" y="34"/>
                      <a:pt x="14" y="37"/>
                      <a:pt x="13" y="36"/>
                    </a:cubicBezTo>
                    <a:cubicBezTo>
                      <a:pt x="13" y="34"/>
                      <a:pt x="13" y="34"/>
                      <a:pt x="13" y="34"/>
                    </a:cubicBezTo>
                    <a:cubicBezTo>
                      <a:pt x="13" y="32"/>
                      <a:pt x="14" y="35"/>
                      <a:pt x="15" y="33"/>
                    </a:cubicBezTo>
                    <a:cubicBezTo>
                      <a:pt x="14" y="32"/>
                      <a:pt x="13" y="33"/>
                      <a:pt x="13" y="33"/>
                    </a:cubicBezTo>
                    <a:cubicBezTo>
                      <a:pt x="14" y="32"/>
                      <a:pt x="14" y="32"/>
                      <a:pt x="14" y="32"/>
                    </a:cubicBezTo>
                    <a:cubicBezTo>
                      <a:pt x="13" y="32"/>
                      <a:pt x="14" y="28"/>
                      <a:pt x="12" y="30"/>
                    </a:cubicBezTo>
                    <a:cubicBezTo>
                      <a:pt x="12" y="31"/>
                      <a:pt x="12" y="31"/>
                      <a:pt x="12" y="32"/>
                    </a:cubicBezTo>
                    <a:cubicBezTo>
                      <a:pt x="10" y="32"/>
                      <a:pt x="9" y="33"/>
                      <a:pt x="9" y="32"/>
                    </a:cubicBezTo>
                    <a:cubicBezTo>
                      <a:pt x="10" y="31"/>
                      <a:pt x="7" y="31"/>
                      <a:pt x="9" y="30"/>
                    </a:cubicBezTo>
                    <a:cubicBezTo>
                      <a:pt x="9" y="31"/>
                      <a:pt x="11" y="32"/>
                      <a:pt x="12" y="30"/>
                    </a:cubicBezTo>
                    <a:cubicBezTo>
                      <a:pt x="12" y="28"/>
                      <a:pt x="13" y="31"/>
                      <a:pt x="14" y="29"/>
                    </a:cubicBezTo>
                    <a:cubicBezTo>
                      <a:pt x="13" y="28"/>
                      <a:pt x="14" y="26"/>
                      <a:pt x="14" y="25"/>
                    </a:cubicBezTo>
                    <a:cubicBezTo>
                      <a:pt x="14" y="24"/>
                      <a:pt x="14" y="25"/>
                      <a:pt x="13" y="25"/>
                    </a:cubicBezTo>
                    <a:cubicBezTo>
                      <a:pt x="13" y="27"/>
                      <a:pt x="13" y="27"/>
                      <a:pt x="12" y="28"/>
                    </a:cubicBezTo>
                    <a:cubicBezTo>
                      <a:pt x="12" y="27"/>
                      <a:pt x="10" y="28"/>
                      <a:pt x="9" y="29"/>
                    </a:cubicBezTo>
                    <a:cubicBezTo>
                      <a:pt x="9" y="28"/>
                      <a:pt x="10" y="26"/>
                      <a:pt x="10" y="27"/>
                    </a:cubicBezTo>
                    <a:cubicBezTo>
                      <a:pt x="9" y="26"/>
                      <a:pt x="8" y="25"/>
                      <a:pt x="7" y="24"/>
                    </a:cubicBezTo>
                    <a:cubicBezTo>
                      <a:pt x="6" y="27"/>
                      <a:pt x="5" y="24"/>
                      <a:pt x="5" y="26"/>
                    </a:cubicBezTo>
                    <a:cubicBezTo>
                      <a:pt x="5" y="27"/>
                      <a:pt x="5" y="29"/>
                      <a:pt x="4" y="29"/>
                    </a:cubicBezTo>
                    <a:cubicBezTo>
                      <a:pt x="3" y="29"/>
                      <a:pt x="4" y="28"/>
                      <a:pt x="4" y="28"/>
                    </a:cubicBezTo>
                    <a:cubicBezTo>
                      <a:pt x="3" y="29"/>
                      <a:pt x="5" y="26"/>
                      <a:pt x="3" y="27"/>
                    </a:cubicBezTo>
                    <a:cubicBezTo>
                      <a:pt x="5" y="27"/>
                      <a:pt x="5" y="25"/>
                      <a:pt x="6" y="23"/>
                    </a:cubicBezTo>
                    <a:cubicBezTo>
                      <a:pt x="5" y="24"/>
                      <a:pt x="7" y="22"/>
                      <a:pt x="7" y="22"/>
                    </a:cubicBezTo>
                    <a:cubicBezTo>
                      <a:pt x="5" y="22"/>
                      <a:pt x="4" y="22"/>
                      <a:pt x="3" y="21"/>
                    </a:cubicBezTo>
                    <a:cubicBezTo>
                      <a:pt x="3" y="19"/>
                      <a:pt x="1" y="18"/>
                      <a:pt x="0" y="17"/>
                    </a:cubicBezTo>
                    <a:cubicBezTo>
                      <a:pt x="1" y="16"/>
                      <a:pt x="3" y="16"/>
                      <a:pt x="3" y="15"/>
                    </a:cubicBezTo>
                    <a:cubicBezTo>
                      <a:pt x="3" y="14"/>
                      <a:pt x="1" y="16"/>
                      <a:pt x="1" y="15"/>
                    </a:cubicBezTo>
                    <a:cubicBezTo>
                      <a:pt x="2" y="15"/>
                      <a:pt x="2" y="15"/>
                      <a:pt x="2" y="15"/>
                    </a:cubicBezTo>
                    <a:cubicBezTo>
                      <a:pt x="1" y="15"/>
                      <a:pt x="3" y="13"/>
                      <a:pt x="0" y="13"/>
                    </a:cubicBezTo>
                    <a:cubicBezTo>
                      <a:pt x="2" y="13"/>
                      <a:pt x="2" y="13"/>
                      <a:pt x="2" y="13"/>
                    </a:cubicBezTo>
                    <a:cubicBezTo>
                      <a:pt x="3" y="12"/>
                      <a:pt x="2" y="12"/>
                      <a:pt x="2" y="12"/>
                    </a:cubicBezTo>
                    <a:cubicBezTo>
                      <a:pt x="2" y="12"/>
                      <a:pt x="3" y="12"/>
                      <a:pt x="4" y="12"/>
                    </a:cubicBezTo>
                    <a:cubicBezTo>
                      <a:pt x="5" y="11"/>
                      <a:pt x="3" y="11"/>
                      <a:pt x="3" y="10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1" y="9"/>
                      <a:pt x="2" y="9"/>
                      <a:pt x="2" y="8"/>
                    </a:cubicBezTo>
                    <a:cubicBezTo>
                      <a:pt x="3" y="8"/>
                      <a:pt x="3" y="8"/>
                      <a:pt x="3" y="8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4" y="8"/>
                      <a:pt x="5" y="7"/>
                      <a:pt x="4" y="7"/>
                    </a:cubicBezTo>
                    <a:cubicBezTo>
                      <a:pt x="7" y="9"/>
                      <a:pt x="7" y="9"/>
                      <a:pt x="7" y="9"/>
                    </a:cubicBezTo>
                    <a:cubicBezTo>
                      <a:pt x="6" y="9"/>
                      <a:pt x="5" y="8"/>
                      <a:pt x="4" y="8"/>
                    </a:cubicBezTo>
                    <a:cubicBezTo>
                      <a:pt x="3" y="8"/>
                      <a:pt x="3" y="9"/>
                      <a:pt x="4" y="9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6" y="9"/>
                      <a:pt x="5" y="9"/>
                      <a:pt x="6" y="10"/>
                    </a:cubicBezTo>
                    <a:cubicBezTo>
                      <a:pt x="6" y="9"/>
                      <a:pt x="7" y="9"/>
                      <a:pt x="6" y="9"/>
                    </a:cubicBezTo>
                    <a:cubicBezTo>
                      <a:pt x="7" y="10"/>
                      <a:pt x="7" y="10"/>
                      <a:pt x="7" y="10"/>
                    </a:cubicBezTo>
                    <a:cubicBezTo>
                      <a:pt x="7" y="10"/>
                      <a:pt x="6" y="10"/>
                      <a:pt x="6" y="10"/>
                    </a:cubicBezTo>
                    <a:cubicBezTo>
                      <a:pt x="7" y="10"/>
                      <a:pt x="8" y="11"/>
                      <a:pt x="8" y="11"/>
                    </a:cubicBezTo>
                    <a:cubicBezTo>
                      <a:pt x="6" y="12"/>
                      <a:pt x="9" y="12"/>
                      <a:pt x="8" y="13"/>
                    </a:cubicBezTo>
                    <a:cubicBezTo>
                      <a:pt x="7" y="13"/>
                      <a:pt x="5" y="13"/>
                      <a:pt x="5" y="12"/>
                    </a:cubicBezTo>
                    <a:cubicBezTo>
                      <a:pt x="4" y="13"/>
                      <a:pt x="5" y="13"/>
                      <a:pt x="4" y="14"/>
                    </a:cubicBezTo>
                    <a:cubicBezTo>
                      <a:pt x="5" y="14"/>
                      <a:pt x="7" y="13"/>
                      <a:pt x="8" y="13"/>
                    </a:cubicBezTo>
                    <a:cubicBezTo>
                      <a:pt x="7" y="14"/>
                      <a:pt x="7" y="14"/>
                      <a:pt x="7" y="14"/>
                    </a:cubicBezTo>
                    <a:cubicBezTo>
                      <a:pt x="8" y="14"/>
                      <a:pt x="9" y="13"/>
                      <a:pt x="9" y="14"/>
                    </a:cubicBezTo>
                    <a:cubicBezTo>
                      <a:pt x="9" y="15"/>
                      <a:pt x="10" y="16"/>
                      <a:pt x="10" y="16"/>
                    </a:cubicBezTo>
                    <a:cubicBezTo>
                      <a:pt x="10" y="17"/>
                      <a:pt x="10" y="17"/>
                      <a:pt x="10" y="17"/>
                    </a:cubicBezTo>
                    <a:cubicBezTo>
                      <a:pt x="12" y="16"/>
                      <a:pt x="11" y="18"/>
                      <a:pt x="13" y="17"/>
                    </a:cubicBezTo>
                    <a:cubicBezTo>
                      <a:pt x="13" y="18"/>
                      <a:pt x="15" y="17"/>
                      <a:pt x="15" y="19"/>
                    </a:cubicBezTo>
                    <a:cubicBezTo>
                      <a:pt x="17" y="19"/>
                      <a:pt x="19" y="19"/>
                      <a:pt x="21" y="20"/>
                    </a:cubicBezTo>
                    <a:cubicBezTo>
                      <a:pt x="20" y="21"/>
                      <a:pt x="20" y="21"/>
                      <a:pt x="20" y="21"/>
                    </a:cubicBezTo>
                    <a:cubicBezTo>
                      <a:pt x="21" y="20"/>
                      <a:pt x="20" y="22"/>
                      <a:pt x="21" y="22"/>
                    </a:cubicBezTo>
                    <a:cubicBezTo>
                      <a:pt x="21" y="21"/>
                      <a:pt x="22" y="21"/>
                      <a:pt x="22" y="20"/>
                    </a:cubicBezTo>
                    <a:cubicBezTo>
                      <a:pt x="23" y="21"/>
                      <a:pt x="24" y="20"/>
                      <a:pt x="25" y="19"/>
                    </a:cubicBezTo>
                    <a:cubicBezTo>
                      <a:pt x="25" y="20"/>
                      <a:pt x="25" y="20"/>
                      <a:pt x="25" y="20"/>
                    </a:cubicBezTo>
                    <a:cubicBezTo>
                      <a:pt x="26" y="18"/>
                      <a:pt x="27" y="20"/>
                      <a:pt x="28" y="20"/>
                    </a:cubicBezTo>
                    <a:cubicBezTo>
                      <a:pt x="28" y="21"/>
                      <a:pt x="29" y="22"/>
                      <a:pt x="29" y="22"/>
                    </a:cubicBezTo>
                    <a:cubicBezTo>
                      <a:pt x="30" y="20"/>
                      <a:pt x="30" y="20"/>
                      <a:pt x="31" y="19"/>
                    </a:cubicBezTo>
                    <a:cubicBezTo>
                      <a:pt x="32" y="19"/>
                      <a:pt x="33" y="19"/>
                      <a:pt x="33" y="20"/>
                    </a:cubicBezTo>
                    <a:cubicBezTo>
                      <a:pt x="36" y="18"/>
                      <a:pt x="38" y="19"/>
                      <a:pt x="41" y="17"/>
                    </a:cubicBezTo>
                    <a:cubicBezTo>
                      <a:pt x="41" y="19"/>
                      <a:pt x="41" y="19"/>
                      <a:pt x="41" y="19"/>
                    </a:cubicBezTo>
                    <a:cubicBezTo>
                      <a:pt x="43" y="15"/>
                      <a:pt x="46" y="18"/>
                      <a:pt x="48" y="16"/>
                    </a:cubicBezTo>
                    <a:cubicBezTo>
                      <a:pt x="48" y="18"/>
                      <a:pt x="48" y="18"/>
                      <a:pt x="48" y="18"/>
                    </a:cubicBezTo>
                    <a:cubicBezTo>
                      <a:pt x="49" y="19"/>
                      <a:pt x="50" y="17"/>
                      <a:pt x="49" y="15"/>
                    </a:cubicBezTo>
                    <a:cubicBezTo>
                      <a:pt x="50" y="16"/>
                      <a:pt x="50" y="14"/>
                      <a:pt x="51" y="16"/>
                    </a:cubicBezTo>
                    <a:cubicBezTo>
                      <a:pt x="52" y="16"/>
                      <a:pt x="52" y="14"/>
                      <a:pt x="52" y="14"/>
                    </a:cubicBezTo>
                    <a:cubicBezTo>
                      <a:pt x="53" y="14"/>
                      <a:pt x="54" y="14"/>
                      <a:pt x="54" y="13"/>
                    </a:cubicBezTo>
                    <a:cubicBezTo>
                      <a:pt x="54" y="13"/>
                      <a:pt x="54" y="13"/>
                      <a:pt x="54" y="13"/>
                    </a:cubicBezTo>
                    <a:cubicBezTo>
                      <a:pt x="54" y="14"/>
                      <a:pt x="55" y="15"/>
                      <a:pt x="55" y="15"/>
                    </a:cubicBezTo>
                    <a:cubicBezTo>
                      <a:pt x="55" y="14"/>
                      <a:pt x="57" y="15"/>
                      <a:pt x="55" y="12"/>
                    </a:cubicBezTo>
                    <a:cubicBezTo>
                      <a:pt x="56" y="13"/>
                      <a:pt x="56" y="10"/>
                      <a:pt x="58" y="12"/>
                    </a:cubicBezTo>
                    <a:cubicBezTo>
                      <a:pt x="57" y="11"/>
                      <a:pt x="57" y="11"/>
                      <a:pt x="57" y="10"/>
                    </a:cubicBezTo>
                    <a:cubicBezTo>
                      <a:pt x="57" y="11"/>
                      <a:pt x="58" y="10"/>
                      <a:pt x="58" y="11"/>
                    </a:cubicBezTo>
                    <a:cubicBezTo>
                      <a:pt x="59" y="11"/>
                      <a:pt x="58" y="11"/>
                      <a:pt x="59" y="11"/>
                    </a:cubicBezTo>
                    <a:cubicBezTo>
                      <a:pt x="59" y="11"/>
                      <a:pt x="59" y="11"/>
                      <a:pt x="59" y="11"/>
                    </a:cubicBezTo>
                    <a:cubicBezTo>
                      <a:pt x="61" y="12"/>
                      <a:pt x="61" y="12"/>
                      <a:pt x="61" y="12"/>
                    </a:cubicBezTo>
                    <a:cubicBezTo>
                      <a:pt x="61" y="12"/>
                      <a:pt x="61" y="12"/>
                      <a:pt x="61" y="12"/>
                    </a:cubicBezTo>
                    <a:cubicBezTo>
                      <a:pt x="61" y="12"/>
                      <a:pt x="61" y="12"/>
                      <a:pt x="61" y="12"/>
                    </a:cubicBezTo>
                    <a:cubicBezTo>
                      <a:pt x="61" y="12"/>
                      <a:pt x="61" y="12"/>
                      <a:pt x="61" y="12"/>
                    </a:cubicBezTo>
                    <a:cubicBezTo>
                      <a:pt x="61" y="12"/>
                      <a:pt x="61" y="12"/>
                      <a:pt x="61" y="12"/>
                    </a:cubicBezTo>
                    <a:cubicBezTo>
                      <a:pt x="61" y="12"/>
                      <a:pt x="61" y="12"/>
                      <a:pt x="61" y="12"/>
                    </a:cubicBezTo>
                    <a:cubicBezTo>
                      <a:pt x="61" y="12"/>
                      <a:pt x="61" y="12"/>
                      <a:pt x="61" y="12"/>
                    </a:cubicBezTo>
                    <a:cubicBezTo>
                      <a:pt x="61" y="12"/>
                      <a:pt x="61" y="12"/>
                      <a:pt x="61" y="12"/>
                    </a:cubicBezTo>
                    <a:cubicBezTo>
                      <a:pt x="63" y="17"/>
                      <a:pt x="56" y="0"/>
                      <a:pt x="66" y="24"/>
                    </a:cubicBezTo>
                    <a:cubicBezTo>
                      <a:pt x="66" y="24"/>
                      <a:pt x="66" y="24"/>
                      <a:pt x="66" y="24"/>
                    </a:cubicBezTo>
                    <a:cubicBezTo>
                      <a:pt x="66" y="24"/>
                      <a:pt x="66" y="24"/>
                      <a:pt x="66" y="24"/>
                    </a:cubicBezTo>
                    <a:cubicBezTo>
                      <a:pt x="65" y="24"/>
                      <a:pt x="65" y="24"/>
                      <a:pt x="65" y="24"/>
                    </a:cubicBezTo>
                    <a:cubicBezTo>
                      <a:pt x="65" y="23"/>
                      <a:pt x="64" y="23"/>
                      <a:pt x="63" y="23"/>
                    </a:cubicBezTo>
                    <a:cubicBezTo>
                      <a:pt x="61" y="24"/>
                      <a:pt x="59" y="25"/>
                      <a:pt x="57" y="25"/>
                    </a:cubicBezTo>
                    <a:cubicBezTo>
                      <a:pt x="57" y="25"/>
                      <a:pt x="57" y="25"/>
                      <a:pt x="57" y="25"/>
                    </a:cubicBezTo>
                    <a:cubicBezTo>
                      <a:pt x="57" y="27"/>
                      <a:pt x="54" y="24"/>
                      <a:pt x="55" y="27"/>
                    </a:cubicBezTo>
                    <a:cubicBezTo>
                      <a:pt x="55" y="26"/>
                      <a:pt x="55" y="27"/>
                      <a:pt x="54" y="26"/>
                    </a:cubicBezTo>
                    <a:cubicBezTo>
                      <a:pt x="55" y="27"/>
                      <a:pt x="52" y="26"/>
                      <a:pt x="52" y="28"/>
                    </a:cubicBezTo>
                    <a:cubicBezTo>
                      <a:pt x="52" y="27"/>
                      <a:pt x="52" y="27"/>
                      <a:pt x="52" y="27"/>
                    </a:cubicBezTo>
                    <a:cubicBezTo>
                      <a:pt x="51" y="27"/>
                      <a:pt x="51" y="29"/>
                      <a:pt x="50" y="29"/>
                    </a:cubicBezTo>
                    <a:cubicBezTo>
                      <a:pt x="50" y="29"/>
                      <a:pt x="50" y="28"/>
                      <a:pt x="49" y="28"/>
                    </a:cubicBezTo>
                    <a:cubicBezTo>
                      <a:pt x="48" y="27"/>
                      <a:pt x="50" y="30"/>
                      <a:pt x="48" y="28"/>
                    </a:cubicBezTo>
                    <a:cubicBezTo>
                      <a:pt x="48" y="29"/>
                      <a:pt x="49" y="30"/>
                      <a:pt x="49" y="29"/>
                    </a:cubicBezTo>
                    <a:cubicBezTo>
                      <a:pt x="47" y="30"/>
                      <a:pt x="47" y="34"/>
                      <a:pt x="46" y="36"/>
                    </a:cubicBezTo>
                    <a:cubicBezTo>
                      <a:pt x="43" y="37"/>
                      <a:pt x="42" y="34"/>
                      <a:pt x="43" y="36"/>
                    </a:cubicBezTo>
                    <a:cubicBezTo>
                      <a:pt x="42" y="36"/>
                      <a:pt x="44" y="37"/>
                      <a:pt x="43" y="36"/>
                    </a:cubicBezTo>
                    <a:cubicBezTo>
                      <a:pt x="43" y="37"/>
                      <a:pt x="40" y="36"/>
                      <a:pt x="41" y="37"/>
                    </a:cubicBezTo>
                    <a:cubicBezTo>
                      <a:pt x="42" y="37"/>
                      <a:pt x="42" y="37"/>
                      <a:pt x="43" y="38"/>
                    </a:cubicBezTo>
                    <a:cubicBezTo>
                      <a:pt x="41" y="39"/>
                      <a:pt x="39" y="38"/>
                      <a:pt x="40" y="40"/>
                    </a:cubicBezTo>
                    <a:cubicBezTo>
                      <a:pt x="39" y="39"/>
                      <a:pt x="39" y="39"/>
                      <a:pt x="39" y="39"/>
                    </a:cubicBezTo>
                    <a:cubicBezTo>
                      <a:pt x="41" y="41"/>
                      <a:pt x="39" y="42"/>
                      <a:pt x="42" y="44"/>
                    </a:cubicBezTo>
                    <a:cubicBezTo>
                      <a:pt x="40" y="50"/>
                      <a:pt x="40" y="56"/>
                      <a:pt x="38" y="62"/>
                    </a:cubicBezTo>
                    <a:cubicBezTo>
                      <a:pt x="36" y="68"/>
                      <a:pt x="36" y="74"/>
                      <a:pt x="34" y="80"/>
                    </a:cubicBezTo>
                    <a:cubicBezTo>
                      <a:pt x="31" y="81"/>
                      <a:pt x="31" y="82"/>
                      <a:pt x="32" y="83"/>
                    </a:cubicBezTo>
                    <a:cubicBezTo>
                      <a:pt x="31" y="83"/>
                      <a:pt x="31" y="83"/>
                      <a:pt x="31" y="83"/>
                    </a:cubicBezTo>
                    <a:cubicBezTo>
                      <a:pt x="33" y="84"/>
                      <a:pt x="31" y="84"/>
                      <a:pt x="33" y="85"/>
                    </a:cubicBezTo>
                    <a:cubicBezTo>
                      <a:pt x="32" y="87"/>
                      <a:pt x="32" y="89"/>
                      <a:pt x="32" y="92"/>
                    </a:cubicBezTo>
                    <a:cubicBezTo>
                      <a:pt x="32" y="91"/>
                      <a:pt x="30" y="91"/>
                      <a:pt x="31" y="92"/>
                    </a:cubicBezTo>
                    <a:cubicBezTo>
                      <a:pt x="32" y="92"/>
                      <a:pt x="32" y="92"/>
                      <a:pt x="32" y="92"/>
                    </a:cubicBezTo>
                    <a:cubicBezTo>
                      <a:pt x="31" y="92"/>
                      <a:pt x="31" y="92"/>
                      <a:pt x="31" y="92"/>
                    </a:cubicBezTo>
                    <a:cubicBezTo>
                      <a:pt x="31" y="93"/>
                      <a:pt x="32" y="93"/>
                      <a:pt x="33" y="93"/>
                    </a:cubicBezTo>
                    <a:cubicBezTo>
                      <a:pt x="34" y="99"/>
                      <a:pt x="30" y="105"/>
                      <a:pt x="30" y="111"/>
                    </a:cubicBezTo>
                    <a:cubicBezTo>
                      <a:pt x="29" y="112"/>
                      <a:pt x="30" y="115"/>
                      <a:pt x="30" y="116"/>
                    </a:cubicBezTo>
                    <a:cubicBezTo>
                      <a:pt x="27" y="121"/>
                      <a:pt x="25" y="125"/>
                      <a:pt x="27" y="130"/>
                    </a:cubicBezTo>
                    <a:cubicBezTo>
                      <a:pt x="27" y="130"/>
                      <a:pt x="21" y="129"/>
                      <a:pt x="20" y="12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48" name="Freeform 31"/>
              <p:cNvSpPr/>
              <p:nvPr/>
            </p:nvSpPr>
            <p:spPr bwMode="auto">
              <a:xfrm>
                <a:off x="9253538" y="2632076"/>
                <a:ext cx="11112" cy="0"/>
              </a:xfrm>
              <a:custGeom>
                <a:avLst/>
                <a:gdLst>
                  <a:gd name="T0" fmla="*/ 3 w 3"/>
                  <a:gd name="T1" fmla="*/ 0 w 3"/>
                  <a:gd name="T2" fmla="*/ 3 w 3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3">
                    <a:moveTo>
                      <a:pt x="3" y="0"/>
                    </a:moveTo>
                    <a:cubicBezTo>
                      <a:pt x="2" y="0"/>
                      <a:pt x="2" y="0"/>
                      <a:pt x="0" y="0"/>
                    </a:cubicBez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49" name="Freeform 32"/>
              <p:cNvSpPr/>
              <p:nvPr/>
            </p:nvSpPr>
            <p:spPr bwMode="auto">
              <a:xfrm>
                <a:off x="9245600" y="2698751"/>
                <a:ext cx="4762" cy="4763"/>
              </a:xfrm>
              <a:custGeom>
                <a:avLst/>
                <a:gdLst>
                  <a:gd name="T0" fmla="*/ 1 w 1"/>
                  <a:gd name="T1" fmla="*/ 0 h 1"/>
                  <a:gd name="T2" fmla="*/ 1 w 1"/>
                  <a:gd name="T3" fmla="*/ 1 h 1"/>
                  <a:gd name="T4" fmla="*/ 0 w 1"/>
                  <a:gd name="T5" fmla="*/ 0 h 1"/>
                  <a:gd name="T6" fmla="*/ 1 w 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1" y="0"/>
                      <a:pt x="1" y="0"/>
                      <a:pt x="1" y="1"/>
                    </a:cubicBezTo>
                    <a:cubicBezTo>
                      <a:pt x="1" y="0"/>
                      <a:pt x="0" y="1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50" name="Freeform 33"/>
              <p:cNvSpPr/>
              <p:nvPr/>
            </p:nvSpPr>
            <p:spPr bwMode="auto">
              <a:xfrm>
                <a:off x="9258300" y="2709863"/>
                <a:ext cx="6350" cy="4763"/>
              </a:xfrm>
              <a:custGeom>
                <a:avLst/>
                <a:gdLst>
                  <a:gd name="T0" fmla="*/ 2 w 2"/>
                  <a:gd name="T1" fmla="*/ 0 h 1"/>
                  <a:gd name="T2" fmla="*/ 0 w 2"/>
                  <a:gd name="T3" fmla="*/ 1 h 1"/>
                  <a:gd name="T4" fmla="*/ 2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cubicBezTo>
                      <a:pt x="2" y="1"/>
                      <a:pt x="0" y="1"/>
                      <a:pt x="0" y="1"/>
                    </a:cubicBez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51" name="Freeform 34"/>
              <p:cNvSpPr/>
              <p:nvPr/>
            </p:nvSpPr>
            <p:spPr bwMode="auto">
              <a:xfrm>
                <a:off x="9272588" y="2733676"/>
                <a:ext cx="3175" cy="3175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0 h 1"/>
                  <a:gd name="T4" fmla="*/ 1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1" y="0"/>
                      <a:pt x="1" y="1"/>
                      <a:pt x="0" y="0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52" name="Freeform 35"/>
              <p:cNvSpPr/>
              <p:nvPr/>
            </p:nvSpPr>
            <p:spPr bwMode="auto">
              <a:xfrm>
                <a:off x="9275763" y="2725738"/>
                <a:ext cx="7937" cy="3175"/>
              </a:xfrm>
              <a:custGeom>
                <a:avLst/>
                <a:gdLst>
                  <a:gd name="T0" fmla="*/ 1 w 2"/>
                  <a:gd name="T1" fmla="*/ 0 h 1"/>
                  <a:gd name="T2" fmla="*/ 1 w 2"/>
                  <a:gd name="T3" fmla="*/ 1 h 1"/>
                  <a:gd name="T4" fmla="*/ 1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1" y="0"/>
                    </a:moveTo>
                    <a:cubicBezTo>
                      <a:pt x="1" y="0"/>
                      <a:pt x="1" y="0"/>
                      <a:pt x="1" y="1"/>
                    </a:cubicBezTo>
                    <a:cubicBezTo>
                      <a:pt x="2" y="0"/>
                      <a:pt x="0" y="1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53" name="Freeform 36"/>
              <p:cNvSpPr/>
              <p:nvPr/>
            </p:nvSpPr>
            <p:spPr bwMode="auto">
              <a:xfrm>
                <a:off x="9310688" y="2740026"/>
                <a:ext cx="6350" cy="7938"/>
              </a:xfrm>
              <a:custGeom>
                <a:avLst/>
                <a:gdLst>
                  <a:gd name="T0" fmla="*/ 1 w 2"/>
                  <a:gd name="T1" fmla="*/ 1 h 2"/>
                  <a:gd name="T2" fmla="*/ 2 w 2"/>
                  <a:gd name="T3" fmla="*/ 1 h 2"/>
                  <a:gd name="T4" fmla="*/ 1 w 2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1" y="1"/>
                    </a:moveTo>
                    <a:cubicBezTo>
                      <a:pt x="1" y="1"/>
                      <a:pt x="2" y="0"/>
                      <a:pt x="2" y="1"/>
                    </a:cubicBezTo>
                    <a:cubicBezTo>
                      <a:pt x="1" y="0"/>
                      <a:pt x="0" y="2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54" name="Freeform 37"/>
              <p:cNvSpPr/>
              <p:nvPr/>
            </p:nvSpPr>
            <p:spPr bwMode="auto">
              <a:xfrm>
                <a:off x="9329738" y="2740026"/>
                <a:ext cx="3175" cy="4763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0 h 1"/>
                  <a:gd name="T4" fmla="*/ 0 w 1"/>
                  <a:gd name="T5" fmla="*/ 1 h 1"/>
                  <a:gd name="T6" fmla="*/ 0 w 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0" y="1"/>
                      <a:pt x="0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55" name="Freeform 38"/>
              <p:cNvSpPr/>
              <p:nvPr/>
            </p:nvSpPr>
            <p:spPr bwMode="auto">
              <a:xfrm>
                <a:off x="9401175" y="2654301"/>
                <a:ext cx="3175" cy="3175"/>
              </a:xfrm>
              <a:custGeom>
                <a:avLst/>
                <a:gdLst>
                  <a:gd name="T0" fmla="*/ 0 w 2"/>
                  <a:gd name="T1" fmla="*/ 0 h 2"/>
                  <a:gd name="T2" fmla="*/ 0 w 2"/>
                  <a:gd name="T3" fmla="*/ 0 h 2"/>
                  <a:gd name="T4" fmla="*/ 2 w 2"/>
                  <a:gd name="T5" fmla="*/ 2 h 2"/>
                  <a:gd name="T6" fmla="*/ 0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lnTo>
                      <a:pt x="0" y="0"/>
                    </a:lnTo>
                    <a:lnTo>
                      <a:pt x="2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56" name="Freeform 39"/>
              <p:cNvSpPr/>
              <p:nvPr/>
            </p:nvSpPr>
            <p:spPr bwMode="auto">
              <a:xfrm>
                <a:off x="9324975" y="2752726"/>
                <a:ext cx="7937" cy="3175"/>
              </a:xfrm>
              <a:custGeom>
                <a:avLst/>
                <a:gdLst>
                  <a:gd name="T0" fmla="*/ 1 w 2"/>
                  <a:gd name="T1" fmla="*/ 1 h 1"/>
                  <a:gd name="T2" fmla="*/ 0 w 2"/>
                  <a:gd name="T3" fmla="*/ 1 h 1"/>
                  <a:gd name="T4" fmla="*/ 1 w 2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1" y="1"/>
                    </a:moveTo>
                    <a:cubicBezTo>
                      <a:pt x="2" y="1"/>
                      <a:pt x="0" y="1"/>
                      <a:pt x="0" y="1"/>
                    </a:cubicBezTo>
                    <a:cubicBezTo>
                      <a:pt x="0" y="0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57" name="Freeform 40"/>
              <p:cNvSpPr/>
              <p:nvPr/>
            </p:nvSpPr>
            <p:spPr bwMode="auto">
              <a:xfrm>
                <a:off x="9324975" y="2816226"/>
                <a:ext cx="7937" cy="3175"/>
              </a:xfrm>
              <a:custGeom>
                <a:avLst/>
                <a:gdLst>
                  <a:gd name="T0" fmla="*/ 0 w 5"/>
                  <a:gd name="T1" fmla="*/ 0 h 2"/>
                  <a:gd name="T2" fmla="*/ 0 w 5"/>
                  <a:gd name="T3" fmla="*/ 0 h 2"/>
                  <a:gd name="T4" fmla="*/ 5 w 5"/>
                  <a:gd name="T5" fmla="*/ 2 h 2"/>
                  <a:gd name="T6" fmla="*/ 0 w 5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2">
                    <a:moveTo>
                      <a:pt x="0" y="0"/>
                    </a:moveTo>
                    <a:lnTo>
                      <a:pt x="0" y="0"/>
                    </a:lnTo>
                    <a:lnTo>
                      <a:pt x="5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58" name="Freeform 41"/>
              <p:cNvSpPr/>
              <p:nvPr/>
            </p:nvSpPr>
            <p:spPr bwMode="auto">
              <a:xfrm>
                <a:off x="8912225" y="2943226"/>
                <a:ext cx="0" cy="7938"/>
              </a:xfrm>
              <a:custGeom>
                <a:avLst/>
                <a:gdLst>
                  <a:gd name="T0" fmla="*/ 2 h 2"/>
                  <a:gd name="T1" fmla="*/ 1 h 2"/>
                  <a:gd name="T2" fmla="*/ 2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2">
                    <a:moveTo>
                      <a:pt x="0" y="2"/>
                    </a:moveTo>
                    <a:cubicBezTo>
                      <a:pt x="0" y="1"/>
                      <a:pt x="0" y="0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59" name="Freeform 42"/>
              <p:cNvSpPr/>
              <p:nvPr/>
            </p:nvSpPr>
            <p:spPr bwMode="auto">
              <a:xfrm>
                <a:off x="8569325" y="2898776"/>
                <a:ext cx="338137" cy="146050"/>
              </a:xfrm>
              <a:custGeom>
                <a:avLst/>
                <a:gdLst>
                  <a:gd name="T0" fmla="*/ 9 w 90"/>
                  <a:gd name="T1" fmla="*/ 27 h 39"/>
                  <a:gd name="T2" fmla="*/ 12 w 90"/>
                  <a:gd name="T3" fmla="*/ 26 h 39"/>
                  <a:gd name="T4" fmla="*/ 17 w 90"/>
                  <a:gd name="T5" fmla="*/ 21 h 39"/>
                  <a:gd name="T6" fmla="*/ 19 w 90"/>
                  <a:gd name="T7" fmla="*/ 21 h 39"/>
                  <a:gd name="T8" fmla="*/ 25 w 90"/>
                  <a:gd name="T9" fmla="*/ 21 h 39"/>
                  <a:gd name="T10" fmla="*/ 27 w 90"/>
                  <a:gd name="T11" fmla="*/ 21 h 39"/>
                  <a:gd name="T12" fmla="*/ 30 w 90"/>
                  <a:gd name="T13" fmla="*/ 19 h 39"/>
                  <a:gd name="T14" fmla="*/ 33 w 90"/>
                  <a:gd name="T15" fmla="*/ 19 h 39"/>
                  <a:gd name="T16" fmla="*/ 35 w 90"/>
                  <a:gd name="T17" fmla="*/ 20 h 39"/>
                  <a:gd name="T18" fmla="*/ 36 w 90"/>
                  <a:gd name="T19" fmla="*/ 18 h 39"/>
                  <a:gd name="T20" fmla="*/ 38 w 90"/>
                  <a:gd name="T21" fmla="*/ 15 h 39"/>
                  <a:gd name="T22" fmla="*/ 40 w 90"/>
                  <a:gd name="T23" fmla="*/ 15 h 39"/>
                  <a:gd name="T24" fmla="*/ 42 w 90"/>
                  <a:gd name="T25" fmla="*/ 13 h 39"/>
                  <a:gd name="T26" fmla="*/ 44 w 90"/>
                  <a:gd name="T27" fmla="*/ 14 h 39"/>
                  <a:gd name="T28" fmla="*/ 47 w 90"/>
                  <a:gd name="T29" fmla="*/ 13 h 39"/>
                  <a:gd name="T30" fmla="*/ 50 w 90"/>
                  <a:gd name="T31" fmla="*/ 14 h 39"/>
                  <a:gd name="T32" fmla="*/ 52 w 90"/>
                  <a:gd name="T33" fmla="*/ 12 h 39"/>
                  <a:gd name="T34" fmla="*/ 53 w 90"/>
                  <a:gd name="T35" fmla="*/ 13 h 39"/>
                  <a:gd name="T36" fmla="*/ 54 w 90"/>
                  <a:gd name="T37" fmla="*/ 11 h 39"/>
                  <a:gd name="T38" fmla="*/ 55 w 90"/>
                  <a:gd name="T39" fmla="*/ 11 h 39"/>
                  <a:gd name="T40" fmla="*/ 56 w 90"/>
                  <a:gd name="T41" fmla="*/ 10 h 39"/>
                  <a:gd name="T42" fmla="*/ 60 w 90"/>
                  <a:gd name="T43" fmla="*/ 9 h 39"/>
                  <a:gd name="T44" fmla="*/ 62 w 90"/>
                  <a:gd name="T45" fmla="*/ 9 h 39"/>
                  <a:gd name="T46" fmla="*/ 64 w 90"/>
                  <a:gd name="T47" fmla="*/ 8 h 39"/>
                  <a:gd name="T48" fmla="*/ 68 w 90"/>
                  <a:gd name="T49" fmla="*/ 8 h 39"/>
                  <a:gd name="T50" fmla="*/ 69 w 90"/>
                  <a:gd name="T51" fmla="*/ 12 h 39"/>
                  <a:gd name="T52" fmla="*/ 70 w 90"/>
                  <a:gd name="T53" fmla="*/ 8 h 39"/>
                  <a:gd name="T54" fmla="*/ 70 w 90"/>
                  <a:gd name="T55" fmla="*/ 3 h 39"/>
                  <a:gd name="T56" fmla="*/ 72 w 90"/>
                  <a:gd name="T57" fmla="*/ 4 h 39"/>
                  <a:gd name="T58" fmla="*/ 72 w 90"/>
                  <a:gd name="T59" fmla="*/ 2 h 39"/>
                  <a:gd name="T60" fmla="*/ 73 w 90"/>
                  <a:gd name="T61" fmla="*/ 3 h 39"/>
                  <a:gd name="T62" fmla="*/ 75 w 90"/>
                  <a:gd name="T63" fmla="*/ 7 h 39"/>
                  <a:gd name="T64" fmla="*/ 76 w 90"/>
                  <a:gd name="T65" fmla="*/ 3 h 39"/>
                  <a:gd name="T66" fmla="*/ 77 w 90"/>
                  <a:gd name="T67" fmla="*/ 5 h 39"/>
                  <a:gd name="T68" fmla="*/ 78 w 90"/>
                  <a:gd name="T69" fmla="*/ 2 h 39"/>
                  <a:gd name="T70" fmla="*/ 79 w 90"/>
                  <a:gd name="T71" fmla="*/ 2 h 39"/>
                  <a:gd name="T72" fmla="*/ 80 w 90"/>
                  <a:gd name="T73" fmla="*/ 7 h 39"/>
                  <a:gd name="T74" fmla="*/ 81 w 90"/>
                  <a:gd name="T75" fmla="*/ 3 h 39"/>
                  <a:gd name="T76" fmla="*/ 86 w 90"/>
                  <a:gd name="T77" fmla="*/ 10 h 39"/>
                  <a:gd name="T78" fmla="*/ 87 w 90"/>
                  <a:gd name="T79" fmla="*/ 11 h 39"/>
                  <a:gd name="T80" fmla="*/ 89 w 90"/>
                  <a:gd name="T81" fmla="*/ 10 h 39"/>
                  <a:gd name="T82" fmla="*/ 89 w 90"/>
                  <a:gd name="T83" fmla="*/ 13 h 39"/>
                  <a:gd name="T84" fmla="*/ 87 w 90"/>
                  <a:gd name="T85" fmla="*/ 11 h 39"/>
                  <a:gd name="T86" fmla="*/ 84 w 90"/>
                  <a:gd name="T87" fmla="*/ 17 h 39"/>
                  <a:gd name="T88" fmla="*/ 78 w 90"/>
                  <a:gd name="T89" fmla="*/ 20 h 39"/>
                  <a:gd name="T90" fmla="*/ 71 w 90"/>
                  <a:gd name="T91" fmla="*/ 23 h 39"/>
                  <a:gd name="T92" fmla="*/ 66 w 90"/>
                  <a:gd name="T93" fmla="*/ 25 h 39"/>
                  <a:gd name="T94" fmla="*/ 62 w 90"/>
                  <a:gd name="T95" fmla="*/ 27 h 39"/>
                  <a:gd name="T96" fmla="*/ 53 w 90"/>
                  <a:gd name="T97" fmla="*/ 28 h 39"/>
                  <a:gd name="T98" fmla="*/ 48 w 90"/>
                  <a:gd name="T99" fmla="*/ 27 h 39"/>
                  <a:gd name="T100" fmla="*/ 41 w 90"/>
                  <a:gd name="T101" fmla="*/ 27 h 39"/>
                  <a:gd name="T102" fmla="*/ 22 w 90"/>
                  <a:gd name="T103" fmla="*/ 35 h 39"/>
                  <a:gd name="T104" fmla="*/ 17 w 90"/>
                  <a:gd name="T105" fmla="*/ 35 h 39"/>
                  <a:gd name="T106" fmla="*/ 0 w 90"/>
                  <a:gd name="T107" fmla="*/ 28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90" h="39">
                    <a:moveTo>
                      <a:pt x="0" y="28"/>
                    </a:moveTo>
                    <a:cubicBezTo>
                      <a:pt x="1" y="24"/>
                      <a:pt x="3" y="28"/>
                      <a:pt x="4" y="25"/>
                    </a:cubicBezTo>
                    <a:cubicBezTo>
                      <a:pt x="4" y="25"/>
                      <a:pt x="4" y="27"/>
                      <a:pt x="4" y="27"/>
                    </a:cubicBezTo>
                    <a:cubicBezTo>
                      <a:pt x="5" y="23"/>
                      <a:pt x="7" y="25"/>
                      <a:pt x="9" y="28"/>
                    </a:cubicBezTo>
                    <a:cubicBezTo>
                      <a:pt x="9" y="28"/>
                      <a:pt x="9" y="28"/>
                      <a:pt x="9" y="28"/>
                    </a:cubicBezTo>
                    <a:cubicBezTo>
                      <a:pt x="9" y="29"/>
                      <a:pt x="9" y="26"/>
                      <a:pt x="9" y="27"/>
                    </a:cubicBezTo>
                    <a:cubicBezTo>
                      <a:pt x="9" y="27"/>
                      <a:pt x="9" y="27"/>
                      <a:pt x="10" y="28"/>
                    </a:cubicBezTo>
                    <a:cubicBezTo>
                      <a:pt x="9" y="26"/>
                      <a:pt x="10" y="27"/>
                      <a:pt x="10" y="26"/>
                    </a:cubicBezTo>
                    <a:cubicBezTo>
                      <a:pt x="10" y="27"/>
                      <a:pt x="10" y="28"/>
                      <a:pt x="10" y="28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0" y="23"/>
                      <a:pt x="12" y="27"/>
                      <a:pt x="12" y="25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13" y="23"/>
                      <a:pt x="14" y="24"/>
                      <a:pt x="15" y="23"/>
                    </a:cubicBezTo>
                    <a:cubicBezTo>
                      <a:pt x="15" y="25"/>
                      <a:pt x="15" y="25"/>
                      <a:pt x="15" y="25"/>
                    </a:cubicBezTo>
                    <a:cubicBezTo>
                      <a:pt x="15" y="23"/>
                      <a:pt x="15" y="23"/>
                      <a:pt x="16" y="22"/>
                    </a:cubicBezTo>
                    <a:cubicBezTo>
                      <a:pt x="16" y="24"/>
                      <a:pt x="16" y="21"/>
                      <a:pt x="16" y="22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7" y="20"/>
                      <a:pt x="17" y="23"/>
                      <a:pt x="17" y="21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7" y="20"/>
                      <a:pt x="18" y="23"/>
                      <a:pt x="18" y="22"/>
                    </a:cubicBezTo>
                    <a:cubicBezTo>
                      <a:pt x="18" y="21"/>
                      <a:pt x="18" y="21"/>
                      <a:pt x="18" y="21"/>
                    </a:cubicBezTo>
                    <a:cubicBezTo>
                      <a:pt x="18" y="21"/>
                      <a:pt x="18" y="22"/>
                      <a:pt x="18" y="22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9" y="21"/>
                      <a:pt x="19" y="23"/>
                      <a:pt x="19" y="21"/>
                    </a:cubicBezTo>
                    <a:cubicBezTo>
                      <a:pt x="19" y="22"/>
                      <a:pt x="19" y="21"/>
                      <a:pt x="19" y="24"/>
                    </a:cubicBezTo>
                    <a:cubicBezTo>
                      <a:pt x="20" y="21"/>
                      <a:pt x="22" y="22"/>
                      <a:pt x="23" y="21"/>
                    </a:cubicBezTo>
                    <a:cubicBezTo>
                      <a:pt x="24" y="23"/>
                      <a:pt x="24" y="23"/>
                      <a:pt x="24" y="23"/>
                    </a:cubicBezTo>
                    <a:cubicBezTo>
                      <a:pt x="24" y="23"/>
                      <a:pt x="24" y="23"/>
                      <a:pt x="24" y="22"/>
                    </a:cubicBezTo>
                    <a:cubicBezTo>
                      <a:pt x="24" y="22"/>
                      <a:pt x="24" y="23"/>
                      <a:pt x="25" y="23"/>
                    </a:cubicBezTo>
                    <a:cubicBezTo>
                      <a:pt x="25" y="23"/>
                      <a:pt x="25" y="21"/>
                      <a:pt x="25" y="21"/>
                    </a:cubicBezTo>
                    <a:cubicBezTo>
                      <a:pt x="25" y="23"/>
                      <a:pt x="25" y="23"/>
                      <a:pt x="25" y="23"/>
                    </a:cubicBezTo>
                    <a:cubicBezTo>
                      <a:pt x="25" y="22"/>
                      <a:pt x="26" y="22"/>
                      <a:pt x="26" y="21"/>
                    </a:cubicBezTo>
                    <a:cubicBezTo>
                      <a:pt x="26" y="22"/>
                      <a:pt x="26" y="22"/>
                      <a:pt x="26" y="22"/>
                    </a:cubicBezTo>
                    <a:cubicBezTo>
                      <a:pt x="26" y="21"/>
                      <a:pt x="26" y="23"/>
                      <a:pt x="27" y="22"/>
                    </a:cubicBezTo>
                    <a:cubicBezTo>
                      <a:pt x="27" y="23"/>
                      <a:pt x="27" y="23"/>
                      <a:pt x="27" y="23"/>
                    </a:cubicBezTo>
                    <a:cubicBezTo>
                      <a:pt x="27" y="24"/>
                      <a:pt x="26" y="20"/>
                      <a:pt x="27" y="21"/>
                    </a:cubicBezTo>
                    <a:cubicBezTo>
                      <a:pt x="27" y="22"/>
                      <a:pt x="27" y="22"/>
                      <a:pt x="27" y="22"/>
                    </a:cubicBezTo>
                    <a:cubicBezTo>
                      <a:pt x="27" y="20"/>
                      <a:pt x="28" y="21"/>
                      <a:pt x="28" y="20"/>
                    </a:cubicBezTo>
                    <a:cubicBezTo>
                      <a:pt x="28" y="21"/>
                      <a:pt x="28" y="21"/>
                      <a:pt x="28" y="21"/>
                    </a:cubicBezTo>
                    <a:cubicBezTo>
                      <a:pt x="28" y="20"/>
                      <a:pt x="29" y="21"/>
                      <a:pt x="29" y="20"/>
                    </a:cubicBezTo>
                    <a:cubicBezTo>
                      <a:pt x="29" y="20"/>
                      <a:pt x="30" y="23"/>
                      <a:pt x="30" y="22"/>
                    </a:cubicBezTo>
                    <a:cubicBezTo>
                      <a:pt x="30" y="20"/>
                      <a:pt x="30" y="21"/>
                      <a:pt x="30" y="19"/>
                    </a:cubicBezTo>
                    <a:cubicBezTo>
                      <a:pt x="30" y="19"/>
                      <a:pt x="31" y="20"/>
                      <a:pt x="31" y="19"/>
                    </a:cubicBezTo>
                    <a:cubicBezTo>
                      <a:pt x="31" y="20"/>
                      <a:pt x="32" y="22"/>
                      <a:pt x="31" y="22"/>
                    </a:cubicBezTo>
                    <a:cubicBezTo>
                      <a:pt x="32" y="23"/>
                      <a:pt x="32" y="23"/>
                      <a:pt x="32" y="23"/>
                    </a:cubicBezTo>
                    <a:cubicBezTo>
                      <a:pt x="32" y="24"/>
                      <a:pt x="32" y="23"/>
                      <a:pt x="32" y="24"/>
                    </a:cubicBezTo>
                    <a:cubicBezTo>
                      <a:pt x="32" y="24"/>
                      <a:pt x="32" y="23"/>
                      <a:pt x="32" y="23"/>
                    </a:cubicBezTo>
                    <a:cubicBezTo>
                      <a:pt x="32" y="22"/>
                      <a:pt x="32" y="19"/>
                      <a:pt x="33" y="19"/>
                    </a:cubicBezTo>
                    <a:cubicBezTo>
                      <a:pt x="33" y="20"/>
                      <a:pt x="33" y="22"/>
                      <a:pt x="33" y="22"/>
                    </a:cubicBezTo>
                    <a:cubicBezTo>
                      <a:pt x="33" y="18"/>
                      <a:pt x="33" y="18"/>
                      <a:pt x="33" y="18"/>
                    </a:cubicBezTo>
                    <a:cubicBezTo>
                      <a:pt x="33" y="17"/>
                      <a:pt x="33" y="19"/>
                      <a:pt x="34" y="19"/>
                    </a:cubicBezTo>
                    <a:cubicBezTo>
                      <a:pt x="33" y="17"/>
                      <a:pt x="33" y="17"/>
                      <a:pt x="33" y="17"/>
                    </a:cubicBezTo>
                    <a:cubicBezTo>
                      <a:pt x="34" y="18"/>
                      <a:pt x="34" y="17"/>
                      <a:pt x="34" y="19"/>
                    </a:cubicBezTo>
                    <a:cubicBezTo>
                      <a:pt x="35" y="20"/>
                      <a:pt x="34" y="19"/>
                      <a:pt x="35" y="20"/>
                    </a:cubicBezTo>
                    <a:cubicBezTo>
                      <a:pt x="35" y="20"/>
                      <a:pt x="35" y="19"/>
                      <a:pt x="35" y="19"/>
                    </a:cubicBezTo>
                    <a:cubicBezTo>
                      <a:pt x="35" y="19"/>
                      <a:pt x="35" y="19"/>
                      <a:pt x="35" y="19"/>
                    </a:cubicBezTo>
                    <a:cubicBezTo>
                      <a:pt x="35" y="20"/>
                      <a:pt x="35" y="18"/>
                      <a:pt x="35" y="17"/>
                    </a:cubicBezTo>
                    <a:cubicBezTo>
                      <a:pt x="35" y="17"/>
                      <a:pt x="35" y="19"/>
                      <a:pt x="35" y="18"/>
                    </a:cubicBezTo>
                    <a:cubicBezTo>
                      <a:pt x="35" y="17"/>
                      <a:pt x="35" y="16"/>
                      <a:pt x="35" y="16"/>
                    </a:cubicBezTo>
                    <a:cubicBezTo>
                      <a:pt x="36" y="18"/>
                      <a:pt x="36" y="18"/>
                      <a:pt x="36" y="18"/>
                    </a:cubicBezTo>
                    <a:cubicBezTo>
                      <a:pt x="36" y="16"/>
                      <a:pt x="36" y="15"/>
                      <a:pt x="36" y="15"/>
                    </a:cubicBezTo>
                    <a:cubicBezTo>
                      <a:pt x="36" y="14"/>
                      <a:pt x="36" y="17"/>
                      <a:pt x="36" y="16"/>
                    </a:cubicBezTo>
                    <a:cubicBezTo>
                      <a:pt x="37" y="17"/>
                      <a:pt x="37" y="14"/>
                      <a:pt x="38" y="16"/>
                    </a:cubicBezTo>
                    <a:cubicBezTo>
                      <a:pt x="38" y="16"/>
                      <a:pt x="37" y="14"/>
                      <a:pt x="38" y="15"/>
                    </a:cubicBezTo>
                    <a:cubicBezTo>
                      <a:pt x="38" y="15"/>
                      <a:pt x="38" y="16"/>
                      <a:pt x="38" y="16"/>
                    </a:cubicBezTo>
                    <a:cubicBezTo>
                      <a:pt x="38" y="17"/>
                      <a:pt x="38" y="15"/>
                      <a:pt x="38" y="15"/>
                    </a:cubicBezTo>
                    <a:cubicBezTo>
                      <a:pt x="38" y="14"/>
                      <a:pt x="38" y="16"/>
                      <a:pt x="38" y="16"/>
                    </a:cubicBezTo>
                    <a:cubicBezTo>
                      <a:pt x="38" y="15"/>
                      <a:pt x="39" y="13"/>
                      <a:pt x="40" y="15"/>
                    </a:cubicBezTo>
                    <a:cubicBezTo>
                      <a:pt x="40" y="14"/>
                      <a:pt x="40" y="12"/>
                      <a:pt x="40" y="12"/>
                    </a:cubicBezTo>
                    <a:cubicBezTo>
                      <a:pt x="40" y="14"/>
                      <a:pt x="40" y="14"/>
                      <a:pt x="40" y="14"/>
                    </a:cubicBezTo>
                    <a:cubicBezTo>
                      <a:pt x="40" y="15"/>
                      <a:pt x="41" y="14"/>
                      <a:pt x="41" y="15"/>
                    </a:cubicBezTo>
                    <a:cubicBezTo>
                      <a:pt x="41" y="13"/>
                      <a:pt x="40" y="16"/>
                      <a:pt x="40" y="15"/>
                    </a:cubicBezTo>
                    <a:cubicBezTo>
                      <a:pt x="40" y="16"/>
                      <a:pt x="40" y="13"/>
                      <a:pt x="41" y="15"/>
                    </a:cubicBezTo>
                    <a:cubicBezTo>
                      <a:pt x="41" y="15"/>
                      <a:pt x="41" y="13"/>
                      <a:pt x="41" y="14"/>
                    </a:cubicBezTo>
                    <a:cubicBezTo>
                      <a:pt x="41" y="14"/>
                      <a:pt x="41" y="16"/>
                      <a:pt x="42" y="16"/>
                    </a:cubicBezTo>
                    <a:cubicBezTo>
                      <a:pt x="42" y="16"/>
                      <a:pt x="42" y="15"/>
                      <a:pt x="42" y="15"/>
                    </a:cubicBezTo>
                    <a:cubicBezTo>
                      <a:pt x="42" y="14"/>
                      <a:pt x="42" y="14"/>
                      <a:pt x="42" y="14"/>
                    </a:cubicBezTo>
                    <a:cubicBezTo>
                      <a:pt x="42" y="13"/>
                      <a:pt x="42" y="14"/>
                      <a:pt x="42" y="13"/>
                    </a:cubicBezTo>
                    <a:cubicBezTo>
                      <a:pt x="42" y="14"/>
                      <a:pt x="42" y="12"/>
                      <a:pt x="43" y="14"/>
                    </a:cubicBezTo>
                    <a:cubicBezTo>
                      <a:pt x="43" y="16"/>
                      <a:pt x="43" y="16"/>
                      <a:pt x="43" y="16"/>
                    </a:cubicBezTo>
                    <a:cubicBezTo>
                      <a:pt x="43" y="16"/>
                      <a:pt x="43" y="14"/>
                      <a:pt x="43" y="14"/>
                    </a:cubicBezTo>
                    <a:cubicBezTo>
                      <a:pt x="43" y="14"/>
                      <a:pt x="43" y="14"/>
                      <a:pt x="43" y="14"/>
                    </a:cubicBezTo>
                    <a:cubicBezTo>
                      <a:pt x="42" y="12"/>
                      <a:pt x="43" y="14"/>
                      <a:pt x="43" y="12"/>
                    </a:cubicBezTo>
                    <a:cubicBezTo>
                      <a:pt x="44" y="13"/>
                      <a:pt x="44" y="12"/>
                      <a:pt x="44" y="14"/>
                    </a:cubicBezTo>
                    <a:cubicBezTo>
                      <a:pt x="44" y="13"/>
                      <a:pt x="45" y="12"/>
                      <a:pt x="45" y="13"/>
                    </a:cubicBezTo>
                    <a:cubicBezTo>
                      <a:pt x="45" y="13"/>
                      <a:pt x="45" y="13"/>
                      <a:pt x="45" y="14"/>
                    </a:cubicBezTo>
                    <a:cubicBezTo>
                      <a:pt x="45" y="14"/>
                      <a:pt x="45" y="14"/>
                      <a:pt x="45" y="13"/>
                    </a:cubicBezTo>
                    <a:cubicBezTo>
                      <a:pt x="45" y="14"/>
                      <a:pt x="46" y="15"/>
                      <a:pt x="46" y="16"/>
                    </a:cubicBezTo>
                    <a:cubicBezTo>
                      <a:pt x="46" y="15"/>
                      <a:pt x="46" y="13"/>
                      <a:pt x="46" y="12"/>
                    </a:cubicBezTo>
                    <a:cubicBezTo>
                      <a:pt x="47" y="15"/>
                      <a:pt x="46" y="11"/>
                      <a:pt x="47" y="13"/>
                    </a:cubicBezTo>
                    <a:cubicBezTo>
                      <a:pt x="47" y="13"/>
                      <a:pt x="47" y="14"/>
                      <a:pt x="47" y="15"/>
                    </a:cubicBezTo>
                    <a:cubicBezTo>
                      <a:pt x="48" y="17"/>
                      <a:pt x="47" y="13"/>
                      <a:pt x="48" y="14"/>
                    </a:cubicBezTo>
                    <a:cubicBezTo>
                      <a:pt x="47" y="12"/>
                      <a:pt x="47" y="12"/>
                      <a:pt x="47" y="12"/>
                    </a:cubicBezTo>
                    <a:cubicBezTo>
                      <a:pt x="48" y="13"/>
                      <a:pt x="48" y="10"/>
                      <a:pt x="48" y="13"/>
                    </a:cubicBezTo>
                    <a:cubicBezTo>
                      <a:pt x="48" y="12"/>
                      <a:pt x="49" y="13"/>
                      <a:pt x="48" y="11"/>
                    </a:cubicBezTo>
                    <a:cubicBezTo>
                      <a:pt x="49" y="13"/>
                      <a:pt x="49" y="10"/>
                      <a:pt x="50" y="14"/>
                    </a:cubicBezTo>
                    <a:cubicBezTo>
                      <a:pt x="50" y="13"/>
                      <a:pt x="51" y="14"/>
                      <a:pt x="51" y="12"/>
                    </a:cubicBezTo>
                    <a:cubicBezTo>
                      <a:pt x="50" y="11"/>
                      <a:pt x="50" y="13"/>
                      <a:pt x="50" y="13"/>
                    </a:cubicBezTo>
                    <a:cubicBezTo>
                      <a:pt x="50" y="12"/>
                      <a:pt x="50" y="12"/>
                      <a:pt x="50" y="12"/>
                    </a:cubicBezTo>
                    <a:cubicBezTo>
                      <a:pt x="50" y="12"/>
                      <a:pt x="51" y="12"/>
                      <a:pt x="51" y="14"/>
                    </a:cubicBezTo>
                    <a:cubicBezTo>
                      <a:pt x="51" y="15"/>
                      <a:pt x="51" y="10"/>
                      <a:pt x="51" y="11"/>
                    </a:cubicBezTo>
                    <a:cubicBezTo>
                      <a:pt x="51" y="12"/>
                      <a:pt x="51" y="12"/>
                      <a:pt x="52" y="12"/>
                    </a:cubicBezTo>
                    <a:cubicBezTo>
                      <a:pt x="52" y="10"/>
                      <a:pt x="52" y="10"/>
                      <a:pt x="52" y="10"/>
                    </a:cubicBezTo>
                    <a:cubicBezTo>
                      <a:pt x="52" y="11"/>
                      <a:pt x="52" y="12"/>
                      <a:pt x="52" y="14"/>
                    </a:cubicBezTo>
                    <a:cubicBezTo>
                      <a:pt x="53" y="14"/>
                      <a:pt x="53" y="14"/>
                      <a:pt x="53" y="12"/>
                    </a:cubicBezTo>
                    <a:cubicBezTo>
                      <a:pt x="53" y="14"/>
                      <a:pt x="53" y="14"/>
                      <a:pt x="53" y="14"/>
                    </a:cubicBezTo>
                    <a:cubicBezTo>
                      <a:pt x="53" y="13"/>
                      <a:pt x="53" y="13"/>
                      <a:pt x="53" y="13"/>
                    </a:cubicBezTo>
                    <a:cubicBezTo>
                      <a:pt x="53" y="13"/>
                      <a:pt x="53" y="13"/>
                      <a:pt x="53" y="13"/>
                    </a:cubicBezTo>
                    <a:cubicBezTo>
                      <a:pt x="53" y="14"/>
                      <a:pt x="54" y="14"/>
                      <a:pt x="54" y="13"/>
                    </a:cubicBezTo>
                    <a:cubicBezTo>
                      <a:pt x="53" y="12"/>
                      <a:pt x="53" y="12"/>
                      <a:pt x="53" y="12"/>
                    </a:cubicBezTo>
                    <a:cubicBezTo>
                      <a:pt x="53" y="11"/>
                      <a:pt x="53" y="11"/>
                      <a:pt x="53" y="11"/>
                    </a:cubicBezTo>
                    <a:cubicBezTo>
                      <a:pt x="53" y="12"/>
                      <a:pt x="54" y="12"/>
                      <a:pt x="54" y="12"/>
                    </a:cubicBezTo>
                    <a:cubicBezTo>
                      <a:pt x="54" y="12"/>
                      <a:pt x="54" y="10"/>
                      <a:pt x="54" y="10"/>
                    </a:cubicBezTo>
                    <a:cubicBezTo>
                      <a:pt x="54" y="11"/>
                      <a:pt x="54" y="10"/>
                      <a:pt x="54" y="11"/>
                    </a:cubicBezTo>
                    <a:cubicBezTo>
                      <a:pt x="54" y="12"/>
                      <a:pt x="54" y="11"/>
                      <a:pt x="54" y="11"/>
                    </a:cubicBezTo>
                    <a:cubicBezTo>
                      <a:pt x="54" y="12"/>
                      <a:pt x="54" y="13"/>
                      <a:pt x="54" y="12"/>
                    </a:cubicBezTo>
                    <a:cubicBezTo>
                      <a:pt x="54" y="12"/>
                      <a:pt x="54" y="9"/>
                      <a:pt x="54" y="10"/>
                    </a:cubicBezTo>
                    <a:cubicBezTo>
                      <a:pt x="54" y="12"/>
                      <a:pt x="54" y="12"/>
                      <a:pt x="54" y="12"/>
                    </a:cubicBezTo>
                    <a:cubicBezTo>
                      <a:pt x="55" y="13"/>
                      <a:pt x="55" y="13"/>
                      <a:pt x="55" y="13"/>
                    </a:cubicBezTo>
                    <a:cubicBezTo>
                      <a:pt x="55" y="11"/>
                      <a:pt x="55" y="11"/>
                      <a:pt x="55" y="11"/>
                    </a:cubicBezTo>
                    <a:cubicBezTo>
                      <a:pt x="55" y="12"/>
                      <a:pt x="55" y="12"/>
                      <a:pt x="55" y="12"/>
                    </a:cubicBezTo>
                    <a:cubicBezTo>
                      <a:pt x="55" y="10"/>
                      <a:pt x="55" y="11"/>
                      <a:pt x="55" y="10"/>
                    </a:cubicBezTo>
                    <a:cubicBezTo>
                      <a:pt x="55" y="10"/>
                      <a:pt x="55" y="11"/>
                      <a:pt x="56" y="11"/>
                    </a:cubicBezTo>
                    <a:cubicBezTo>
                      <a:pt x="56" y="11"/>
                      <a:pt x="56" y="11"/>
                      <a:pt x="56" y="11"/>
                    </a:cubicBezTo>
                    <a:cubicBezTo>
                      <a:pt x="56" y="12"/>
                      <a:pt x="56" y="11"/>
                      <a:pt x="56" y="10"/>
                    </a:cubicBezTo>
                    <a:cubicBezTo>
                      <a:pt x="56" y="10"/>
                      <a:pt x="56" y="10"/>
                      <a:pt x="56" y="10"/>
                    </a:cubicBezTo>
                    <a:cubicBezTo>
                      <a:pt x="56" y="10"/>
                      <a:pt x="56" y="10"/>
                      <a:pt x="56" y="9"/>
                    </a:cubicBezTo>
                    <a:cubicBezTo>
                      <a:pt x="57" y="10"/>
                      <a:pt x="57" y="14"/>
                      <a:pt x="57" y="13"/>
                    </a:cubicBezTo>
                    <a:cubicBezTo>
                      <a:pt x="58" y="13"/>
                      <a:pt x="57" y="10"/>
                      <a:pt x="57" y="9"/>
                    </a:cubicBezTo>
                    <a:cubicBezTo>
                      <a:pt x="58" y="10"/>
                      <a:pt x="58" y="8"/>
                      <a:pt x="58" y="10"/>
                    </a:cubicBezTo>
                    <a:cubicBezTo>
                      <a:pt x="58" y="9"/>
                      <a:pt x="58" y="9"/>
                      <a:pt x="58" y="9"/>
                    </a:cubicBezTo>
                    <a:cubicBezTo>
                      <a:pt x="59" y="9"/>
                      <a:pt x="59" y="7"/>
                      <a:pt x="60" y="9"/>
                    </a:cubicBezTo>
                    <a:cubicBezTo>
                      <a:pt x="60" y="10"/>
                      <a:pt x="61" y="11"/>
                      <a:pt x="61" y="11"/>
                    </a:cubicBezTo>
                    <a:cubicBezTo>
                      <a:pt x="61" y="10"/>
                      <a:pt x="61" y="13"/>
                      <a:pt x="61" y="10"/>
                    </a:cubicBezTo>
                    <a:cubicBezTo>
                      <a:pt x="61" y="9"/>
                      <a:pt x="61" y="9"/>
                      <a:pt x="60" y="8"/>
                    </a:cubicBezTo>
                    <a:cubicBezTo>
                      <a:pt x="61" y="8"/>
                      <a:pt x="61" y="7"/>
                      <a:pt x="62" y="8"/>
                    </a:cubicBezTo>
                    <a:cubicBezTo>
                      <a:pt x="61" y="7"/>
                      <a:pt x="61" y="7"/>
                      <a:pt x="61" y="7"/>
                    </a:cubicBezTo>
                    <a:cubicBezTo>
                      <a:pt x="62" y="9"/>
                      <a:pt x="62" y="9"/>
                      <a:pt x="62" y="9"/>
                    </a:cubicBezTo>
                    <a:cubicBezTo>
                      <a:pt x="62" y="7"/>
                      <a:pt x="62" y="7"/>
                      <a:pt x="62" y="7"/>
                    </a:cubicBezTo>
                    <a:cubicBezTo>
                      <a:pt x="62" y="9"/>
                      <a:pt x="62" y="9"/>
                      <a:pt x="62" y="9"/>
                    </a:cubicBezTo>
                    <a:cubicBezTo>
                      <a:pt x="62" y="8"/>
                      <a:pt x="62" y="6"/>
                      <a:pt x="62" y="7"/>
                    </a:cubicBezTo>
                    <a:cubicBezTo>
                      <a:pt x="63" y="8"/>
                      <a:pt x="63" y="8"/>
                      <a:pt x="63" y="8"/>
                    </a:cubicBezTo>
                    <a:cubicBezTo>
                      <a:pt x="63" y="7"/>
                      <a:pt x="63" y="6"/>
                      <a:pt x="63" y="7"/>
                    </a:cubicBezTo>
                    <a:cubicBezTo>
                      <a:pt x="64" y="8"/>
                      <a:pt x="64" y="8"/>
                      <a:pt x="64" y="8"/>
                    </a:cubicBezTo>
                    <a:cubicBezTo>
                      <a:pt x="64" y="8"/>
                      <a:pt x="64" y="7"/>
                      <a:pt x="64" y="7"/>
                    </a:cubicBezTo>
                    <a:cubicBezTo>
                      <a:pt x="64" y="8"/>
                      <a:pt x="64" y="8"/>
                      <a:pt x="65" y="9"/>
                    </a:cubicBezTo>
                    <a:cubicBezTo>
                      <a:pt x="65" y="5"/>
                      <a:pt x="66" y="5"/>
                      <a:pt x="67" y="5"/>
                    </a:cubicBezTo>
                    <a:cubicBezTo>
                      <a:pt x="67" y="6"/>
                      <a:pt x="67" y="6"/>
                      <a:pt x="67" y="6"/>
                    </a:cubicBezTo>
                    <a:cubicBezTo>
                      <a:pt x="67" y="7"/>
                      <a:pt x="67" y="4"/>
                      <a:pt x="67" y="5"/>
                    </a:cubicBezTo>
                    <a:cubicBezTo>
                      <a:pt x="68" y="8"/>
                      <a:pt x="68" y="8"/>
                      <a:pt x="68" y="8"/>
                    </a:cubicBezTo>
                    <a:cubicBezTo>
                      <a:pt x="68" y="9"/>
                      <a:pt x="68" y="6"/>
                      <a:pt x="68" y="6"/>
                    </a:cubicBezTo>
                    <a:cubicBezTo>
                      <a:pt x="68" y="5"/>
                      <a:pt x="68" y="7"/>
                      <a:pt x="67" y="5"/>
                    </a:cubicBezTo>
                    <a:cubicBezTo>
                      <a:pt x="67" y="5"/>
                      <a:pt x="68" y="6"/>
                      <a:pt x="68" y="4"/>
                    </a:cubicBezTo>
                    <a:cubicBezTo>
                      <a:pt x="68" y="5"/>
                      <a:pt x="68" y="6"/>
                      <a:pt x="68" y="7"/>
                    </a:cubicBezTo>
                    <a:cubicBezTo>
                      <a:pt x="68" y="6"/>
                      <a:pt x="68" y="6"/>
                      <a:pt x="68" y="6"/>
                    </a:cubicBezTo>
                    <a:cubicBezTo>
                      <a:pt x="69" y="8"/>
                      <a:pt x="69" y="10"/>
                      <a:pt x="69" y="12"/>
                    </a:cubicBezTo>
                    <a:cubicBezTo>
                      <a:pt x="69" y="12"/>
                      <a:pt x="69" y="12"/>
                      <a:pt x="69" y="12"/>
                    </a:cubicBezTo>
                    <a:cubicBezTo>
                      <a:pt x="70" y="14"/>
                      <a:pt x="69" y="14"/>
                      <a:pt x="70" y="14"/>
                    </a:cubicBezTo>
                    <a:cubicBezTo>
                      <a:pt x="70" y="14"/>
                      <a:pt x="70" y="11"/>
                      <a:pt x="69" y="10"/>
                    </a:cubicBezTo>
                    <a:cubicBezTo>
                      <a:pt x="70" y="10"/>
                      <a:pt x="69" y="6"/>
                      <a:pt x="69" y="6"/>
                    </a:cubicBezTo>
                    <a:cubicBezTo>
                      <a:pt x="69" y="7"/>
                      <a:pt x="69" y="7"/>
                      <a:pt x="69" y="8"/>
                    </a:cubicBezTo>
                    <a:cubicBezTo>
                      <a:pt x="70" y="9"/>
                      <a:pt x="69" y="7"/>
                      <a:pt x="70" y="8"/>
                    </a:cubicBezTo>
                    <a:cubicBezTo>
                      <a:pt x="69" y="7"/>
                      <a:pt x="69" y="5"/>
                      <a:pt x="69" y="5"/>
                    </a:cubicBezTo>
                    <a:cubicBezTo>
                      <a:pt x="70" y="6"/>
                      <a:pt x="69" y="6"/>
                      <a:pt x="70" y="7"/>
                    </a:cubicBezTo>
                    <a:cubicBezTo>
                      <a:pt x="70" y="6"/>
                      <a:pt x="70" y="5"/>
                      <a:pt x="69" y="4"/>
                    </a:cubicBezTo>
                    <a:cubicBezTo>
                      <a:pt x="69" y="2"/>
                      <a:pt x="70" y="5"/>
                      <a:pt x="70" y="3"/>
                    </a:cubicBezTo>
                    <a:cubicBezTo>
                      <a:pt x="70" y="4"/>
                      <a:pt x="70" y="7"/>
                      <a:pt x="71" y="7"/>
                    </a:cubicBezTo>
                    <a:cubicBezTo>
                      <a:pt x="70" y="6"/>
                      <a:pt x="71" y="5"/>
                      <a:pt x="70" y="3"/>
                    </a:cubicBezTo>
                    <a:cubicBezTo>
                      <a:pt x="70" y="3"/>
                      <a:pt x="70" y="5"/>
                      <a:pt x="71" y="5"/>
                    </a:cubicBezTo>
                    <a:cubicBezTo>
                      <a:pt x="71" y="6"/>
                      <a:pt x="70" y="3"/>
                      <a:pt x="71" y="6"/>
                    </a:cubicBezTo>
                    <a:cubicBezTo>
                      <a:pt x="71" y="4"/>
                      <a:pt x="71" y="4"/>
                      <a:pt x="71" y="4"/>
                    </a:cubicBezTo>
                    <a:cubicBezTo>
                      <a:pt x="71" y="5"/>
                      <a:pt x="71" y="5"/>
                      <a:pt x="71" y="6"/>
                    </a:cubicBezTo>
                    <a:cubicBezTo>
                      <a:pt x="72" y="6"/>
                      <a:pt x="72" y="4"/>
                      <a:pt x="72" y="6"/>
                    </a:cubicBezTo>
                    <a:cubicBezTo>
                      <a:pt x="72" y="6"/>
                      <a:pt x="72" y="6"/>
                      <a:pt x="72" y="4"/>
                    </a:cubicBezTo>
                    <a:cubicBezTo>
                      <a:pt x="72" y="3"/>
                      <a:pt x="72" y="5"/>
                      <a:pt x="71" y="3"/>
                    </a:cubicBezTo>
                    <a:cubicBezTo>
                      <a:pt x="72" y="5"/>
                      <a:pt x="72" y="3"/>
                      <a:pt x="72" y="2"/>
                    </a:cubicBezTo>
                    <a:cubicBezTo>
                      <a:pt x="72" y="3"/>
                      <a:pt x="72" y="3"/>
                      <a:pt x="72" y="3"/>
                    </a:cubicBezTo>
                    <a:cubicBezTo>
                      <a:pt x="72" y="3"/>
                      <a:pt x="72" y="3"/>
                      <a:pt x="72" y="2"/>
                    </a:cubicBezTo>
                    <a:cubicBezTo>
                      <a:pt x="72" y="2"/>
                      <a:pt x="72" y="3"/>
                      <a:pt x="72" y="3"/>
                    </a:cubicBezTo>
                    <a:cubicBezTo>
                      <a:pt x="72" y="2"/>
                      <a:pt x="72" y="2"/>
                      <a:pt x="72" y="2"/>
                    </a:cubicBezTo>
                    <a:cubicBezTo>
                      <a:pt x="72" y="1"/>
                      <a:pt x="73" y="4"/>
                      <a:pt x="73" y="4"/>
                    </a:cubicBezTo>
                    <a:cubicBezTo>
                      <a:pt x="73" y="5"/>
                      <a:pt x="73" y="5"/>
                      <a:pt x="73" y="5"/>
                    </a:cubicBezTo>
                    <a:cubicBezTo>
                      <a:pt x="73" y="5"/>
                      <a:pt x="73" y="6"/>
                      <a:pt x="73" y="5"/>
                    </a:cubicBezTo>
                    <a:cubicBezTo>
                      <a:pt x="73" y="4"/>
                      <a:pt x="73" y="3"/>
                      <a:pt x="73" y="2"/>
                    </a:cubicBezTo>
                    <a:cubicBezTo>
                      <a:pt x="73" y="1"/>
                      <a:pt x="73" y="3"/>
                      <a:pt x="73" y="2"/>
                    </a:cubicBezTo>
                    <a:cubicBezTo>
                      <a:pt x="73" y="3"/>
                      <a:pt x="73" y="3"/>
                      <a:pt x="73" y="3"/>
                    </a:cubicBezTo>
                    <a:cubicBezTo>
                      <a:pt x="73" y="4"/>
                      <a:pt x="74" y="5"/>
                      <a:pt x="74" y="5"/>
                    </a:cubicBezTo>
                    <a:cubicBezTo>
                      <a:pt x="74" y="5"/>
                      <a:pt x="74" y="3"/>
                      <a:pt x="74" y="2"/>
                    </a:cubicBezTo>
                    <a:cubicBezTo>
                      <a:pt x="74" y="2"/>
                      <a:pt x="74" y="3"/>
                      <a:pt x="74" y="4"/>
                    </a:cubicBezTo>
                    <a:cubicBezTo>
                      <a:pt x="74" y="3"/>
                      <a:pt x="74" y="3"/>
                      <a:pt x="74" y="2"/>
                    </a:cubicBezTo>
                    <a:cubicBezTo>
                      <a:pt x="74" y="3"/>
                      <a:pt x="75" y="4"/>
                      <a:pt x="75" y="5"/>
                    </a:cubicBezTo>
                    <a:cubicBezTo>
                      <a:pt x="75" y="7"/>
                      <a:pt x="75" y="7"/>
                      <a:pt x="75" y="7"/>
                    </a:cubicBezTo>
                    <a:cubicBezTo>
                      <a:pt x="76" y="7"/>
                      <a:pt x="76" y="7"/>
                      <a:pt x="76" y="7"/>
                    </a:cubicBezTo>
                    <a:cubicBezTo>
                      <a:pt x="76" y="9"/>
                      <a:pt x="76" y="8"/>
                      <a:pt x="76" y="10"/>
                    </a:cubicBezTo>
                    <a:cubicBezTo>
                      <a:pt x="76" y="10"/>
                      <a:pt x="76" y="10"/>
                      <a:pt x="76" y="9"/>
                    </a:cubicBezTo>
                    <a:cubicBezTo>
                      <a:pt x="75" y="6"/>
                      <a:pt x="76" y="5"/>
                      <a:pt x="75" y="3"/>
                    </a:cubicBezTo>
                    <a:cubicBezTo>
                      <a:pt x="76" y="2"/>
                      <a:pt x="77" y="9"/>
                      <a:pt x="77" y="5"/>
                    </a:cubicBezTo>
                    <a:cubicBezTo>
                      <a:pt x="76" y="4"/>
                      <a:pt x="76" y="2"/>
                      <a:pt x="76" y="3"/>
                    </a:cubicBezTo>
                    <a:cubicBezTo>
                      <a:pt x="76" y="3"/>
                      <a:pt x="76" y="0"/>
                      <a:pt x="76" y="1"/>
                    </a:cubicBezTo>
                    <a:cubicBezTo>
                      <a:pt x="76" y="2"/>
                      <a:pt x="77" y="4"/>
                      <a:pt x="77" y="5"/>
                    </a:cubicBezTo>
                    <a:cubicBezTo>
                      <a:pt x="77" y="5"/>
                      <a:pt x="77" y="5"/>
                      <a:pt x="77" y="5"/>
                    </a:cubicBezTo>
                    <a:cubicBezTo>
                      <a:pt x="77" y="6"/>
                      <a:pt x="77" y="8"/>
                      <a:pt x="77" y="8"/>
                    </a:cubicBezTo>
                    <a:cubicBezTo>
                      <a:pt x="78" y="7"/>
                      <a:pt x="78" y="7"/>
                      <a:pt x="78" y="6"/>
                    </a:cubicBezTo>
                    <a:cubicBezTo>
                      <a:pt x="77" y="4"/>
                      <a:pt x="77" y="6"/>
                      <a:pt x="77" y="5"/>
                    </a:cubicBezTo>
                    <a:cubicBezTo>
                      <a:pt x="77" y="4"/>
                      <a:pt x="78" y="6"/>
                      <a:pt x="77" y="4"/>
                    </a:cubicBezTo>
                    <a:cubicBezTo>
                      <a:pt x="77" y="4"/>
                      <a:pt x="77" y="2"/>
                      <a:pt x="77" y="1"/>
                    </a:cubicBezTo>
                    <a:cubicBezTo>
                      <a:pt x="77" y="1"/>
                      <a:pt x="77" y="1"/>
                      <a:pt x="77" y="1"/>
                    </a:cubicBezTo>
                    <a:cubicBezTo>
                      <a:pt x="77" y="2"/>
                      <a:pt x="77" y="2"/>
                      <a:pt x="77" y="2"/>
                    </a:cubicBezTo>
                    <a:cubicBezTo>
                      <a:pt x="78" y="2"/>
                      <a:pt x="77" y="0"/>
                      <a:pt x="77" y="0"/>
                    </a:cubicBezTo>
                    <a:cubicBezTo>
                      <a:pt x="78" y="2"/>
                      <a:pt x="78" y="2"/>
                      <a:pt x="78" y="2"/>
                    </a:cubicBezTo>
                    <a:cubicBezTo>
                      <a:pt x="78" y="4"/>
                      <a:pt x="77" y="1"/>
                      <a:pt x="78" y="4"/>
                    </a:cubicBezTo>
                    <a:cubicBezTo>
                      <a:pt x="78" y="4"/>
                      <a:pt x="78" y="3"/>
                      <a:pt x="78" y="3"/>
                    </a:cubicBezTo>
                    <a:cubicBezTo>
                      <a:pt x="78" y="4"/>
                      <a:pt x="78" y="4"/>
                      <a:pt x="78" y="4"/>
                    </a:cubicBezTo>
                    <a:cubicBezTo>
                      <a:pt x="78" y="4"/>
                      <a:pt x="79" y="8"/>
                      <a:pt x="79" y="5"/>
                    </a:cubicBezTo>
                    <a:cubicBezTo>
                      <a:pt x="79" y="5"/>
                      <a:pt x="79" y="4"/>
                      <a:pt x="79" y="3"/>
                    </a:cubicBezTo>
                    <a:cubicBezTo>
                      <a:pt x="79" y="3"/>
                      <a:pt x="79" y="2"/>
                      <a:pt x="79" y="2"/>
                    </a:cubicBezTo>
                    <a:cubicBezTo>
                      <a:pt x="79" y="4"/>
                      <a:pt x="80" y="2"/>
                      <a:pt x="80" y="4"/>
                    </a:cubicBezTo>
                    <a:cubicBezTo>
                      <a:pt x="79" y="3"/>
                      <a:pt x="79" y="3"/>
                      <a:pt x="79" y="5"/>
                    </a:cubicBezTo>
                    <a:cubicBezTo>
                      <a:pt x="80" y="7"/>
                      <a:pt x="79" y="5"/>
                      <a:pt x="79" y="7"/>
                    </a:cubicBezTo>
                    <a:cubicBezTo>
                      <a:pt x="79" y="7"/>
                      <a:pt x="80" y="9"/>
                      <a:pt x="80" y="11"/>
                    </a:cubicBezTo>
                    <a:cubicBezTo>
                      <a:pt x="80" y="11"/>
                      <a:pt x="80" y="10"/>
                      <a:pt x="80" y="10"/>
                    </a:cubicBezTo>
                    <a:cubicBezTo>
                      <a:pt x="80" y="9"/>
                      <a:pt x="80" y="9"/>
                      <a:pt x="80" y="7"/>
                    </a:cubicBezTo>
                    <a:cubicBezTo>
                      <a:pt x="80" y="8"/>
                      <a:pt x="80" y="7"/>
                      <a:pt x="80" y="5"/>
                    </a:cubicBezTo>
                    <a:cubicBezTo>
                      <a:pt x="81" y="6"/>
                      <a:pt x="81" y="7"/>
                      <a:pt x="81" y="8"/>
                    </a:cubicBezTo>
                    <a:cubicBezTo>
                      <a:pt x="81" y="7"/>
                      <a:pt x="82" y="7"/>
                      <a:pt x="82" y="7"/>
                    </a:cubicBezTo>
                    <a:cubicBezTo>
                      <a:pt x="81" y="5"/>
                      <a:pt x="82" y="7"/>
                      <a:pt x="82" y="5"/>
                    </a:cubicBezTo>
                    <a:cubicBezTo>
                      <a:pt x="81" y="4"/>
                      <a:pt x="81" y="3"/>
                      <a:pt x="81" y="2"/>
                    </a:cubicBezTo>
                    <a:cubicBezTo>
                      <a:pt x="81" y="2"/>
                      <a:pt x="81" y="3"/>
                      <a:pt x="81" y="3"/>
                    </a:cubicBezTo>
                    <a:cubicBezTo>
                      <a:pt x="81" y="2"/>
                      <a:pt x="82" y="5"/>
                      <a:pt x="82" y="3"/>
                    </a:cubicBezTo>
                    <a:cubicBezTo>
                      <a:pt x="81" y="4"/>
                      <a:pt x="82" y="6"/>
                      <a:pt x="83" y="8"/>
                    </a:cubicBezTo>
                    <a:cubicBezTo>
                      <a:pt x="83" y="7"/>
                      <a:pt x="83" y="9"/>
                      <a:pt x="83" y="9"/>
                    </a:cubicBezTo>
                    <a:cubicBezTo>
                      <a:pt x="83" y="8"/>
                      <a:pt x="83" y="7"/>
                      <a:pt x="84" y="7"/>
                    </a:cubicBezTo>
                    <a:cubicBezTo>
                      <a:pt x="84" y="8"/>
                      <a:pt x="85" y="7"/>
                      <a:pt x="85" y="6"/>
                    </a:cubicBezTo>
                    <a:cubicBezTo>
                      <a:pt x="85" y="7"/>
                      <a:pt x="86" y="9"/>
                      <a:pt x="86" y="10"/>
                    </a:cubicBezTo>
                    <a:cubicBezTo>
                      <a:pt x="86" y="10"/>
                      <a:pt x="85" y="7"/>
                      <a:pt x="86" y="8"/>
                    </a:cubicBezTo>
                    <a:cubicBezTo>
                      <a:pt x="86" y="9"/>
                      <a:pt x="86" y="9"/>
                      <a:pt x="86" y="9"/>
                    </a:cubicBezTo>
                    <a:cubicBezTo>
                      <a:pt x="86" y="8"/>
                      <a:pt x="87" y="10"/>
                      <a:pt x="86" y="7"/>
                    </a:cubicBezTo>
                    <a:cubicBezTo>
                      <a:pt x="87" y="9"/>
                      <a:pt x="87" y="9"/>
                      <a:pt x="87" y="9"/>
                    </a:cubicBezTo>
                    <a:cubicBezTo>
                      <a:pt x="87" y="10"/>
                      <a:pt x="87" y="9"/>
                      <a:pt x="87" y="9"/>
                    </a:cubicBezTo>
                    <a:cubicBezTo>
                      <a:pt x="87" y="11"/>
                      <a:pt x="87" y="11"/>
                      <a:pt x="87" y="11"/>
                    </a:cubicBezTo>
                    <a:cubicBezTo>
                      <a:pt x="88" y="12"/>
                      <a:pt x="88" y="10"/>
                      <a:pt x="88" y="10"/>
                    </a:cubicBezTo>
                    <a:cubicBezTo>
                      <a:pt x="88" y="9"/>
                      <a:pt x="88" y="9"/>
                      <a:pt x="88" y="9"/>
                    </a:cubicBezTo>
                    <a:cubicBezTo>
                      <a:pt x="88" y="8"/>
                      <a:pt x="88" y="9"/>
                      <a:pt x="89" y="8"/>
                    </a:cubicBezTo>
                    <a:cubicBezTo>
                      <a:pt x="89" y="10"/>
                      <a:pt x="89" y="10"/>
                      <a:pt x="89" y="10"/>
                    </a:cubicBezTo>
                    <a:cubicBezTo>
                      <a:pt x="89" y="9"/>
                      <a:pt x="89" y="9"/>
                      <a:pt x="89" y="9"/>
                    </a:cubicBezTo>
                    <a:cubicBezTo>
                      <a:pt x="89" y="10"/>
                      <a:pt x="90" y="11"/>
                      <a:pt x="89" y="10"/>
                    </a:cubicBezTo>
                    <a:cubicBezTo>
                      <a:pt x="90" y="13"/>
                      <a:pt x="90" y="13"/>
                      <a:pt x="90" y="13"/>
                    </a:cubicBezTo>
                    <a:cubicBezTo>
                      <a:pt x="89" y="13"/>
                      <a:pt x="89" y="12"/>
                      <a:pt x="89" y="10"/>
                    </a:cubicBezTo>
                    <a:cubicBezTo>
                      <a:pt x="89" y="9"/>
                      <a:pt x="88" y="10"/>
                      <a:pt x="89" y="11"/>
                    </a:cubicBezTo>
                    <a:cubicBezTo>
                      <a:pt x="89" y="11"/>
                      <a:pt x="89" y="11"/>
                      <a:pt x="89" y="10"/>
                    </a:cubicBezTo>
                    <a:cubicBezTo>
                      <a:pt x="89" y="12"/>
                      <a:pt x="89" y="12"/>
                      <a:pt x="89" y="13"/>
                    </a:cubicBezTo>
                    <a:cubicBezTo>
                      <a:pt x="89" y="13"/>
                      <a:pt x="89" y="14"/>
                      <a:pt x="89" y="13"/>
                    </a:cubicBezTo>
                    <a:cubicBezTo>
                      <a:pt x="89" y="14"/>
                      <a:pt x="89" y="14"/>
                      <a:pt x="89" y="14"/>
                    </a:cubicBezTo>
                    <a:cubicBezTo>
                      <a:pt x="89" y="14"/>
                      <a:pt x="89" y="13"/>
                      <a:pt x="89" y="13"/>
                    </a:cubicBezTo>
                    <a:cubicBezTo>
                      <a:pt x="89" y="14"/>
                      <a:pt x="89" y="15"/>
                      <a:pt x="88" y="14"/>
                    </a:cubicBezTo>
                    <a:cubicBezTo>
                      <a:pt x="88" y="13"/>
                      <a:pt x="88" y="16"/>
                      <a:pt x="88" y="15"/>
                    </a:cubicBezTo>
                    <a:cubicBezTo>
                      <a:pt x="87" y="14"/>
                      <a:pt x="87" y="12"/>
                      <a:pt x="87" y="12"/>
                    </a:cubicBezTo>
                    <a:cubicBezTo>
                      <a:pt x="87" y="11"/>
                      <a:pt x="87" y="12"/>
                      <a:pt x="87" y="11"/>
                    </a:cubicBezTo>
                    <a:cubicBezTo>
                      <a:pt x="87" y="12"/>
                      <a:pt x="87" y="14"/>
                      <a:pt x="87" y="15"/>
                    </a:cubicBezTo>
                    <a:cubicBezTo>
                      <a:pt x="87" y="14"/>
                      <a:pt x="87" y="14"/>
                      <a:pt x="87" y="14"/>
                    </a:cubicBezTo>
                    <a:cubicBezTo>
                      <a:pt x="87" y="14"/>
                      <a:pt x="87" y="16"/>
                      <a:pt x="87" y="16"/>
                    </a:cubicBezTo>
                    <a:cubicBezTo>
                      <a:pt x="86" y="15"/>
                      <a:pt x="85" y="16"/>
                      <a:pt x="85" y="15"/>
                    </a:cubicBezTo>
                    <a:cubicBezTo>
                      <a:pt x="85" y="14"/>
                      <a:pt x="85" y="14"/>
                      <a:pt x="85" y="14"/>
                    </a:cubicBezTo>
                    <a:cubicBezTo>
                      <a:pt x="85" y="17"/>
                      <a:pt x="84" y="15"/>
                      <a:pt x="84" y="17"/>
                    </a:cubicBezTo>
                    <a:cubicBezTo>
                      <a:pt x="83" y="16"/>
                      <a:pt x="83" y="18"/>
                      <a:pt x="82" y="16"/>
                    </a:cubicBezTo>
                    <a:cubicBezTo>
                      <a:pt x="81" y="17"/>
                      <a:pt x="81" y="18"/>
                      <a:pt x="80" y="18"/>
                    </a:cubicBezTo>
                    <a:cubicBezTo>
                      <a:pt x="79" y="16"/>
                      <a:pt x="79" y="16"/>
                      <a:pt x="79" y="16"/>
                    </a:cubicBezTo>
                    <a:cubicBezTo>
                      <a:pt x="79" y="18"/>
                      <a:pt x="79" y="15"/>
                      <a:pt x="79" y="15"/>
                    </a:cubicBezTo>
                    <a:cubicBezTo>
                      <a:pt x="79" y="17"/>
                      <a:pt x="79" y="17"/>
                      <a:pt x="79" y="18"/>
                    </a:cubicBezTo>
                    <a:cubicBezTo>
                      <a:pt x="78" y="17"/>
                      <a:pt x="78" y="19"/>
                      <a:pt x="78" y="20"/>
                    </a:cubicBezTo>
                    <a:cubicBezTo>
                      <a:pt x="78" y="19"/>
                      <a:pt x="78" y="19"/>
                      <a:pt x="78" y="19"/>
                    </a:cubicBezTo>
                    <a:cubicBezTo>
                      <a:pt x="78" y="21"/>
                      <a:pt x="77" y="19"/>
                      <a:pt x="76" y="19"/>
                    </a:cubicBezTo>
                    <a:cubicBezTo>
                      <a:pt x="76" y="19"/>
                      <a:pt x="76" y="18"/>
                      <a:pt x="76" y="18"/>
                    </a:cubicBezTo>
                    <a:cubicBezTo>
                      <a:pt x="76" y="20"/>
                      <a:pt x="76" y="20"/>
                      <a:pt x="75" y="21"/>
                    </a:cubicBezTo>
                    <a:cubicBezTo>
                      <a:pt x="75" y="21"/>
                      <a:pt x="74" y="21"/>
                      <a:pt x="74" y="20"/>
                    </a:cubicBezTo>
                    <a:cubicBezTo>
                      <a:pt x="73" y="23"/>
                      <a:pt x="72" y="21"/>
                      <a:pt x="71" y="23"/>
                    </a:cubicBezTo>
                    <a:cubicBezTo>
                      <a:pt x="71" y="22"/>
                      <a:pt x="71" y="22"/>
                      <a:pt x="71" y="22"/>
                    </a:cubicBezTo>
                    <a:cubicBezTo>
                      <a:pt x="70" y="25"/>
                      <a:pt x="68" y="23"/>
                      <a:pt x="68" y="24"/>
                    </a:cubicBezTo>
                    <a:cubicBezTo>
                      <a:pt x="67" y="22"/>
                      <a:pt x="67" y="22"/>
                      <a:pt x="67" y="22"/>
                    </a:cubicBezTo>
                    <a:cubicBezTo>
                      <a:pt x="67" y="21"/>
                      <a:pt x="67" y="23"/>
                      <a:pt x="67" y="24"/>
                    </a:cubicBezTo>
                    <a:cubicBezTo>
                      <a:pt x="67" y="24"/>
                      <a:pt x="67" y="26"/>
                      <a:pt x="66" y="24"/>
                    </a:cubicBezTo>
                    <a:cubicBezTo>
                      <a:pt x="66" y="23"/>
                      <a:pt x="66" y="25"/>
                      <a:pt x="66" y="25"/>
                    </a:cubicBezTo>
                    <a:cubicBezTo>
                      <a:pt x="65" y="25"/>
                      <a:pt x="65" y="25"/>
                      <a:pt x="64" y="25"/>
                    </a:cubicBezTo>
                    <a:cubicBezTo>
                      <a:pt x="64" y="25"/>
                      <a:pt x="64" y="25"/>
                      <a:pt x="64" y="25"/>
                    </a:cubicBezTo>
                    <a:cubicBezTo>
                      <a:pt x="64" y="25"/>
                      <a:pt x="64" y="24"/>
                      <a:pt x="64" y="24"/>
                    </a:cubicBezTo>
                    <a:cubicBezTo>
                      <a:pt x="64" y="25"/>
                      <a:pt x="63" y="23"/>
                      <a:pt x="64" y="26"/>
                    </a:cubicBezTo>
                    <a:cubicBezTo>
                      <a:pt x="63" y="25"/>
                      <a:pt x="62" y="28"/>
                      <a:pt x="61" y="26"/>
                    </a:cubicBezTo>
                    <a:cubicBezTo>
                      <a:pt x="62" y="26"/>
                      <a:pt x="62" y="27"/>
                      <a:pt x="62" y="27"/>
                    </a:cubicBezTo>
                    <a:cubicBezTo>
                      <a:pt x="61" y="27"/>
                      <a:pt x="60" y="26"/>
                      <a:pt x="60" y="27"/>
                    </a:cubicBezTo>
                    <a:cubicBezTo>
                      <a:pt x="60" y="27"/>
                      <a:pt x="60" y="26"/>
                      <a:pt x="60" y="26"/>
                    </a:cubicBezTo>
                    <a:cubicBezTo>
                      <a:pt x="60" y="27"/>
                      <a:pt x="60" y="27"/>
                      <a:pt x="60" y="27"/>
                    </a:cubicBezTo>
                    <a:cubicBezTo>
                      <a:pt x="59" y="29"/>
                      <a:pt x="58" y="26"/>
                      <a:pt x="57" y="27"/>
                    </a:cubicBezTo>
                    <a:cubicBezTo>
                      <a:pt x="56" y="29"/>
                      <a:pt x="54" y="28"/>
                      <a:pt x="53" y="29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3" y="30"/>
                      <a:pt x="51" y="26"/>
                      <a:pt x="51" y="29"/>
                    </a:cubicBezTo>
                    <a:cubicBezTo>
                      <a:pt x="51" y="29"/>
                      <a:pt x="51" y="29"/>
                      <a:pt x="51" y="28"/>
                    </a:cubicBezTo>
                    <a:cubicBezTo>
                      <a:pt x="51" y="30"/>
                      <a:pt x="49" y="27"/>
                      <a:pt x="49" y="29"/>
                    </a:cubicBezTo>
                    <a:cubicBezTo>
                      <a:pt x="49" y="29"/>
                      <a:pt x="49" y="29"/>
                      <a:pt x="49" y="29"/>
                    </a:cubicBezTo>
                    <a:cubicBezTo>
                      <a:pt x="49" y="27"/>
                      <a:pt x="48" y="29"/>
                      <a:pt x="48" y="28"/>
                    </a:cubicBezTo>
                    <a:cubicBezTo>
                      <a:pt x="48" y="28"/>
                      <a:pt x="48" y="28"/>
                      <a:pt x="48" y="27"/>
                    </a:cubicBezTo>
                    <a:cubicBezTo>
                      <a:pt x="47" y="26"/>
                      <a:pt x="48" y="30"/>
                      <a:pt x="47" y="27"/>
                    </a:cubicBezTo>
                    <a:cubicBezTo>
                      <a:pt x="47" y="27"/>
                      <a:pt x="47" y="28"/>
                      <a:pt x="47" y="28"/>
                    </a:cubicBezTo>
                    <a:cubicBezTo>
                      <a:pt x="46" y="28"/>
                      <a:pt x="45" y="29"/>
                      <a:pt x="43" y="30"/>
                    </a:cubicBezTo>
                    <a:cubicBezTo>
                      <a:pt x="42" y="29"/>
                      <a:pt x="43" y="26"/>
                      <a:pt x="42" y="28"/>
                    </a:cubicBezTo>
                    <a:cubicBezTo>
                      <a:pt x="42" y="27"/>
                      <a:pt x="42" y="29"/>
                      <a:pt x="42" y="28"/>
                    </a:cubicBezTo>
                    <a:cubicBezTo>
                      <a:pt x="42" y="29"/>
                      <a:pt x="41" y="25"/>
                      <a:pt x="41" y="27"/>
                    </a:cubicBezTo>
                    <a:cubicBezTo>
                      <a:pt x="42" y="28"/>
                      <a:pt x="41" y="28"/>
                      <a:pt x="42" y="29"/>
                    </a:cubicBezTo>
                    <a:cubicBezTo>
                      <a:pt x="41" y="28"/>
                      <a:pt x="40" y="26"/>
                      <a:pt x="40" y="28"/>
                    </a:cubicBezTo>
                    <a:cubicBezTo>
                      <a:pt x="40" y="27"/>
                      <a:pt x="40" y="27"/>
                      <a:pt x="40" y="27"/>
                    </a:cubicBezTo>
                    <a:cubicBezTo>
                      <a:pt x="40" y="29"/>
                      <a:pt x="39" y="28"/>
                      <a:pt x="39" y="31"/>
                    </a:cubicBezTo>
                    <a:cubicBezTo>
                      <a:pt x="36" y="32"/>
                      <a:pt x="34" y="34"/>
                      <a:pt x="31" y="35"/>
                    </a:cubicBezTo>
                    <a:cubicBezTo>
                      <a:pt x="28" y="35"/>
                      <a:pt x="25" y="36"/>
                      <a:pt x="22" y="35"/>
                    </a:cubicBezTo>
                    <a:cubicBezTo>
                      <a:pt x="21" y="33"/>
                      <a:pt x="21" y="33"/>
                      <a:pt x="20" y="34"/>
                    </a:cubicBezTo>
                    <a:cubicBezTo>
                      <a:pt x="20" y="33"/>
                      <a:pt x="20" y="33"/>
                      <a:pt x="20" y="33"/>
                    </a:cubicBezTo>
                    <a:cubicBezTo>
                      <a:pt x="21" y="35"/>
                      <a:pt x="20" y="33"/>
                      <a:pt x="20" y="35"/>
                    </a:cubicBezTo>
                    <a:cubicBezTo>
                      <a:pt x="19" y="35"/>
                      <a:pt x="18" y="36"/>
                      <a:pt x="17" y="36"/>
                    </a:cubicBezTo>
                    <a:cubicBezTo>
                      <a:pt x="17" y="36"/>
                      <a:pt x="17" y="34"/>
                      <a:pt x="17" y="34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17" y="35"/>
                      <a:pt x="16" y="36"/>
                      <a:pt x="17" y="37"/>
                    </a:cubicBezTo>
                    <a:cubicBezTo>
                      <a:pt x="14" y="39"/>
                      <a:pt x="11" y="35"/>
                      <a:pt x="8" y="36"/>
                    </a:cubicBezTo>
                    <a:cubicBezTo>
                      <a:pt x="8" y="35"/>
                      <a:pt x="7" y="36"/>
                      <a:pt x="6" y="37"/>
                    </a:cubicBezTo>
                    <a:cubicBezTo>
                      <a:pt x="4" y="35"/>
                      <a:pt x="2" y="33"/>
                      <a:pt x="0" y="35"/>
                    </a:cubicBezTo>
                    <a:cubicBezTo>
                      <a:pt x="0" y="35"/>
                      <a:pt x="0" y="30"/>
                      <a:pt x="0" y="2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60" name="Freeform 43"/>
              <p:cNvSpPr/>
              <p:nvPr/>
            </p:nvSpPr>
            <p:spPr bwMode="auto">
              <a:xfrm>
                <a:off x="8907463" y="2940051"/>
                <a:ext cx="4762" cy="11113"/>
              </a:xfrm>
              <a:custGeom>
                <a:avLst/>
                <a:gdLst>
                  <a:gd name="T0" fmla="*/ 1 w 1"/>
                  <a:gd name="T1" fmla="*/ 3 h 3"/>
                  <a:gd name="T2" fmla="*/ 0 w 1"/>
                  <a:gd name="T3" fmla="*/ 0 h 3"/>
                  <a:gd name="T4" fmla="*/ 1 w 1"/>
                  <a:gd name="T5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3">
                    <a:moveTo>
                      <a:pt x="1" y="3"/>
                    </a:moveTo>
                    <a:cubicBezTo>
                      <a:pt x="0" y="2"/>
                      <a:pt x="0" y="2"/>
                      <a:pt x="0" y="0"/>
                    </a:cubicBezTo>
                    <a:lnTo>
                      <a:pt x="1" y="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61" name="Freeform 44"/>
              <p:cNvSpPr/>
              <p:nvPr/>
            </p:nvSpPr>
            <p:spPr bwMode="auto">
              <a:xfrm>
                <a:off x="8877300" y="2913063"/>
                <a:ext cx="0" cy="7938"/>
              </a:xfrm>
              <a:custGeom>
                <a:avLst/>
                <a:gdLst>
                  <a:gd name="T0" fmla="*/ 1 h 2"/>
                  <a:gd name="T1" fmla="*/ 1 h 2"/>
                  <a:gd name="T2" fmla="*/ 0 h 2"/>
                  <a:gd name="T3" fmla="*/ 1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2">
                    <a:moveTo>
                      <a:pt x="0" y="1"/>
                    </a:moveTo>
                    <a:cubicBezTo>
                      <a:pt x="0" y="2"/>
                      <a:pt x="0" y="1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80" name="Freeform 45"/>
              <p:cNvSpPr/>
              <p:nvPr/>
            </p:nvSpPr>
            <p:spPr bwMode="auto">
              <a:xfrm>
                <a:off x="8870950" y="2909888"/>
                <a:ext cx="3175" cy="7938"/>
              </a:xfrm>
              <a:custGeom>
                <a:avLst/>
                <a:gdLst>
                  <a:gd name="T0" fmla="*/ 1 w 1"/>
                  <a:gd name="T1" fmla="*/ 2 h 2"/>
                  <a:gd name="T2" fmla="*/ 1 w 1"/>
                  <a:gd name="T3" fmla="*/ 0 h 2"/>
                  <a:gd name="T4" fmla="*/ 1 w 1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2"/>
                    </a:moveTo>
                    <a:cubicBezTo>
                      <a:pt x="0" y="1"/>
                      <a:pt x="1" y="0"/>
                      <a:pt x="1" y="0"/>
                    </a:cubicBezTo>
                    <a:lnTo>
                      <a:pt x="1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81" name="Freeform 46"/>
              <p:cNvSpPr/>
              <p:nvPr/>
            </p:nvSpPr>
            <p:spPr bwMode="auto">
              <a:xfrm>
                <a:off x="8863013" y="2901951"/>
                <a:ext cx="0" cy="4763"/>
              </a:xfrm>
              <a:custGeom>
                <a:avLst/>
                <a:gdLst>
                  <a:gd name="T0" fmla="*/ 1 h 1"/>
                  <a:gd name="T1" fmla="*/ 0 h 1"/>
                  <a:gd name="T2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0"/>
                      <a:pt x="0" y="0"/>
                      <a:pt x="0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82" name="Freeform 47"/>
              <p:cNvSpPr/>
              <p:nvPr/>
            </p:nvSpPr>
            <p:spPr bwMode="auto">
              <a:xfrm>
                <a:off x="8863013" y="2906713"/>
                <a:ext cx="3175" cy="6350"/>
              </a:xfrm>
              <a:custGeom>
                <a:avLst/>
                <a:gdLst>
                  <a:gd name="T0" fmla="*/ 1 w 1"/>
                  <a:gd name="T1" fmla="*/ 2 h 2"/>
                  <a:gd name="T2" fmla="*/ 0 w 1"/>
                  <a:gd name="T3" fmla="*/ 1 h 2"/>
                  <a:gd name="T4" fmla="*/ 1 w 1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2"/>
                    </a:moveTo>
                    <a:cubicBezTo>
                      <a:pt x="0" y="2"/>
                      <a:pt x="0" y="1"/>
                      <a:pt x="0" y="1"/>
                    </a:cubicBezTo>
                    <a:cubicBezTo>
                      <a:pt x="0" y="2"/>
                      <a:pt x="0" y="0"/>
                      <a:pt x="1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83" name="Freeform 48"/>
              <p:cNvSpPr/>
              <p:nvPr/>
            </p:nvSpPr>
            <p:spPr bwMode="auto">
              <a:xfrm>
                <a:off x="8851900" y="2901951"/>
                <a:ext cx="0" cy="7938"/>
              </a:xfrm>
              <a:custGeom>
                <a:avLst/>
                <a:gdLst>
                  <a:gd name="T0" fmla="*/ 1 h 2"/>
                  <a:gd name="T1" fmla="*/ 1 h 2"/>
                  <a:gd name="T2" fmla="*/ 1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2">
                    <a:moveTo>
                      <a:pt x="0" y="1"/>
                    </a:moveTo>
                    <a:cubicBezTo>
                      <a:pt x="0" y="1"/>
                      <a:pt x="0" y="2"/>
                      <a:pt x="0" y="1"/>
                    </a:cubicBezTo>
                    <a:cubicBezTo>
                      <a:pt x="0" y="1"/>
                      <a:pt x="0" y="0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84" name="Freeform 49"/>
              <p:cNvSpPr/>
              <p:nvPr/>
            </p:nvSpPr>
            <p:spPr bwMode="auto">
              <a:xfrm>
                <a:off x="8843963" y="2906713"/>
                <a:ext cx="3175" cy="6350"/>
              </a:xfrm>
              <a:custGeom>
                <a:avLst/>
                <a:gdLst>
                  <a:gd name="T0" fmla="*/ 1 w 1"/>
                  <a:gd name="T1" fmla="*/ 1 h 2"/>
                  <a:gd name="T2" fmla="*/ 1 w 1"/>
                  <a:gd name="T3" fmla="*/ 2 h 2"/>
                  <a:gd name="T4" fmla="*/ 0 w 1"/>
                  <a:gd name="T5" fmla="*/ 0 h 2"/>
                  <a:gd name="T6" fmla="*/ 1 w 1"/>
                  <a:gd name="T7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1" y="1"/>
                    </a:moveTo>
                    <a:cubicBezTo>
                      <a:pt x="1" y="1"/>
                      <a:pt x="1" y="1"/>
                      <a:pt x="1" y="2"/>
                    </a:cubicBezTo>
                    <a:cubicBezTo>
                      <a:pt x="0" y="1"/>
                      <a:pt x="0" y="1"/>
                      <a:pt x="0" y="0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85" name="Freeform 50"/>
              <p:cNvSpPr/>
              <p:nvPr/>
            </p:nvSpPr>
            <p:spPr bwMode="auto">
              <a:xfrm>
                <a:off x="8745538" y="2943226"/>
                <a:ext cx="0" cy="4763"/>
              </a:xfrm>
              <a:custGeom>
                <a:avLst/>
                <a:gdLst>
                  <a:gd name="T0" fmla="*/ 3 h 3"/>
                  <a:gd name="T1" fmla="*/ 0 h 3"/>
                  <a:gd name="T2" fmla="*/ 3 h 3"/>
                  <a:gd name="T3" fmla="*/ 3 h 3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3">
                    <a:moveTo>
                      <a:pt x="0" y="3"/>
                    </a:moveTo>
                    <a:lnTo>
                      <a:pt x="0" y="0"/>
                    </a:lnTo>
                    <a:lnTo>
                      <a:pt x="0" y="3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86" name="Freeform 51"/>
              <p:cNvSpPr/>
              <p:nvPr/>
            </p:nvSpPr>
            <p:spPr bwMode="auto">
              <a:xfrm>
                <a:off x="8701088" y="2947988"/>
                <a:ext cx="0" cy="6350"/>
              </a:xfrm>
              <a:custGeom>
                <a:avLst/>
                <a:gdLst>
                  <a:gd name="T0" fmla="*/ 1 h 2"/>
                  <a:gd name="T1" fmla="*/ 1 h 2"/>
                  <a:gd name="T2" fmla="*/ 1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2">
                    <a:moveTo>
                      <a:pt x="0" y="1"/>
                    </a:moveTo>
                    <a:cubicBezTo>
                      <a:pt x="0" y="2"/>
                      <a:pt x="0" y="1"/>
                      <a:pt x="0" y="1"/>
                    </a:cubicBezTo>
                    <a:cubicBezTo>
                      <a:pt x="0" y="0"/>
                      <a:pt x="0" y="2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87" name="Freeform 52"/>
              <p:cNvSpPr/>
              <p:nvPr/>
            </p:nvSpPr>
            <p:spPr bwMode="auto">
              <a:xfrm>
                <a:off x="8678863" y="2973388"/>
                <a:ext cx="3175" cy="7938"/>
              </a:xfrm>
              <a:custGeom>
                <a:avLst/>
                <a:gdLst>
                  <a:gd name="T0" fmla="*/ 0 w 2"/>
                  <a:gd name="T1" fmla="*/ 0 h 5"/>
                  <a:gd name="T2" fmla="*/ 2 w 2"/>
                  <a:gd name="T3" fmla="*/ 0 h 5"/>
                  <a:gd name="T4" fmla="*/ 2 w 2"/>
                  <a:gd name="T5" fmla="*/ 5 h 5"/>
                  <a:gd name="T6" fmla="*/ 0 w 2"/>
                  <a:gd name="T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5">
                    <a:moveTo>
                      <a:pt x="0" y="0"/>
                    </a:moveTo>
                    <a:lnTo>
                      <a:pt x="2" y="0"/>
                    </a:lnTo>
                    <a:lnTo>
                      <a:pt x="2" y="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88" name="Freeform 53"/>
              <p:cNvSpPr/>
              <p:nvPr/>
            </p:nvSpPr>
            <p:spPr bwMode="auto">
              <a:xfrm>
                <a:off x="8799513" y="2439988"/>
                <a:ext cx="3175" cy="7938"/>
              </a:xfrm>
              <a:custGeom>
                <a:avLst/>
                <a:gdLst>
                  <a:gd name="T0" fmla="*/ 0 w 1"/>
                  <a:gd name="T1" fmla="*/ 1 h 2"/>
                  <a:gd name="T2" fmla="*/ 1 w 1"/>
                  <a:gd name="T3" fmla="*/ 1 h 2"/>
                  <a:gd name="T4" fmla="*/ 0 w 1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1"/>
                    </a:moveTo>
                    <a:cubicBezTo>
                      <a:pt x="1" y="1"/>
                      <a:pt x="1" y="0"/>
                      <a:pt x="1" y="1"/>
                    </a:cubicBezTo>
                    <a:cubicBezTo>
                      <a:pt x="0" y="1"/>
                      <a:pt x="0" y="2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89" name="Freeform 54"/>
              <p:cNvSpPr/>
              <p:nvPr/>
            </p:nvSpPr>
            <p:spPr bwMode="auto">
              <a:xfrm>
                <a:off x="8412163" y="2289176"/>
                <a:ext cx="393700" cy="153988"/>
              </a:xfrm>
              <a:custGeom>
                <a:avLst/>
                <a:gdLst>
                  <a:gd name="T0" fmla="*/ 14 w 105"/>
                  <a:gd name="T1" fmla="*/ 7 h 41"/>
                  <a:gd name="T2" fmla="*/ 17 w 105"/>
                  <a:gd name="T3" fmla="*/ 8 h 41"/>
                  <a:gd name="T4" fmla="*/ 24 w 105"/>
                  <a:gd name="T5" fmla="*/ 5 h 41"/>
                  <a:gd name="T6" fmla="*/ 26 w 105"/>
                  <a:gd name="T7" fmla="*/ 6 h 41"/>
                  <a:gd name="T8" fmla="*/ 33 w 105"/>
                  <a:gd name="T9" fmla="*/ 10 h 41"/>
                  <a:gd name="T10" fmla="*/ 35 w 105"/>
                  <a:gd name="T11" fmla="*/ 11 h 41"/>
                  <a:gd name="T12" fmla="*/ 39 w 105"/>
                  <a:gd name="T13" fmla="*/ 10 h 41"/>
                  <a:gd name="T14" fmla="*/ 42 w 105"/>
                  <a:gd name="T15" fmla="*/ 11 h 41"/>
                  <a:gd name="T16" fmla="*/ 43 w 105"/>
                  <a:gd name="T17" fmla="*/ 13 h 41"/>
                  <a:gd name="T18" fmla="*/ 46 w 105"/>
                  <a:gd name="T19" fmla="*/ 12 h 41"/>
                  <a:gd name="T20" fmla="*/ 50 w 105"/>
                  <a:gd name="T21" fmla="*/ 10 h 41"/>
                  <a:gd name="T22" fmla="*/ 52 w 105"/>
                  <a:gd name="T23" fmla="*/ 11 h 41"/>
                  <a:gd name="T24" fmla="*/ 55 w 105"/>
                  <a:gd name="T25" fmla="*/ 10 h 41"/>
                  <a:gd name="T26" fmla="*/ 57 w 105"/>
                  <a:gd name="T27" fmla="*/ 12 h 41"/>
                  <a:gd name="T28" fmla="*/ 60 w 105"/>
                  <a:gd name="T29" fmla="*/ 13 h 41"/>
                  <a:gd name="T30" fmla="*/ 63 w 105"/>
                  <a:gd name="T31" fmla="*/ 16 h 41"/>
                  <a:gd name="T32" fmla="*/ 65 w 105"/>
                  <a:gd name="T33" fmla="*/ 15 h 41"/>
                  <a:gd name="T34" fmla="*/ 66 w 105"/>
                  <a:gd name="T35" fmla="*/ 17 h 41"/>
                  <a:gd name="T36" fmla="*/ 68 w 105"/>
                  <a:gd name="T37" fmla="*/ 16 h 41"/>
                  <a:gd name="T38" fmla="*/ 69 w 105"/>
                  <a:gd name="T39" fmla="*/ 16 h 41"/>
                  <a:gd name="T40" fmla="*/ 71 w 105"/>
                  <a:gd name="T41" fmla="*/ 16 h 41"/>
                  <a:gd name="T42" fmla="*/ 76 w 105"/>
                  <a:gd name="T43" fmla="*/ 18 h 41"/>
                  <a:gd name="T44" fmla="*/ 78 w 105"/>
                  <a:gd name="T45" fmla="*/ 18 h 41"/>
                  <a:gd name="T46" fmla="*/ 80 w 105"/>
                  <a:gd name="T47" fmla="*/ 19 h 41"/>
                  <a:gd name="T48" fmla="*/ 84 w 105"/>
                  <a:gd name="T49" fmla="*/ 21 h 41"/>
                  <a:gd name="T50" fmla="*/ 84 w 105"/>
                  <a:gd name="T51" fmla="*/ 25 h 41"/>
                  <a:gd name="T52" fmla="*/ 87 w 105"/>
                  <a:gd name="T53" fmla="*/ 22 h 41"/>
                  <a:gd name="T54" fmla="*/ 90 w 105"/>
                  <a:gd name="T55" fmla="*/ 19 h 41"/>
                  <a:gd name="T56" fmla="*/ 91 w 105"/>
                  <a:gd name="T57" fmla="*/ 21 h 41"/>
                  <a:gd name="T58" fmla="*/ 93 w 105"/>
                  <a:gd name="T59" fmla="*/ 19 h 41"/>
                  <a:gd name="T60" fmla="*/ 93 w 105"/>
                  <a:gd name="T61" fmla="*/ 21 h 41"/>
                  <a:gd name="T62" fmla="*/ 93 w 105"/>
                  <a:gd name="T63" fmla="*/ 26 h 41"/>
                  <a:gd name="T64" fmla="*/ 96 w 105"/>
                  <a:gd name="T65" fmla="*/ 23 h 41"/>
                  <a:gd name="T66" fmla="*/ 96 w 105"/>
                  <a:gd name="T67" fmla="*/ 25 h 41"/>
                  <a:gd name="T68" fmla="*/ 98 w 105"/>
                  <a:gd name="T69" fmla="*/ 23 h 41"/>
                  <a:gd name="T70" fmla="*/ 100 w 105"/>
                  <a:gd name="T71" fmla="*/ 24 h 41"/>
                  <a:gd name="T72" fmla="*/ 97 w 105"/>
                  <a:gd name="T73" fmla="*/ 29 h 41"/>
                  <a:gd name="T74" fmla="*/ 101 w 105"/>
                  <a:gd name="T75" fmla="*/ 27 h 41"/>
                  <a:gd name="T76" fmla="*/ 101 w 105"/>
                  <a:gd name="T77" fmla="*/ 35 h 41"/>
                  <a:gd name="T78" fmla="*/ 102 w 105"/>
                  <a:gd name="T79" fmla="*/ 36 h 41"/>
                  <a:gd name="T80" fmla="*/ 104 w 105"/>
                  <a:gd name="T81" fmla="*/ 37 h 41"/>
                  <a:gd name="T82" fmla="*/ 102 w 105"/>
                  <a:gd name="T83" fmla="*/ 40 h 41"/>
                  <a:gd name="T84" fmla="*/ 101 w 105"/>
                  <a:gd name="T85" fmla="*/ 36 h 41"/>
                  <a:gd name="T86" fmla="*/ 95 w 105"/>
                  <a:gd name="T87" fmla="*/ 39 h 41"/>
                  <a:gd name="T88" fmla="*/ 87 w 105"/>
                  <a:gd name="T89" fmla="*/ 38 h 41"/>
                  <a:gd name="T90" fmla="*/ 79 w 105"/>
                  <a:gd name="T91" fmla="*/ 36 h 41"/>
                  <a:gd name="T92" fmla="*/ 72 w 105"/>
                  <a:gd name="T93" fmla="*/ 34 h 41"/>
                  <a:gd name="T94" fmla="*/ 67 w 105"/>
                  <a:gd name="T95" fmla="*/ 33 h 41"/>
                  <a:gd name="T96" fmla="*/ 58 w 105"/>
                  <a:gd name="T97" fmla="*/ 29 h 41"/>
                  <a:gd name="T98" fmla="*/ 54 w 105"/>
                  <a:gd name="T99" fmla="*/ 26 h 41"/>
                  <a:gd name="T100" fmla="*/ 47 w 105"/>
                  <a:gd name="T101" fmla="*/ 22 h 41"/>
                  <a:gd name="T102" fmla="*/ 24 w 105"/>
                  <a:gd name="T103" fmla="*/ 21 h 41"/>
                  <a:gd name="T104" fmla="*/ 18 w 105"/>
                  <a:gd name="T105" fmla="*/ 19 h 41"/>
                  <a:gd name="T106" fmla="*/ 3 w 105"/>
                  <a:gd name="T107" fmla="*/ 5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05" h="41">
                    <a:moveTo>
                      <a:pt x="3" y="5"/>
                    </a:moveTo>
                    <a:cubicBezTo>
                      <a:pt x="6" y="0"/>
                      <a:pt x="6" y="5"/>
                      <a:pt x="8" y="3"/>
                    </a:cubicBezTo>
                    <a:cubicBezTo>
                      <a:pt x="8" y="3"/>
                      <a:pt x="7" y="5"/>
                      <a:pt x="8" y="5"/>
                    </a:cubicBezTo>
                    <a:cubicBezTo>
                      <a:pt x="10" y="2"/>
                      <a:pt x="12" y="5"/>
                      <a:pt x="12" y="8"/>
                    </a:cubicBezTo>
                    <a:cubicBezTo>
                      <a:pt x="12" y="8"/>
                      <a:pt x="12" y="8"/>
                      <a:pt x="12" y="8"/>
                    </a:cubicBezTo>
                    <a:cubicBezTo>
                      <a:pt x="12" y="9"/>
                      <a:pt x="13" y="7"/>
                      <a:pt x="14" y="7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4" y="7"/>
                      <a:pt x="14" y="8"/>
                      <a:pt x="14" y="7"/>
                    </a:cubicBezTo>
                    <a:cubicBezTo>
                      <a:pt x="14" y="8"/>
                      <a:pt x="14" y="9"/>
                      <a:pt x="14" y="9"/>
                    </a:cubicBezTo>
                    <a:cubicBezTo>
                      <a:pt x="15" y="8"/>
                      <a:pt x="15" y="8"/>
                      <a:pt x="15" y="8"/>
                    </a:cubicBezTo>
                    <a:cubicBezTo>
                      <a:pt x="16" y="4"/>
                      <a:pt x="16" y="8"/>
                      <a:pt x="17" y="7"/>
                    </a:cubicBezTo>
                    <a:cubicBezTo>
                      <a:pt x="17" y="8"/>
                      <a:pt x="17" y="8"/>
                      <a:pt x="17" y="8"/>
                    </a:cubicBezTo>
                    <a:cubicBezTo>
                      <a:pt x="19" y="6"/>
                      <a:pt x="20" y="7"/>
                      <a:pt x="21" y="6"/>
                    </a:cubicBezTo>
                    <a:cubicBezTo>
                      <a:pt x="21" y="8"/>
                      <a:pt x="21" y="8"/>
                      <a:pt x="21" y="8"/>
                    </a:cubicBezTo>
                    <a:cubicBezTo>
                      <a:pt x="21" y="7"/>
                      <a:pt x="22" y="6"/>
                      <a:pt x="22" y="6"/>
                    </a:cubicBezTo>
                    <a:cubicBezTo>
                      <a:pt x="22" y="8"/>
                      <a:pt x="23" y="5"/>
                      <a:pt x="23" y="6"/>
                    </a:cubicBezTo>
                    <a:cubicBezTo>
                      <a:pt x="23" y="6"/>
                      <a:pt x="23" y="6"/>
                      <a:pt x="23" y="6"/>
                    </a:cubicBezTo>
                    <a:cubicBezTo>
                      <a:pt x="24" y="5"/>
                      <a:pt x="23" y="7"/>
                      <a:pt x="24" y="5"/>
                    </a:cubicBezTo>
                    <a:cubicBezTo>
                      <a:pt x="24" y="7"/>
                      <a:pt x="24" y="7"/>
                      <a:pt x="24" y="7"/>
                    </a:cubicBezTo>
                    <a:cubicBezTo>
                      <a:pt x="25" y="4"/>
                      <a:pt x="24" y="8"/>
                      <a:pt x="25" y="7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25" y="6"/>
                      <a:pt x="25" y="7"/>
                      <a:pt x="25" y="7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26" y="7"/>
                      <a:pt x="26" y="8"/>
                      <a:pt x="26" y="6"/>
                    </a:cubicBezTo>
                    <a:cubicBezTo>
                      <a:pt x="26" y="8"/>
                      <a:pt x="26" y="7"/>
                      <a:pt x="25" y="9"/>
                    </a:cubicBezTo>
                    <a:cubicBezTo>
                      <a:pt x="27" y="8"/>
                      <a:pt x="29" y="9"/>
                      <a:pt x="31" y="9"/>
                    </a:cubicBezTo>
                    <a:cubicBezTo>
                      <a:pt x="31" y="10"/>
                      <a:pt x="31" y="10"/>
                      <a:pt x="30" y="11"/>
                    </a:cubicBezTo>
                    <a:cubicBezTo>
                      <a:pt x="31" y="10"/>
                      <a:pt x="31" y="11"/>
                      <a:pt x="32" y="10"/>
                    </a:cubicBezTo>
                    <a:cubicBezTo>
                      <a:pt x="32" y="10"/>
                      <a:pt x="31" y="11"/>
                      <a:pt x="32" y="11"/>
                    </a:cubicBezTo>
                    <a:cubicBezTo>
                      <a:pt x="32" y="12"/>
                      <a:pt x="32" y="9"/>
                      <a:pt x="33" y="10"/>
                    </a:cubicBezTo>
                    <a:cubicBezTo>
                      <a:pt x="32" y="12"/>
                      <a:pt x="32" y="12"/>
                      <a:pt x="32" y="12"/>
                    </a:cubicBezTo>
                    <a:cubicBezTo>
                      <a:pt x="33" y="10"/>
                      <a:pt x="33" y="10"/>
                      <a:pt x="33" y="10"/>
                    </a:cubicBezTo>
                    <a:cubicBezTo>
                      <a:pt x="33" y="10"/>
                      <a:pt x="33" y="11"/>
                      <a:pt x="33" y="11"/>
                    </a:cubicBezTo>
                    <a:cubicBezTo>
                      <a:pt x="34" y="10"/>
                      <a:pt x="33" y="12"/>
                      <a:pt x="34" y="11"/>
                    </a:cubicBezTo>
                    <a:cubicBezTo>
                      <a:pt x="34" y="12"/>
                      <a:pt x="34" y="12"/>
                      <a:pt x="34" y="12"/>
                    </a:cubicBezTo>
                    <a:cubicBezTo>
                      <a:pt x="34" y="13"/>
                      <a:pt x="34" y="10"/>
                      <a:pt x="35" y="11"/>
                    </a:cubicBezTo>
                    <a:cubicBezTo>
                      <a:pt x="34" y="12"/>
                      <a:pt x="34" y="12"/>
                      <a:pt x="34" y="12"/>
                    </a:cubicBezTo>
                    <a:cubicBezTo>
                      <a:pt x="35" y="10"/>
                      <a:pt x="36" y="11"/>
                      <a:pt x="36" y="10"/>
                    </a:cubicBezTo>
                    <a:cubicBezTo>
                      <a:pt x="36" y="11"/>
                      <a:pt x="36" y="11"/>
                      <a:pt x="36" y="11"/>
                    </a:cubicBezTo>
                    <a:cubicBezTo>
                      <a:pt x="37" y="10"/>
                      <a:pt x="37" y="11"/>
                      <a:pt x="38" y="11"/>
                    </a:cubicBezTo>
                    <a:cubicBezTo>
                      <a:pt x="38" y="11"/>
                      <a:pt x="37" y="13"/>
                      <a:pt x="37" y="13"/>
                    </a:cubicBezTo>
                    <a:cubicBezTo>
                      <a:pt x="38" y="11"/>
                      <a:pt x="39" y="12"/>
                      <a:pt x="39" y="10"/>
                    </a:cubicBezTo>
                    <a:cubicBezTo>
                      <a:pt x="39" y="10"/>
                      <a:pt x="40" y="11"/>
                      <a:pt x="40" y="11"/>
                    </a:cubicBezTo>
                    <a:cubicBezTo>
                      <a:pt x="40" y="11"/>
                      <a:pt x="40" y="13"/>
                      <a:pt x="39" y="13"/>
                    </a:cubicBezTo>
                    <a:cubicBezTo>
                      <a:pt x="39" y="15"/>
                      <a:pt x="39" y="15"/>
                      <a:pt x="39" y="15"/>
                    </a:cubicBezTo>
                    <a:cubicBezTo>
                      <a:pt x="39" y="16"/>
                      <a:pt x="39" y="14"/>
                      <a:pt x="39" y="15"/>
                    </a:cubicBezTo>
                    <a:cubicBezTo>
                      <a:pt x="39" y="15"/>
                      <a:pt x="40" y="15"/>
                      <a:pt x="40" y="15"/>
                    </a:cubicBezTo>
                    <a:cubicBezTo>
                      <a:pt x="40" y="14"/>
                      <a:pt x="41" y="11"/>
                      <a:pt x="42" y="11"/>
                    </a:cubicBezTo>
                    <a:cubicBezTo>
                      <a:pt x="41" y="12"/>
                      <a:pt x="41" y="14"/>
                      <a:pt x="41" y="14"/>
                    </a:cubicBezTo>
                    <a:cubicBezTo>
                      <a:pt x="43" y="10"/>
                      <a:pt x="43" y="10"/>
                      <a:pt x="43" y="10"/>
                    </a:cubicBezTo>
                    <a:cubicBezTo>
                      <a:pt x="43" y="10"/>
                      <a:pt x="43" y="12"/>
                      <a:pt x="43" y="11"/>
                    </a:cubicBezTo>
                    <a:cubicBezTo>
                      <a:pt x="44" y="10"/>
                      <a:pt x="44" y="10"/>
                      <a:pt x="44" y="10"/>
                    </a:cubicBezTo>
                    <a:cubicBezTo>
                      <a:pt x="44" y="10"/>
                      <a:pt x="44" y="10"/>
                      <a:pt x="44" y="12"/>
                    </a:cubicBezTo>
                    <a:cubicBezTo>
                      <a:pt x="44" y="13"/>
                      <a:pt x="43" y="12"/>
                      <a:pt x="43" y="13"/>
                    </a:cubicBezTo>
                    <a:cubicBezTo>
                      <a:pt x="44" y="13"/>
                      <a:pt x="44" y="12"/>
                      <a:pt x="44" y="12"/>
                    </a:cubicBezTo>
                    <a:cubicBezTo>
                      <a:pt x="44" y="13"/>
                      <a:pt x="44" y="13"/>
                      <a:pt x="44" y="13"/>
                    </a:cubicBezTo>
                    <a:cubicBezTo>
                      <a:pt x="44" y="13"/>
                      <a:pt x="45" y="12"/>
                      <a:pt x="45" y="11"/>
                    </a:cubicBezTo>
                    <a:cubicBezTo>
                      <a:pt x="45" y="11"/>
                      <a:pt x="45" y="12"/>
                      <a:pt x="45" y="11"/>
                    </a:cubicBezTo>
                    <a:cubicBezTo>
                      <a:pt x="45" y="10"/>
                      <a:pt x="46" y="10"/>
                      <a:pt x="46" y="10"/>
                    </a:cubicBezTo>
                    <a:cubicBezTo>
                      <a:pt x="46" y="12"/>
                      <a:pt x="46" y="12"/>
                      <a:pt x="46" y="12"/>
                    </a:cubicBezTo>
                    <a:cubicBezTo>
                      <a:pt x="46" y="10"/>
                      <a:pt x="47" y="10"/>
                      <a:pt x="48" y="9"/>
                    </a:cubicBezTo>
                    <a:cubicBezTo>
                      <a:pt x="48" y="8"/>
                      <a:pt x="47" y="11"/>
                      <a:pt x="47" y="10"/>
                    </a:cubicBezTo>
                    <a:cubicBezTo>
                      <a:pt x="47" y="12"/>
                      <a:pt x="49" y="9"/>
                      <a:pt x="49" y="11"/>
                    </a:cubicBezTo>
                    <a:cubicBezTo>
                      <a:pt x="49" y="11"/>
                      <a:pt x="49" y="9"/>
                      <a:pt x="49" y="10"/>
                    </a:cubicBezTo>
                    <a:cubicBezTo>
                      <a:pt x="49" y="10"/>
                      <a:pt x="49" y="11"/>
                      <a:pt x="49" y="11"/>
                    </a:cubicBezTo>
                    <a:cubicBezTo>
                      <a:pt x="49" y="12"/>
                      <a:pt x="50" y="11"/>
                      <a:pt x="50" y="10"/>
                    </a:cubicBezTo>
                    <a:cubicBezTo>
                      <a:pt x="50" y="10"/>
                      <a:pt x="50" y="11"/>
                      <a:pt x="50" y="11"/>
                    </a:cubicBezTo>
                    <a:cubicBezTo>
                      <a:pt x="50" y="10"/>
                      <a:pt x="52" y="9"/>
                      <a:pt x="52" y="11"/>
                    </a:cubicBezTo>
                    <a:cubicBezTo>
                      <a:pt x="52" y="10"/>
                      <a:pt x="53" y="9"/>
                      <a:pt x="53" y="9"/>
                    </a:cubicBezTo>
                    <a:cubicBezTo>
                      <a:pt x="52" y="10"/>
                      <a:pt x="52" y="10"/>
                      <a:pt x="52" y="10"/>
                    </a:cubicBezTo>
                    <a:cubicBezTo>
                      <a:pt x="52" y="11"/>
                      <a:pt x="53" y="10"/>
                      <a:pt x="53" y="11"/>
                    </a:cubicBezTo>
                    <a:cubicBezTo>
                      <a:pt x="53" y="10"/>
                      <a:pt x="51" y="12"/>
                      <a:pt x="52" y="11"/>
                    </a:cubicBezTo>
                    <a:cubicBezTo>
                      <a:pt x="52" y="12"/>
                      <a:pt x="53" y="9"/>
                      <a:pt x="52" y="11"/>
                    </a:cubicBezTo>
                    <a:cubicBezTo>
                      <a:pt x="53" y="11"/>
                      <a:pt x="53" y="10"/>
                      <a:pt x="53" y="11"/>
                    </a:cubicBezTo>
                    <a:cubicBezTo>
                      <a:pt x="53" y="11"/>
                      <a:pt x="53" y="13"/>
                      <a:pt x="53" y="13"/>
                    </a:cubicBezTo>
                    <a:cubicBezTo>
                      <a:pt x="53" y="13"/>
                      <a:pt x="53" y="12"/>
                      <a:pt x="54" y="12"/>
                    </a:cubicBezTo>
                    <a:cubicBezTo>
                      <a:pt x="54" y="11"/>
                      <a:pt x="54" y="11"/>
                      <a:pt x="54" y="11"/>
                    </a:cubicBezTo>
                    <a:cubicBezTo>
                      <a:pt x="54" y="10"/>
                      <a:pt x="54" y="12"/>
                      <a:pt x="55" y="10"/>
                    </a:cubicBezTo>
                    <a:cubicBezTo>
                      <a:pt x="54" y="11"/>
                      <a:pt x="55" y="10"/>
                      <a:pt x="55" y="12"/>
                    </a:cubicBezTo>
                    <a:cubicBezTo>
                      <a:pt x="54" y="13"/>
                      <a:pt x="54" y="13"/>
                      <a:pt x="54" y="13"/>
                    </a:cubicBezTo>
                    <a:cubicBezTo>
                      <a:pt x="54" y="13"/>
                      <a:pt x="55" y="12"/>
                      <a:pt x="55" y="11"/>
                    </a:cubicBezTo>
                    <a:cubicBezTo>
                      <a:pt x="55" y="12"/>
                      <a:pt x="55" y="12"/>
                      <a:pt x="55" y="12"/>
                    </a:cubicBezTo>
                    <a:cubicBezTo>
                      <a:pt x="56" y="9"/>
                      <a:pt x="55" y="12"/>
                      <a:pt x="56" y="10"/>
                    </a:cubicBezTo>
                    <a:cubicBezTo>
                      <a:pt x="56" y="11"/>
                      <a:pt x="57" y="11"/>
                      <a:pt x="57" y="12"/>
                    </a:cubicBezTo>
                    <a:cubicBezTo>
                      <a:pt x="57" y="12"/>
                      <a:pt x="58" y="11"/>
                      <a:pt x="58" y="11"/>
                    </a:cubicBezTo>
                    <a:cubicBezTo>
                      <a:pt x="58" y="12"/>
                      <a:pt x="58" y="12"/>
                      <a:pt x="58" y="12"/>
                    </a:cubicBezTo>
                    <a:cubicBezTo>
                      <a:pt x="58" y="13"/>
                      <a:pt x="58" y="12"/>
                      <a:pt x="58" y="12"/>
                    </a:cubicBezTo>
                    <a:cubicBezTo>
                      <a:pt x="58" y="12"/>
                      <a:pt x="58" y="14"/>
                      <a:pt x="58" y="15"/>
                    </a:cubicBezTo>
                    <a:cubicBezTo>
                      <a:pt x="59" y="14"/>
                      <a:pt x="59" y="13"/>
                      <a:pt x="59" y="12"/>
                    </a:cubicBezTo>
                    <a:cubicBezTo>
                      <a:pt x="59" y="14"/>
                      <a:pt x="61" y="10"/>
                      <a:pt x="60" y="13"/>
                    </a:cubicBezTo>
                    <a:cubicBezTo>
                      <a:pt x="60" y="13"/>
                      <a:pt x="59" y="14"/>
                      <a:pt x="59" y="15"/>
                    </a:cubicBezTo>
                    <a:cubicBezTo>
                      <a:pt x="59" y="17"/>
                      <a:pt x="61" y="13"/>
                      <a:pt x="61" y="14"/>
                    </a:cubicBezTo>
                    <a:cubicBezTo>
                      <a:pt x="61" y="12"/>
                      <a:pt x="61" y="12"/>
                      <a:pt x="61" y="12"/>
                    </a:cubicBezTo>
                    <a:cubicBezTo>
                      <a:pt x="61" y="14"/>
                      <a:pt x="62" y="11"/>
                      <a:pt x="61" y="13"/>
                    </a:cubicBezTo>
                    <a:cubicBezTo>
                      <a:pt x="62" y="13"/>
                      <a:pt x="62" y="14"/>
                      <a:pt x="62" y="12"/>
                    </a:cubicBezTo>
                    <a:cubicBezTo>
                      <a:pt x="62" y="14"/>
                      <a:pt x="64" y="12"/>
                      <a:pt x="63" y="16"/>
                    </a:cubicBezTo>
                    <a:cubicBezTo>
                      <a:pt x="64" y="15"/>
                      <a:pt x="64" y="16"/>
                      <a:pt x="64" y="15"/>
                    </a:cubicBezTo>
                    <a:cubicBezTo>
                      <a:pt x="64" y="13"/>
                      <a:pt x="64" y="15"/>
                      <a:pt x="64" y="15"/>
                    </a:cubicBezTo>
                    <a:cubicBezTo>
                      <a:pt x="64" y="14"/>
                      <a:pt x="64" y="14"/>
                      <a:pt x="64" y="14"/>
                    </a:cubicBezTo>
                    <a:cubicBezTo>
                      <a:pt x="64" y="14"/>
                      <a:pt x="64" y="14"/>
                      <a:pt x="64" y="16"/>
                    </a:cubicBezTo>
                    <a:cubicBezTo>
                      <a:pt x="64" y="17"/>
                      <a:pt x="65" y="13"/>
                      <a:pt x="66" y="14"/>
                    </a:cubicBezTo>
                    <a:cubicBezTo>
                      <a:pt x="65" y="15"/>
                      <a:pt x="65" y="15"/>
                      <a:pt x="65" y="15"/>
                    </a:cubicBezTo>
                    <a:cubicBezTo>
                      <a:pt x="66" y="14"/>
                      <a:pt x="66" y="14"/>
                      <a:pt x="66" y="14"/>
                    </a:cubicBezTo>
                    <a:cubicBezTo>
                      <a:pt x="67" y="14"/>
                      <a:pt x="66" y="16"/>
                      <a:pt x="65" y="17"/>
                    </a:cubicBezTo>
                    <a:cubicBezTo>
                      <a:pt x="66" y="17"/>
                      <a:pt x="66" y="17"/>
                      <a:pt x="66" y="16"/>
                    </a:cubicBezTo>
                    <a:cubicBezTo>
                      <a:pt x="66" y="18"/>
                      <a:pt x="66" y="18"/>
                      <a:pt x="66" y="18"/>
                    </a:cubicBezTo>
                    <a:cubicBezTo>
                      <a:pt x="66" y="16"/>
                      <a:pt x="66" y="17"/>
                      <a:pt x="67" y="17"/>
                    </a:cubicBezTo>
                    <a:cubicBezTo>
                      <a:pt x="66" y="17"/>
                      <a:pt x="66" y="17"/>
                      <a:pt x="66" y="17"/>
                    </a:cubicBezTo>
                    <a:cubicBezTo>
                      <a:pt x="66" y="18"/>
                      <a:pt x="67" y="17"/>
                      <a:pt x="67" y="17"/>
                    </a:cubicBezTo>
                    <a:cubicBezTo>
                      <a:pt x="67" y="16"/>
                      <a:pt x="67" y="16"/>
                      <a:pt x="67" y="16"/>
                    </a:cubicBezTo>
                    <a:cubicBezTo>
                      <a:pt x="67" y="15"/>
                      <a:pt x="67" y="15"/>
                      <a:pt x="68" y="14"/>
                    </a:cubicBezTo>
                    <a:cubicBezTo>
                      <a:pt x="67" y="16"/>
                      <a:pt x="68" y="16"/>
                      <a:pt x="68" y="16"/>
                    </a:cubicBezTo>
                    <a:cubicBezTo>
                      <a:pt x="68" y="16"/>
                      <a:pt x="69" y="15"/>
                      <a:pt x="69" y="15"/>
                    </a:cubicBezTo>
                    <a:cubicBezTo>
                      <a:pt x="68" y="15"/>
                      <a:pt x="69" y="15"/>
                      <a:pt x="68" y="16"/>
                    </a:cubicBezTo>
                    <a:cubicBezTo>
                      <a:pt x="68" y="16"/>
                      <a:pt x="68" y="15"/>
                      <a:pt x="68" y="16"/>
                    </a:cubicBezTo>
                    <a:cubicBezTo>
                      <a:pt x="68" y="16"/>
                      <a:pt x="68" y="18"/>
                      <a:pt x="68" y="17"/>
                    </a:cubicBezTo>
                    <a:cubicBezTo>
                      <a:pt x="69" y="16"/>
                      <a:pt x="69" y="14"/>
                      <a:pt x="69" y="15"/>
                    </a:cubicBezTo>
                    <a:cubicBezTo>
                      <a:pt x="68" y="16"/>
                      <a:pt x="68" y="16"/>
                      <a:pt x="68" y="16"/>
                    </a:cubicBezTo>
                    <a:cubicBezTo>
                      <a:pt x="69" y="17"/>
                      <a:pt x="69" y="17"/>
                      <a:pt x="69" y="17"/>
                    </a:cubicBezTo>
                    <a:cubicBezTo>
                      <a:pt x="69" y="16"/>
                      <a:pt x="69" y="16"/>
                      <a:pt x="69" y="16"/>
                    </a:cubicBezTo>
                    <a:cubicBezTo>
                      <a:pt x="69" y="16"/>
                      <a:pt x="69" y="16"/>
                      <a:pt x="69" y="16"/>
                    </a:cubicBezTo>
                    <a:cubicBezTo>
                      <a:pt x="69" y="15"/>
                      <a:pt x="70" y="16"/>
                      <a:pt x="70" y="15"/>
                    </a:cubicBezTo>
                    <a:cubicBezTo>
                      <a:pt x="70" y="15"/>
                      <a:pt x="70" y="16"/>
                      <a:pt x="70" y="16"/>
                    </a:cubicBezTo>
                    <a:cubicBezTo>
                      <a:pt x="70" y="16"/>
                      <a:pt x="70" y="16"/>
                      <a:pt x="70" y="16"/>
                    </a:cubicBezTo>
                    <a:cubicBezTo>
                      <a:pt x="70" y="17"/>
                      <a:pt x="71" y="17"/>
                      <a:pt x="71" y="16"/>
                    </a:cubicBezTo>
                    <a:cubicBezTo>
                      <a:pt x="71" y="16"/>
                      <a:pt x="71" y="16"/>
                      <a:pt x="71" y="16"/>
                    </a:cubicBezTo>
                    <a:cubicBezTo>
                      <a:pt x="71" y="16"/>
                      <a:pt x="71" y="16"/>
                      <a:pt x="72" y="15"/>
                    </a:cubicBezTo>
                    <a:cubicBezTo>
                      <a:pt x="72" y="16"/>
                      <a:pt x="70" y="20"/>
                      <a:pt x="71" y="19"/>
                    </a:cubicBezTo>
                    <a:cubicBezTo>
                      <a:pt x="71" y="19"/>
                      <a:pt x="72" y="17"/>
                      <a:pt x="73" y="16"/>
                    </a:cubicBezTo>
                    <a:cubicBezTo>
                      <a:pt x="73" y="17"/>
                      <a:pt x="74" y="15"/>
                      <a:pt x="74" y="17"/>
                    </a:cubicBezTo>
                    <a:cubicBezTo>
                      <a:pt x="74" y="16"/>
                      <a:pt x="74" y="16"/>
                      <a:pt x="74" y="16"/>
                    </a:cubicBezTo>
                    <a:cubicBezTo>
                      <a:pt x="75" y="17"/>
                      <a:pt x="77" y="15"/>
                      <a:pt x="76" y="18"/>
                    </a:cubicBezTo>
                    <a:cubicBezTo>
                      <a:pt x="76" y="18"/>
                      <a:pt x="76" y="19"/>
                      <a:pt x="75" y="20"/>
                    </a:cubicBezTo>
                    <a:cubicBezTo>
                      <a:pt x="76" y="19"/>
                      <a:pt x="75" y="21"/>
                      <a:pt x="76" y="19"/>
                    </a:cubicBezTo>
                    <a:cubicBezTo>
                      <a:pt x="76" y="18"/>
                      <a:pt x="77" y="17"/>
                      <a:pt x="77" y="17"/>
                    </a:cubicBezTo>
                    <a:cubicBezTo>
                      <a:pt x="77" y="16"/>
                      <a:pt x="78" y="17"/>
                      <a:pt x="78" y="18"/>
                    </a:cubicBezTo>
                    <a:cubicBezTo>
                      <a:pt x="78" y="16"/>
                      <a:pt x="78" y="16"/>
                      <a:pt x="78" y="16"/>
                    </a:cubicBezTo>
                    <a:cubicBezTo>
                      <a:pt x="78" y="18"/>
                      <a:pt x="78" y="19"/>
                      <a:pt x="78" y="18"/>
                    </a:cubicBezTo>
                    <a:cubicBezTo>
                      <a:pt x="79" y="17"/>
                      <a:pt x="79" y="17"/>
                      <a:pt x="79" y="17"/>
                    </a:cubicBezTo>
                    <a:cubicBezTo>
                      <a:pt x="79" y="18"/>
                      <a:pt x="79" y="18"/>
                      <a:pt x="79" y="18"/>
                    </a:cubicBezTo>
                    <a:cubicBezTo>
                      <a:pt x="79" y="18"/>
                      <a:pt x="80" y="16"/>
                      <a:pt x="79" y="17"/>
                    </a:cubicBezTo>
                    <a:cubicBezTo>
                      <a:pt x="79" y="18"/>
                      <a:pt x="79" y="18"/>
                      <a:pt x="79" y="18"/>
                    </a:cubicBezTo>
                    <a:cubicBezTo>
                      <a:pt x="80" y="18"/>
                      <a:pt x="81" y="16"/>
                      <a:pt x="81" y="17"/>
                    </a:cubicBezTo>
                    <a:cubicBezTo>
                      <a:pt x="80" y="19"/>
                      <a:pt x="80" y="19"/>
                      <a:pt x="80" y="19"/>
                    </a:cubicBezTo>
                    <a:cubicBezTo>
                      <a:pt x="80" y="19"/>
                      <a:pt x="81" y="18"/>
                      <a:pt x="81" y="17"/>
                    </a:cubicBezTo>
                    <a:cubicBezTo>
                      <a:pt x="81" y="18"/>
                      <a:pt x="81" y="19"/>
                      <a:pt x="81" y="20"/>
                    </a:cubicBezTo>
                    <a:cubicBezTo>
                      <a:pt x="83" y="17"/>
                      <a:pt x="84" y="17"/>
                      <a:pt x="85" y="18"/>
                    </a:cubicBezTo>
                    <a:cubicBezTo>
                      <a:pt x="85" y="19"/>
                      <a:pt x="85" y="19"/>
                      <a:pt x="85" y="19"/>
                    </a:cubicBezTo>
                    <a:cubicBezTo>
                      <a:pt x="85" y="20"/>
                      <a:pt x="86" y="17"/>
                      <a:pt x="85" y="18"/>
                    </a:cubicBezTo>
                    <a:cubicBezTo>
                      <a:pt x="85" y="19"/>
                      <a:pt x="85" y="20"/>
                      <a:pt x="84" y="21"/>
                    </a:cubicBezTo>
                    <a:cubicBezTo>
                      <a:pt x="84" y="22"/>
                      <a:pt x="85" y="20"/>
                      <a:pt x="86" y="19"/>
                    </a:cubicBezTo>
                    <a:cubicBezTo>
                      <a:pt x="86" y="18"/>
                      <a:pt x="85" y="20"/>
                      <a:pt x="86" y="19"/>
                    </a:cubicBezTo>
                    <a:cubicBezTo>
                      <a:pt x="86" y="18"/>
                      <a:pt x="86" y="20"/>
                      <a:pt x="87" y="18"/>
                    </a:cubicBezTo>
                    <a:cubicBezTo>
                      <a:pt x="86" y="20"/>
                      <a:pt x="86" y="20"/>
                      <a:pt x="86" y="20"/>
                    </a:cubicBezTo>
                    <a:cubicBezTo>
                      <a:pt x="86" y="20"/>
                      <a:pt x="86" y="20"/>
                      <a:pt x="86" y="20"/>
                    </a:cubicBezTo>
                    <a:cubicBezTo>
                      <a:pt x="86" y="22"/>
                      <a:pt x="84" y="23"/>
                      <a:pt x="84" y="25"/>
                    </a:cubicBezTo>
                    <a:cubicBezTo>
                      <a:pt x="84" y="25"/>
                      <a:pt x="84" y="25"/>
                      <a:pt x="84" y="25"/>
                    </a:cubicBezTo>
                    <a:cubicBezTo>
                      <a:pt x="83" y="27"/>
                      <a:pt x="83" y="27"/>
                      <a:pt x="83" y="28"/>
                    </a:cubicBezTo>
                    <a:cubicBezTo>
                      <a:pt x="83" y="27"/>
                      <a:pt x="85" y="25"/>
                      <a:pt x="85" y="24"/>
                    </a:cubicBezTo>
                    <a:cubicBezTo>
                      <a:pt x="85" y="24"/>
                      <a:pt x="86" y="20"/>
                      <a:pt x="87" y="21"/>
                    </a:cubicBezTo>
                    <a:cubicBezTo>
                      <a:pt x="87" y="22"/>
                      <a:pt x="86" y="21"/>
                      <a:pt x="86" y="22"/>
                    </a:cubicBezTo>
                    <a:cubicBezTo>
                      <a:pt x="86" y="23"/>
                      <a:pt x="87" y="21"/>
                      <a:pt x="87" y="22"/>
                    </a:cubicBezTo>
                    <a:cubicBezTo>
                      <a:pt x="87" y="21"/>
                      <a:pt x="88" y="20"/>
                      <a:pt x="88" y="19"/>
                    </a:cubicBezTo>
                    <a:cubicBezTo>
                      <a:pt x="88" y="20"/>
                      <a:pt x="87" y="21"/>
                      <a:pt x="87" y="21"/>
                    </a:cubicBezTo>
                    <a:cubicBezTo>
                      <a:pt x="88" y="20"/>
                      <a:pt x="89" y="20"/>
                      <a:pt x="89" y="19"/>
                    </a:cubicBezTo>
                    <a:cubicBezTo>
                      <a:pt x="90" y="17"/>
                      <a:pt x="89" y="20"/>
                      <a:pt x="90" y="18"/>
                    </a:cubicBezTo>
                    <a:cubicBezTo>
                      <a:pt x="89" y="20"/>
                      <a:pt x="88" y="22"/>
                      <a:pt x="88" y="22"/>
                    </a:cubicBezTo>
                    <a:cubicBezTo>
                      <a:pt x="88" y="21"/>
                      <a:pt x="89" y="21"/>
                      <a:pt x="90" y="19"/>
                    </a:cubicBezTo>
                    <a:cubicBezTo>
                      <a:pt x="90" y="19"/>
                      <a:pt x="89" y="20"/>
                      <a:pt x="89" y="21"/>
                    </a:cubicBezTo>
                    <a:cubicBezTo>
                      <a:pt x="89" y="22"/>
                      <a:pt x="90" y="19"/>
                      <a:pt x="89" y="21"/>
                    </a:cubicBezTo>
                    <a:cubicBezTo>
                      <a:pt x="90" y="20"/>
                      <a:pt x="90" y="20"/>
                      <a:pt x="90" y="20"/>
                    </a:cubicBezTo>
                    <a:cubicBezTo>
                      <a:pt x="90" y="21"/>
                      <a:pt x="90" y="21"/>
                      <a:pt x="90" y="22"/>
                    </a:cubicBezTo>
                    <a:cubicBezTo>
                      <a:pt x="90" y="22"/>
                      <a:pt x="91" y="20"/>
                      <a:pt x="90" y="22"/>
                    </a:cubicBezTo>
                    <a:cubicBezTo>
                      <a:pt x="90" y="22"/>
                      <a:pt x="91" y="22"/>
                      <a:pt x="91" y="21"/>
                    </a:cubicBezTo>
                    <a:cubicBezTo>
                      <a:pt x="91" y="20"/>
                      <a:pt x="90" y="22"/>
                      <a:pt x="91" y="20"/>
                    </a:cubicBezTo>
                    <a:cubicBezTo>
                      <a:pt x="91" y="21"/>
                      <a:pt x="92" y="20"/>
                      <a:pt x="92" y="19"/>
                    </a:cubicBezTo>
                    <a:cubicBezTo>
                      <a:pt x="92" y="20"/>
                      <a:pt x="92" y="20"/>
                      <a:pt x="92" y="20"/>
                    </a:cubicBezTo>
                    <a:cubicBezTo>
                      <a:pt x="92" y="20"/>
                      <a:pt x="92" y="20"/>
                      <a:pt x="93" y="19"/>
                    </a:cubicBezTo>
                    <a:cubicBezTo>
                      <a:pt x="92" y="20"/>
                      <a:pt x="92" y="20"/>
                      <a:pt x="92" y="20"/>
                    </a:cubicBezTo>
                    <a:cubicBezTo>
                      <a:pt x="93" y="19"/>
                      <a:pt x="93" y="19"/>
                      <a:pt x="93" y="19"/>
                    </a:cubicBezTo>
                    <a:cubicBezTo>
                      <a:pt x="93" y="19"/>
                      <a:pt x="92" y="21"/>
                      <a:pt x="92" y="21"/>
                    </a:cubicBezTo>
                    <a:cubicBezTo>
                      <a:pt x="92" y="22"/>
                      <a:pt x="92" y="22"/>
                      <a:pt x="92" y="22"/>
                    </a:cubicBezTo>
                    <a:cubicBezTo>
                      <a:pt x="92" y="22"/>
                      <a:pt x="91" y="23"/>
                      <a:pt x="92" y="23"/>
                    </a:cubicBezTo>
                    <a:cubicBezTo>
                      <a:pt x="92" y="22"/>
                      <a:pt x="93" y="20"/>
                      <a:pt x="94" y="20"/>
                    </a:cubicBezTo>
                    <a:cubicBezTo>
                      <a:pt x="94" y="19"/>
                      <a:pt x="93" y="21"/>
                      <a:pt x="94" y="20"/>
                    </a:cubicBezTo>
                    <a:cubicBezTo>
                      <a:pt x="93" y="21"/>
                      <a:pt x="93" y="21"/>
                      <a:pt x="93" y="21"/>
                    </a:cubicBezTo>
                    <a:cubicBezTo>
                      <a:pt x="93" y="21"/>
                      <a:pt x="92" y="23"/>
                      <a:pt x="92" y="23"/>
                    </a:cubicBezTo>
                    <a:cubicBezTo>
                      <a:pt x="93" y="23"/>
                      <a:pt x="94" y="21"/>
                      <a:pt x="94" y="21"/>
                    </a:cubicBezTo>
                    <a:cubicBezTo>
                      <a:pt x="94" y="21"/>
                      <a:pt x="94" y="21"/>
                      <a:pt x="93" y="22"/>
                    </a:cubicBezTo>
                    <a:cubicBezTo>
                      <a:pt x="94" y="22"/>
                      <a:pt x="94" y="21"/>
                      <a:pt x="95" y="20"/>
                    </a:cubicBezTo>
                    <a:cubicBezTo>
                      <a:pt x="94" y="21"/>
                      <a:pt x="94" y="22"/>
                      <a:pt x="94" y="24"/>
                    </a:cubicBezTo>
                    <a:cubicBezTo>
                      <a:pt x="93" y="26"/>
                      <a:pt x="93" y="26"/>
                      <a:pt x="93" y="26"/>
                    </a:cubicBezTo>
                    <a:cubicBezTo>
                      <a:pt x="93" y="26"/>
                      <a:pt x="93" y="26"/>
                      <a:pt x="93" y="26"/>
                    </a:cubicBezTo>
                    <a:cubicBezTo>
                      <a:pt x="92" y="27"/>
                      <a:pt x="92" y="27"/>
                      <a:pt x="91" y="29"/>
                    </a:cubicBezTo>
                    <a:cubicBezTo>
                      <a:pt x="91" y="29"/>
                      <a:pt x="92" y="28"/>
                      <a:pt x="92" y="28"/>
                    </a:cubicBezTo>
                    <a:cubicBezTo>
                      <a:pt x="93" y="25"/>
                      <a:pt x="94" y="25"/>
                      <a:pt x="95" y="22"/>
                    </a:cubicBezTo>
                    <a:cubicBezTo>
                      <a:pt x="96" y="22"/>
                      <a:pt x="93" y="28"/>
                      <a:pt x="95" y="25"/>
                    </a:cubicBezTo>
                    <a:cubicBezTo>
                      <a:pt x="95" y="24"/>
                      <a:pt x="97" y="22"/>
                      <a:pt x="96" y="23"/>
                    </a:cubicBezTo>
                    <a:cubicBezTo>
                      <a:pt x="96" y="23"/>
                      <a:pt x="97" y="20"/>
                      <a:pt x="97" y="22"/>
                    </a:cubicBezTo>
                    <a:cubicBezTo>
                      <a:pt x="96" y="22"/>
                      <a:pt x="96" y="24"/>
                      <a:pt x="95" y="25"/>
                    </a:cubicBezTo>
                    <a:cubicBezTo>
                      <a:pt x="96" y="25"/>
                      <a:pt x="95" y="25"/>
                      <a:pt x="95" y="25"/>
                    </a:cubicBezTo>
                    <a:cubicBezTo>
                      <a:pt x="95" y="26"/>
                      <a:pt x="94" y="27"/>
                      <a:pt x="94" y="27"/>
                    </a:cubicBezTo>
                    <a:cubicBezTo>
                      <a:pt x="95" y="27"/>
                      <a:pt x="95" y="27"/>
                      <a:pt x="95" y="26"/>
                    </a:cubicBezTo>
                    <a:cubicBezTo>
                      <a:pt x="96" y="25"/>
                      <a:pt x="95" y="26"/>
                      <a:pt x="96" y="25"/>
                    </a:cubicBezTo>
                    <a:cubicBezTo>
                      <a:pt x="97" y="25"/>
                      <a:pt x="96" y="27"/>
                      <a:pt x="97" y="24"/>
                    </a:cubicBezTo>
                    <a:cubicBezTo>
                      <a:pt x="97" y="24"/>
                      <a:pt x="97" y="23"/>
                      <a:pt x="98" y="22"/>
                    </a:cubicBezTo>
                    <a:cubicBezTo>
                      <a:pt x="98" y="22"/>
                      <a:pt x="98" y="22"/>
                      <a:pt x="98" y="22"/>
                    </a:cubicBezTo>
                    <a:cubicBezTo>
                      <a:pt x="98" y="22"/>
                      <a:pt x="98" y="22"/>
                      <a:pt x="98" y="22"/>
                    </a:cubicBezTo>
                    <a:cubicBezTo>
                      <a:pt x="98" y="23"/>
                      <a:pt x="99" y="21"/>
                      <a:pt x="99" y="21"/>
                    </a:cubicBezTo>
                    <a:cubicBezTo>
                      <a:pt x="98" y="23"/>
                      <a:pt x="98" y="23"/>
                      <a:pt x="98" y="23"/>
                    </a:cubicBezTo>
                    <a:cubicBezTo>
                      <a:pt x="98" y="25"/>
                      <a:pt x="98" y="22"/>
                      <a:pt x="97" y="25"/>
                    </a:cubicBezTo>
                    <a:cubicBezTo>
                      <a:pt x="97" y="25"/>
                      <a:pt x="98" y="24"/>
                      <a:pt x="98" y="25"/>
                    </a:cubicBezTo>
                    <a:cubicBezTo>
                      <a:pt x="97" y="25"/>
                      <a:pt x="97" y="25"/>
                      <a:pt x="97" y="25"/>
                    </a:cubicBezTo>
                    <a:cubicBezTo>
                      <a:pt x="97" y="25"/>
                      <a:pt x="96" y="29"/>
                      <a:pt x="97" y="27"/>
                    </a:cubicBezTo>
                    <a:cubicBezTo>
                      <a:pt x="98" y="26"/>
                      <a:pt x="98" y="26"/>
                      <a:pt x="98" y="25"/>
                    </a:cubicBezTo>
                    <a:cubicBezTo>
                      <a:pt x="99" y="25"/>
                      <a:pt x="100" y="24"/>
                      <a:pt x="100" y="24"/>
                    </a:cubicBezTo>
                    <a:cubicBezTo>
                      <a:pt x="99" y="26"/>
                      <a:pt x="100" y="24"/>
                      <a:pt x="99" y="26"/>
                    </a:cubicBezTo>
                    <a:cubicBezTo>
                      <a:pt x="99" y="25"/>
                      <a:pt x="99" y="25"/>
                      <a:pt x="98" y="26"/>
                    </a:cubicBezTo>
                    <a:cubicBezTo>
                      <a:pt x="97" y="29"/>
                      <a:pt x="97" y="26"/>
                      <a:pt x="96" y="28"/>
                    </a:cubicBezTo>
                    <a:cubicBezTo>
                      <a:pt x="97" y="28"/>
                      <a:pt x="96" y="31"/>
                      <a:pt x="95" y="32"/>
                    </a:cubicBezTo>
                    <a:cubicBezTo>
                      <a:pt x="95" y="32"/>
                      <a:pt x="95" y="32"/>
                      <a:pt x="96" y="31"/>
                    </a:cubicBezTo>
                    <a:cubicBezTo>
                      <a:pt x="96" y="30"/>
                      <a:pt x="96" y="30"/>
                      <a:pt x="97" y="29"/>
                    </a:cubicBezTo>
                    <a:cubicBezTo>
                      <a:pt x="97" y="29"/>
                      <a:pt x="98" y="29"/>
                      <a:pt x="99" y="27"/>
                    </a:cubicBezTo>
                    <a:cubicBezTo>
                      <a:pt x="98" y="28"/>
                      <a:pt x="98" y="30"/>
                      <a:pt x="98" y="30"/>
                    </a:cubicBezTo>
                    <a:cubicBezTo>
                      <a:pt x="98" y="29"/>
                      <a:pt x="99" y="30"/>
                      <a:pt x="99" y="30"/>
                    </a:cubicBezTo>
                    <a:cubicBezTo>
                      <a:pt x="100" y="28"/>
                      <a:pt x="100" y="30"/>
                      <a:pt x="100" y="28"/>
                    </a:cubicBezTo>
                    <a:cubicBezTo>
                      <a:pt x="100" y="28"/>
                      <a:pt x="101" y="26"/>
                      <a:pt x="102" y="25"/>
                    </a:cubicBezTo>
                    <a:cubicBezTo>
                      <a:pt x="102" y="25"/>
                      <a:pt x="101" y="26"/>
                      <a:pt x="101" y="27"/>
                    </a:cubicBezTo>
                    <a:cubicBezTo>
                      <a:pt x="102" y="26"/>
                      <a:pt x="100" y="29"/>
                      <a:pt x="102" y="27"/>
                    </a:cubicBezTo>
                    <a:cubicBezTo>
                      <a:pt x="101" y="27"/>
                      <a:pt x="100" y="29"/>
                      <a:pt x="99" y="31"/>
                    </a:cubicBezTo>
                    <a:cubicBezTo>
                      <a:pt x="100" y="30"/>
                      <a:pt x="99" y="32"/>
                      <a:pt x="99" y="32"/>
                    </a:cubicBezTo>
                    <a:cubicBezTo>
                      <a:pt x="100" y="32"/>
                      <a:pt x="100" y="31"/>
                      <a:pt x="101" y="31"/>
                    </a:cubicBezTo>
                    <a:cubicBezTo>
                      <a:pt x="101" y="33"/>
                      <a:pt x="102" y="32"/>
                      <a:pt x="103" y="32"/>
                    </a:cubicBezTo>
                    <a:cubicBezTo>
                      <a:pt x="102" y="33"/>
                      <a:pt x="101" y="34"/>
                      <a:pt x="101" y="35"/>
                    </a:cubicBezTo>
                    <a:cubicBezTo>
                      <a:pt x="102" y="35"/>
                      <a:pt x="102" y="33"/>
                      <a:pt x="102" y="34"/>
                    </a:cubicBezTo>
                    <a:cubicBezTo>
                      <a:pt x="102" y="34"/>
                      <a:pt x="102" y="34"/>
                      <a:pt x="102" y="34"/>
                    </a:cubicBezTo>
                    <a:cubicBezTo>
                      <a:pt x="102" y="34"/>
                      <a:pt x="102" y="36"/>
                      <a:pt x="104" y="33"/>
                    </a:cubicBezTo>
                    <a:cubicBezTo>
                      <a:pt x="102" y="35"/>
                      <a:pt x="102" y="35"/>
                      <a:pt x="102" y="35"/>
                    </a:cubicBezTo>
                    <a:cubicBezTo>
                      <a:pt x="102" y="35"/>
                      <a:pt x="103" y="35"/>
                      <a:pt x="103" y="35"/>
                    </a:cubicBezTo>
                    <a:cubicBezTo>
                      <a:pt x="102" y="36"/>
                      <a:pt x="102" y="36"/>
                      <a:pt x="102" y="36"/>
                    </a:cubicBezTo>
                    <a:cubicBezTo>
                      <a:pt x="101" y="38"/>
                      <a:pt x="102" y="36"/>
                      <a:pt x="103" y="37"/>
                    </a:cubicBezTo>
                    <a:cubicBezTo>
                      <a:pt x="103" y="35"/>
                      <a:pt x="103" y="35"/>
                      <a:pt x="103" y="35"/>
                    </a:cubicBezTo>
                    <a:cubicBezTo>
                      <a:pt x="104" y="35"/>
                      <a:pt x="104" y="36"/>
                      <a:pt x="105" y="36"/>
                    </a:cubicBezTo>
                    <a:cubicBezTo>
                      <a:pt x="104" y="37"/>
                      <a:pt x="104" y="37"/>
                      <a:pt x="104" y="37"/>
                    </a:cubicBezTo>
                    <a:cubicBezTo>
                      <a:pt x="105" y="36"/>
                      <a:pt x="105" y="36"/>
                      <a:pt x="105" y="36"/>
                    </a:cubicBezTo>
                    <a:cubicBezTo>
                      <a:pt x="104" y="37"/>
                      <a:pt x="104" y="38"/>
                      <a:pt x="104" y="37"/>
                    </a:cubicBezTo>
                    <a:cubicBezTo>
                      <a:pt x="102" y="40"/>
                      <a:pt x="102" y="40"/>
                      <a:pt x="102" y="40"/>
                    </a:cubicBezTo>
                    <a:cubicBezTo>
                      <a:pt x="102" y="39"/>
                      <a:pt x="103" y="39"/>
                      <a:pt x="104" y="37"/>
                    </a:cubicBezTo>
                    <a:cubicBezTo>
                      <a:pt x="104" y="36"/>
                      <a:pt x="103" y="36"/>
                      <a:pt x="103" y="37"/>
                    </a:cubicBezTo>
                    <a:cubicBezTo>
                      <a:pt x="103" y="38"/>
                      <a:pt x="103" y="37"/>
                      <a:pt x="103" y="37"/>
                    </a:cubicBezTo>
                    <a:cubicBezTo>
                      <a:pt x="103" y="39"/>
                      <a:pt x="102" y="39"/>
                      <a:pt x="102" y="40"/>
                    </a:cubicBezTo>
                    <a:cubicBezTo>
                      <a:pt x="102" y="40"/>
                      <a:pt x="102" y="40"/>
                      <a:pt x="102" y="40"/>
                    </a:cubicBezTo>
                    <a:cubicBezTo>
                      <a:pt x="101" y="40"/>
                      <a:pt x="101" y="40"/>
                      <a:pt x="101" y="40"/>
                    </a:cubicBezTo>
                    <a:cubicBezTo>
                      <a:pt x="101" y="40"/>
                      <a:pt x="101" y="39"/>
                      <a:pt x="102" y="39"/>
                    </a:cubicBezTo>
                    <a:cubicBezTo>
                      <a:pt x="101" y="40"/>
                      <a:pt x="100" y="41"/>
                      <a:pt x="100" y="40"/>
                    </a:cubicBezTo>
                    <a:cubicBezTo>
                      <a:pt x="101" y="38"/>
                      <a:pt x="99" y="41"/>
                      <a:pt x="99" y="40"/>
                    </a:cubicBezTo>
                    <a:cubicBezTo>
                      <a:pt x="100" y="39"/>
                      <a:pt x="101" y="38"/>
                      <a:pt x="101" y="37"/>
                    </a:cubicBezTo>
                    <a:cubicBezTo>
                      <a:pt x="101" y="36"/>
                      <a:pt x="101" y="37"/>
                      <a:pt x="101" y="36"/>
                    </a:cubicBezTo>
                    <a:cubicBezTo>
                      <a:pt x="100" y="37"/>
                      <a:pt x="99" y="39"/>
                      <a:pt x="99" y="39"/>
                    </a:cubicBezTo>
                    <a:cubicBezTo>
                      <a:pt x="99" y="38"/>
                      <a:pt x="99" y="38"/>
                      <a:pt x="99" y="38"/>
                    </a:cubicBezTo>
                    <a:cubicBezTo>
                      <a:pt x="99" y="39"/>
                      <a:pt x="98" y="40"/>
                      <a:pt x="98" y="40"/>
                    </a:cubicBezTo>
                    <a:cubicBezTo>
                      <a:pt x="97" y="39"/>
                      <a:pt x="97" y="39"/>
                      <a:pt x="96" y="38"/>
                    </a:cubicBezTo>
                    <a:cubicBezTo>
                      <a:pt x="97" y="37"/>
                      <a:pt x="97" y="37"/>
                      <a:pt x="97" y="37"/>
                    </a:cubicBezTo>
                    <a:cubicBezTo>
                      <a:pt x="95" y="40"/>
                      <a:pt x="95" y="38"/>
                      <a:pt x="95" y="39"/>
                    </a:cubicBezTo>
                    <a:cubicBezTo>
                      <a:pt x="94" y="37"/>
                      <a:pt x="93" y="39"/>
                      <a:pt x="93" y="37"/>
                    </a:cubicBezTo>
                    <a:cubicBezTo>
                      <a:pt x="92" y="37"/>
                      <a:pt x="91" y="38"/>
                      <a:pt x="90" y="37"/>
                    </a:cubicBezTo>
                    <a:cubicBezTo>
                      <a:pt x="91" y="35"/>
                      <a:pt x="91" y="35"/>
                      <a:pt x="91" y="35"/>
                    </a:cubicBezTo>
                    <a:cubicBezTo>
                      <a:pt x="90" y="36"/>
                      <a:pt x="91" y="34"/>
                      <a:pt x="91" y="35"/>
                    </a:cubicBezTo>
                    <a:cubicBezTo>
                      <a:pt x="90" y="36"/>
                      <a:pt x="90" y="36"/>
                      <a:pt x="89" y="37"/>
                    </a:cubicBezTo>
                    <a:cubicBezTo>
                      <a:pt x="89" y="35"/>
                      <a:pt x="88" y="37"/>
                      <a:pt x="87" y="38"/>
                    </a:cubicBezTo>
                    <a:cubicBezTo>
                      <a:pt x="87" y="36"/>
                      <a:pt x="87" y="36"/>
                      <a:pt x="87" y="36"/>
                    </a:cubicBezTo>
                    <a:cubicBezTo>
                      <a:pt x="86" y="38"/>
                      <a:pt x="86" y="36"/>
                      <a:pt x="86" y="36"/>
                    </a:cubicBezTo>
                    <a:cubicBezTo>
                      <a:pt x="86" y="35"/>
                      <a:pt x="86" y="34"/>
                      <a:pt x="86" y="34"/>
                    </a:cubicBezTo>
                    <a:cubicBezTo>
                      <a:pt x="85" y="36"/>
                      <a:pt x="85" y="36"/>
                      <a:pt x="84" y="36"/>
                    </a:cubicBezTo>
                    <a:cubicBezTo>
                      <a:pt x="84" y="36"/>
                      <a:pt x="83" y="36"/>
                      <a:pt x="83" y="35"/>
                    </a:cubicBezTo>
                    <a:cubicBezTo>
                      <a:pt x="81" y="37"/>
                      <a:pt x="81" y="35"/>
                      <a:pt x="79" y="36"/>
                    </a:cubicBezTo>
                    <a:cubicBezTo>
                      <a:pt x="79" y="34"/>
                      <a:pt x="79" y="34"/>
                      <a:pt x="79" y="34"/>
                    </a:cubicBezTo>
                    <a:cubicBezTo>
                      <a:pt x="77" y="36"/>
                      <a:pt x="77" y="33"/>
                      <a:pt x="75" y="34"/>
                    </a:cubicBezTo>
                    <a:cubicBezTo>
                      <a:pt x="76" y="32"/>
                      <a:pt x="76" y="32"/>
                      <a:pt x="76" y="32"/>
                    </a:cubicBezTo>
                    <a:cubicBezTo>
                      <a:pt x="76" y="31"/>
                      <a:pt x="75" y="32"/>
                      <a:pt x="74" y="34"/>
                    </a:cubicBezTo>
                    <a:cubicBezTo>
                      <a:pt x="74" y="33"/>
                      <a:pt x="73" y="35"/>
                      <a:pt x="74" y="33"/>
                    </a:cubicBezTo>
                    <a:cubicBezTo>
                      <a:pt x="73" y="32"/>
                      <a:pt x="73" y="34"/>
                      <a:pt x="72" y="34"/>
                    </a:cubicBezTo>
                    <a:cubicBezTo>
                      <a:pt x="72" y="33"/>
                      <a:pt x="72" y="33"/>
                      <a:pt x="71" y="33"/>
                    </a:cubicBezTo>
                    <a:cubicBezTo>
                      <a:pt x="71" y="33"/>
                      <a:pt x="71" y="33"/>
                      <a:pt x="71" y="33"/>
                    </a:cubicBezTo>
                    <a:cubicBezTo>
                      <a:pt x="71" y="33"/>
                      <a:pt x="72" y="32"/>
                      <a:pt x="72" y="32"/>
                    </a:cubicBezTo>
                    <a:cubicBezTo>
                      <a:pt x="71" y="32"/>
                      <a:pt x="71" y="31"/>
                      <a:pt x="70" y="34"/>
                    </a:cubicBezTo>
                    <a:cubicBezTo>
                      <a:pt x="70" y="32"/>
                      <a:pt x="68" y="34"/>
                      <a:pt x="68" y="32"/>
                    </a:cubicBezTo>
                    <a:cubicBezTo>
                      <a:pt x="68" y="33"/>
                      <a:pt x="68" y="33"/>
                      <a:pt x="67" y="33"/>
                    </a:cubicBezTo>
                    <a:cubicBezTo>
                      <a:pt x="67" y="33"/>
                      <a:pt x="67" y="31"/>
                      <a:pt x="66" y="33"/>
                    </a:cubicBezTo>
                    <a:cubicBezTo>
                      <a:pt x="66" y="32"/>
                      <a:pt x="66" y="31"/>
                      <a:pt x="66" y="31"/>
                    </a:cubicBezTo>
                    <a:cubicBezTo>
                      <a:pt x="66" y="31"/>
                      <a:pt x="66" y="32"/>
                      <a:pt x="65" y="33"/>
                    </a:cubicBezTo>
                    <a:cubicBezTo>
                      <a:pt x="64" y="34"/>
                      <a:pt x="64" y="30"/>
                      <a:pt x="63" y="30"/>
                    </a:cubicBezTo>
                    <a:cubicBezTo>
                      <a:pt x="61" y="31"/>
                      <a:pt x="60" y="30"/>
                      <a:pt x="58" y="30"/>
                    </a:cubicBezTo>
                    <a:cubicBezTo>
                      <a:pt x="58" y="29"/>
                      <a:pt x="58" y="29"/>
                      <a:pt x="58" y="29"/>
                    </a:cubicBezTo>
                    <a:cubicBezTo>
                      <a:pt x="57" y="31"/>
                      <a:pt x="58" y="27"/>
                      <a:pt x="56" y="30"/>
                    </a:cubicBezTo>
                    <a:cubicBezTo>
                      <a:pt x="56" y="29"/>
                      <a:pt x="56" y="29"/>
                      <a:pt x="56" y="28"/>
                    </a:cubicBezTo>
                    <a:cubicBezTo>
                      <a:pt x="55" y="30"/>
                      <a:pt x="56" y="26"/>
                      <a:pt x="54" y="28"/>
                    </a:cubicBezTo>
                    <a:cubicBezTo>
                      <a:pt x="55" y="28"/>
                      <a:pt x="55" y="28"/>
                      <a:pt x="55" y="28"/>
                    </a:cubicBezTo>
                    <a:cubicBezTo>
                      <a:pt x="55" y="26"/>
                      <a:pt x="53" y="28"/>
                      <a:pt x="53" y="27"/>
                    </a:cubicBezTo>
                    <a:cubicBezTo>
                      <a:pt x="53" y="26"/>
                      <a:pt x="54" y="26"/>
                      <a:pt x="54" y="26"/>
                    </a:cubicBezTo>
                    <a:cubicBezTo>
                      <a:pt x="54" y="24"/>
                      <a:pt x="52" y="28"/>
                      <a:pt x="53" y="25"/>
                    </a:cubicBezTo>
                    <a:cubicBezTo>
                      <a:pt x="53" y="25"/>
                      <a:pt x="53" y="26"/>
                      <a:pt x="53" y="26"/>
                    </a:cubicBezTo>
                    <a:cubicBezTo>
                      <a:pt x="52" y="25"/>
                      <a:pt x="50" y="26"/>
                      <a:pt x="48" y="26"/>
                    </a:cubicBezTo>
                    <a:cubicBezTo>
                      <a:pt x="47" y="24"/>
                      <a:pt x="49" y="22"/>
                      <a:pt x="48" y="23"/>
                    </a:cubicBezTo>
                    <a:cubicBezTo>
                      <a:pt x="48" y="23"/>
                      <a:pt x="47" y="24"/>
                      <a:pt x="48" y="24"/>
                    </a:cubicBezTo>
                    <a:cubicBezTo>
                      <a:pt x="47" y="25"/>
                      <a:pt x="48" y="21"/>
                      <a:pt x="47" y="22"/>
                    </a:cubicBezTo>
                    <a:cubicBezTo>
                      <a:pt x="47" y="24"/>
                      <a:pt x="47" y="23"/>
                      <a:pt x="47" y="24"/>
                    </a:cubicBezTo>
                    <a:cubicBezTo>
                      <a:pt x="46" y="23"/>
                      <a:pt x="47" y="21"/>
                      <a:pt x="46" y="22"/>
                    </a:cubicBezTo>
                    <a:cubicBezTo>
                      <a:pt x="46" y="21"/>
                      <a:pt x="46" y="21"/>
                      <a:pt x="46" y="21"/>
                    </a:cubicBezTo>
                    <a:cubicBezTo>
                      <a:pt x="45" y="24"/>
                      <a:pt x="44" y="22"/>
                      <a:pt x="43" y="25"/>
                    </a:cubicBezTo>
                    <a:cubicBezTo>
                      <a:pt x="40" y="24"/>
                      <a:pt x="36" y="25"/>
                      <a:pt x="33" y="25"/>
                    </a:cubicBezTo>
                    <a:cubicBezTo>
                      <a:pt x="30" y="23"/>
                      <a:pt x="26" y="23"/>
                      <a:pt x="24" y="21"/>
                    </a:cubicBezTo>
                    <a:cubicBezTo>
                      <a:pt x="24" y="18"/>
                      <a:pt x="23" y="18"/>
                      <a:pt x="22" y="19"/>
                    </a:cubicBezTo>
                    <a:cubicBezTo>
                      <a:pt x="23" y="18"/>
                      <a:pt x="23" y="18"/>
                      <a:pt x="23" y="18"/>
                    </a:cubicBezTo>
                    <a:cubicBezTo>
                      <a:pt x="22" y="20"/>
                      <a:pt x="22" y="18"/>
                      <a:pt x="21" y="20"/>
                    </a:cubicBezTo>
                    <a:cubicBezTo>
                      <a:pt x="20" y="19"/>
                      <a:pt x="19" y="20"/>
                      <a:pt x="18" y="19"/>
                    </a:cubicBezTo>
                    <a:cubicBezTo>
                      <a:pt x="18" y="19"/>
                      <a:pt x="19" y="18"/>
                      <a:pt x="18" y="18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7" y="19"/>
                      <a:pt x="17" y="20"/>
                    </a:cubicBezTo>
                    <a:cubicBezTo>
                      <a:pt x="13" y="21"/>
                      <a:pt x="12" y="16"/>
                      <a:pt x="8" y="15"/>
                    </a:cubicBezTo>
                    <a:cubicBezTo>
                      <a:pt x="8" y="14"/>
                      <a:pt x="7" y="15"/>
                      <a:pt x="6" y="15"/>
                    </a:cubicBezTo>
                    <a:cubicBezTo>
                      <a:pt x="4" y="12"/>
                      <a:pt x="3" y="9"/>
                      <a:pt x="0" y="10"/>
                    </a:cubicBezTo>
                    <a:cubicBezTo>
                      <a:pt x="0" y="10"/>
                      <a:pt x="2" y="5"/>
                      <a:pt x="3" y="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90" name="Freeform 55"/>
              <p:cNvSpPr/>
              <p:nvPr/>
            </p:nvSpPr>
            <p:spPr bwMode="auto">
              <a:xfrm>
                <a:off x="8799513" y="2435226"/>
                <a:ext cx="3175" cy="7938"/>
              </a:xfrm>
              <a:custGeom>
                <a:avLst/>
                <a:gdLst>
                  <a:gd name="T0" fmla="*/ 0 w 1"/>
                  <a:gd name="T1" fmla="*/ 2 h 2"/>
                  <a:gd name="T2" fmla="*/ 1 w 1"/>
                  <a:gd name="T3" fmla="*/ 0 h 2"/>
                  <a:gd name="T4" fmla="*/ 0 w 1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2"/>
                    </a:moveTo>
                    <a:cubicBezTo>
                      <a:pt x="0" y="1"/>
                      <a:pt x="0" y="1"/>
                      <a:pt x="1" y="0"/>
                    </a:cubicBez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91" name="Freeform 56"/>
              <p:cNvSpPr/>
              <p:nvPr/>
            </p:nvSpPr>
            <p:spPr bwMode="auto">
              <a:xfrm>
                <a:off x="8786813" y="2393951"/>
                <a:ext cx="4762" cy="4763"/>
              </a:xfrm>
              <a:custGeom>
                <a:avLst/>
                <a:gdLst>
                  <a:gd name="T0" fmla="*/ 1 w 1"/>
                  <a:gd name="T1" fmla="*/ 1 h 1"/>
                  <a:gd name="T2" fmla="*/ 1 w 1"/>
                  <a:gd name="T3" fmla="*/ 0 h 1"/>
                  <a:gd name="T4" fmla="*/ 1 w 1"/>
                  <a:gd name="T5" fmla="*/ 0 h 1"/>
                  <a:gd name="T6" fmla="*/ 1 w 1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0" y="1"/>
                      <a:pt x="1" y="1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92" name="Freeform 57"/>
              <p:cNvSpPr/>
              <p:nvPr/>
            </p:nvSpPr>
            <p:spPr bwMode="auto">
              <a:xfrm>
                <a:off x="8783638" y="2387601"/>
                <a:ext cx="3175" cy="6350"/>
              </a:xfrm>
              <a:custGeom>
                <a:avLst/>
                <a:gdLst>
                  <a:gd name="T0" fmla="*/ 0 w 1"/>
                  <a:gd name="T1" fmla="*/ 2 h 2"/>
                  <a:gd name="T2" fmla="*/ 1 w 1"/>
                  <a:gd name="T3" fmla="*/ 0 h 2"/>
                  <a:gd name="T4" fmla="*/ 0 w 1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2"/>
                    </a:moveTo>
                    <a:cubicBezTo>
                      <a:pt x="1" y="1"/>
                      <a:pt x="1" y="0"/>
                      <a:pt x="1" y="0"/>
                    </a:cubicBez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93" name="Freeform 58"/>
              <p:cNvSpPr/>
              <p:nvPr/>
            </p:nvSpPr>
            <p:spPr bwMode="auto">
              <a:xfrm>
                <a:off x="8783638" y="2371726"/>
                <a:ext cx="3175" cy="4763"/>
              </a:xfrm>
              <a:custGeom>
                <a:avLst/>
                <a:gdLst>
                  <a:gd name="T0" fmla="*/ 0 w 1"/>
                  <a:gd name="T1" fmla="*/ 1 h 1"/>
                  <a:gd name="T2" fmla="*/ 1 w 1"/>
                  <a:gd name="T3" fmla="*/ 0 h 1"/>
                  <a:gd name="T4" fmla="*/ 0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0" y="0"/>
                      <a:pt x="1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94" name="Freeform 59"/>
              <p:cNvSpPr/>
              <p:nvPr/>
            </p:nvSpPr>
            <p:spPr bwMode="auto">
              <a:xfrm>
                <a:off x="8780463" y="2379663"/>
                <a:ext cx="3175" cy="3175"/>
              </a:xfrm>
              <a:custGeom>
                <a:avLst/>
                <a:gdLst>
                  <a:gd name="T0" fmla="*/ 0 w 1"/>
                  <a:gd name="T1" fmla="*/ 1 h 1"/>
                  <a:gd name="T2" fmla="*/ 0 w 1"/>
                  <a:gd name="T3" fmla="*/ 0 h 1"/>
                  <a:gd name="T4" fmla="*/ 0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0" y="1"/>
                      <a:pt x="0" y="0"/>
                    </a:cubicBezTo>
                    <a:cubicBezTo>
                      <a:pt x="0" y="1"/>
                      <a:pt x="1" y="0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95" name="Freeform 60"/>
              <p:cNvSpPr/>
              <p:nvPr/>
            </p:nvSpPr>
            <p:spPr bwMode="auto">
              <a:xfrm>
                <a:off x="8769350" y="2363788"/>
                <a:ext cx="3175" cy="7938"/>
              </a:xfrm>
              <a:custGeom>
                <a:avLst/>
                <a:gdLst>
                  <a:gd name="T0" fmla="*/ 0 w 1"/>
                  <a:gd name="T1" fmla="*/ 1 h 2"/>
                  <a:gd name="T2" fmla="*/ 0 w 1"/>
                  <a:gd name="T3" fmla="*/ 1 h 2"/>
                  <a:gd name="T4" fmla="*/ 0 w 1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1"/>
                    </a:moveTo>
                    <a:cubicBezTo>
                      <a:pt x="0" y="1"/>
                      <a:pt x="0" y="2"/>
                      <a:pt x="0" y="1"/>
                    </a:cubicBezTo>
                    <a:cubicBezTo>
                      <a:pt x="0" y="1"/>
                      <a:pt x="1" y="0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96" name="Freeform 61"/>
              <p:cNvSpPr/>
              <p:nvPr/>
            </p:nvSpPr>
            <p:spPr bwMode="auto">
              <a:xfrm>
                <a:off x="8761413" y="2368551"/>
                <a:ext cx="3175" cy="3175"/>
              </a:xfrm>
              <a:custGeom>
                <a:avLst/>
                <a:gdLst>
                  <a:gd name="T0" fmla="*/ 0 w 1"/>
                  <a:gd name="T1" fmla="*/ 1 h 1"/>
                  <a:gd name="T2" fmla="*/ 0 w 1"/>
                  <a:gd name="T3" fmla="*/ 1 h 1"/>
                  <a:gd name="T4" fmla="*/ 1 w 1"/>
                  <a:gd name="T5" fmla="*/ 0 h 1"/>
                  <a:gd name="T6" fmla="*/ 0 w 1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0"/>
                      <a:pt x="0" y="0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97" name="Freeform 62"/>
              <p:cNvSpPr/>
              <p:nvPr/>
            </p:nvSpPr>
            <p:spPr bwMode="auto">
              <a:xfrm>
                <a:off x="8640763" y="2335213"/>
                <a:ext cx="0" cy="3175"/>
              </a:xfrm>
              <a:custGeom>
                <a:avLst/>
                <a:gdLst>
                  <a:gd name="T0" fmla="*/ 2 h 2"/>
                  <a:gd name="T1" fmla="*/ 0 h 2"/>
                  <a:gd name="T2" fmla="*/ 2 h 2"/>
                  <a:gd name="T3" fmla="*/ 2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2">
                    <a:moveTo>
                      <a:pt x="0" y="2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98" name="Freeform 63"/>
              <p:cNvSpPr/>
              <p:nvPr/>
            </p:nvSpPr>
            <p:spPr bwMode="auto">
              <a:xfrm>
                <a:off x="8583613" y="2316163"/>
                <a:ext cx="4762" cy="6350"/>
              </a:xfrm>
              <a:custGeom>
                <a:avLst/>
                <a:gdLst>
                  <a:gd name="T0" fmla="*/ 1 w 1"/>
                  <a:gd name="T1" fmla="*/ 1 h 2"/>
                  <a:gd name="T2" fmla="*/ 1 w 1"/>
                  <a:gd name="T3" fmla="*/ 0 h 2"/>
                  <a:gd name="T4" fmla="*/ 1 w 1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1"/>
                    </a:moveTo>
                    <a:cubicBezTo>
                      <a:pt x="0" y="2"/>
                      <a:pt x="1" y="1"/>
                      <a:pt x="1" y="0"/>
                    </a:cubicBezTo>
                    <a:cubicBezTo>
                      <a:pt x="1" y="0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99" name="Freeform 64"/>
              <p:cNvSpPr/>
              <p:nvPr/>
            </p:nvSpPr>
            <p:spPr bwMode="auto">
              <a:xfrm>
                <a:off x="8555038" y="2327276"/>
                <a:ext cx="0" cy="7938"/>
              </a:xfrm>
              <a:custGeom>
                <a:avLst/>
                <a:gdLst>
                  <a:gd name="T0" fmla="*/ 0 h 5"/>
                  <a:gd name="T1" fmla="*/ 0 h 5"/>
                  <a:gd name="T2" fmla="*/ 5 h 5"/>
                  <a:gd name="T3" fmla="*/ 0 h 5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5">
                    <a:moveTo>
                      <a:pt x="0" y="0"/>
                    </a:moveTo>
                    <a:lnTo>
                      <a:pt x="0" y="0"/>
                    </a:lnTo>
                    <a:lnTo>
                      <a:pt x="0" y="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00" name="Freeform 65"/>
              <p:cNvSpPr/>
              <p:nvPr/>
            </p:nvSpPr>
            <p:spPr bwMode="auto">
              <a:xfrm>
                <a:off x="9099550" y="2047876"/>
                <a:ext cx="3175" cy="4763"/>
              </a:xfrm>
              <a:custGeom>
                <a:avLst/>
                <a:gdLst>
                  <a:gd name="T0" fmla="*/ 0 w 1"/>
                  <a:gd name="T1" fmla="*/ 1 h 1"/>
                  <a:gd name="T2" fmla="*/ 1 w 1"/>
                  <a:gd name="T3" fmla="*/ 1 h 1"/>
                  <a:gd name="T4" fmla="*/ 0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1" y="1"/>
                      <a:pt x="1" y="0"/>
                      <a:pt x="1" y="1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01" name="Freeform 66"/>
              <p:cNvSpPr/>
              <p:nvPr/>
            </p:nvSpPr>
            <p:spPr bwMode="auto">
              <a:xfrm>
                <a:off x="8926513" y="1736726"/>
                <a:ext cx="200025" cy="307975"/>
              </a:xfrm>
              <a:custGeom>
                <a:avLst/>
                <a:gdLst>
                  <a:gd name="T0" fmla="*/ 11 w 53"/>
                  <a:gd name="T1" fmla="*/ 10 h 82"/>
                  <a:gd name="T2" fmla="*/ 12 w 53"/>
                  <a:gd name="T3" fmla="*/ 12 h 82"/>
                  <a:gd name="T4" fmla="*/ 18 w 53"/>
                  <a:gd name="T5" fmla="*/ 16 h 82"/>
                  <a:gd name="T6" fmla="*/ 19 w 53"/>
                  <a:gd name="T7" fmla="*/ 18 h 82"/>
                  <a:gd name="T8" fmla="*/ 19 w 53"/>
                  <a:gd name="T9" fmla="*/ 24 h 82"/>
                  <a:gd name="T10" fmla="*/ 20 w 53"/>
                  <a:gd name="T11" fmla="*/ 25 h 82"/>
                  <a:gd name="T12" fmla="*/ 23 w 53"/>
                  <a:gd name="T13" fmla="*/ 28 h 82"/>
                  <a:gd name="T14" fmla="*/ 23 w 53"/>
                  <a:gd name="T15" fmla="*/ 31 h 82"/>
                  <a:gd name="T16" fmla="*/ 23 w 53"/>
                  <a:gd name="T17" fmla="*/ 32 h 82"/>
                  <a:gd name="T18" fmla="*/ 25 w 53"/>
                  <a:gd name="T19" fmla="*/ 33 h 82"/>
                  <a:gd name="T20" fmla="*/ 28 w 53"/>
                  <a:gd name="T21" fmla="*/ 35 h 82"/>
                  <a:gd name="T22" fmla="*/ 29 w 53"/>
                  <a:gd name="T23" fmla="*/ 37 h 82"/>
                  <a:gd name="T24" fmla="*/ 31 w 53"/>
                  <a:gd name="T25" fmla="*/ 38 h 82"/>
                  <a:gd name="T26" fmla="*/ 31 w 53"/>
                  <a:gd name="T27" fmla="*/ 41 h 82"/>
                  <a:gd name="T28" fmla="*/ 32 w 53"/>
                  <a:gd name="T29" fmla="*/ 43 h 82"/>
                  <a:gd name="T30" fmla="*/ 33 w 53"/>
                  <a:gd name="T31" fmla="*/ 46 h 82"/>
                  <a:gd name="T32" fmla="*/ 34 w 53"/>
                  <a:gd name="T33" fmla="*/ 47 h 82"/>
                  <a:gd name="T34" fmla="*/ 33 w 53"/>
                  <a:gd name="T35" fmla="*/ 49 h 82"/>
                  <a:gd name="T36" fmla="*/ 35 w 53"/>
                  <a:gd name="T37" fmla="*/ 49 h 82"/>
                  <a:gd name="T38" fmla="*/ 36 w 53"/>
                  <a:gd name="T39" fmla="*/ 49 h 82"/>
                  <a:gd name="T40" fmla="*/ 37 w 53"/>
                  <a:gd name="T41" fmla="*/ 50 h 82"/>
                  <a:gd name="T42" fmla="*/ 39 w 53"/>
                  <a:gd name="T43" fmla="*/ 54 h 82"/>
                  <a:gd name="T44" fmla="*/ 40 w 53"/>
                  <a:gd name="T45" fmla="*/ 56 h 82"/>
                  <a:gd name="T46" fmla="*/ 41 w 53"/>
                  <a:gd name="T47" fmla="*/ 57 h 82"/>
                  <a:gd name="T48" fmla="*/ 42 w 53"/>
                  <a:gd name="T49" fmla="*/ 60 h 82"/>
                  <a:gd name="T50" fmla="*/ 39 w 53"/>
                  <a:gd name="T51" fmla="*/ 63 h 82"/>
                  <a:gd name="T52" fmla="*/ 44 w 53"/>
                  <a:gd name="T53" fmla="*/ 62 h 82"/>
                  <a:gd name="T54" fmla="*/ 48 w 53"/>
                  <a:gd name="T55" fmla="*/ 61 h 82"/>
                  <a:gd name="T56" fmla="*/ 48 w 53"/>
                  <a:gd name="T57" fmla="*/ 63 h 82"/>
                  <a:gd name="T58" fmla="*/ 50 w 53"/>
                  <a:gd name="T59" fmla="*/ 62 h 82"/>
                  <a:gd name="T60" fmla="*/ 49 w 53"/>
                  <a:gd name="T61" fmla="*/ 64 h 82"/>
                  <a:gd name="T62" fmla="*/ 46 w 53"/>
                  <a:gd name="T63" fmla="*/ 67 h 82"/>
                  <a:gd name="T64" fmla="*/ 50 w 53"/>
                  <a:gd name="T65" fmla="*/ 66 h 82"/>
                  <a:gd name="T66" fmla="*/ 49 w 53"/>
                  <a:gd name="T67" fmla="*/ 67 h 82"/>
                  <a:gd name="T68" fmla="*/ 52 w 53"/>
                  <a:gd name="T69" fmla="*/ 67 h 82"/>
                  <a:gd name="T70" fmla="*/ 52 w 53"/>
                  <a:gd name="T71" fmla="*/ 68 h 82"/>
                  <a:gd name="T72" fmla="*/ 47 w 53"/>
                  <a:gd name="T73" fmla="*/ 71 h 82"/>
                  <a:gd name="T74" fmla="*/ 52 w 53"/>
                  <a:gd name="T75" fmla="*/ 70 h 82"/>
                  <a:gd name="T76" fmla="*/ 48 w 53"/>
                  <a:gd name="T77" fmla="*/ 78 h 82"/>
                  <a:gd name="T78" fmla="*/ 47 w 53"/>
                  <a:gd name="T79" fmla="*/ 79 h 82"/>
                  <a:gd name="T80" fmla="*/ 49 w 53"/>
                  <a:gd name="T81" fmla="*/ 81 h 82"/>
                  <a:gd name="T82" fmla="*/ 46 w 53"/>
                  <a:gd name="T83" fmla="*/ 82 h 82"/>
                  <a:gd name="T84" fmla="*/ 47 w 53"/>
                  <a:gd name="T85" fmla="*/ 79 h 82"/>
                  <a:gd name="T86" fmla="*/ 41 w 53"/>
                  <a:gd name="T87" fmla="*/ 78 h 82"/>
                  <a:gd name="T88" fmla="*/ 35 w 53"/>
                  <a:gd name="T89" fmla="*/ 74 h 82"/>
                  <a:gd name="T90" fmla="*/ 29 w 53"/>
                  <a:gd name="T91" fmla="*/ 69 h 82"/>
                  <a:gd name="T92" fmla="*/ 25 w 53"/>
                  <a:gd name="T93" fmla="*/ 64 h 82"/>
                  <a:gd name="T94" fmla="*/ 22 w 53"/>
                  <a:gd name="T95" fmla="*/ 61 h 82"/>
                  <a:gd name="T96" fmla="*/ 19 w 53"/>
                  <a:gd name="T97" fmla="*/ 52 h 82"/>
                  <a:gd name="T98" fmla="*/ 19 w 53"/>
                  <a:gd name="T99" fmla="*/ 47 h 82"/>
                  <a:gd name="T100" fmla="*/ 18 w 53"/>
                  <a:gd name="T101" fmla="*/ 41 h 82"/>
                  <a:gd name="T102" fmla="*/ 5 w 53"/>
                  <a:gd name="T103" fmla="*/ 24 h 82"/>
                  <a:gd name="T104" fmla="*/ 4 w 53"/>
                  <a:gd name="T105" fmla="*/ 19 h 82"/>
                  <a:gd name="T106" fmla="*/ 8 w 53"/>
                  <a:gd name="T107" fmla="*/ 1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53" h="82">
                    <a:moveTo>
                      <a:pt x="8" y="1"/>
                    </a:moveTo>
                    <a:cubicBezTo>
                      <a:pt x="12" y="0"/>
                      <a:pt x="8" y="3"/>
                      <a:pt x="12" y="4"/>
                    </a:cubicBezTo>
                    <a:cubicBezTo>
                      <a:pt x="12" y="4"/>
                      <a:pt x="9" y="4"/>
                      <a:pt x="10" y="4"/>
                    </a:cubicBezTo>
                    <a:cubicBezTo>
                      <a:pt x="14" y="4"/>
                      <a:pt x="12" y="7"/>
                      <a:pt x="10" y="9"/>
                    </a:cubicBezTo>
                    <a:cubicBezTo>
                      <a:pt x="9" y="9"/>
                      <a:pt x="9" y="9"/>
                      <a:pt x="9" y="9"/>
                    </a:cubicBezTo>
                    <a:cubicBezTo>
                      <a:pt x="9" y="10"/>
                      <a:pt x="11" y="9"/>
                      <a:pt x="11" y="10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1" y="10"/>
                      <a:pt x="11" y="10"/>
                      <a:pt x="12" y="10"/>
                    </a:cubicBezTo>
                    <a:cubicBezTo>
                      <a:pt x="11" y="10"/>
                      <a:pt x="10" y="11"/>
                      <a:pt x="9" y="11"/>
                    </a:cubicBezTo>
                    <a:cubicBezTo>
                      <a:pt x="11" y="11"/>
                      <a:pt x="11" y="11"/>
                      <a:pt x="11" y="11"/>
                    </a:cubicBezTo>
                    <a:cubicBezTo>
                      <a:pt x="15" y="10"/>
                      <a:pt x="11" y="12"/>
                      <a:pt x="13" y="12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5" y="12"/>
                      <a:pt x="15" y="13"/>
                      <a:pt x="16" y="14"/>
                    </a:cubicBezTo>
                    <a:cubicBezTo>
                      <a:pt x="14" y="15"/>
                      <a:pt x="14" y="15"/>
                      <a:pt x="14" y="15"/>
                    </a:cubicBezTo>
                    <a:cubicBezTo>
                      <a:pt x="15" y="14"/>
                      <a:pt x="16" y="15"/>
                      <a:pt x="16" y="15"/>
                    </a:cubicBezTo>
                    <a:cubicBezTo>
                      <a:pt x="15" y="15"/>
                      <a:pt x="18" y="15"/>
                      <a:pt x="17" y="15"/>
                    </a:cubicBezTo>
                    <a:cubicBezTo>
                      <a:pt x="17" y="15"/>
                      <a:pt x="17" y="15"/>
                      <a:pt x="17" y="15"/>
                    </a:cubicBezTo>
                    <a:cubicBezTo>
                      <a:pt x="19" y="15"/>
                      <a:pt x="16" y="16"/>
                      <a:pt x="18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9" y="16"/>
                      <a:pt x="16" y="17"/>
                      <a:pt x="17" y="17"/>
                    </a:cubicBezTo>
                    <a:cubicBezTo>
                      <a:pt x="18" y="17"/>
                      <a:pt x="18" y="17"/>
                      <a:pt x="18" y="17"/>
                    </a:cubicBezTo>
                    <a:cubicBezTo>
                      <a:pt x="18" y="17"/>
                      <a:pt x="17" y="17"/>
                      <a:pt x="18" y="17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8" y="17"/>
                      <a:pt x="17" y="18"/>
                      <a:pt x="19" y="18"/>
                    </a:cubicBezTo>
                    <a:cubicBezTo>
                      <a:pt x="17" y="18"/>
                      <a:pt x="18" y="17"/>
                      <a:pt x="16" y="18"/>
                    </a:cubicBezTo>
                    <a:cubicBezTo>
                      <a:pt x="18" y="19"/>
                      <a:pt x="18" y="21"/>
                      <a:pt x="19" y="22"/>
                    </a:cubicBezTo>
                    <a:cubicBezTo>
                      <a:pt x="17" y="23"/>
                      <a:pt x="17" y="23"/>
                      <a:pt x="17" y="23"/>
                    </a:cubicBezTo>
                    <a:cubicBezTo>
                      <a:pt x="18" y="23"/>
                      <a:pt x="18" y="23"/>
                      <a:pt x="19" y="23"/>
                    </a:cubicBezTo>
                    <a:cubicBezTo>
                      <a:pt x="19" y="23"/>
                      <a:pt x="18" y="23"/>
                      <a:pt x="18" y="23"/>
                    </a:cubicBezTo>
                    <a:cubicBezTo>
                      <a:pt x="17" y="24"/>
                      <a:pt x="20" y="23"/>
                      <a:pt x="19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9" y="24"/>
                      <a:pt x="19" y="24"/>
                      <a:pt x="18" y="25"/>
                    </a:cubicBezTo>
                    <a:cubicBezTo>
                      <a:pt x="20" y="24"/>
                      <a:pt x="18" y="25"/>
                      <a:pt x="19" y="25"/>
                    </a:cubicBezTo>
                    <a:cubicBezTo>
                      <a:pt x="18" y="25"/>
                      <a:pt x="18" y="25"/>
                      <a:pt x="18" y="25"/>
                    </a:cubicBezTo>
                    <a:cubicBezTo>
                      <a:pt x="17" y="26"/>
                      <a:pt x="20" y="25"/>
                      <a:pt x="20" y="25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21" y="25"/>
                      <a:pt x="20" y="26"/>
                      <a:pt x="21" y="26"/>
                    </a:cubicBezTo>
                    <a:cubicBezTo>
                      <a:pt x="21" y="26"/>
                      <a:pt x="21" y="26"/>
                      <a:pt x="21" y="26"/>
                    </a:cubicBezTo>
                    <a:cubicBezTo>
                      <a:pt x="21" y="27"/>
                      <a:pt x="20" y="27"/>
                      <a:pt x="21" y="27"/>
                    </a:cubicBezTo>
                    <a:cubicBezTo>
                      <a:pt x="21" y="28"/>
                      <a:pt x="19" y="28"/>
                      <a:pt x="19" y="28"/>
                    </a:cubicBezTo>
                    <a:cubicBezTo>
                      <a:pt x="22" y="28"/>
                      <a:pt x="21" y="29"/>
                      <a:pt x="23" y="28"/>
                    </a:cubicBezTo>
                    <a:cubicBezTo>
                      <a:pt x="23" y="28"/>
                      <a:pt x="22" y="29"/>
                      <a:pt x="23" y="29"/>
                    </a:cubicBezTo>
                    <a:cubicBezTo>
                      <a:pt x="22" y="29"/>
                      <a:pt x="20" y="30"/>
                      <a:pt x="20" y="30"/>
                    </a:cubicBezTo>
                    <a:cubicBezTo>
                      <a:pt x="19" y="31"/>
                      <a:pt x="19" y="31"/>
                      <a:pt x="19" y="31"/>
                    </a:cubicBezTo>
                    <a:cubicBezTo>
                      <a:pt x="18" y="31"/>
                      <a:pt x="19" y="30"/>
                      <a:pt x="18" y="31"/>
                    </a:cubicBezTo>
                    <a:cubicBezTo>
                      <a:pt x="18" y="31"/>
                      <a:pt x="19" y="31"/>
                      <a:pt x="19" y="31"/>
                    </a:cubicBezTo>
                    <a:cubicBezTo>
                      <a:pt x="20" y="31"/>
                      <a:pt x="23" y="30"/>
                      <a:pt x="23" y="31"/>
                    </a:cubicBezTo>
                    <a:cubicBezTo>
                      <a:pt x="22" y="31"/>
                      <a:pt x="21" y="32"/>
                      <a:pt x="20" y="32"/>
                    </a:cubicBezTo>
                    <a:cubicBezTo>
                      <a:pt x="25" y="31"/>
                      <a:pt x="25" y="31"/>
                      <a:pt x="25" y="31"/>
                    </a:cubicBezTo>
                    <a:cubicBezTo>
                      <a:pt x="25" y="31"/>
                      <a:pt x="23" y="31"/>
                      <a:pt x="24" y="31"/>
                    </a:cubicBezTo>
                    <a:cubicBezTo>
                      <a:pt x="25" y="31"/>
                      <a:pt x="25" y="31"/>
                      <a:pt x="25" y="31"/>
                    </a:cubicBezTo>
                    <a:cubicBezTo>
                      <a:pt x="25" y="31"/>
                      <a:pt x="26" y="31"/>
                      <a:pt x="24" y="32"/>
                    </a:cubicBezTo>
                    <a:cubicBezTo>
                      <a:pt x="23" y="32"/>
                      <a:pt x="23" y="32"/>
                      <a:pt x="23" y="32"/>
                    </a:cubicBezTo>
                    <a:cubicBezTo>
                      <a:pt x="23" y="33"/>
                      <a:pt x="23" y="32"/>
                      <a:pt x="24" y="33"/>
                    </a:cubicBezTo>
                    <a:cubicBezTo>
                      <a:pt x="23" y="33"/>
                      <a:pt x="23" y="33"/>
                      <a:pt x="23" y="33"/>
                    </a:cubicBezTo>
                    <a:cubicBezTo>
                      <a:pt x="23" y="33"/>
                      <a:pt x="24" y="33"/>
                      <a:pt x="25" y="32"/>
                    </a:cubicBezTo>
                    <a:cubicBezTo>
                      <a:pt x="25" y="32"/>
                      <a:pt x="24" y="33"/>
                      <a:pt x="25" y="32"/>
                    </a:cubicBezTo>
                    <a:cubicBezTo>
                      <a:pt x="26" y="32"/>
                      <a:pt x="26" y="32"/>
                      <a:pt x="27" y="32"/>
                    </a:cubicBezTo>
                    <a:cubicBezTo>
                      <a:pt x="25" y="33"/>
                      <a:pt x="25" y="33"/>
                      <a:pt x="25" y="33"/>
                    </a:cubicBezTo>
                    <a:cubicBezTo>
                      <a:pt x="27" y="33"/>
                      <a:pt x="27" y="33"/>
                      <a:pt x="28" y="33"/>
                    </a:cubicBezTo>
                    <a:cubicBezTo>
                      <a:pt x="29" y="32"/>
                      <a:pt x="26" y="33"/>
                      <a:pt x="27" y="33"/>
                    </a:cubicBezTo>
                    <a:cubicBezTo>
                      <a:pt x="26" y="34"/>
                      <a:pt x="29" y="33"/>
                      <a:pt x="27" y="35"/>
                    </a:cubicBezTo>
                    <a:cubicBezTo>
                      <a:pt x="27" y="35"/>
                      <a:pt x="29" y="34"/>
                      <a:pt x="28" y="34"/>
                    </a:cubicBezTo>
                    <a:cubicBezTo>
                      <a:pt x="28" y="34"/>
                      <a:pt x="27" y="35"/>
                      <a:pt x="28" y="35"/>
                    </a:cubicBezTo>
                    <a:cubicBezTo>
                      <a:pt x="27" y="35"/>
                      <a:pt x="28" y="35"/>
                      <a:pt x="28" y="35"/>
                    </a:cubicBezTo>
                    <a:cubicBezTo>
                      <a:pt x="29" y="35"/>
                      <a:pt x="28" y="35"/>
                      <a:pt x="28" y="35"/>
                    </a:cubicBezTo>
                    <a:cubicBezTo>
                      <a:pt x="29" y="35"/>
                      <a:pt x="30" y="35"/>
                      <a:pt x="29" y="36"/>
                    </a:cubicBezTo>
                    <a:cubicBezTo>
                      <a:pt x="30" y="36"/>
                      <a:pt x="31" y="36"/>
                      <a:pt x="31" y="36"/>
                    </a:cubicBezTo>
                    <a:cubicBezTo>
                      <a:pt x="30" y="37"/>
                      <a:pt x="30" y="37"/>
                      <a:pt x="30" y="37"/>
                    </a:cubicBezTo>
                    <a:cubicBezTo>
                      <a:pt x="29" y="37"/>
                      <a:pt x="30" y="37"/>
                      <a:pt x="29" y="37"/>
                    </a:cubicBezTo>
                    <a:cubicBezTo>
                      <a:pt x="31" y="37"/>
                      <a:pt x="27" y="37"/>
                      <a:pt x="29" y="37"/>
                    </a:cubicBezTo>
                    <a:cubicBezTo>
                      <a:pt x="28" y="37"/>
                      <a:pt x="31" y="36"/>
                      <a:pt x="29" y="37"/>
                    </a:cubicBezTo>
                    <a:cubicBezTo>
                      <a:pt x="29" y="37"/>
                      <a:pt x="31" y="37"/>
                      <a:pt x="30" y="38"/>
                    </a:cubicBezTo>
                    <a:cubicBezTo>
                      <a:pt x="30" y="37"/>
                      <a:pt x="28" y="38"/>
                      <a:pt x="28" y="38"/>
                    </a:cubicBezTo>
                    <a:cubicBezTo>
                      <a:pt x="28" y="39"/>
                      <a:pt x="29" y="38"/>
                      <a:pt x="29" y="38"/>
                    </a:cubicBezTo>
                    <a:cubicBezTo>
                      <a:pt x="30" y="38"/>
                      <a:pt x="30" y="38"/>
                      <a:pt x="30" y="38"/>
                    </a:cubicBezTo>
                    <a:cubicBezTo>
                      <a:pt x="31" y="38"/>
                      <a:pt x="30" y="39"/>
                      <a:pt x="31" y="38"/>
                    </a:cubicBezTo>
                    <a:cubicBezTo>
                      <a:pt x="30" y="38"/>
                      <a:pt x="32" y="38"/>
                      <a:pt x="30" y="39"/>
                    </a:cubicBezTo>
                    <a:cubicBezTo>
                      <a:pt x="28" y="40"/>
                      <a:pt x="28" y="40"/>
                      <a:pt x="28" y="40"/>
                    </a:cubicBezTo>
                    <a:cubicBezTo>
                      <a:pt x="28" y="40"/>
                      <a:pt x="30" y="39"/>
                      <a:pt x="31" y="39"/>
                    </a:cubicBezTo>
                    <a:cubicBezTo>
                      <a:pt x="30" y="39"/>
                      <a:pt x="30" y="39"/>
                      <a:pt x="30" y="39"/>
                    </a:cubicBezTo>
                    <a:cubicBezTo>
                      <a:pt x="33" y="38"/>
                      <a:pt x="30" y="40"/>
                      <a:pt x="32" y="39"/>
                    </a:cubicBezTo>
                    <a:cubicBezTo>
                      <a:pt x="31" y="40"/>
                      <a:pt x="32" y="40"/>
                      <a:pt x="31" y="41"/>
                    </a:cubicBezTo>
                    <a:cubicBezTo>
                      <a:pt x="32" y="40"/>
                      <a:pt x="33" y="40"/>
                      <a:pt x="32" y="41"/>
                    </a:cubicBezTo>
                    <a:cubicBezTo>
                      <a:pt x="32" y="41"/>
                      <a:pt x="32" y="41"/>
                      <a:pt x="31" y="41"/>
                    </a:cubicBezTo>
                    <a:cubicBezTo>
                      <a:pt x="31" y="41"/>
                      <a:pt x="31" y="41"/>
                      <a:pt x="32" y="41"/>
                    </a:cubicBezTo>
                    <a:cubicBezTo>
                      <a:pt x="31" y="41"/>
                      <a:pt x="30" y="42"/>
                      <a:pt x="30" y="43"/>
                    </a:cubicBezTo>
                    <a:cubicBezTo>
                      <a:pt x="31" y="43"/>
                      <a:pt x="32" y="42"/>
                      <a:pt x="33" y="42"/>
                    </a:cubicBezTo>
                    <a:cubicBezTo>
                      <a:pt x="30" y="43"/>
                      <a:pt x="35" y="41"/>
                      <a:pt x="32" y="43"/>
                    </a:cubicBezTo>
                    <a:cubicBezTo>
                      <a:pt x="32" y="43"/>
                      <a:pt x="31" y="43"/>
                      <a:pt x="31" y="43"/>
                    </a:cubicBezTo>
                    <a:cubicBezTo>
                      <a:pt x="28" y="45"/>
                      <a:pt x="33" y="43"/>
                      <a:pt x="32" y="44"/>
                    </a:cubicBezTo>
                    <a:cubicBezTo>
                      <a:pt x="34" y="43"/>
                      <a:pt x="34" y="43"/>
                      <a:pt x="34" y="43"/>
                    </a:cubicBezTo>
                    <a:cubicBezTo>
                      <a:pt x="32" y="43"/>
                      <a:pt x="35" y="43"/>
                      <a:pt x="33" y="44"/>
                    </a:cubicBezTo>
                    <a:cubicBezTo>
                      <a:pt x="34" y="43"/>
                      <a:pt x="32" y="44"/>
                      <a:pt x="34" y="43"/>
                    </a:cubicBezTo>
                    <a:cubicBezTo>
                      <a:pt x="33" y="45"/>
                      <a:pt x="36" y="44"/>
                      <a:pt x="33" y="46"/>
                    </a:cubicBezTo>
                    <a:cubicBezTo>
                      <a:pt x="33" y="46"/>
                      <a:pt x="33" y="46"/>
                      <a:pt x="34" y="46"/>
                    </a:cubicBezTo>
                    <a:cubicBezTo>
                      <a:pt x="35" y="45"/>
                      <a:pt x="33" y="46"/>
                      <a:pt x="34" y="46"/>
                    </a:cubicBezTo>
                    <a:cubicBezTo>
                      <a:pt x="34" y="46"/>
                      <a:pt x="34" y="45"/>
                      <a:pt x="34" y="45"/>
                    </a:cubicBezTo>
                    <a:cubicBezTo>
                      <a:pt x="34" y="46"/>
                      <a:pt x="34" y="46"/>
                      <a:pt x="32" y="47"/>
                    </a:cubicBezTo>
                    <a:cubicBezTo>
                      <a:pt x="31" y="47"/>
                      <a:pt x="36" y="45"/>
                      <a:pt x="35" y="46"/>
                    </a:cubicBezTo>
                    <a:cubicBezTo>
                      <a:pt x="34" y="47"/>
                      <a:pt x="34" y="47"/>
                      <a:pt x="34" y="47"/>
                    </a:cubicBezTo>
                    <a:cubicBezTo>
                      <a:pt x="36" y="46"/>
                      <a:pt x="36" y="46"/>
                      <a:pt x="36" y="46"/>
                    </a:cubicBezTo>
                    <a:cubicBezTo>
                      <a:pt x="36" y="47"/>
                      <a:pt x="34" y="47"/>
                      <a:pt x="33" y="48"/>
                    </a:cubicBezTo>
                    <a:cubicBezTo>
                      <a:pt x="33" y="48"/>
                      <a:pt x="33" y="48"/>
                      <a:pt x="34" y="48"/>
                    </a:cubicBezTo>
                    <a:cubicBezTo>
                      <a:pt x="33" y="49"/>
                      <a:pt x="33" y="49"/>
                      <a:pt x="33" y="49"/>
                    </a:cubicBezTo>
                    <a:cubicBezTo>
                      <a:pt x="34" y="48"/>
                      <a:pt x="33" y="49"/>
                      <a:pt x="34" y="49"/>
                    </a:cubicBezTo>
                    <a:cubicBezTo>
                      <a:pt x="33" y="49"/>
                      <a:pt x="33" y="49"/>
                      <a:pt x="33" y="49"/>
                    </a:cubicBezTo>
                    <a:cubicBezTo>
                      <a:pt x="33" y="49"/>
                      <a:pt x="33" y="49"/>
                      <a:pt x="34" y="49"/>
                    </a:cubicBezTo>
                    <a:cubicBezTo>
                      <a:pt x="34" y="49"/>
                      <a:pt x="35" y="48"/>
                      <a:pt x="35" y="48"/>
                    </a:cubicBezTo>
                    <a:cubicBezTo>
                      <a:pt x="35" y="48"/>
                      <a:pt x="35" y="48"/>
                      <a:pt x="36" y="48"/>
                    </a:cubicBezTo>
                    <a:cubicBezTo>
                      <a:pt x="35" y="48"/>
                      <a:pt x="35" y="48"/>
                      <a:pt x="35" y="49"/>
                    </a:cubicBezTo>
                    <a:cubicBezTo>
                      <a:pt x="35" y="49"/>
                      <a:pt x="37" y="48"/>
                      <a:pt x="37" y="48"/>
                    </a:cubicBezTo>
                    <a:cubicBezTo>
                      <a:pt x="36" y="49"/>
                      <a:pt x="37" y="49"/>
                      <a:pt x="35" y="49"/>
                    </a:cubicBezTo>
                    <a:cubicBezTo>
                      <a:pt x="35" y="49"/>
                      <a:pt x="36" y="49"/>
                      <a:pt x="35" y="49"/>
                    </a:cubicBezTo>
                    <a:cubicBezTo>
                      <a:pt x="35" y="49"/>
                      <a:pt x="34" y="50"/>
                      <a:pt x="35" y="49"/>
                    </a:cubicBezTo>
                    <a:cubicBezTo>
                      <a:pt x="35" y="49"/>
                      <a:pt x="37" y="48"/>
                      <a:pt x="37" y="49"/>
                    </a:cubicBezTo>
                    <a:cubicBezTo>
                      <a:pt x="35" y="49"/>
                      <a:pt x="35" y="49"/>
                      <a:pt x="35" y="49"/>
                    </a:cubicBezTo>
                    <a:cubicBezTo>
                      <a:pt x="35" y="50"/>
                      <a:pt x="35" y="50"/>
                      <a:pt x="35" y="50"/>
                    </a:cubicBezTo>
                    <a:cubicBezTo>
                      <a:pt x="36" y="49"/>
                      <a:pt x="36" y="49"/>
                      <a:pt x="36" y="49"/>
                    </a:cubicBezTo>
                    <a:cubicBezTo>
                      <a:pt x="35" y="50"/>
                      <a:pt x="35" y="50"/>
                      <a:pt x="35" y="50"/>
                    </a:cubicBezTo>
                    <a:cubicBezTo>
                      <a:pt x="37" y="49"/>
                      <a:pt x="36" y="50"/>
                      <a:pt x="37" y="49"/>
                    </a:cubicBezTo>
                    <a:cubicBezTo>
                      <a:pt x="38" y="49"/>
                      <a:pt x="37" y="50"/>
                      <a:pt x="37" y="50"/>
                    </a:cubicBezTo>
                    <a:cubicBezTo>
                      <a:pt x="37" y="50"/>
                      <a:pt x="37" y="50"/>
                      <a:pt x="37" y="50"/>
                    </a:cubicBezTo>
                    <a:cubicBezTo>
                      <a:pt x="36" y="51"/>
                      <a:pt x="36" y="51"/>
                      <a:pt x="37" y="50"/>
                    </a:cubicBezTo>
                    <a:cubicBezTo>
                      <a:pt x="37" y="50"/>
                      <a:pt x="37" y="50"/>
                      <a:pt x="37" y="50"/>
                    </a:cubicBezTo>
                    <a:cubicBezTo>
                      <a:pt x="37" y="51"/>
                      <a:pt x="37" y="51"/>
                      <a:pt x="38" y="50"/>
                    </a:cubicBezTo>
                    <a:cubicBezTo>
                      <a:pt x="37" y="51"/>
                      <a:pt x="34" y="53"/>
                      <a:pt x="35" y="52"/>
                    </a:cubicBezTo>
                    <a:cubicBezTo>
                      <a:pt x="35" y="52"/>
                      <a:pt x="38" y="51"/>
                      <a:pt x="38" y="51"/>
                    </a:cubicBezTo>
                    <a:cubicBezTo>
                      <a:pt x="38" y="52"/>
                      <a:pt x="40" y="51"/>
                      <a:pt x="38" y="53"/>
                    </a:cubicBezTo>
                    <a:cubicBezTo>
                      <a:pt x="39" y="52"/>
                      <a:pt x="39" y="52"/>
                      <a:pt x="39" y="52"/>
                    </a:cubicBezTo>
                    <a:cubicBezTo>
                      <a:pt x="39" y="53"/>
                      <a:pt x="41" y="53"/>
                      <a:pt x="39" y="54"/>
                    </a:cubicBezTo>
                    <a:cubicBezTo>
                      <a:pt x="39" y="54"/>
                      <a:pt x="38" y="55"/>
                      <a:pt x="37" y="55"/>
                    </a:cubicBezTo>
                    <a:cubicBezTo>
                      <a:pt x="38" y="55"/>
                      <a:pt x="36" y="56"/>
                      <a:pt x="38" y="55"/>
                    </a:cubicBezTo>
                    <a:cubicBezTo>
                      <a:pt x="39" y="55"/>
                      <a:pt x="40" y="54"/>
                      <a:pt x="40" y="54"/>
                    </a:cubicBezTo>
                    <a:cubicBezTo>
                      <a:pt x="41" y="54"/>
                      <a:pt x="41" y="54"/>
                      <a:pt x="40" y="55"/>
                    </a:cubicBezTo>
                    <a:cubicBezTo>
                      <a:pt x="41" y="55"/>
                      <a:pt x="41" y="55"/>
                      <a:pt x="41" y="55"/>
                    </a:cubicBezTo>
                    <a:cubicBezTo>
                      <a:pt x="40" y="55"/>
                      <a:pt x="40" y="56"/>
                      <a:pt x="40" y="56"/>
                    </a:cubicBezTo>
                    <a:cubicBezTo>
                      <a:pt x="41" y="55"/>
                      <a:pt x="41" y="55"/>
                      <a:pt x="41" y="55"/>
                    </a:cubicBezTo>
                    <a:cubicBezTo>
                      <a:pt x="40" y="56"/>
                      <a:pt x="40" y="56"/>
                      <a:pt x="40" y="56"/>
                    </a:cubicBezTo>
                    <a:cubicBezTo>
                      <a:pt x="41" y="56"/>
                      <a:pt x="42" y="55"/>
                      <a:pt x="42" y="56"/>
                    </a:cubicBezTo>
                    <a:cubicBezTo>
                      <a:pt x="40" y="56"/>
                      <a:pt x="40" y="56"/>
                      <a:pt x="40" y="56"/>
                    </a:cubicBezTo>
                    <a:cubicBezTo>
                      <a:pt x="41" y="56"/>
                      <a:pt x="43" y="55"/>
                      <a:pt x="42" y="56"/>
                    </a:cubicBezTo>
                    <a:cubicBezTo>
                      <a:pt x="41" y="57"/>
                      <a:pt x="41" y="57"/>
                      <a:pt x="41" y="57"/>
                    </a:cubicBezTo>
                    <a:cubicBezTo>
                      <a:pt x="41" y="57"/>
                      <a:pt x="42" y="57"/>
                      <a:pt x="42" y="56"/>
                    </a:cubicBezTo>
                    <a:cubicBezTo>
                      <a:pt x="42" y="57"/>
                      <a:pt x="42" y="58"/>
                      <a:pt x="40" y="58"/>
                    </a:cubicBezTo>
                    <a:cubicBezTo>
                      <a:pt x="44" y="57"/>
                      <a:pt x="44" y="58"/>
                      <a:pt x="45" y="59"/>
                    </a:cubicBezTo>
                    <a:cubicBezTo>
                      <a:pt x="44" y="59"/>
                      <a:pt x="44" y="59"/>
                      <a:pt x="44" y="59"/>
                    </a:cubicBezTo>
                    <a:cubicBezTo>
                      <a:pt x="43" y="60"/>
                      <a:pt x="45" y="58"/>
                      <a:pt x="45" y="59"/>
                    </a:cubicBezTo>
                    <a:cubicBezTo>
                      <a:pt x="42" y="60"/>
                      <a:pt x="42" y="60"/>
                      <a:pt x="42" y="60"/>
                    </a:cubicBezTo>
                    <a:cubicBezTo>
                      <a:pt x="42" y="61"/>
                      <a:pt x="44" y="60"/>
                      <a:pt x="44" y="60"/>
                    </a:cubicBezTo>
                    <a:cubicBezTo>
                      <a:pt x="45" y="59"/>
                      <a:pt x="44" y="60"/>
                      <a:pt x="45" y="59"/>
                    </a:cubicBezTo>
                    <a:cubicBezTo>
                      <a:pt x="45" y="59"/>
                      <a:pt x="44" y="60"/>
                      <a:pt x="46" y="59"/>
                    </a:cubicBezTo>
                    <a:cubicBezTo>
                      <a:pt x="45" y="60"/>
                      <a:pt x="44" y="60"/>
                      <a:pt x="44" y="61"/>
                    </a:cubicBezTo>
                    <a:cubicBezTo>
                      <a:pt x="45" y="60"/>
                      <a:pt x="45" y="60"/>
                      <a:pt x="45" y="60"/>
                    </a:cubicBezTo>
                    <a:cubicBezTo>
                      <a:pt x="43" y="62"/>
                      <a:pt x="41" y="62"/>
                      <a:pt x="39" y="63"/>
                    </a:cubicBezTo>
                    <a:cubicBezTo>
                      <a:pt x="39" y="63"/>
                      <a:pt x="39" y="63"/>
                      <a:pt x="39" y="63"/>
                    </a:cubicBezTo>
                    <a:cubicBezTo>
                      <a:pt x="38" y="65"/>
                      <a:pt x="37" y="64"/>
                      <a:pt x="37" y="65"/>
                    </a:cubicBezTo>
                    <a:cubicBezTo>
                      <a:pt x="38" y="65"/>
                      <a:pt x="40" y="63"/>
                      <a:pt x="41" y="63"/>
                    </a:cubicBezTo>
                    <a:cubicBezTo>
                      <a:pt x="41" y="63"/>
                      <a:pt x="44" y="61"/>
                      <a:pt x="45" y="61"/>
                    </a:cubicBezTo>
                    <a:cubicBezTo>
                      <a:pt x="44" y="62"/>
                      <a:pt x="44" y="61"/>
                      <a:pt x="43" y="62"/>
                    </a:cubicBezTo>
                    <a:cubicBezTo>
                      <a:pt x="42" y="63"/>
                      <a:pt x="44" y="62"/>
                      <a:pt x="44" y="62"/>
                    </a:cubicBezTo>
                    <a:cubicBezTo>
                      <a:pt x="44" y="62"/>
                      <a:pt x="46" y="61"/>
                      <a:pt x="46" y="61"/>
                    </a:cubicBezTo>
                    <a:cubicBezTo>
                      <a:pt x="45" y="61"/>
                      <a:pt x="44" y="62"/>
                      <a:pt x="44" y="62"/>
                    </a:cubicBezTo>
                    <a:cubicBezTo>
                      <a:pt x="45" y="61"/>
                      <a:pt x="46" y="61"/>
                      <a:pt x="47" y="61"/>
                    </a:cubicBezTo>
                    <a:cubicBezTo>
                      <a:pt x="49" y="59"/>
                      <a:pt x="46" y="61"/>
                      <a:pt x="48" y="60"/>
                    </a:cubicBezTo>
                    <a:cubicBezTo>
                      <a:pt x="47" y="61"/>
                      <a:pt x="45" y="62"/>
                      <a:pt x="44" y="63"/>
                    </a:cubicBezTo>
                    <a:cubicBezTo>
                      <a:pt x="45" y="62"/>
                      <a:pt x="46" y="62"/>
                      <a:pt x="48" y="61"/>
                    </a:cubicBezTo>
                    <a:cubicBezTo>
                      <a:pt x="48" y="61"/>
                      <a:pt x="47" y="62"/>
                      <a:pt x="46" y="62"/>
                    </a:cubicBezTo>
                    <a:cubicBezTo>
                      <a:pt x="45" y="63"/>
                      <a:pt x="48" y="61"/>
                      <a:pt x="46" y="63"/>
                    </a:cubicBezTo>
                    <a:cubicBezTo>
                      <a:pt x="47" y="62"/>
                      <a:pt x="47" y="62"/>
                      <a:pt x="47" y="62"/>
                    </a:cubicBezTo>
                    <a:cubicBezTo>
                      <a:pt x="47" y="62"/>
                      <a:pt x="46" y="62"/>
                      <a:pt x="46" y="63"/>
                    </a:cubicBezTo>
                    <a:cubicBezTo>
                      <a:pt x="46" y="63"/>
                      <a:pt x="48" y="62"/>
                      <a:pt x="46" y="64"/>
                    </a:cubicBezTo>
                    <a:cubicBezTo>
                      <a:pt x="46" y="63"/>
                      <a:pt x="46" y="64"/>
                      <a:pt x="48" y="63"/>
                    </a:cubicBezTo>
                    <a:cubicBezTo>
                      <a:pt x="48" y="62"/>
                      <a:pt x="46" y="63"/>
                      <a:pt x="48" y="62"/>
                    </a:cubicBezTo>
                    <a:cubicBezTo>
                      <a:pt x="47" y="63"/>
                      <a:pt x="49" y="62"/>
                      <a:pt x="49" y="62"/>
                    </a:cubicBezTo>
                    <a:cubicBezTo>
                      <a:pt x="48" y="62"/>
                      <a:pt x="48" y="62"/>
                      <a:pt x="48" y="62"/>
                    </a:cubicBezTo>
                    <a:cubicBezTo>
                      <a:pt x="49" y="62"/>
                      <a:pt x="49" y="62"/>
                      <a:pt x="50" y="62"/>
                    </a:cubicBezTo>
                    <a:cubicBezTo>
                      <a:pt x="49" y="62"/>
                      <a:pt x="49" y="63"/>
                      <a:pt x="48" y="63"/>
                    </a:cubicBezTo>
                    <a:cubicBezTo>
                      <a:pt x="50" y="62"/>
                      <a:pt x="50" y="62"/>
                      <a:pt x="50" y="62"/>
                    </a:cubicBezTo>
                    <a:cubicBezTo>
                      <a:pt x="50" y="62"/>
                      <a:pt x="48" y="63"/>
                      <a:pt x="48" y="64"/>
                    </a:cubicBezTo>
                    <a:cubicBezTo>
                      <a:pt x="47" y="64"/>
                      <a:pt x="47" y="64"/>
                      <a:pt x="47" y="64"/>
                    </a:cubicBezTo>
                    <a:cubicBezTo>
                      <a:pt x="47" y="64"/>
                      <a:pt x="46" y="65"/>
                      <a:pt x="47" y="65"/>
                    </a:cubicBezTo>
                    <a:cubicBezTo>
                      <a:pt x="48" y="64"/>
                      <a:pt x="49" y="63"/>
                      <a:pt x="50" y="63"/>
                    </a:cubicBezTo>
                    <a:cubicBezTo>
                      <a:pt x="51" y="62"/>
                      <a:pt x="49" y="63"/>
                      <a:pt x="50" y="63"/>
                    </a:cubicBezTo>
                    <a:cubicBezTo>
                      <a:pt x="49" y="64"/>
                      <a:pt x="49" y="64"/>
                      <a:pt x="49" y="64"/>
                    </a:cubicBezTo>
                    <a:cubicBezTo>
                      <a:pt x="48" y="64"/>
                      <a:pt x="47" y="65"/>
                      <a:pt x="47" y="65"/>
                    </a:cubicBezTo>
                    <a:cubicBezTo>
                      <a:pt x="48" y="65"/>
                      <a:pt x="49" y="64"/>
                      <a:pt x="50" y="63"/>
                    </a:cubicBezTo>
                    <a:cubicBezTo>
                      <a:pt x="50" y="64"/>
                      <a:pt x="49" y="64"/>
                      <a:pt x="48" y="65"/>
                    </a:cubicBezTo>
                    <a:cubicBezTo>
                      <a:pt x="49" y="65"/>
                      <a:pt x="50" y="64"/>
                      <a:pt x="50" y="63"/>
                    </a:cubicBezTo>
                    <a:cubicBezTo>
                      <a:pt x="50" y="64"/>
                      <a:pt x="49" y="65"/>
                      <a:pt x="48" y="66"/>
                    </a:cubicBezTo>
                    <a:cubicBezTo>
                      <a:pt x="46" y="67"/>
                      <a:pt x="46" y="67"/>
                      <a:pt x="46" y="67"/>
                    </a:cubicBezTo>
                    <a:cubicBezTo>
                      <a:pt x="46" y="67"/>
                      <a:pt x="46" y="67"/>
                      <a:pt x="46" y="67"/>
                    </a:cubicBezTo>
                    <a:cubicBezTo>
                      <a:pt x="45" y="68"/>
                      <a:pt x="45" y="68"/>
                      <a:pt x="43" y="69"/>
                    </a:cubicBezTo>
                    <a:cubicBezTo>
                      <a:pt x="43" y="69"/>
                      <a:pt x="44" y="69"/>
                      <a:pt x="44" y="69"/>
                    </a:cubicBezTo>
                    <a:cubicBezTo>
                      <a:pt x="47" y="67"/>
                      <a:pt x="48" y="67"/>
                      <a:pt x="50" y="65"/>
                    </a:cubicBezTo>
                    <a:cubicBezTo>
                      <a:pt x="51" y="65"/>
                      <a:pt x="45" y="69"/>
                      <a:pt x="49" y="67"/>
                    </a:cubicBezTo>
                    <a:cubicBezTo>
                      <a:pt x="49" y="67"/>
                      <a:pt x="51" y="66"/>
                      <a:pt x="50" y="66"/>
                    </a:cubicBezTo>
                    <a:cubicBezTo>
                      <a:pt x="50" y="66"/>
                      <a:pt x="52" y="64"/>
                      <a:pt x="52" y="65"/>
                    </a:cubicBezTo>
                    <a:cubicBezTo>
                      <a:pt x="51" y="66"/>
                      <a:pt x="50" y="67"/>
                      <a:pt x="48" y="68"/>
                    </a:cubicBezTo>
                    <a:cubicBezTo>
                      <a:pt x="49" y="67"/>
                      <a:pt x="49" y="67"/>
                      <a:pt x="48" y="67"/>
                    </a:cubicBezTo>
                    <a:cubicBezTo>
                      <a:pt x="47" y="68"/>
                      <a:pt x="46" y="69"/>
                      <a:pt x="46" y="69"/>
                    </a:cubicBezTo>
                    <a:cubicBezTo>
                      <a:pt x="47" y="69"/>
                      <a:pt x="47" y="69"/>
                      <a:pt x="48" y="68"/>
                    </a:cubicBezTo>
                    <a:cubicBezTo>
                      <a:pt x="49" y="67"/>
                      <a:pt x="48" y="68"/>
                      <a:pt x="49" y="67"/>
                    </a:cubicBezTo>
                    <a:cubicBezTo>
                      <a:pt x="50" y="67"/>
                      <a:pt x="48" y="69"/>
                      <a:pt x="50" y="67"/>
                    </a:cubicBezTo>
                    <a:cubicBezTo>
                      <a:pt x="50" y="67"/>
                      <a:pt x="51" y="66"/>
                      <a:pt x="52" y="66"/>
                    </a:cubicBezTo>
                    <a:cubicBezTo>
                      <a:pt x="52" y="65"/>
                      <a:pt x="52" y="65"/>
                      <a:pt x="52" y="65"/>
                    </a:cubicBezTo>
                    <a:cubicBezTo>
                      <a:pt x="52" y="66"/>
                      <a:pt x="52" y="66"/>
                      <a:pt x="52" y="66"/>
                    </a:cubicBezTo>
                    <a:cubicBezTo>
                      <a:pt x="51" y="67"/>
                      <a:pt x="53" y="65"/>
                      <a:pt x="53" y="66"/>
                    </a:cubicBezTo>
                    <a:cubicBezTo>
                      <a:pt x="52" y="67"/>
                      <a:pt x="52" y="67"/>
                      <a:pt x="52" y="67"/>
                    </a:cubicBezTo>
                    <a:cubicBezTo>
                      <a:pt x="50" y="68"/>
                      <a:pt x="52" y="66"/>
                      <a:pt x="50" y="68"/>
                    </a:cubicBezTo>
                    <a:cubicBezTo>
                      <a:pt x="50" y="68"/>
                      <a:pt x="51" y="67"/>
                      <a:pt x="50" y="68"/>
                    </a:cubicBezTo>
                    <a:cubicBezTo>
                      <a:pt x="50" y="68"/>
                      <a:pt x="50" y="68"/>
                      <a:pt x="50" y="68"/>
                    </a:cubicBezTo>
                    <a:cubicBezTo>
                      <a:pt x="50" y="68"/>
                      <a:pt x="47" y="70"/>
                      <a:pt x="49" y="69"/>
                    </a:cubicBezTo>
                    <a:cubicBezTo>
                      <a:pt x="50" y="69"/>
                      <a:pt x="50" y="69"/>
                      <a:pt x="51" y="68"/>
                    </a:cubicBezTo>
                    <a:cubicBezTo>
                      <a:pt x="51" y="68"/>
                      <a:pt x="52" y="68"/>
                      <a:pt x="52" y="68"/>
                    </a:cubicBezTo>
                    <a:cubicBezTo>
                      <a:pt x="51" y="69"/>
                      <a:pt x="52" y="68"/>
                      <a:pt x="51" y="69"/>
                    </a:cubicBezTo>
                    <a:cubicBezTo>
                      <a:pt x="51" y="69"/>
                      <a:pt x="51" y="68"/>
                      <a:pt x="49" y="69"/>
                    </a:cubicBezTo>
                    <a:cubicBezTo>
                      <a:pt x="47" y="71"/>
                      <a:pt x="49" y="69"/>
                      <a:pt x="47" y="70"/>
                    </a:cubicBezTo>
                    <a:cubicBezTo>
                      <a:pt x="47" y="70"/>
                      <a:pt x="46" y="72"/>
                      <a:pt x="44" y="73"/>
                    </a:cubicBezTo>
                    <a:cubicBezTo>
                      <a:pt x="44" y="73"/>
                      <a:pt x="45" y="73"/>
                      <a:pt x="45" y="73"/>
                    </a:cubicBezTo>
                    <a:cubicBezTo>
                      <a:pt x="46" y="72"/>
                      <a:pt x="46" y="72"/>
                      <a:pt x="47" y="71"/>
                    </a:cubicBezTo>
                    <a:cubicBezTo>
                      <a:pt x="47" y="71"/>
                      <a:pt x="48" y="71"/>
                      <a:pt x="49" y="70"/>
                    </a:cubicBezTo>
                    <a:cubicBezTo>
                      <a:pt x="49" y="71"/>
                      <a:pt x="48" y="72"/>
                      <a:pt x="48" y="72"/>
                    </a:cubicBezTo>
                    <a:cubicBezTo>
                      <a:pt x="48" y="72"/>
                      <a:pt x="48" y="72"/>
                      <a:pt x="48" y="73"/>
                    </a:cubicBezTo>
                    <a:cubicBezTo>
                      <a:pt x="50" y="71"/>
                      <a:pt x="49" y="73"/>
                      <a:pt x="50" y="72"/>
                    </a:cubicBezTo>
                    <a:cubicBezTo>
                      <a:pt x="51" y="71"/>
                      <a:pt x="52" y="70"/>
                      <a:pt x="53" y="69"/>
                    </a:cubicBezTo>
                    <a:cubicBezTo>
                      <a:pt x="53" y="70"/>
                      <a:pt x="52" y="70"/>
                      <a:pt x="52" y="70"/>
                    </a:cubicBezTo>
                    <a:cubicBezTo>
                      <a:pt x="53" y="70"/>
                      <a:pt x="50" y="72"/>
                      <a:pt x="52" y="71"/>
                    </a:cubicBezTo>
                    <a:cubicBezTo>
                      <a:pt x="51" y="71"/>
                      <a:pt x="49" y="72"/>
                      <a:pt x="48" y="74"/>
                    </a:cubicBezTo>
                    <a:cubicBezTo>
                      <a:pt x="49" y="73"/>
                      <a:pt x="47" y="74"/>
                      <a:pt x="47" y="75"/>
                    </a:cubicBezTo>
                    <a:cubicBezTo>
                      <a:pt x="48" y="74"/>
                      <a:pt x="49" y="74"/>
                      <a:pt x="49" y="74"/>
                    </a:cubicBezTo>
                    <a:cubicBezTo>
                      <a:pt x="48" y="75"/>
                      <a:pt x="50" y="75"/>
                      <a:pt x="50" y="75"/>
                    </a:cubicBezTo>
                    <a:cubicBezTo>
                      <a:pt x="50" y="76"/>
                      <a:pt x="48" y="77"/>
                      <a:pt x="48" y="78"/>
                    </a:cubicBezTo>
                    <a:cubicBezTo>
                      <a:pt x="48" y="78"/>
                      <a:pt x="49" y="76"/>
                      <a:pt x="49" y="77"/>
                    </a:cubicBezTo>
                    <a:cubicBezTo>
                      <a:pt x="48" y="77"/>
                      <a:pt x="48" y="77"/>
                      <a:pt x="48" y="77"/>
                    </a:cubicBezTo>
                    <a:cubicBezTo>
                      <a:pt x="49" y="77"/>
                      <a:pt x="48" y="79"/>
                      <a:pt x="50" y="77"/>
                    </a:cubicBezTo>
                    <a:cubicBezTo>
                      <a:pt x="48" y="78"/>
                      <a:pt x="48" y="78"/>
                      <a:pt x="48" y="78"/>
                    </a:cubicBezTo>
                    <a:cubicBezTo>
                      <a:pt x="48" y="78"/>
                      <a:pt x="49" y="78"/>
                      <a:pt x="49" y="78"/>
                    </a:cubicBezTo>
                    <a:cubicBezTo>
                      <a:pt x="47" y="79"/>
                      <a:pt x="47" y="79"/>
                      <a:pt x="47" y="79"/>
                    </a:cubicBezTo>
                    <a:cubicBezTo>
                      <a:pt x="46" y="80"/>
                      <a:pt x="48" y="79"/>
                      <a:pt x="48" y="79"/>
                    </a:cubicBezTo>
                    <a:cubicBezTo>
                      <a:pt x="49" y="78"/>
                      <a:pt x="49" y="78"/>
                      <a:pt x="49" y="78"/>
                    </a:cubicBezTo>
                    <a:cubicBezTo>
                      <a:pt x="50" y="78"/>
                      <a:pt x="49" y="79"/>
                      <a:pt x="50" y="79"/>
                    </a:cubicBezTo>
                    <a:cubicBezTo>
                      <a:pt x="49" y="80"/>
                      <a:pt x="49" y="80"/>
                      <a:pt x="49" y="80"/>
                    </a:cubicBezTo>
                    <a:cubicBezTo>
                      <a:pt x="49" y="80"/>
                      <a:pt x="49" y="80"/>
                      <a:pt x="49" y="80"/>
                    </a:cubicBezTo>
                    <a:cubicBezTo>
                      <a:pt x="48" y="81"/>
                      <a:pt x="48" y="81"/>
                      <a:pt x="49" y="81"/>
                    </a:cubicBezTo>
                    <a:cubicBezTo>
                      <a:pt x="46" y="82"/>
                      <a:pt x="46" y="82"/>
                      <a:pt x="46" y="82"/>
                    </a:cubicBezTo>
                    <a:cubicBezTo>
                      <a:pt x="46" y="82"/>
                      <a:pt x="47" y="81"/>
                      <a:pt x="48" y="80"/>
                    </a:cubicBezTo>
                    <a:cubicBezTo>
                      <a:pt x="49" y="80"/>
                      <a:pt x="49" y="80"/>
                      <a:pt x="48" y="80"/>
                    </a:cubicBezTo>
                    <a:cubicBezTo>
                      <a:pt x="48" y="81"/>
                      <a:pt x="48" y="80"/>
                      <a:pt x="48" y="80"/>
                    </a:cubicBezTo>
                    <a:cubicBezTo>
                      <a:pt x="47" y="81"/>
                      <a:pt x="47" y="81"/>
                      <a:pt x="46" y="82"/>
                    </a:cubicBezTo>
                    <a:cubicBezTo>
                      <a:pt x="46" y="82"/>
                      <a:pt x="45" y="82"/>
                      <a:pt x="46" y="82"/>
                    </a:cubicBezTo>
                    <a:cubicBezTo>
                      <a:pt x="45" y="82"/>
                      <a:pt x="45" y="82"/>
                      <a:pt x="45" y="82"/>
                    </a:cubicBezTo>
                    <a:cubicBezTo>
                      <a:pt x="45" y="82"/>
                      <a:pt x="46" y="81"/>
                      <a:pt x="46" y="81"/>
                    </a:cubicBezTo>
                    <a:cubicBezTo>
                      <a:pt x="45" y="82"/>
                      <a:pt x="44" y="82"/>
                      <a:pt x="44" y="82"/>
                    </a:cubicBezTo>
                    <a:cubicBezTo>
                      <a:pt x="46" y="80"/>
                      <a:pt x="43" y="82"/>
                      <a:pt x="43" y="81"/>
                    </a:cubicBezTo>
                    <a:cubicBezTo>
                      <a:pt x="45" y="80"/>
                      <a:pt x="46" y="80"/>
                      <a:pt x="46" y="80"/>
                    </a:cubicBezTo>
                    <a:cubicBezTo>
                      <a:pt x="47" y="79"/>
                      <a:pt x="46" y="79"/>
                      <a:pt x="47" y="79"/>
                    </a:cubicBezTo>
                    <a:cubicBezTo>
                      <a:pt x="46" y="79"/>
                      <a:pt x="44" y="80"/>
                      <a:pt x="43" y="81"/>
                    </a:cubicBezTo>
                    <a:cubicBezTo>
                      <a:pt x="44" y="80"/>
                      <a:pt x="44" y="80"/>
                      <a:pt x="44" y="80"/>
                    </a:cubicBezTo>
                    <a:cubicBezTo>
                      <a:pt x="44" y="80"/>
                      <a:pt x="42" y="81"/>
                      <a:pt x="42" y="81"/>
                    </a:cubicBezTo>
                    <a:cubicBezTo>
                      <a:pt x="43" y="80"/>
                      <a:pt x="42" y="79"/>
                      <a:pt x="42" y="79"/>
                    </a:cubicBezTo>
                    <a:cubicBezTo>
                      <a:pt x="43" y="78"/>
                      <a:pt x="43" y="78"/>
                      <a:pt x="43" y="78"/>
                    </a:cubicBezTo>
                    <a:cubicBezTo>
                      <a:pt x="41" y="79"/>
                      <a:pt x="42" y="78"/>
                      <a:pt x="41" y="78"/>
                    </a:cubicBezTo>
                    <a:cubicBezTo>
                      <a:pt x="41" y="77"/>
                      <a:pt x="39" y="78"/>
                      <a:pt x="40" y="76"/>
                    </a:cubicBezTo>
                    <a:cubicBezTo>
                      <a:pt x="39" y="76"/>
                      <a:pt x="38" y="76"/>
                      <a:pt x="38" y="75"/>
                    </a:cubicBezTo>
                    <a:cubicBezTo>
                      <a:pt x="39" y="74"/>
                      <a:pt x="39" y="74"/>
                      <a:pt x="39" y="74"/>
                    </a:cubicBezTo>
                    <a:cubicBezTo>
                      <a:pt x="38" y="75"/>
                      <a:pt x="40" y="73"/>
                      <a:pt x="40" y="73"/>
                    </a:cubicBezTo>
                    <a:cubicBezTo>
                      <a:pt x="39" y="74"/>
                      <a:pt x="38" y="74"/>
                      <a:pt x="37" y="75"/>
                    </a:cubicBezTo>
                    <a:cubicBezTo>
                      <a:pt x="38" y="73"/>
                      <a:pt x="36" y="74"/>
                      <a:pt x="35" y="74"/>
                    </a:cubicBezTo>
                    <a:cubicBezTo>
                      <a:pt x="36" y="73"/>
                      <a:pt x="36" y="73"/>
                      <a:pt x="36" y="73"/>
                    </a:cubicBezTo>
                    <a:cubicBezTo>
                      <a:pt x="34" y="74"/>
                      <a:pt x="35" y="73"/>
                      <a:pt x="35" y="72"/>
                    </a:cubicBezTo>
                    <a:cubicBezTo>
                      <a:pt x="36" y="72"/>
                      <a:pt x="36" y="71"/>
                      <a:pt x="36" y="71"/>
                    </a:cubicBezTo>
                    <a:cubicBezTo>
                      <a:pt x="34" y="72"/>
                      <a:pt x="34" y="72"/>
                      <a:pt x="33" y="72"/>
                    </a:cubicBezTo>
                    <a:cubicBezTo>
                      <a:pt x="33" y="72"/>
                      <a:pt x="33" y="71"/>
                      <a:pt x="34" y="70"/>
                    </a:cubicBezTo>
                    <a:cubicBezTo>
                      <a:pt x="31" y="71"/>
                      <a:pt x="31" y="69"/>
                      <a:pt x="29" y="69"/>
                    </a:cubicBezTo>
                    <a:cubicBezTo>
                      <a:pt x="30" y="68"/>
                      <a:pt x="30" y="68"/>
                      <a:pt x="30" y="68"/>
                    </a:cubicBezTo>
                    <a:cubicBezTo>
                      <a:pt x="27" y="69"/>
                      <a:pt x="29" y="66"/>
                      <a:pt x="27" y="66"/>
                    </a:cubicBezTo>
                    <a:cubicBezTo>
                      <a:pt x="29" y="65"/>
                      <a:pt x="29" y="65"/>
                      <a:pt x="29" y="65"/>
                    </a:cubicBezTo>
                    <a:cubicBezTo>
                      <a:pt x="30" y="64"/>
                      <a:pt x="28" y="64"/>
                      <a:pt x="27" y="65"/>
                    </a:cubicBezTo>
                    <a:cubicBezTo>
                      <a:pt x="27" y="65"/>
                      <a:pt x="25" y="65"/>
                      <a:pt x="27" y="64"/>
                    </a:cubicBezTo>
                    <a:cubicBezTo>
                      <a:pt x="27" y="63"/>
                      <a:pt x="26" y="64"/>
                      <a:pt x="25" y="64"/>
                    </a:cubicBezTo>
                    <a:cubicBezTo>
                      <a:pt x="26" y="63"/>
                      <a:pt x="26" y="63"/>
                      <a:pt x="25" y="63"/>
                    </a:cubicBezTo>
                    <a:cubicBezTo>
                      <a:pt x="25" y="63"/>
                      <a:pt x="25" y="63"/>
                      <a:pt x="25" y="63"/>
                    </a:cubicBezTo>
                    <a:cubicBezTo>
                      <a:pt x="25" y="63"/>
                      <a:pt x="26" y="62"/>
                      <a:pt x="26" y="62"/>
                    </a:cubicBezTo>
                    <a:cubicBezTo>
                      <a:pt x="26" y="62"/>
                      <a:pt x="27" y="61"/>
                      <a:pt x="24" y="62"/>
                    </a:cubicBezTo>
                    <a:cubicBezTo>
                      <a:pt x="25" y="61"/>
                      <a:pt x="22" y="62"/>
                      <a:pt x="24" y="60"/>
                    </a:cubicBezTo>
                    <a:cubicBezTo>
                      <a:pt x="23" y="60"/>
                      <a:pt x="23" y="60"/>
                      <a:pt x="22" y="61"/>
                    </a:cubicBezTo>
                    <a:cubicBezTo>
                      <a:pt x="22" y="60"/>
                      <a:pt x="23" y="59"/>
                      <a:pt x="22" y="59"/>
                    </a:cubicBezTo>
                    <a:cubicBezTo>
                      <a:pt x="22" y="59"/>
                      <a:pt x="23" y="59"/>
                      <a:pt x="23" y="58"/>
                    </a:cubicBezTo>
                    <a:cubicBezTo>
                      <a:pt x="22" y="59"/>
                      <a:pt x="22" y="59"/>
                      <a:pt x="22" y="59"/>
                    </a:cubicBezTo>
                    <a:cubicBezTo>
                      <a:pt x="20" y="59"/>
                      <a:pt x="22" y="56"/>
                      <a:pt x="22" y="56"/>
                    </a:cubicBezTo>
                    <a:cubicBezTo>
                      <a:pt x="19" y="55"/>
                      <a:pt x="19" y="53"/>
                      <a:pt x="19" y="52"/>
                    </a:cubicBezTo>
                    <a:cubicBezTo>
                      <a:pt x="19" y="52"/>
                      <a:pt x="19" y="52"/>
                      <a:pt x="19" y="52"/>
                    </a:cubicBezTo>
                    <a:cubicBezTo>
                      <a:pt x="17" y="52"/>
                      <a:pt x="21" y="50"/>
                      <a:pt x="17" y="51"/>
                    </a:cubicBezTo>
                    <a:cubicBezTo>
                      <a:pt x="18" y="51"/>
                      <a:pt x="17" y="50"/>
                      <a:pt x="19" y="50"/>
                    </a:cubicBezTo>
                    <a:cubicBezTo>
                      <a:pt x="17" y="50"/>
                      <a:pt x="19" y="48"/>
                      <a:pt x="17" y="49"/>
                    </a:cubicBezTo>
                    <a:cubicBezTo>
                      <a:pt x="18" y="49"/>
                      <a:pt x="18" y="49"/>
                      <a:pt x="18" y="49"/>
                    </a:cubicBezTo>
                    <a:cubicBezTo>
                      <a:pt x="19" y="48"/>
                      <a:pt x="17" y="48"/>
                      <a:pt x="18" y="47"/>
                    </a:cubicBezTo>
                    <a:cubicBezTo>
                      <a:pt x="18" y="47"/>
                      <a:pt x="18" y="47"/>
                      <a:pt x="19" y="47"/>
                    </a:cubicBezTo>
                    <a:cubicBezTo>
                      <a:pt x="20" y="46"/>
                      <a:pt x="16" y="47"/>
                      <a:pt x="19" y="46"/>
                    </a:cubicBezTo>
                    <a:cubicBezTo>
                      <a:pt x="19" y="46"/>
                      <a:pt x="17" y="47"/>
                      <a:pt x="17" y="47"/>
                    </a:cubicBezTo>
                    <a:cubicBezTo>
                      <a:pt x="18" y="45"/>
                      <a:pt x="16" y="44"/>
                      <a:pt x="15" y="43"/>
                    </a:cubicBezTo>
                    <a:cubicBezTo>
                      <a:pt x="16" y="42"/>
                      <a:pt x="19" y="42"/>
                      <a:pt x="17" y="42"/>
                    </a:cubicBezTo>
                    <a:cubicBezTo>
                      <a:pt x="17" y="41"/>
                      <a:pt x="16" y="42"/>
                      <a:pt x="16" y="42"/>
                    </a:cubicBezTo>
                    <a:cubicBezTo>
                      <a:pt x="15" y="42"/>
                      <a:pt x="19" y="40"/>
                      <a:pt x="18" y="41"/>
                    </a:cubicBezTo>
                    <a:cubicBezTo>
                      <a:pt x="16" y="41"/>
                      <a:pt x="17" y="41"/>
                      <a:pt x="16" y="41"/>
                    </a:cubicBezTo>
                    <a:cubicBezTo>
                      <a:pt x="17" y="40"/>
                      <a:pt x="18" y="39"/>
                      <a:pt x="17" y="40"/>
                    </a:cubicBezTo>
                    <a:cubicBezTo>
                      <a:pt x="17" y="39"/>
                      <a:pt x="17" y="39"/>
                      <a:pt x="17" y="39"/>
                    </a:cubicBezTo>
                    <a:cubicBezTo>
                      <a:pt x="15" y="40"/>
                      <a:pt x="16" y="39"/>
                      <a:pt x="13" y="39"/>
                    </a:cubicBezTo>
                    <a:cubicBezTo>
                      <a:pt x="11" y="37"/>
                      <a:pt x="9" y="35"/>
                      <a:pt x="7" y="32"/>
                    </a:cubicBezTo>
                    <a:cubicBezTo>
                      <a:pt x="7" y="29"/>
                      <a:pt x="5" y="27"/>
                      <a:pt x="5" y="24"/>
                    </a:cubicBezTo>
                    <a:cubicBezTo>
                      <a:pt x="7" y="22"/>
                      <a:pt x="7" y="22"/>
                      <a:pt x="6" y="22"/>
                    </a:cubicBezTo>
                    <a:cubicBezTo>
                      <a:pt x="7" y="22"/>
                      <a:pt x="7" y="22"/>
                      <a:pt x="7" y="22"/>
                    </a:cubicBezTo>
                    <a:cubicBezTo>
                      <a:pt x="5" y="22"/>
                      <a:pt x="6" y="21"/>
                      <a:pt x="5" y="22"/>
                    </a:cubicBezTo>
                    <a:cubicBezTo>
                      <a:pt x="5" y="21"/>
                      <a:pt x="4" y="20"/>
                      <a:pt x="3" y="19"/>
                    </a:cubicBezTo>
                    <a:cubicBezTo>
                      <a:pt x="4" y="19"/>
                      <a:pt x="5" y="18"/>
                      <a:pt x="5" y="1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4" y="18"/>
                      <a:pt x="4" y="18"/>
                      <a:pt x="4" y="18"/>
                    </a:cubicBezTo>
                    <a:cubicBezTo>
                      <a:pt x="4" y="18"/>
                      <a:pt x="3" y="18"/>
                      <a:pt x="2" y="19"/>
                    </a:cubicBezTo>
                    <a:cubicBezTo>
                      <a:pt x="0" y="17"/>
                      <a:pt x="3" y="13"/>
                      <a:pt x="1" y="11"/>
                    </a:cubicBezTo>
                    <a:cubicBezTo>
                      <a:pt x="2" y="10"/>
                      <a:pt x="1" y="9"/>
                      <a:pt x="0" y="9"/>
                    </a:cubicBezTo>
                    <a:cubicBezTo>
                      <a:pt x="2" y="6"/>
                      <a:pt x="4" y="3"/>
                      <a:pt x="1" y="2"/>
                    </a:cubicBezTo>
                    <a:cubicBezTo>
                      <a:pt x="1" y="2"/>
                      <a:pt x="6" y="1"/>
                      <a:pt x="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02" name="Freeform 67"/>
              <p:cNvSpPr/>
              <p:nvPr/>
            </p:nvSpPr>
            <p:spPr bwMode="auto">
              <a:xfrm>
                <a:off x="9099550" y="2044701"/>
                <a:ext cx="7937" cy="7938"/>
              </a:xfrm>
              <a:custGeom>
                <a:avLst/>
                <a:gdLst>
                  <a:gd name="T0" fmla="*/ 0 w 2"/>
                  <a:gd name="T1" fmla="*/ 2 h 2"/>
                  <a:gd name="T2" fmla="*/ 2 w 2"/>
                  <a:gd name="T3" fmla="*/ 0 h 2"/>
                  <a:gd name="T4" fmla="*/ 0 w 2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0" y="2"/>
                    </a:moveTo>
                    <a:cubicBezTo>
                      <a:pt x="0" y="1"/>
                      <a:pt x="1" y="0"/>
                      <a:pt x="2" y="0"/>
                    </a:cubicBez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03" name="Freeform 68"/>
              <p:cNvSpPr/>
              <p:nvPr/>
            </p:nvSpPr>
            <p:spPr bwMode="auto">
              <a:xfrm>
                <a:off x="9115425" y="2003426"/>
                <a:ext cx="3175" cy="3175"/>
              </a:xfrm>
              <a:custGeom>
                <a:avLst/>
                <a:gdLst>
                  <a:gd name="T0" fmla="*/ 0 w 1"/>
                  <a:gd name="T1" fmla="*/ 1 h 1"/>
                  <a:gd name="T2" fmla="*/ 1 w 1"/>
                  <a:gd name="T3" fmla="*/ 1 h 1"/>
                  <a:gd name="T4" fmla="*/ 1 w 1"/>
                  <a:gd name="T5" fmla="*/ 1 h 1"/>
                  <a:gd name="T6" fmla="*/ 0 w 1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0" y="1"/>
                      <a:pt x="1" y="1"/>
                    </a:cubicBezTo>
                    <a:cubicBezTo>
                      <a:pt x="1" y="1"/>
                      <a:pt x="1" y="0"/>
                      <a:pt x="1" y="1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04" name="Freeform 69"/>
              <p:cNvSpPr/>
              <p:nvPr/>
            </p:nvSpPr>
            <p:spPr bwMode="auto">
              <a:xfrm>
                <a:off x="9115425" y="2000251"/>
                <a:ext cx="3175" cy="3175"/>
              </a:xfrm>
              <a:custGeom>
                <a:avLst/>
                <a:gdLst>
                  <a:gd name="T0" fmla="*/ 0 w 1"/>
                  <a:gd name="T1" fmla="*/ 1 h 1"/>
                  <a:gd name="T2" fmla="*/ 1 w 1"/>
                  <a:gd name="T3" fmla="*/ 0 h 1"/>
                  <a:gd name="T4" fmla="*/ 0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0"/>
                      <a:pt x="1" y="0"/>
                      <a:pt x="1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05" name="Rectangle 70"/>
              <p:cNvSpPr>
                <a:spLocks noChangeArrowheads="1"/>
              </p:cNvSpPr>
              <p:nvPr/>
            </p:nvSpPr>
            <p:spPr bwMode="auto">
              <a:xfrm>
                <a:off x="9121775" y="1989138"/>
                <a:ext cx="4762" cy="15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06" name="Freeform 71"/>
              <p:cNvSpPr/>
              <p:nvPr/>
            </p:nvSpPr>
            <p:spPr bwMode="auto">
              <a:xfrm>
                <a:off x="9115425" y="1992313"/>
                <a:ext cx="3175" cy="0"/>
              </a:xfrm>
              <a:custGeom>
                <a:avLst/>
                <a:gdLst>
                  <a:gd name="T0" fmla="*/ 0 w 1"/>
                  <a:gd name="T1" fmla="*/ 1 w 1"/>
                  <a:gd name="T2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0" y="0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07" name="Freeform 72"/>
              <p:cNvSpPr/>
              <p:nvPr/>
            </p:nvSpPr>
            <p:spPr bwMode="auto">
              <a:xfrm>
                <a:off x="9115425" y="1976438"/>
                <a:ext cx="6350" cy="4763"/>
              </a:xfrm>
              <a:custGeom>
                <a:avLst/>
                <a:gdLst>
                  <a:gd name="T0" fmla="*/ 1 w 2"/>
                  <a:gd name="T1" fmla="*/ 0 h 1"/>
                  <a:gd name="T2" fmla="*/ 1 w 2"/>
                  <a:gd name="T3" fmla="*/ 0 h 1"/>
                  <a:gd name="T4" fmla="*/ 1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1" y="0"/>
                    </a:moveTo>
                    <a:cubicBezTo>
                      <a:pt x="0" y="0"/>
                      <a:pt x="0" y="1"/>
                      <a:pt x="1" y="0"/>
                    </a:cubicBezTo>
                    <a:cubicBezTo>
                      <a:pt x="0" y="1"/>
                      <a:pt x="2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08" name="Freeform 73"/>
              <p:cNvSpPr/>
              <p:nvPr/>
            </p:nvSpPr>
            <p:spPr bwMode="auto">
              <a:xfrm>
                <a:off x="9110663" y="1973263"/>
                <a:ext cx="4762" cy="3175"/>
              </a:xfrm>
              <a:custGeom>
                <a:avLst/>
                <a:gdLst>
                  <a:gd name="T0" fmla="*/ 0 w 1"/>
                  <a:gd name="T1" fmla="*/ 1 h 1"/>
                  <a:gd name="T2" fmla="*/ 0 w 1"/>
                  <a:gd name="T3" fmla="*/ 1 h 1"/>
                  <a:gd name="T4" fmla="*/ 1 w 1"/>
                  <a:gd name="T5" fmla="*/ 0 h 1"/>
                  <a:gd name="T6" fmla="*/ 0 w 1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0"/>
                      <a:pt x="1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09" name="Freeform 74"/>
              <p:cNvSpPr/>
              <p:nvPr/>
            </p:nvSpPr>
            <p:spPr bwMode="auto">
              <a:xfrm>
                <a:off x="9047163" y="1898651"/>
                <a:ext cx="3175" cy="0"/>
              </a:xfrm>
              <a:custGeom>
                <a:avLst/>
                <a:gdLst>
                  <a:gd name="T0" fmla="*/ 2 w 2"/>
                  <a:gd name="T1" fmla="*/ 2 w 2"/>
                  <a:gd name="T2" fmla="*/ 0 w 2"/>
                  <a:gd name="T3" fmla="*/ 2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2">
                    <a:moveTo>
                      <a:pt x="2" y="0"/>
                    </a:moveTo>
                    <a:lnTo>
                      <a:pt x="2" y="0"/>
                    </a:lnTo>
                    <a:lnTo>
                      <a:pt x="0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10" name="Freeform 75"/>
              <p:cNvSpPr/>
              <p:nvPr/>
            </p:nvSpPr>
            <p:spPr bwMode="auto">
              <a:xfrm>
                <a:off x="9031288" y="1852613"/>
                <a:ext cx="4762" cy="4763"/>
              </a:xfrm>
              <a:custGeom>
                <a:avLst/>
                <a:gdLst>
                  <a:gd name="T0" fmla="*/ 0 w 1"/>
                  <a:gd name="T1" fmla="*/ 1 h 1"/>
                  <a:gd name="T2" fmla="*/ 1 w 1"/>
                  <a:gd name="T3" fmla="*/ 0 h 1"/>
                  <a:gd name="T4" fmla="*/ 0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1" y="1"/>
                      <a:pt x="1" y="0"/>
                    </a:cubicBezTo>
                    <a:cubicBezTo>
                      <a:pt x="1" y="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11" name="Freeform 76"/>
              <p:cNvSpPr/>
              <p:nvPr/>
            </p:nvSpPr>
            <p:spPr bwMode="auto">
              <a:xfrm>
                <a:off x="9001125" y="1841501"/>
                <a:ext cx="7937" cy="0"/>
              </a:xfrm>
              <a:custGeom>
                <a:avLst/>
                <a:gdLst>
                  <a:gd name="T0" fmla="*/ 5 w 5"/>
                  <a:gd name="T1" fmla="*/ 5 w 5"/>
                  <a:gd name="T2" fmla="*/ 0 w 5"/>
                  <a:gd name="T3" fmla="*/ 5 w 5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5">
                    <a:moveTo>
                      <a:pt x="5" y="0"/>
                    </a:moveTo>
                    <a:lnTo>
                      <a:pt x="5" y="0"/>
                    </a:lnTo>
                    <a:lnTo>
                      <a:pt x="0" y="0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12" name="Freeform 77"/>
              <p:cNvSpPr/>
              <p:nvPr/>
            </p:nvSpPr>
            <p:spPr bwMode="auto">
              <a:xfrm>
                <a:off x="9637713" y="2033588"/>
                <a:ext cx="7937" cy="3175"/>
              </a:xfrm>
              <a:custGeom>
                <a:avLst/>
                <a:gdLst>
                  <a:gd name="T0" fmla="*/ 1 w 2"/>
                  <a:gd name="T1" fmla="*/ 0 h 1"/>
                  <a:gd name="T2" fmla="*/ 1 w 2"/>
                  <a:gd name="T3" fmla="*/ 1 h 1"/>
                  <a:gd name="T4" fmla="*/ 1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1" y="0"/>
                    </a:moveTo>
                    <a:cubicBezTo>
                      <a:pt x="1" y="1"/>
                      <a:pt x="2" y="1"/>
                      <a:pt x="1" y="1"/>
                    </a:cubicBezTo>
                    <a:cubicBezTo>
                      <a:pt x="1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13" name="Freeform 78"/>
              <p:cNvSpPr/>
              <p:nvPr/>
            </p:nvSpPr>
            <p:spPr bwMode="auto">
              <a:xfrm>
                <a:off x="9645650" y="1649413"/>
                <a:ext cx="225425" cy="392113"/>
              </a:xfrm>
              <a:custGeom>
                <a:avLst/>
                <a:gdLst>
                  <a:gd name="T0" fmla="*/ 51 w 60"/>
                  <a:gd name="T1" fmla="*/ 14 h 104"/>
                  <a:gd name="T2" fmla="*/ 50 w 60"/>
                  <a:gd name="T3" fmla="*/ 17 h 104"/>
                  <a:gd name="T4" fmla="*/ 51 w 60"/>
                  <a:gd name="T5" fmla="*/ 25 h 104"/>
                  <a:gd name="T6" fmla="*/ 49 w 60"/>
                  <a:gd name="T7" fmla="*/ 27 h 104"/>
                  <a:gd name="T8" fmla="*/ 44 w 60"/>
                  <a:gd name="T9" fmla="*/ 33 h 104"/>
                  <a:gd name="T10" fmla="*/ 43 w 60"/>
                  <a:gd name="T11" fmla="*/ 35 h 104"/>
                  <a:gd name="T12" fmla="*/ 43 w 60"/>
                  <a:gd name="T13" fmla="*/ 40 h 104"/>
                  <a:gd name="T14" fmla="*/ 40 w 60"/>
                  <a:gd name="T15" fmla="*/ 42 h 104"/>
                  <a:gd name="T16" fmla="*/ 38 w 60"/>
                  <a:gd name="T17" fmla="*/ 43 h 104"/>
                  <a:gd name="T18" fmla="*/ 39 w 60"/>
                  <a:gd name="T19" fmla="*/ 46 h 104"/>
                  <a:gd name="T20" fmla="*/ 39 w 60"/>
                  <a:gd name="T21" fmla="*/ 51 h 104"/>
                  <a:gd name="T22" fmla="*/ 38 w 60"/>
                  <a:gd name="T23" fmla="*/ 53 h 104"/>
                  <a:gd name="T24" fmla="*/ 38 w 60"/>
                  <a:gd name="T25" fmla="*/ 56 h 104"/>
                  <a:gd name="T26" fmla="*/ 36 w 60"/>
                  <a:gd name="T27" fmla="*/ 57 h 104"/>
                  <a:gd name="T28" fmla="*/ 34 w 60"/>
                  <a:gd name="T29" fmla="*/ 61 h 104"/>
                  <a:gd name="T30" fmla="*/ 31 w 60"/>
                  <a:gd name="T31" fmla="*/ 64 h 104"/>
                  <a:gd name="T32" fmla="*/ 31 w 60"/>
                  <a:gd name="T33" fmla="*/ 66 h 104"/>
                  <a:gd name="T34" fmla="*/ 29 w 60"/>
                  <a:gd name="T35" fmla="*/ 66 h 104"/>
                  <a:gd name="T36" fmla="*/ 30 w 60"/>
                  <a:gd name="T37" fmla="*/ 68 h 104"/>
                  <a:gd name="T38" fmla="*/ 29 w 60"/>
                  <a:gd name="T39" fmla="*/ 69 h 104"/>
                  <a:gd name="T40" fmla="*/ 29 w 60"/>
                  <a:gd name="T41" fmla="*/ 71 h 104"/>
                  <a:gd name="T42" fmla="*/ 26 w 60"/>
                  <a:gd name="T43" fmla="*/ 76 h 104"/>
                  <a:gd name="T44" fmla="*/ 25 w 60"/>
                  <a:gd name="T45" fmla="*/ 78 h 104"/>
                  <a:gd name="T46" fmla="*/ 24 w 60"/>
                  <a:gd name="T47" fmla="*/ 80 h 104"/>
                  <a:gd name="T48" fmla="*/ 21 w 60"/>
                  <a:gd name="T49" fmla="*/ 84 h 104"/>
                  <a:gd name="T50" fmla="*/ 17 w 60"/>
                  <a:gd name="T51" fmla="*/ 82 h 104"/>
                  <a:gd name="T52" fmla="*/ 20 w 60"/>
                  <a:gd name="T53" fmla="*/ 86 h 104"/>
                  <a:gd name="T54" fmla="*/ 23 w 60"/>
                  <a:gd name="T55" fmla="*/ 90 h 104"/>
                  <a:gd name="T56" fmla="*/ 21 w 60"/>
                  <a:gd name="T57" fmla="*/ 91 h 104"/>
                  <a:gd name="T58" fmla="*/ 22 w 60"/>
                  <a:gd name="T59" fmla="*/ 92 h 104"/>
                  <a:gd name="T60" fmla="*/ 20 w 60"/>
                  <a:gd name="T61" fmla="*/ 92 h 104"/>
                  <a:gd name="T62" fmla="*/ 16 w 60"/>
                  <a:gd name="T63" fmla="*/ 92 h 104"/>
                  <a:gd name="T64" fmla="*/ 18 w 60"/>
                  <a:gd name="T65" fmla="*/ 95 h 104"/>
                  <a:gd name="T66" fmla="*/ 16 w 60"/>
                  <a:gd name="T67" fmla="*/ 95 h 104"/>
                  <a:gd name="T68" fmla="*/ 18 w 60"/>
                  <a:gd name="T69" fmla="*/ 98 h 104"/>
                  <a:gd name="T70" fmla="*/ 17 w 60"/>
                  <a:gd name="T71" fmla="*/ 99 h 104"/>
                  <a:gd name="T72" fmla="*/ 12 w 60"/>
                  <a:gd name="T73" fmla="*/ 96 h 104"/>
                  <a:gd name="T74" fmla="*/ 14 w 60"/>
                  <a:gd name="T75" fmla="*/ 100 h 104"/>
                  <a:gd name="T76" fmla="*/ 6 w 60"/>
                  <a:gd name="T77" fmla="*/ 100 h 104"/>
                  <a:gd name="T78" fmla="*/ 4 w 60"/>
                  <a:gd name="T79" fmla="*/ 101 h 104"/>
                  <a:gd name="T80" fmla="*/ 3 w 60"/>
                  <a:gd name="T81" fmla="*/ 103 h 104"/>
                  <a:gd name="T82" fmla="*/ 1 w 60"/>
                  <a:gd name="T83" fmla="*/ 101 h 104"/>
                  <a:gd name="T84" fmla="*/ 4 w 60"/>
                  <a:gd name="T85" fmla="*/ 100 h 104"/>
                  <a:gd name="T86" fmla="*/ 2 w 60"/>
                  <a:gd name="T87" fmla="*/ 93 h 104"/>
                  <a:gd name="T88" fmla="*/ 5 w 60"/>
                  <a:gd name="T89" fmla="*/ 85 h 104"/>
                  <a:gd name="T90" fmla="*/ 8 w 60"/>
                  <a:gd name="T91" fmla="*/ 76 h 104"/>
                  <a:gd name="T92" fmla="*/ 10 w 60"/>
                  <a:gd name="T93" fmla="*/ 70 h 104"/>
                  <a:gd name="T94" fmla="*/ 12 w 60"/>
                  <a:gd name="T95" fmla="*/ 65 h 104"/>
                  <a:gd name="T96" fmla="*/ 19 w 60"/>
                  <a:gd name="T97" fmla="*/ 55 h 104"/>
                  <a:gd name="T98" fmla="*/ 23 w 60"/>
                  <a:gd name="T99" fmla="*/ 51 h 104"/>
                  <a:gd name="T100" fmla="*/ 28 w 60"/>
                  <a:gd name="T101" fmla="*/ 46 h 104"/>
                  <a:gd name="T102" fmla="*/ 36 w 60"/>
                  <a:gd name="T103" fmla="*/ 22 h 104"/>
                  <a:gd name="T104" fmla="*/ 39 w 60"/>
                  <a:gd name="T105" fmla="*/ 16 h 104"/>
                  <a:gd name="T106" fmla="*/ 56 w 60"/>
                  <a:gd name="T107" fmla="*/ 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60" h="104">
                    <a:moveTo>
                      <a:pt x="56" y="4"/>
                    </a:moveTo>
                    <a:cubicBezTo>
                      <a:pt x="60" y="7"/>
                      <a:pt x="55" y="6"/>
                      <a:pt x="57" y="9"/>
                    </a:cubicBezTo>
                    <a:cubicBezTo>
                      <a:pt x="57" y="9"/>
                      <a:pt x="54" y="8"/>
                      <a:pt x="55" y="9"/>
                    </a:cubicBezTo>
                    <a:cubicBezTo>
                      <a:pt x="57" y="11"/>
                      <a:pt x="54" y="13"/>
                      <a:pt x="51" y="13"/>
                    </a:cubicBezTo>
                    <a:cubicBezTo>
                      <a:pt x="50" y="12"/>
                      <a:pt x="50" y="12"/>
                      <a:pt x="50" y="12"/>
                    </a:cubicBezTo>
                    <a:cubicBezTo>
                      <a:pt x="50" y="12"/>
                      <a:pt x="52" y="14"/>
                      <a:pt x="51" y="14"/>
                    </a:cubicBezTo>
                    <a:cubicBezTo>
                      <a:pt x="51" y="14"/>
                      <a:pt x="51" y="14"/>
                      <a:pt x="50" y="13"/>
                    </a:cubicBezTo>
                    <a:cubicBezTo>
                      <a:pt x="51" y="14"/>
                      <a:pt x="50" y="14"/>
                      <a:pt x="51" y="15"/>
                    </a:cubicBezTo>
                    <a:cubicBezTo>
                      <a:pt x="49" y="14"/>
                      <a:pt x="49" y="14"/>
                      <a:pt x="49" y="14"/>
                    </a:cubicBezTo>
                    <a:cubicBezTo>
                      <a:pt x="50" y="15"/>
                      <a:pt x="50" y="15"/>
                      <a:pt x="50" y="15"/>
                    </a:cubicBezTo>
                    <a:cubicBezTo>
                      <a:pt x="54" y="17"/>
                      <a:pt x="49" y="16"/>
                      <a:pt x="51" y="18"/>
                    </a:cubicBezTo>
                    <a:cubicBezTo>
                      <a:pt x="50" y="17"/>
                      <a:pt x="50" y="17"/>
                      <a:pt x="50" y="17"/>
                    </a:cubicBezTo>
                    <a:cubicBezTo>
                      <a:pt x="52" y="19"/>
                      <a:pt x="50" y="21"/>
                      <a:pt x="51" y="22"/>
                    </a:cubicBezTo>
                    <a:cubicBezTo>
                      <a:pt x="49" y="21"/>
                      <a:pt x="49" y="21"/>
                      <a:pt x="49" y="21"/>
                    </a:cubicBezTo>
                    <a:cubicBezTo>
                      <a:pt x="50" y="22"/>
                      <a:pt x="50" y="23"/>
                      <a:pt x="50" y="23"/>
                    </a:cubicBezTo>
                    <a:cubicBezTo>
                      <a:pt x="49" y="22"/>
                      <a:pt x="51" y="24"/>
                      <a:pt x="50" y="24"/>
                    </a:cubicBezTo>
                    <a:cubicBezTo>
                      <a:pt x="50" y="24"/>
                      <a:pt x="50" y="24"/>
                      <a:pt x="50" y="24"/>
                    </a:cubicBezTo>
                    <a:cubicBezTo>
                      <a:pt x="51" y="25"/>
                      <a:pt x="49" y="24"/>
                      <a:pt x="51" y="25"/>
                    </a:cubicBezTo>
                    <a:cubicBezTo>
                      <a:pt x="49" y="25"/>
                      <a:pt x="49" y="25"/>
                      <a:pt x="49" y="25"/>
                    </a:cubicBezTo>
                    <a:cubicBezTo>
                      <a:pt x="51" y="26"/>
                      <a:pt x="48" y="25"/>
                      <a:pt x="49" y="25"/>
                    </a:cubicBezTo>
                    <a:cubicBezTo>
                      <a:pt x="49" y="26"/>
                      <a:pt x="49" y="26"/>
                      <a:pt x="49" y="26"/>
                    </a:cubicBezTo>
                    <a:cubicBezTo>
                      <a:pt x="50" y="26"/>
                      <a:pt x="49" y="26"/>
                      <a:pt x="49" y="26"/>
                    </a:cubicBezTo>
                    <a:cubicBezTo>
                      <a:pt x="49" y="26"/>
                      <a:pt x="49" y="26"/>
                      <a:pt x="49" y="26"/>
                    </a:cubicBezTo>
                    <a:cubicBezTo>
                      <a:pt x="49" y="27"/>
                      <a:pt x="48" y="26"/>
                      <a:pt x="49" y="27"/>
                    </a:cubicBezTo>
                    <a:cubicBezTo>
                      <a:pt x="48" y="27"/>
                      <a:pt x="49" y="27"/>
                      <a:pt x="47" y="26"/>
                    </a:cubicBezTo>
                    <a:cubicBezTo>
                      <a:pt x="48" y="28"/>
                      <a:pt x="47" y="30"/>
                      <a:pt x="46" y="31"/>
                    </a:cubicBezTo>
                    <a:cubicBezTo>
                      <a:pt x="45" y="31"/>
                      <a:pt x="45" y="31"/>
                      <a:pt x="44" y="31"/>
                    </a:cubicBezTo>
                    <a:cubicBezTo>
                      <a:pt x="44" y="31"/>
                      <a:pt x="44" y="32"/>
                      <a:pt x="45" y="32"/>
                    </a:cubicBezTo>
                    <a:cubicBezTo>
                      <a:pt x="45" y="32"/>
                      <a:pt x="44" y="32"/>
                      <a:pt x="44" y="32"/>
                    </a:cubicBezTo>
                    <a:cubicBezTo>
                      <a:pt x="43" y="32"/>
                      <a:pt x="45" y="33"/>
                      <a:pt x="44" y="33"/>
                    </a:cubicBezTo>
                    <a:cubicBezTo>
                      <a:pt x="43" y="32"/>
                      <a:pt x="43" y="32"/>
                      <a:pt x="43" y="32"/>
                    </a:cubicBezTo>
                    <a:cubicBezTo>
                      <a:pt x="44" y="33"/>
                      <a:pt x="44" y="33"/>
                      <a:pt x="44" y="34"/>
                    </a:cubicBezTo>
                    <a:cubicBezTo>
                      <a:pt x="44" y="34"/>
                      <a:pt x="43" y="33"/>
                      <a:pt x="43" y="33"/>
                    </a:cubicBezTo>
                    <a:cubicBezTo>
                      <a:pt x="44" y="34"/>
                      <a:pt x="42" y="34"/>
                      <a:pt x="43" y="34"/>
                    </a:cubicBezTo>
                    <a:cubicBezTo>
                      <a:pt x="42" y="34"/>
                      <a:pt x="42" y="34"/>
                      <a:pt x="42" y="34"/>
                    </a:cubicBezTo>
                    <a:cubicBezTo>
                      <a:pt x="41" y="34"/>
                      <a:pt x="44" y="35"/>
                      <a:pt x="43" y="35"/>
                    </a:cubicBezTo>
                    <a:cubicBezTo>
                      <a:pt x="42" y="34"/>
                      <a:pt x="42" y="34"/>
                      <a:pt x="42" y="34"/>
                    </a:cubicBezTo>
                    <a:cubicBezTo>
                      <a:pt x="44" y="36"/>
                      <a:pt x="43" y="36"/>
                      <a:pt x="43" y="37"/>
                    </a:cubicBezTo>
                    <a:cubicBezTo>
                      <a:pt x="43" y="37"/>
                      <a:pt x="43" y="37"/>
                      <a:pt x="43" y="37"/>
                    </a:cubicBezTo>
                    <a:cubicBezTo>
                      <a:pt x="43" y="37"/>
                      <a:pt x="42" y="37"/>
                      <a:pt x="42" y="38"/>
                    </a:cubicBezTo>
                    <a:cubicBezTo>
                      <a:pt x="42" y="38"/>
                      <a:pt x="40" y="37"/>
                      <a:pt x="40" y="37"/>
                    </a:cubicBezTo>
                    <a:cubicBezTo>
                      <a:pt x="42" y="39"/>
                      <a:pt x="40" y="39"/>
                      <a:pt x="43" y="40"/>
                    </a:cubicBezTo>
                    <a:cubicBezTo>
                      <a:pt x="42" y="40"/>
                      <a:pt x="41" y="40"/>
                      <a:pt x="42" y="41"/>
                    </a:cubicBezTo>
                    <a:cubicBezTo>
                      <a:pt x="41" y="40"/>
                      <a:pt x="39" y="40"/>
                      <a:pt x="39" y="39"/>
                    </a:cubicBezTo>
                    <a:cubicBezTo>
                      <a:pt x="38" y="39"/>
                      <a:pt x="38" y="39"/>
                      <a:pt x="38" y="39"/>
                    </a:cubicBezTo>
                    <a:cubicBezTo>
                      <a:pt x="37" y="38"/>
                      <a:pt x="38" y="39"/>
                      <a:pt x="37" y="38"/>
                    </a:cubicBezTo>
                    <a:cubicBezTo>
                      <a:pt x="37" y="38"/>
                      <a:pt x="38" y="39"/>
                      <a:pt x="37" y="39"/>
                    </a:cubicBezTo>
                    <a:cubicBezTo>
                      <a:pt x="38" y="40"/>
                      <a:pt x="40" y="42"/>
                      <a:pt x="40" y="42"/>
                    </a:cubicBezTo>
                    <a:cubicBezTo>
                      <a:pt x="40" y="42"/>
                      <a:pt x="38" y="41"/>
                      <a:pt x="38" y="41"/>
                    </a:cubicBezTo>
                    <a:cubicBezTo>
                      <a:pt x="41" y="44"/>
                      <a:pt x="41" y="44"/>
                      <a:pt x="41" y="44"/>
                    </a:cubicBezTo>
                    <a:cubicBezTo>
                      <a:pt x="41" y="44"/>
                      <a:pt x="40" y="43"/>
                      <a:pt x="40" y="43"/>
                    </a:cubicBezTo>
                    <a:cubicBezTo>
                      <a:pt x="41" y="44"/>
                      <a:pt x="41" y="44"/>
                      <a:pt x="41" y="44"/>
                    </a:cubicBezTo>
                    <a:cubicBezTo>
                      <a:pt x="41" y="44"/>
                      <a:pt x="41" y="45"/>
                      <a:pt x="39" y="44"/>
                    </a:cubicBezTo>
                    <a:cubicBezTo>
                      <a:pt x="39" y="44"/>
                      <a:pt x="39" y="44"/>
                      <a:pt x="38" y="43"/>
                    </a:cubicBezTo>
                    <a:cubicBezTo>
                      <a:pt x="38" y="44"/>
                      <a:pt x="39" y="44"/>
                      <a:pt x="39" y="44"/>
                    </a:cubicBezTo>
                    <a:cubicBezTo>
                      <a:pt x="38" y="44"/>
                      <a:pt x="38" y="44"/>
                      <a:pt x="38" y="44"/>
                    </a:cubicBezTo>
                    <a:cubicBezTo>
                      <a:pt x="38" y="44"/>
                      <a:pt x="39" y="45"/>
                      <a:pt x="40" y="46"/>
                    </a:cubicBezTo>
                    <a:cubicBezTo>
                      <a:pt x="40" y="46"/>
                      <a:pt x="39" y="45"/>
                      <a:pt x="40" y="45"/>
                    </a:cubicBezTo>
                    <a:cubicBezTo>
                      <a:pt x="41" y="46"/>
                      <a:pt x="41" y="47"/>
                      <a:pt x="41" y="47"/>
                    </a:cubicBezTo>
                    <a:cubicBezTo>
                      <a:pt x="39" y="46"/>
                      <a:pt x="39" y="46"/>
                      <a:pt x="39" y="46"/>
                    </a:cubicBezTo>
                    <a:cubicBezTo>
                      <a:pt x="41" y="47"/>
                      <a:pt x="41" y="48"/>
                      <a:pt x="41" y="49"/>
                    </a:cubicBezTo>
                    <a:cubicBezTo>
                      <a:pt x="42" y="49"/>
                      <a:pt x="40" y="48"/>
                      <a:pt x="40" y="48"/>
                    </a:cubicBezTo>
                    <a:cubicBezTo>
                      <a:pt x="39" y="48"/>
                      <a:pt x="41" y="50"/>
                      <a:pt x="39" y="50"/>
                    </a:cubicBezTo>
                    <a:cubicBezTo>
                      <a:pt x="39" y="49"/>
                      <a:pt x="40" y="50"/>
                      <a:pt x="40" y="50"/>
                    </a:cubicBezTo>
                    <a:cubicBezTo>
                      <a:pt x="40" y="50"/>
                      <a:pt x="39" y="49"/>
                      <a:pt x="39" y="50"/>
                    </a:cubicBezTo>
                    <a:cubicBezTo>
                      <a:pt x="38" y="50"/>
                      <a:pt x="39" y="50"/>
                      <a:pt x="39" y="51"/>
                    </a:cubicBezTo>
                    <a:cubicBezTo>
                      <a:pt x="40" y="51"/>
                      <a:pt x="39" y="50"/>
                      <a:pt x="39" y="50"/>
                    </a:cubicBezTo>
                    <a:cubicBezTo>
                      <a:pt x="39" y="51"/>
                      <a:pt x="40" y="53"/>
                      <a:pt x="38" y="53"/>
                    </a:cubicBezTo>
                    <a:cubicBezTo>
                      <a:pt x="39" y="53"/>
                      <a:pt x="40" y="54"/>
                      <a:pt x="40" y="54"/>
                    </a:cubicBezTo>
                    <a:cubicBezTo>
                      <a:pt x="39" y="53"/>
                      <a:pt x="39" y="53"/>
                      <a:pt x="39" y="53"/>
                    </a:cubicBezTo>
                    <a:cubicBezTo>
                      <a:pt x="38" y="53"/>
                      <a:pt x="39" y="54"/>
                      <a:pt x="38" y="53"/>
                    </a:cubicBezTo>
                    <a:cubicBezTo>
                      <a:pt x="39" y="54"/>
                      <a:pt x="37" y="51"/>
                      <a:pt x="38" y="53"/>
                    </a:cubicBezTo>
                    <a:cubicBezTo>
                      <a:pt x="37" y="52"/>
                      <a:pt x="39" y="54"/>
                      <a:pt x="38" y="53"/>
                    </a:cubicBezTo>
                    <a:cubicBezTo>
                      <a:pt x="38" y="53"/>
                      <a:pt x="39" y="55"/>
                      <a:pt x="38" y="54"/>
                    </a:cubicBezTo>
                    <a:cubicBezTo>
                      <a:pt x="38" y="54"/>
                      <a:pt x="36" y="53"/>
                      <a:pt x="36" y="53"/>
                    </a:cubicBezTo>
                    <a:cubicBezTo>
                      <a:pt x="36" y="54"/>
                      <a:pt x="37" y="54"/>
                      <a:pt x="37" y="54"/>
                    </a:cubicBezTo>
                    <a:cubicBezTo>
                      <a:pt x="37" y="55"/>
                      <a:pt x="37" y="55"/>
                      <a:pt x="37" y="55"/>
                    </a:cubicBezTo>
                    <a:cubicBezTo>
                      <a:pt x="38" y="55"/>
                      <a:pt x="37" y="55"/>
                      <a:pt x="38" y="56"/>
                    </a:cubicBezTo>
                    <a:cubicBezTo>
                      <a:pt x="37" y="55"/>
                      <a:pt x="38" y="56"/>
                      <a:pt x="37" y="55"/>
                    </a:cubicBezTo>
                    <a:cubicBezTo>
                      <a:pt x="35" y="54"/>
                      <a:pt x="35" y="54"/>
                      <a:pt x="35" y="54"/>
                    </a:cubicBezTo>
                    <a:cubicBezTo>
                      <a:pt x="35" y="55"/>
                      <a:pt x="37" y="56"/>
                      <a:pt x="37" y="56"/>
                    </a:cubicBezTo>
                    <a:cubicBezTo>
                      <a:pt x="36" y="56"/>
                      <a:pt x="36" y="56"/>
                      <a:pt x="36" y="56"/>
                    </a:cubicBezTo>
                    <a:cubicBezTo>
                      <a:pt x="39" y="57"/>
                      <a:pt x="36" y="56"/>
                      <a:pt x="38" y="57"/>
                    </a:cubicBezTo>
                    <a:cubicBezTo>
                      <a:pt x="37" y="57"/>
                      <a:pt x="37" y="58"/>
                      <a:pt x="36" y="57"/>
                    </a:cubicBezTo>
                    <a:cubicBezTo>
                      <a:pt x="36" y="58"/>
                      <a:pt x="37" y="59"/>
                      <a:pt x="36" y="59"/>
                    </a:cubicBezTo>
                    <a:cubicBezTo>
                      <a:pt x="36" y="59"/>
                      <a:pt x="36" y="59"/>
                      <a:pt x="35" y="58"/>
                    </a:cubicBezTo>
                    <a:cubicBezTo>
                      <a:pt x="35" y="58"/>
                      <a:pt x="35" y="58"/>
                      <a:pt x="35" y="59"/>
                    </a:cubicBezTo>
                    <a:cubicBezTo>
                      <a:pt x="35" y="59"/>
                      <a:pt x="34" y="58"/>
                      <a:pt x="33" y="58"/>
                    </a:cubicBezTo>
                    <a:cubicBezTo>
                      <a:pt x="33" y="59"/>
                      <a:pt x="35" y="60"/>
                      <a:pt x="35" y="60"/>
                    </a:cubicBezTo>
                    <a:cubicBezTo>
                      <a:pt x="33" y="59"/>
                      <a:pt x="37" y="62"/>
                      <a:pt x="34" y="61"/>
                    </a:cubicBezTo>
                    <a:cubicBezTo>
                      <a:pt x="34" y="60"/>
                      <a:pt x="33" y="60"/>
                      <a:pt x="33" y="60"/>
                    </a:cubicBezTo>
                    <a:cubicBezTo>
                      <a:pt x="30" y="58"/>
                      <a:pt x="34" y="61"/>
                      <a:pt x="33" y="61"/>
                    </a:cubicBezTo>
                    <a:cubicBezTo>
                      <a:pt x="35" y="62"/>
                      <a:pt x="35" y="62"/>
                      <a:pt x="35" y="62"/>
                    </a:cubicBezTo>
                    <a:cubicBezTo>
                      <a:pt x="33" y="61"/>
                      <a:pt x="35" y="63"/>
                      <a:pt x="34" y="62"/>
                    </a:cubicBezTo>
                    <a:cubicBezTo>
                      <a:pt x="34" y="62"/>
                      <a:pt x="33" y="62"/>
                      <a:pt x="34" y="63"/>
                    </a:cubicBezTo>
                    <a:cubicBezTo>
                      <a:pt x="33" y="63"/>
                      <a:pt x="34" y="65"/>
                      <a:pt x="31" y="64"/>
                    </a:cubicBezTo>
                    <a:cubicBezTo>
                      <a:pt x="31" y="64"/>
                      <a:pt x="31" y="64"/>
                      <a:pt x="32" y="64"/>
                    </a:cubicBezTo>
                    <a:cubicBezTo>
                      <a:pt x="33" y="65"/>
                      <a:pt x="31" y="64"/>
                      <a:pt x="32" y="64"/>
                    </a:cubicBezTo>
                    <a:cubicBezTo>
                      <a:pt x="32" y="64"/>
                      <a:pt x="32" y="65"/>
                      <a:pt x="33" y="65"/>
                    </a:cubicBezTo>
                    <a:cubicBezTo>
                      <a:pt x="32" y="65"/>
                      <a:pt x="32" y="65"/>
                      <a:pt x="30" y="64"/>
                    </a:cubicBezTo>
                    <a:cubicBezTo>
                      <a:pt x="29" y="63"/>
                      <a:pt x="33" y="66"/>
                      <a:pt x="32" y="66"/>
                    </a:cubicBezTo>
                    <a:cubicBezTo>
                      <a:pt x="31" y="66"/>
                      <a:pt x="31" y="65"/>
                      <a:pt x="31" y="66"/>
                    </a:cubicBezTo>
                    <a:cubicBezTo>
                      <a:pt x="32" y="67"/>
                      <a:pt x="32" y="67"/>
                      <a:pt x="32" y="67"/>
                    </a:cubicBezTo>
                    <a:cubicBezTo>
                      <a:pt x="32" y="67"/>
                      <a:pt x="30" y="66"/>
                      <a:pt x="29" y="65"/>
                    </a:cubicBezTo>
                    <a:cubicBezTo>
                      <a:pt x="29" y="66"/>
                      <a:pt x="29" y="66"/>
                      <a:pt x="30" y="66"/>
                    </a:cubicBezTo>
                    <a:cubicBezTo>
                      <a:pt x="28" y="66"/>
                      <a:pt x="28" y="66"/>
                      <a:pt x="28" y="66"/>
                    </a:cubicBezTo>
                    <a:cubicBezTo>
                      <a:pt x="29" y="66"/>
                      <a:pt x="29" y="66"/>
                      <a:pt x="29" y="67"/>
                    </a:cubicBezTo>
                    <a:cubicBezTo>
                      <a:pt x="29" y="66"/>
                      <a:pt x="29" y="66"/>
                      <a:pt x="29" y="66"/>
                    </a:cubicBezTo>
                    <a:cubicBezTo>
                      <a:pt x="28" y="66"/>
                      <a:pt x="28" y="66"/>
                      <a:pt x="29" y="67"/>
                    </a:cubicBezTo>
                    <a:cubicBezTo>
                      <a:pt x="29" y="67"/>
                      <a:pt x="30" y="67"/>
                      <a:pt x="30" y="67"/>
                    </a:cubicBezTo>
                    <a:cubicBezTo>
                      <a:pt x="31" y="68"/>
                      <a:pt x="30" y="68"/>
                      <a:pt x="31" y="68"/>
                    </a:cubicBezTo>
                    <a:cubicBezTo>
                      <a:pt x="30" y="67"/>
                      <a:pt x="30" y="68"/>
                      <a:pt x="30" y="68"/>
                    </a:cubicBezTo>
                    <a:cubicBezTo>
                      <a:pt x="29" y="68"/>
                      <a:pt x="31" y="69"/>
                      <a:pt x="31" y="69"/>
                    </a:cubicBezTo>
                    <a:cubicBezTo>
                      <a:pt x="30" y="69"/>
                      <a:pt x="30" y="69"/>
                      <a:pt x="30" y="68"/>
                    </a:cubicBezTo>
                    <a:cubicBezTo>
                      <a:pt x="29" y="68"/>
                      <a:pt x="30" y="69"/>
                      <a:pt x="30" y="68"/>
                    </a:cubicBezTo>
                    <a:cubicBezTo>
                      <a:pt x="29" y="68"/>
                      <a:pt x="28" y="67"/>
                      <a:pt x="29" y="68"/>
                    </a:cubicBezTo>
                    <a:cubicBezTo>
                      <a:pt x="29" y="69"/>
                      <a:pt x="31" y="70"/>
                      <a:pt x="30" y="69"/>
                    </a:cubicBezTo>
                    <a:cubicBezTo>
                      <a:pt x="29" y="68"/>
                      <a:pt x="29" y="68"/>
                      <a:pt x="29" y="68"/>
                    </a:cubicBezTo>
                    <a:cubicBezTo>
                      <a:pt x="28" y="68"/>
                      <a:pt x="28" y="68"/>
                      <a:pt x="28" y="68"/>
                    </a:cubicBezTo>
                    <a:cubicBezTo>
                      <a:pt x="29" y="69"/>
                      <a:pt x="29" y="69"/>
                      <a:pt x="29" y="69"/>
                    </a:cubicBezTo>
                    <a:cubicBezTo>
                      <a:pt x="29" y="69"/>
                      <a:pt x="29" y="69"/>
                      <a:pt x="29" y="69"/>
                    </a:cubicBezTo>
                    <a:cubicBezTo>
                      <a:pt x="30" y="70"/>
                      <a:pt x="29" y="70"/>
                      <a:pt x="30" y="70"/>
                    </a:cubicBezTo>
                    <a:cubicBezTo>
                      <a:pt x="30" y="71"/>
                      <a:pt x="29" y="70"/>
                      <a:pt x="29" y="70"/>
                    </a:cubicBezTo>
                    <a:cubicBezTo>
                      <a:pt x="29" y="70"/>
                      <a:pt x="29" y="70"/>
                      <a:pt x="29" y="70"/>
                    </a:cubicBezTo>
                    <a:cubicBezTo>
                      <a:pt x="28" y="70"/>
                      <a:pt x="28" y="71"/>
                      <a:pt x="29" y="71"/>
                    </a:cubicBezTo>
                    <a:cubicBezTo>
                      <a:pt x="29" y="71"/>
                      <a:pt x="29" y="71"/>
                      <a:pt x="29" y="71"/>
                    </a:cubicBezTo>
                    <a:cubicBezTo>
                      <a:pt x="29" y="71"/>
                      <a:pt x="29" y="71"/>
                      <a:pt x="29" y="72"/>
                    </a:cubicBezTo>
                    <a:cubicBezTo>
                      <a:pt x="28" y="72"/>
                      <a:pt x="25" y="70"/>
                      <a:pt x="26" y="71"/>
                    </a:cubicBezTo>
                    <a:cubicBezTo>
                      <a:pt x="26" y="71"/>
                      <a:pt x="28" y="72"/>
                      <a:pt x="29" y="73"/>
                    </a:cubicBezTo>
                    <a:cubicBezTo>
                      <a:pt x="28" y="73"/>
                      <a:pt x="29" y="74"/>
                      <a:pt x="27" y="74"/>
                    </a:cubicBezTo>
                    <a:cubicBezTo>
                      <a:pt x="28" y="75"/>
                      <a:pt x="28" y="75"/>
                      <a:pt x="28" y="75"/>
                    </a:cubicBezTo>
                    <a:cubicBezTo>
                      <a:pt x="27" y="75"/>
                      <a:pt x="29" y="77"/>
                      <a:pt x="26" y="76"/>
                    </a:cubicBezTo>
                    <a:cubicBezTo>
                      <a:pt x="26" y="76"/>
                      <a:pt x="25" y="75"/>
                      <a:pt x="24" y="75"/>
                    </a:cubicBezTo>
                    <a:cubicBezTo>
                      <a:pt x="25" y="76"/>
                      <a:pt x="23" y="75"/>
                      <a:pt x="25" y="76"/>
                    </a:cubicBezTo>
                    <a:cubicBezTo>
                      <a:pt x="26" y="76"/>
                      <a:pt x="26" y="77"/>
                      <a:pt x="27" y="77"/>
                    </a:cubicBezTo>
                    <a:cubicBezTo>
                      <a:pt x="27" y="77"/>
                      <a:pt x="27" y="78"/>
                      <a:pt x="26" y="78"/>
                    </a:cubicBezTo>
                    <a:cubicBezTo>
                      <a:pt x="26" y="78"/>
                      <a:pt x="26" y="78"/>
                      <a:pt x="27" y="78"/>
                    </a:cubicBezTo>
                    <a:cubicBezTo>
                      <a:pt x="25" y="77"/>
                      <a:pt x="25" y="78"/>
                      <a:pt x="25" y="78"/>
                    </a:cubicBezTo>
                    <a:cubicBezTo>
                      <a:pt x="26" y="79"/>
                      <a:pt x="26" y="79"/>
                      <a:pt x="26" y="79"/>
                    </a:cubicBezTo>
                    <a:cubicBezTo>
                      <a:pt x="25" y="78"/>
                      <a:pt x="25" y="78"/>
                      <a:pt x="25" y="78"/>
                    </a:cubicBezTo>
                    <a:cubicBezTo>
                      <a:pt x="25" y="79"/>
                      <a:pt x="27" y="80"/>
                      <a:pt x="26" y="79"/>
                    </a:cubicBezTo>
                    <a:cubicBezTo>
                      <a:pt x="25" y="79"/>
                      <a:pt x="25" y="79"/>
                      <a:pt x="25" y="79"/>
                    </a:cubicBezTo>
                    <a:cubicBezTo>
                      <a:pt x="25" y="80"/>
                      <a:pt x="27" y="81"/>
                      <a:pt x="26" y="80"/>
                    </a:cubicBezTo>
                    <a:cubicBezTo>
                      <a:pt x="24" y="80"/>
                      <a:pt x="24" y="80"/>
                      <a:pt x="24" y="80"/>
                    </a:cubicBezTo>
                    <a:cubicBezTo>
                      <a:pt x="24" y="80"/>
                      <a:pt x="25" y="81"/>
                      <a:pt x="25" y="81"/>
                    </a:cubicBezTo>
                    <a:cubicBezTo>
                      <a:pt x="24" y="81"/>
                      <a:pt x="24" y="81"/>
                      <a:pt x="23" y="80"/>
                    </a:cubicBezTo>
                    <a:cubicBezTo>
                      <a:pt x="25" y="83"/>
                      <a:pt x="25" y="84"/>
                      <a:pt x="24" y="85"/>
                    </a:cubicBezTo>
                    <a:cubicBezTo>
                      <a:pt x="23" y="85"/>
                      <a:pt x="23" y="85"/>
                      <a:pt x="23" y="85"/>
                    </a:cubicBezTo>
                    <a:cubicBezTo>
                      <a:pt x="22" y="84"/>
                      <a:pt x="25" y="85"/>
                      <a:pt x="24" y="85"/>
                    </a:cubicBezTo>
                    <a:cubicBezTo>
                      <a:pt x="23" y="85"/>
                      <a:pt x="22" y="85"/>
                      <a:pt x="21" y="84"/>
                    </a:cubicBezTo>
                    <a:cubicBezTo>
                      <a:pt x="20" y="84"/>
                      <a:pt x="22" y="85"/>
                      <a:pt x="23" y="85"/>
                    </a:cubicBezTo>
                    <a:cubicBezTo>
                      <a:pt x="24" y="86"/>
                      <a:pt x="22" y="85"/>
                      <a:pt x="23" y="86"/>
                    </a:cubicBezTo>
                    <a:cubicBezTo>
                      <a:pt x="24" y="86"/>
                      <a:pt x="22" y="86"/>
                      <a:pt x="24" y="87"/>
                    </a:cubicBezTo>
                    <a:cubicBezTo>
                      <a:pt x="23" y="86"/>
                      <a:pt x="22" y="86"/>
                      <a:pt x="22" y="85"/>
                    </a:cubicBezTo>
                    <a:cubicBezTo>
                      <a:pt x="22" y="86"/>
                      <a:pt x="22" y="86"/>
                      <a:pt x="22" y="86"/>
                    </a:cubicBezTo>
                    <a:cubicBezTo>
                      <a:pt x="20" y="85"/>
                      <a:pt x="19" y="83"/>
                      <a:pt x="17" y="82"/>
                    </a:cubicBezTo>
                    <a:cubicBezTo>
                      <a:pt x="17" y="83"/>
                      <a:pt x="17" y="83"/>
                      <a:pt x="17" y="83"/>
                    </a:cubicBezTo>
                    <a:cubicBezTo>
                      <a:pt x="15" y="82"/>
                      <a:pt x="16" y="81"/>
                      <a:pt x="15" y="81"/>
                    </a:cubicBezTo>
                    <a:cubicBezTo>
                      <a:pt x="15" y="82"/>
                      <a:pt x="17" y="84"/>
                      <a:pt x="18" y="84"/>
                    </a:cubicBezTo>
                    <a:cubicBezTo>
                      <a:pt x="18" y="84"/>
                      <a:pt x="22" y="86"/>
                      <a:pt x="21" y="86"/>
                    </a:cubicBezTo>
                    <a:cubicBezTo>
                      <a:pt x="20" y="86"/>
                      <a:pt x="21" y="86"/>
                      <a:pt x="20" y="85"/>
                    </a:cubicBezTo>
                    <a:cubicBezTo>
                      <a:pt x="19" y="85"/>
                      <a:pt x="21" y="86"/>
                      <a:pt x="20" y="86"/>
                    </a:cubicBezTo>
                    <a:cubicBezTo>
                      <a:pt x="21" y="86"/>
                      <a:pt x="22" y="87"/>
                      <a:pt x="22" y="88"/>
                    </a:cubicBezTo>
                    <a:cubicBezTo>
                      <a:pt x="21" y="87"/>
                      <a:pt x="21" y="87"/>
                      <a:pt x="21" y="87"/>
                    </a:cubicBezTo>
                    <a:cubicBezTo>
                      <a:pt x="21" y="87"/>
                      <a:pt x="22" y="88"/>
                      <a:pt x="23" y="88"/>
                    </a:cubicBezTo>
                    <a:cubicBezTo>
                      <a:pt x="25" y="90"/>
                      <a:pt x="22" y="88"/>
                      <a:pt x="23" y="89"/>
                    </a:cubicBezTo>
                    <a:cubicBezTo>
                      <a:pt x="22" y="89"/>
                      <a:pt x="20" y="87"/>
                      <a:pt x="19" y="87"/>
                    </a:cubicBezTo>
                    <a:cubicBezTo>
                      <a:pt x="21" y="88"/>
                      <a:pt x="21" y="89"/>
                      <a:pt x="23" y="90"/>
                    </a:cubicBezTo>
                    <a:cubicBezTo>
                      <a:pt x="23" y="90"/>
                      <a:pt x="22" y="89"/>
                      <a:pt x="21" y="88"/>
                    </a:cubicBezTo>
                    <a:cubicBezTo>
                      <a:pt x="20" y="88"/>
                      <a:pt x="23" y="90"/>
                      <a:pt x="20" y="89"/>
                    </a:cubicBezTo>
                    <a:cubicBezTo>
                      <a:pt x="22" y="90"/>
                      <a:pt x="22" y="90"/>
                      <a:pt x="22" y="90"/>
                    </a:cubicBezTo>
                    <a:cubicBezTo>
                      <a:pt x="21" y="89"/>
                      <a:pt x="21" y="89"/>
                      <a:pt x="20" y="89"/>
                    </a:cubicBezTo>
                    <a:cubicBezTo>
                      <a:pt x="20" y="89"/>
                      <a:pt x="21" y="91"/>
                      <a:pt x="19" y="90"/>
                    </a:cubicBezTo>
                    <a:cubicBezTo>
                      <a:pt x="20" y="90"/>
                      <a:pt x="19" y="90"/>
                      <a:pt x="21" y="91"/>
                    </a:cubicBezTo>
                    <a:cubicBezTo>
                      <a:pt x="22" y="91"/>
                      <a:pt x="20" y="90"/>
                      <a:pt x="22" y="91"/>
                    </a:cubicBezTo>
                    <a:cubicBezTo>
                      <a:pt x="20" y="90"/>
                      <a:pt x="22" y="91"/>
                      <a:pt x="22" y="92"/>
                    </a:cubicBezTo>
                    <a:cubicBezTo>
                      <a:pt x="21" y="91"/>
                      <a:pt x="21" y="91"/>
                      <a:pt x="21" y="91"/>
                    </a:cubicBezTo>
                    <a:cubicBezTo>
                      <a:pt x="22" y="92"/>
                      <a:pt x="21" y="92"/>
                      <a:pt x="22" y="92"/>
                    </a:cubicBezTo>
                    <a:cubicBezTo>
                      <a:pt x="21" y="92"/>
                      <a:pt x="21" y="92"/>
                      <a:pt x="21" y="92"/>
                    </a:cubicBezTo>
                    <a:cubicBezTo>
                      <a:pt x="22" y="92"/>
                      <a:pt x="22" y="92"/>
                      <a:pt x="22" y="92"/>
                    </a:cubicBezTo>
                    <a:cubicBezTo>
                      <a:pt x="23" y="93"/>
                      <a:pt x="20" y="91"/>
                      <a:pt x="20" y="92"/>
                    </a:cubicBezTo>
                    <a:cubicBezTo>
                      <a:pt x="19" y="91"/>
                      <a:pt x="19" y="91"/>
                      <a:pt x="19" y="91"/>
                    </a:cubicBezTo>
                    <a:cubicBezTo>
                      <a:pt x="20" y="91"/>
                      <a:pt x="18" y="91"/>
                      <a:pt x="19" y="91"/>
                    </a:cubicBezTo>
                    <a:cubicBezTo>
                      <a:pt x="20" y="92"/>
                      <a:pt x="21" y="93"/>
                      <a:pt x="22" y="93"/>
                    </a:cubicBezTo>
                    <a:cubicBezTo>
                      <a:pt x="22" y="94"/>
                      <a:pt x="20" y="93"/>
                      <a:pt x="22" y="93"/>
                    </a:cubicBezTo>
                    <a:cubicBezTo>
                      <a:pt x="20" y="92"/>
                      <a:pt x="20" y="92"/>
                      <a:pt x="20" y="92"/>
                    </a:cubicBezTo>
                    <a:cubicBezTo>
                      <a:pt x="20" y="92"/>
                      <a:pt x="18" y="92"/>
                      <a:pt x="18" y="92"/>
                    </a:cubicBezTo>
                    <a:cubicBezTo>
                      <a:pt x="19" y="92"/>
                      <a:pt x="20" y="93"/>
                      <a:pt x="21" y="94"/>
                    </a:cubicBezTo>
                    <a:cubicBezTo>
                      <a:pt x="21" y="94"/>
                      <a:pt x="20" y="93"/>
                      <a:pt x="19" y="93"/>
                    </a:cubicBezTo>
                    <a:cubicBezTo>
                      <a:pt x="19" y="93"/>
                      <a:pt x="20" y="94"/>
                      <a:pt x="21" y="94"/>
                    </a:cubicBezTo>
                    <a:cubicBezTo>
                      <a:pt x="20" y="94"/>
                      <a:pt x="19" y="94"/>
                      <a:pt x="18" y="93"/>
                    </a:cubicBezTo>
                    <a:cubicBezTo>
                      <a:pt x="16" y="92"/>
                      <a:pt x="16" y="92"/>
                      <a:pt x="16" y="92"/>
                    </a:cubicBezTo>
                    <a:cubicBezTo>
                      <a:pt x="16" y="92"/>
                      <a:pt x="16" y="92"/>
                      <a:pt x="16" y="92"/>
                    </a:cubicBezTo>
                    <a:cubicBezTo>
                      <a:pt x="14" y="91"/>
                      <a:pt x="15" y="91"/>
                      <a:pt x="13" y="90"/>
                    </a:cubicBezTo>
                    <a:cubicBezTo>
                      <a:pt x="13" y="90"/>
                      <a:pt x="13" y="91"/>
                      <a:pt x="14" y="91"/>
                    </a:cubicBezTo>
                    <a:cubicBezTo>
                      <a:pt x="16" y="92"/>
                      <a:pt x="17" y="94"/>
                      <a:pt x="19" y="95"/>
                    </a:cubicBezTo>
                    <a:cubicBezTo>
                      <a:pt x="20" y="96"/>
                      <a:pt x="13" y="92"/>
                      <a:pt x="17" y="95"/>
                    </a:cubicBezTo>
                    <a:cubicBezTo>
                      <a:pt x="17" y="95"/>
                      <a:pt x="19" y="96"/>
                      <a:pt x="18" y="95"/>
                    </a:cubicBezTo>
                    <a:cubicBezTo>
                      <a:pt x="18" y="96"/>
                      <a:pt x="21" y="97"/>
                      <a:pt x="20" y="97"/>
                    </a:cubicBezTo>
                    <a:cubicBezTo>
                      <a:pt x="19" y="96"/>
                      <a:pt x="17" y="96"/>
                      <a:pt x="16" y="95"/>
                    </a:cubicBezTo>
                    <a:cubicBezTo>
                      <a:pt x="17" y="95"/>
                      <a:pt x="17" y="95"/>
                      <a:pt x="16" y="94"/>
                    </a:cubicBezTo>
                    <a:cubicBezTo>
                      <a:pt x="15" y="94"/>
                      <a:pt x="14" y="93"/>
                      <a:pt x="14" y="93"/>
                    </a:cubicBezTo>
                    <a:cubicBezTo>
                      <a:pt x="14" y="94"/>
                      <a:pt x="14" y="94"/>
                      <a:pt x="15" y="95"/>
                    </a:cubicBezTo>
                    <a:cubicBezTo>
                      <a:pt x="16" y="95"/>
                      <a:pt x="15" y="94"/>
                      <a:pt x="16" y="95"/>
                    </a:cubicBezTo>
                    <a:cubicBezTo>
                      <a:pt x="17" y="96"/>
                      <a:pt x="15" y="95"/>
                      <a:pt x="17" y="96"/>
                    </a:cubicBezTo>
                    <a:cubicBezTo>
                      <a:pt x="17" y="96"/>
                      <a:pt x="18" y="97"/>
                      <a:pt x="19" y="97"/>
                    </a:cubicBezTo>
                    <a:cubicBezTo>
                      <a:pt x="19" y="98"/>
                      <a:pt x="19" y="98"/>
                      <a:pt x="19" y="98"/>
                    </a:cubicBezTo>
                    <a:cubicBezTo>
                      <a:pt x="19" y="97"/>
                      <a:pt x="19" y="97"/>
                      <a:pt x="19" y="97"/>
                    </a:cubicBezTo>
                    <a:cubicBezTo>
                      <a:pt x="18" y="97"/>
                      <a:pt x="20" y="98"/>
                      <a:pt x="20" y="99"/>
                    </a:cubicBezTo>
                    <a:cubicBezTo>
                      <a:pt x="18" y="98"/>
                      <a:pt x="18" y="98"/>
                      <a:pt x="18" y="98"/>
                    </a:cubicBezTo>
                    <a:cubicBezTo>
                      <a:pt x="16" y="97"/>
                      <a:pt x="19" y="97"/>
                      <a:pt x="16" y="96"/>
                    </a:cubicBezTo>
                    <a:cubicBezTo>
                      <a:pt x="16" y="96"/>
                      <a:pt x="17" y="97"/>
                      <a:pt x="16" y="97"/>
                    </a:cubicBezTo>
                    <a:cubicBezTo>
                      <a:pt x="16" y="97"/>
                      <a:pt x="16" y="97"/>
                      <a:pt x="16" y="97"/>
                    </a:cubicBezTo>
                    <a:cubicBezTo>
                      <a:pt x="16" y="97"/>
                      <a:pt x="13" y="95"/>
                      <a:pt x="14" y="96"/>
                    </a:cubicBezTo>
                    <a:cubicBezTo>
                      <a:pt x="15" y="97"/>
                      <a:pt x="15" y="97"/>
                      <a:pt x="16" y="98"/>
                    </a:cubicBezTo>
                    <a:cubicBezTo>
                      <a:pt x="16" y="98"/>
                      <a:pt x="17" y="99"/>
                      <a:pt x="17" y="99"/>
                    </a:cubicBezTo>
                    <a:cubicBezTo>
                      <a:pt x="15" y="98"/>
                      <a:pt x="16" y="100"/>
                      <a:pt x="15" y="98"/>
                    </a:cubicBezTo>
                    <a:cubicBezTo>
                      <a:pt x="16" y="99"/>
                      <a:pt x="16" y="98"/>
                      <a:pt x="15" y="97"/>
                    </a:cubicBezTo>
                    <a:cubicBezTo>
                      <a:pt x="12" y="96"/>
                      <a:pt x="15" y="97"/>
                      <a:pt x="13" y="95"/>
                    </a:cubicBezTo>
                    <a:cubicBezTo>
                      <a:pt x="13" y="96"/>
                      <a:pt x="11" y="95"/>
                      <a:pt x="9" y="94"/>
                    </a:cubicBezTo>
                    <a:cubicBezTo>
                      <a:pt x="9" y="94"/>
                      <a:pt x="10" y="94"/>
                      <a:pt x="10" y="94"/>
                    </a:cubicBezTo>
                    <a:cubicBezTo>
                      <a:pt x="11" y="95"/>
                      <a:pt x="11" y="95"/>
                      <a:pt x="12" y="96"/>
                    </a:cubicBezTo>
                    <a:cubicBezTo>
                      <a:pt x="12" y="96"/>
                      <a:pt x="12" y="97"/>
                      <a:pt x="13" y="98"/>
                    </a:cubicBezTo>
                    <a:cubicBezTo>
                      <a:pt x="13" y="98"/>
                      <a:pt x="11" y="97"/>
                      <a:pt x="11" y="97"/>
                    </a:cubicBezTo>
                    <a:cubicBezTo>
                      <a:pt x="12" y="97"/>
                      <a:pt x="11" y="98"/>
                      <a:pt x="10" y="98"/>
                    </a:cubicBezTo>
                    <a:cubicBezTo>
                      <a:pt x="13" y="99"/>
                      <a:pt x="11" y="99"/>
                      <a:pt x="12" y="100"/>
                    </a:cubicBezTo>
                    <a:cubicBezTo>
                      <a:pt x="13" y="100"/>
                      <a:pt x="15" y="100"/>
                      <a:pt x="16" y="101"/>
                    </a:cubicBezTo>
                    <a:cubicBezTo>
                      <a:pt x="15" y="101"/>
                      <a:pt x="15" y="100"/>
                      <a:pt x="14" y="100"/>
                    </a:cubicBezTo>
                    <a:cubicBezTo>
                      <a:pt x="15" y="101"/>
                      <a:pt x="12" y="99"/>
                      <a:pt x="14" y="101"/>
                    </a:cubicBezTo>
                    <a:cubicBezTo>
                      <a:pt x="13" y="100"/>
                      <a:pt x="11" y="99"/>
                      <a:pt x="10" y="98"/>
                    </a:cubicBezTo>
                    <a:cubicBezTo>
                      <a:pt x="10" y="99"/>
                      <a:pt x="9" y="97"/>
                      <a:pt x="8" y="98"/>
                    </a:cubicBezTo>
                    <a:cubicBezTo>
                      <a:pt x="9" y="99"/>
                      <a:pt x="10" y="99"/>
                      <a:pt x="10" y="100"/>
                    </a:cubicBezTo>
                    <a:cubicBezTo>
                      <a:pt x="8" y="100"/>
                      <a:pt x="9" y="101"/>
                      <a:pt x="9" y="102"/>
                    </a:cubicBezTo>
                    <a:cubicBezTo>
                      <a:pt x="8" y="101"/>
                      <a:pt x="6" y="100"/>
                      <a:pt x="6" y="100"/>
                    </a:cubicBezTo>
                    <a:cubicBezTo>
                      <a:pt x="6" y="101"/>
                      <a:pt x="8" y="101"/>
                      <a:pt x="7" y="101"/>
                    </a:cubicBezTo>
                    <a:cubicBezTo>
                      <a:pt x="6" y="101"/>
                      <a:pt x="6" y="101"/>
                      <a:pt x="6" y="101"/>
                    </a:cubicBezTo>
                    <a:cubicBezTo>
                      <a:pt x="7" y="101"/>
                      <a:pt x="5" y="101"/>
                      <a:pt x="7" y="102"/>
                    </a:cubicBezTo>
                    <a:cubicBezTo>
                      <a:pt x="5" y="101"/>
                      <a:pt x="5" y="101"/>
                      <a:pt x="5" y="101"/>
                    </a:cubicBezTo>
                    <a:cubicBezTo>
                      <a:pt x="5" y="101"/>
                      <a:pt x="6" y="102"/>
                      <a:pt x="6" y="102"/>
                    </a:cubicBezTo>
                    <a:cubicBezTo>
                      <a:pt x="5" y="101"/>
                      <a:pt x="4" y="101"/>
                      <a:pt x="4" y="101"/>
                    </a:cubicBezTo>
                    <a:cubicBezTo>
                      <a:pt x="2" y="100"/>
                      <a:pt x="4" y="101"/>
                      <a:pt x="4" y="102"/>
                    </a:cubicBezTo>
                    <a:cubicBezTo>
                      <a:pt x="5" y="102"/>
                      <a:pt x="5" y="102"/>
                      <a:pt x="5" y="102"/>
                    </a:cubicBezTo>
                    <a:cubicBezTo>
                      <a:pt x="6" y="103"/>
                      <a:pt x="4" y="103"/>
                      <a:pt x="5" y="104"/>
                    </a:cubicBezTo>
                    <a:cubicBezTo>
                      <a:pt x="3" y="103"/>
                      <a:pt x="3" y="103"/>
                      <a:pt x="3" y="103"/>
                    </a:cubicBezTo>
                    <a:cubicBezTo>
                      <a:pt x="4" y="104"/>
                      <a:pt x="4" y="104"/>
                      <a:pt x="4" y="104"/>
                    </a:cubicBezTo>
                    <a:cubicBezTo>
                      <a:pt x="3" y="103"/>
                      <a:pt x="2" y="103"/>
                      <a:pt x="3" y="103"/>
                    </a:cubicBezTo>
                    <a:cubicBezTo>
                      <a:pt x="0" y="101"/>
                      <a:pt x="0" y="101"/>
                      <a:pt x="0" y="101"/>
                    </a:cubicBezTo>
                    <a:cubicBezTo>
                      <a:pt x="1" y="101"/>
                      <a:pt x="2" y="102"/>
                      <a:pt x="3" y="103"/>
                    </a:cubicBezTo>
                    <a:cubicBezTo>
                      <a:pt x="4" y="103"/>
                      <a:pt x="4" y="102"/>
                      <a:pt x="3" y="102"/>
                    </a:cubicBezTo>
                    <a:cubicBezTo>
                      <a:pt x="3" y="102"/>
                      <a:pt x="3" y="102"/>
                      <a:pt x="3" y="102"/>
                    </a:cubicBezTo>
                    <a:cubicBezTo>
                      <a:pt x="2" y="101"/>
                      <a:pt x="2" y="101"/>
                      <a:pt x="1" y="101"/>
                    </a:cubicBezTo>
                    <a:cubicBezTo>
                      <a:pt x="1" y="101"/>
                      <a:pt x="0" y="101"/>
                      <a:pt x="1" y="101"/>
                    </a:cubicBezTo>
                    <a:cubicBezTo>
                      <a:pt x="0" y="100"/>
                      <a:pt x="0" y="100"/>
                      <a:pt x="0" y="100"/>
                    </a:cubicBezTo>
                    <a:cubicBezTo>
                      <a:pt x="1" y="100"/>
                      <a:pt x="1" y="100"/>
                      <a:pt x="2" y="100"/>
                    </a:cubicBezTo>
                    <a:cubicBezTo>
                      <a:pt x="0" y="100"/>
                      <a:pt x="0" y="99"/>
                      <a:pt x="0" y="99"/>
                    </a:cubicBezTo>
                    <a:cubicBezTo>
                      <a:pt x="2" y="100"/>
                      <a:pt x="0" y="98"/>
                      <a:pt x="0" y="98"/>
                    </a:cubicBezTo>
                    <a:cubicBezTo>
                      <a:pt x="2" y="99"/>
                      <a:pt x="3" y="99"/>
                      <a:pt x="3" y="100"/>
                    </a:cubicBezTo>
                    <a:cubicBezTo>
                      <a:pt x="4" y="100"/>
                      <a:pt x="3" y="100"/>
                      <a:pt x="4" y="100"/>
                    </a:cubicBezTo>
                    <a:cubicBezTo>
                      <a:pt x="3" y="99"/>
                      <a:pt x="2" y="98"/>
                      <a:pt x="1" y="97"/>
                    </a:cubicBezTo>
                    <a:cubicBezTo>
                      <a:pt x="2" y="98"/>
                      <a:pt x="2" y="98"/>
                      <a:pt x="2" y="98"/>
                    </a:cubicBezTo>
                    <a:cubicBezTo>
                      <a:pt x="2" y="97"/>
                      <a:pt x="0" y="97"/>
                      <a:pt x="1" y="96"/>
                    </a:cubicBezTo>
                    <a:cubicBezTo>
                      <a:pt x="2" y="96"/>
                      <a:pt x="2" y="95"/>
                      <a:pt x="3" y="95"/>
                    </a:cubicBezTo>
                    <a:cubicBezTo>
                      <a:pt x="4" y="96"/>
                      <a:pt x="4" y="96"/>
                      <a:pt x="4" y="96"/>
                    </a:cubicBezTo>
                    <a:cubicBezTo>
                      <a:pt x="1" y="94"/>
                      <a:pt x="3" y="94"/>
                      <a:pt x="2" y="93"/>
                    </a:cubicBezTo>
                    <a:cubicBezTo>
                      <a:pt x="4" y="93"/>
                      <a:pt x="2" y="91"/>
                      <a:pt x="4" y="92"/>
                    </a:cubicBezTo>
                    <a:cubicBezTo>
                      <a:pt x="4" y="90"/>
                      <a:pt x="4" y="89"/>
                      <a:pt x="5" y="88"/>
                    </a:cubicBezTo>
                    <a:cubicBezTo>
                      <a:pt x="6" y="89"/>
                      <a:pt x="6" y="89"/>
                      <a:pt x="6" y="89"/>
                    </a:cubicBezTo>
                    <a:cubicBezTo>
                      <a:pt x="5" y="88"/>
                      <a:pt x="7" y="90"/>
                      <a:pt x="7" y="89"/>
                    </a:cubicBezTo>
                    <a:cubicBezTo>
                      <a:pt x="6" y="89"/>
                      <a:pt x="6" y="88"/>
                      <a:pt x="5" y="87"/>
                    </a:cubicBezTo>
                    <a:cubicBezTo>
                      <a:pt x="6" y="87"/>
                      <a:pt x="5" y="86"/>
                      <a:pt x="5" y="85"/>
                    </a:cubicBezTo>
                    <a:cubicBezTo>
                      <a:pt x="6" y="86"/>
                      <a:pt x="6" y="86"/>
                      <a:pt x="6" y="86"/>
                    </a:cubicBezTo>
                    <a:cubicBezTo>
                      <a:pt x="4" y="84"/>
                      <a:pt x="6" y="84"/>
                      <a:pt x="7" y="84"/>
                    </a:cubicBezTo>
                    <a:cubicBezTo>
                      <a:pt x="7" y="84"/>
                      <a:pt x="8" y="85"/>
                      <a:pt x="8" y="85"/>
                    </a:cubicBezTo>
                    <a:cubicBezTo>
                      <a:pt x="7" y="83"/>
                      <a:pt x="7" y="83"/>
                      <a:pt x="6" y="82"/>
                    </a:cubicBezTo>
                    <a:cubicBezTo>
                      <a:pt x="6" y="82"/>
                      <a:pt x="7" y="81"/>
                      <a:pt x="8" y="81"/>
                    </a:cubicBezTo>
                    <a:cubicBezTo>
                      <a:pt x="6" y="79"/>
                      <a:pt x="8" y="78"/>
                      <a:pt x="8" y="76"/>
                    </a:cubicBezTo>
                    <a:cubicBezTo>
                      <a:pt x="9" y="77"/>
                      <a:pt x="9" y="77"/>
                      <a:pt x="9" y="77"/>
                    </a:cubicBezTo>
                    <a:cubicBezTo>
                      <a:pt x="7" y="74"/>
                      <a:pt x="10" y="74"/>
                      <a:pt x="9" y="72"/>
                    </a:cubicBezTo>
                    <a:cubicBezTo>
                      <a:pt x="12" y="74"/>
                      <a:pt x="12" y="74"/>
                      <a:pt x="12" y="74"/>
                    </a:cubicBezTo>
                    <a:cubicBezTo>
                      <a:pt x="12" y="74"/>
                      <a:pt x="11" y="72"/>
                      <a:pt x="10" y="72"/>
                    </a:cubicBezTo>
                    <a:cubicBezTo>
                      <a:pt x="11" y="72"/>
                      <a:pt x="9" y="70"/>
                      <a:pt x="11" y="71"/>
                    </a:cubicBezTo>
                    <a:cubicBezTo>
                      <a:pt x="12" y="71"/>
                      <a:pt x="10" y="70"/>
                      <a:pt x="10" y="70"/>
                    </a:cubicBezTo>
                    <a:cubicBezTo>
                      <a:pt x="12" y="69"/>
                      <a:pt x="12" y="69"/>
                      <a:pt x="12" y="68"/>
                    </a:cubicBezTo>
                    <a:cubicBezTo>
                      <a:pt x="11" y="68"/>
                      <a:pt x="11" y="68"/>
                      <a:pt x="11" y="68"/>
                    </a:cubicBezTo>
                    <a:cubicBezTo>
                      <a:pt x="12" y="69"/>
                      <a:pt x="13" y="69"/>
                      <a:pt x="13" y="69"/>
                    </a:cubicBezTo>
                    <a:cubicBezTo>
                      <a:pt x="12" y="68"/>
                      <a:pt x="14" y="69"/>
                      <a:pt x="11" y="67"/>
                    </a:cubicBezTo>
                    <a:cubicBezTo>
                      <a:pt x="13" y="67"/>
                      <a:pt x="11" y="65"/>
                      <a:pt x="13" y="65"/>
                    </a:cubicBezTo>
                    <a:cubicBezTo>
                      <a:pt x="13" y="65"/>
                      <a:pt x="13" y="65"/>
                      <a:pt x="12" y="65"/>
                    </a:cubicBezTo>
                    <a:cubicBezTo>
                      <a:pt x="13" y="64"/>
                      <a:pt x="14" y="64"/>
                      <a:pt x="13" y="63"/>
                    </a:cubicBezTo>
                    <a:cubicBezTo>
                      <a:pt x="14" y="63"/>
                      <a:pt x="15" y="64"/>
                      <a:pt x="15" y="64"/>
                    </a:cubicBezTo>
                    <a:cubicBezTo>
                      <a:pt x="15" y="63"/>
                      <a:pt x="14" y="63"/>
                      <a:pt x="14" y="63"/>
                    </a:cubicBezTo>
                    <a:cubicBezTo>
                      <a:pt x="13" y="61"/>
                      <a:pt x="16" y="61"/>
                      <a:pt x="16" y="60"/>
                    </a:cubicBezTo>
                    <a:cubicBezTo>
                      <a:pt x="16" y="58"/>
                      <a:pt x="17" y="57"/>
                      <a:pt x="18" y="55"/>
                    </a:cubicBezTo>
                    <a:cubicBezTo>
                      <a:pt x="19" y="55"/>
                      <a:pt x="19" y="55"/>
                      <a:pt x="19" y="55"/>
                    </a:cubicBezTo>
                    <a:cubicBezTo>
                      <a:pt x="17" y="54"/>
                      <a:pt x="21" y="55"/>
                      <a:pt x="19" y="53"/>
                    </a:cubicBezTo>
                    <a:cubicBezTo>
                      <a:pt x="19" y="54"/>
                      <a:pt x="19" y="53"/>
                      <a:pt x="20" y="54"/>
                    </a:cubicBezTo>
                    <a:cubicBezTo>
                      <a:pt x="19" y="52"/>
                      <a:pt x="22" y="53"/>
                      <a:pt x="21" y="52"/>
                    </a:cubicBezTo>
                    <a:cubicBezTo>
                      <a:pt x="21" y="52"/>
                      <a:pt x="21" y="52"/>
                      <a:pt x="21" y="52"/>
                    </a:cubicBezTo>
                    <a:cubicBezTo>
                      <a:pt x="22" y="52"/>
                      <a:pt x="21" y="51"/>
                      <a:pt x="22" y="51"/>
                    </a:cubicBezTo>
                    <a:cubicBezTo>
                      <a:pt x="23" y="51"/>
                      <a:pt x="23" y="51"/>
                      <a:pt x="23" y="51"/>
                    </a:cubicBezTo>
                    <a:cubicBezTo>
                      <a:pt x="24" y="52"/>
                      <a:pt x="21" y="50"/>
                      <a:pt x="24" y="51"/>
                    </a:cubicBezTo>
                    <a:cubicBezTo>
                      <a:pt x="24" y="51"/>
                      <a:pt x="23" y="50"/>
                      <a:pt x="23" y="50"/>
                    </a:cubicBezTo>
                    <a:cubicBezTo>
                      <a:pt x="25" y="49"/>
                      <a:pt x="24" y="47"/>
                      <a:pt x="24" y="45"/>
                    </a:cubicBezTo>
                    <a:cubicBezTo>
                      <a:pt x="26" y="45"/>
                      <a:pt x="28" y="48"/>
                      <a:pt x="27" y="46"/>
                    </a:cubicBezTo>
                    <a:cubicBezTo>
                      <a:pt x="27" y="46"/>
                      <a:pt x="26" y="45"/>
                      <a:pt x="26" y="46"/>
                    </a:cubicBezTo>
                    <a:cubicBezTo>
                      <a:pt x="26" y="45"/>
                      <a:pt x="30" y="47"/>
                      <a:pt x="28" y="46"/>
                    </a:cubicBezTo>
                    <a:cubicBezTo>
                      <a:pt x="27" y="45"/>
                      <a:pt x="28" y="45"/>
                      <a:pt x="27" y="45"/>
                    </a:cubicBezTo>
                    <a:cubicBezTo>
                      <a:pt x="28" y="44"/>
                      <a:pt x="29" y="45"/>
                      <a:pt x="29" y="44"/>
                    </a:cubicBezTo>
                    <a:cubicBezTo>
                      <a:pt x="29" y="45"/>
                      <a:pt x="29" y="45"/>
                      <a:pt x="29" y="45"/>
                    </a:cubicBezTo>
                    <a:cubicBezTo>
                      <a:pt x="27" y="43"/>
                      <a:pt x="29" y="43"/>
                      <a:pt x="27" y="41"/>
                    </a:cubicBezTo>
                    <a:cubicBezTo>
                      <a:pt x="28" y="37"/>
                      <a:pt x="28" y="33"/>
                      <a:pt x="30" y="30"/>
                    </a:cubicBezTo>
                    <a:cubicBezTo>
                      <a:pt x="32" y="28"/>
                      <a:pt x="33" y="24"/>
                      <a:pt x="36" y="22"/>
                    </a:cubicBezTo>
                    <a:cubicBezTo>
                      <a:pt x="38" y="22"/>
                      <a:pt x="38" y="22"/>
                      <a:pt x="38" y="21"/>
                    </a:cubicBezTo>
                    <a:cubicBezTo>
                      <a:pt x="38" y="21"/>
                      <a:pt x="38" y="21"/>
                      <a:pt x="38" y="21"/>
                    </a:cubicBezTo>
                    <a:cubicBezTo>
                      <a:pt x="37" y="20"/>
                      <a:pt x="39" y="21"/>
                      <a:pt x="37" y="20"/>
                    </a:cubicBezTo>
                    <a:cubicBezTo>
                      <a:pt x="38" y="19"/>
                      <a:pt x="38" y="17"/>
                      <a:pt x="39" y="16"/>
                    </a:cubicBezTo>
                    <a:cubicBezTo>
                      <a:pt x="39" y="16"/>
                      <a:pt x="40" y="17"/>
                      <a:pt x="40" y="17"/>
                    </a:cubicBezTo>
                    <a:cubicBezTo>
                      <a:pt x="39" y="16"/>
                      <a:pt x="39" y="16"/>
                      <a:pt x="39" y="16"/>
                    </a:cubicBezTo>
                    <a:cubicBezTo>
                      <a:pt x="40" y="16"/>
                      <a:pt x="40" y="16"/>
                      <a:pt x="40" y="16"/>
                    </a:cubicBezTo>
                    <a:cubicBezTo>
                      <a:pt x="39" y="16"/>
                      <a:pt x="39" y="15"/>
                      <a:pt x="38" y="15"/>
                    </a:cubicBezTo>
                    <a:cubicBezTo>
                      <a:pt x="38" y="12"/>
                      <a:pt x="43" y="11"/>
                      <a:pt x="44" y="7"/>
                    </a:cubicBezTo>
                    <a:cubicBezTo>
                      <a:pt x="45" y="7"/>
                      <a:pt x="45" y="6"/>
                      <a:pt x="45" y="5"/>
                    </a:cubicBezTo>
                    <a:cubicBezTo>
                      <a:pt x="49" y="4"/>
                      <a:pt x="52" y="3"/>
                      <a:pt x="51" y="0"/>
                    </a:cubicBezTo>
                    <a:cubicBezTo>
                      <a:pt x="51" y="0"/>
                      <a:pt x="56" y="2"/>
                      <a:pt x="56" y="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14" name="Freeform 79"/>
              <p:cNvSpPr/>
              <p:nvPr/>
            </p:nvSpPr>
            <p:spPr bwMode="auto">
              <a:xfrm>
                <a:off x="9640888" y="2033588"/>
                <a:ext cx="11112" cy="3175"/>
              </a:xfrm>
              <a:custGeom>
                <a:avLst/>
                <a:gdLst>
                  <a:gd name="T0" fmla="*/ 0 w 3"/>
                  <a:gd name="T1" fmla="*/ 0 h 1"/>
                  <a:gd name="T2" fmla="*/ 3 w 3"/>
                  <a:gd name="T3" fmla="*/ 1 h 1"/>
                  <a:gd name="T4" fmla="*/ 0 w 3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1">
                    <a:moveTo>
                      <a:pt x="0" y="0"/>
                    </a:moveTo>
                    <a:cubicBezTo>
                      <a:pt x="1" y="0"/>
                      <a:pt x="2" y="0"/>
                      <a:pt x="3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15" name="Freeform 80"/>
              <p:cNvSpPr/>
              <p:nvPr/>
            </p:nvSpPr>
            <p:spPr bwMode="auto">
              <a:xfrm>
                <a:off x="9690100" y="2025651"/>
                <a:ext cx="3175" cy="0"/>
              </a:xfrm>
              <a:custGeom>
                <a:avLst/>
                <a:gdLst>
                  <a:gd name="T0" fmla="*/ 0 w 1"/>
                  <a:gd name="T1" fmla="*/ 0 w 1"/>
                  <a:gd name="T2" fmla="*/ 1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16" name="Freeform 81"/>
              <p:cNvSpPr/>
              <p:nvPr/>
            </p:nvSpPr>
            <p:spPr bwMode="auto">
              <a:xfrm>
                <a:off x="9693275" y="2019301"/>
                <a:ext cx="7937" cy="6350"/>
              </a:xfrm>
              <a:custGeom>
                <a:avLst/>
                <a:gdLst>
                  <a:gd name="T0" fmla="*/ 0 w 2"/>
                  <a:gd name="T1" fmla="*/ 0 h 2"/>
                  <a:gd name="T2" fmla="*/ 2 w 2"/>
                  <a:gd name="T3" fmla="*/ 2 h 2"/>
                  <a:gd name="T4" fmla="*/ 0 w 2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1" y="1"/>
                      <a:pt x="2" y="1"/>
                      <a:pt x="2" y="2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17" name="Freeform 82"/>
              <p:cNvSpPr/>
              <p:nvPr/>
            </p:nvSpPr>
            <p:spPr bwMode="auto">
              <a:xfrm>
                <a:off x="9712325" y="2019301"/>
                <a:ext cx="4762" cy="3175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1 h 1"/>
                  <a:gd name="T4" fmla="*/ 0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1"/>
                      <a:pt x="1" y="1"/>
                      <a:pt x="0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18" name="Freeform 83"/>
              <p:cNvSpPr/>
              <p:nvPr/>
            </p:nvSpPr>
            <p:spPr bwMode="auto">
              <a:xfrm>
                <a:off x="9705975" y="2014538"/>
                <a:ext cx="3175" cy="4763"/>
              </a:xfrm>
              <a:custGeom>
                <a:avLst/>
                <a:gdLst>
                  <a:gd name="T0" fmla="*/ 0 w 1"/>
                  <a:gd name="T1" fmla="*/ 0 h 1"/>
                  <a:gd name="T2" fmla="*/ 1 w 1"/>
                  <a:gd name="T3" fmla="*/ 1 h 1"/>
                  <a:gd name="T4" fmla="*/ 0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0" y="0"/>
                      <a:pt x="1" y="1"/>
                    </a:cubicBezTo>
                    <a:cubicBezTo>
                      <a:pt x="0" y="0"/>
                      <a:pt x="1" y="1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19" name="Freeform 84"/>
              <p:cNvSpPr/>
              <p:nvPr/>
            </p:nvSpPr>
            <p:spPr bwMode="auto">
              <a:xfrm>
                <a:off x="9720263" y="2003426"/>
                <a:ext cx="3175" cy="7938"/>
              </a:xfrm>
              <a:custGeom>
                <a:avLst/>
                <a:gdLst>
                  <a:gd name="T0" fmla="*/ 0 w 1"/>
                  <a:gd name="T1" fmla="*/ 1 h 2"/>
                  <a:gd name="T2" fmla="*/ 0 w 1"/>
                  <a:gd name="T3" fmla="*/ 1 h 2"/>
                  <a:gd name="T4" fmla="*/ 0 w 1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1"/>
                    </a:moveTo>
                    <a:cubicBezTo>
                      <a:pt x="0" y="1"/>
                      <a:pt x="0" y="0"/>
                      <a:pt x="0" y="1"/>
                    </a:cubicBezTo>
                    <a:cubicBezTo>
                      <a:pt x="0" y="1"/>
                      <a:pt x="1" y="2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20" name="Freeform 85"/>
              <p:cNvSpPr/>
              <p:nvPr/>
            </p:nvSpPr>
            <p:spPr bwMode="auto">
              <a:xfrm>
                <a:off x="9720263" y="2000251"/>
                <a:ext cx="3175" cy="0"/>
              </a:xfrm>
              <a:custGeom>
                <a:avLst/>
                <a:gdLst>
                  <a:gd name="T0" fmla="*/ 0 w 1"/>
                  <a:gd name="T1" fmla="*/ 0 w 1"/>
                  <a:gd name="T2" fmla="*/ 1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21" name="Freeform 86"/>
              <p:cNvSpPr/>
              <p:nvPr/>
            </p:nvSpPr>
            <p:spPr bwMode="auto">
              <a:xfrm>
                <a:off x="9772650" y="1879601"/>
                <a:ext cx="4762" cy="3175"/>
              </a:xfrm>
              <a:custGeom>
                <a:avLst/>
                <a:gdLst>
                  <a:gd name="T0" fmla="*/ 0 w 3"/>
                  <a:gd name="T1" fmla="*/ 0 h 2"/>
                  <a:gd name="T2" fmla="*/ 3 w 3"/>
                  <a:gd name="T3" fmla="*/ 2 h 2"/>
                  <a:gd name="T4" fmla="*/ 0 w 3"/>
                  <a:gd name="T5" fmla="*/ 0 h 2"/>
                  <a:gd name="T6" fmla="*/ 0 w 3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2">
                    <a:moveTo>
                      <a:pt x="0" y="0"/>
                    </a:moveTo>
                    <a:lnTo>
                      <a:pt x="3" y="2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22" name="Freeform 87"/>
              <p:cNvSpPr/>
              <p:nvPr/>
            </p:nvSpPr>
            <p:spPr bwMode="auto">
              <a:xfrm>
                <a:off x="9802813" y="1830388"/>
                <a:ext cx="3175" cy="3175"/>
              </a:xfrm>
              <a:custGeom>
                <a:avLst/>
                <a:gdLst>
                  <a:gd name="T0" fmla="*/ 0 w 1"/>
                  <a:gd name="T1" fmla="*/ 0 h 1"/>
                  <a:gd name="T2" fmla="*/ 1 w 1"/>
                  <a:gd name="T3" fmla="*/ 0 h 1"/>
                  <a:gd name="T4" fmla="*/ 0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1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23" name="Freeform 88"/>
              <p:cNvSpPr/>
              <p:nvPr/>
            </p:nvSpPr>
            <p:spPr bwMode="auto">
              <a:xfrm>
                <a:off x="9799638" y="1792288"/>
                <a:ext cx="3175" cy="4763"/>
              </a:xfrm>
              <a:custGeom>
                <a:avLst/>
                <a:gdLst>
                  <a:gd name="T0" fmla="*/ 2 w 2"/>
                  <a:gd name="T1" fmla="*/ 3 h 3"/>
                  <a:gd name="T2" fmla="*/ 2 w 2"/>
                  <a:gd name="T3" fmla="*/ 3 h 3"/>
                  <a:gd name="T4" fmla="*/ 0 w 2"/>
                  <a:gd name="T5" fmla="*/ 0 h 3"/>
                  <a:gd name="T6" fmla="*/ 2 w 2"/>
                  <a:gd name="T7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3">
                    <a:moveTo>
                      <a:pt x="2" y="3"/>
                    </a:moveTo>
                    <a:lnTo>
                      <a:pt x="2" y="3"/>
                    </a:lnTo>
                    <a:lnTo>
                      <a:pt x="0" y="0"/>
                    </a:lnTo>
                    <a:lnTo>
                      <a:pt x="2" y="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24" name="Freeform 89"/>
              <p:cNvSpPr/>
              <p:nvPr/>
            </p:nvSpPr>
            <p:spPr bwMode="auto">
              <a:xfrm>
                <a:off x="9937750" y="2360613"/>
                <a:ext cx="4762" cy="7938"/>
              </a:xfrm>
              <a:custGeom>
                <a:avLst/>
                <a:gdLst>
                  <a:gd name="T0" fmla="*/ 0 w 1"/>
                  <a:gd name="T1" fmla="*/ 0 h 2"/>
                  <a:gd name="T2" fmla="*/ 0 w 1"/>
                  <a:gd name="T3" fmla="*/ 1 h 2"/>
                  <a:gd name="T4" fmla="*/ 0 w 1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cubicBezTo>
                      <a:pt x="0" y="1"/>
                      <a:pt x="1" y="2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25" name="Freeform 90"/>
              <p:cNvSpPr/>
              <p:nvPr/>
            </p:nvSpPr>
            <p:spPr bwMode="auto">
              <a:xfrm>
                <a:off x="9945688" y="2259013"/>
                <a:ext cx="376237" cy="158750"/>
              </a:xfrm>
              <a:custGeom>
                <a:avLst/>
                <a:gdLst>
                  <a:gd name="T0" fmla="*/ 89 w 100"/>
                  <a:gd name="T1" fmla="*/ 12 h 42"/>
                  <a:gd name="T2" fmla="*/ 86 w 100"/>
                  <a:gd name="T3" fmla="*/ 13 h 42"/>
                  <a:gd name="T4" fmla="*/ 81 w 100"/>
                  <a:gd name="T5" fmla="*/ 19 h 42"/>
                  <a:gd name="T6" fmla="*/ 79 w 100"/>
                  <a:gd name="T7" fmla="*/ 19 h 42"/>
                  <a:gd name="T8" fmla="*/ 72 w 100"/>
                  <a:gd name="T9" fmla="*/ 19 h 42"/>
                  <a:gd name="T10" fmla="*/ 70 w 100"/>
                  <a:gd name="T11" fmla="*/ 19 h 42"/>
                  <a:gd name="T12" fmla="*/ 67 w 100"/>
                  <a:gd name="T13" fmla="*/ 22 h 42"/>
                  <a:gd name="T14" fmla="*/ 64 w 100"/>
                  <a:gd name="T15" fmla="*/ 22 h 42"/>
                  <a:gd name="T16" fmla="*/ 62 w 100"/>
                  <a:gd name="T17" fmla="*/ 21 h 42"/>
                  <a:gd name="T18" fmla="*/ 61 w 100"/>
                  <a:gd name="T19" fmla="*/ 23 h 42"/>
                  <a:gd name="T20" fmla="*/ 57 w 100"/>
                  <a:gd name="T21" fmla="*/ 26 h 42"/>
                  <a:gd name="T22" fmla="*/ 55 w 100"/>
                  <a:gd name="T23" fmla="*/ 26 h 42"/>
                  <a:gd name="T24" fmla="*/ 53 w 100"/>
                  <a:gd name="T25" fmla="*/ 29 h 42"/>
                  <a:gd name="T26" fmla="*/ 51 w 100"/>
                  <a:gd name="T27" fmla="*/ 28 h 42"/>
                  <a:gd name="T28" fmla="*/ 48 w 100"/>
                  <a:gd name="T29" fmla="*/ 29 h 42"/>
                  <a:gd name="T30" fmla="*/ 44 w 100"/>
                  <a:gd name="T31" fmla="*/ 28 h 42"/>
                  <a:gd name="T32" fmla="*/ 42 w 100"/>
                  <a:gd name="T33" fmla="*/ 30 h 42"/>
                  <a:gd name="T34" fmla="*/ 41 w 100"/>
                  <a:gd name="T35" fmla="*/ 28 h 42"/>
                  <a:gd name="T36" fmla="*/ 39 w 100"/>
                  <a:gd name="T37" fmla="*/ 30 h 42"/>
                  <a:gd name="T38" fmla="*/ 39 w 100"/>
                  <a:gd name="T39" fmla="*/ 30 h 42"/>
                  <a:gd name="T40" fmla="*/ 37 w 100"/>
                  <a:gd name="T41" fmla="*/ 31 h 42"/>
                  <a:gd name="T42" fmla="*/ 32 w 100"/>
                  <a:gd name="T43" fmla="*/ 32 h 42"/>
                  <a:gd name="T44" fmla="*/ 30 w 100"/>
                  <a:gd name="T45" fmla="*/ 33 h 42"/>
                  <a:gd name="T46" fmla="*/ 28 w 100"/>
                  <a:gd name="T47" fmla="*/ 33 h 42"/>
                  <a:gd name="T48" fmla="*/ 24 w 100"/>
                  <a:gd name="T49" fmla="*/ 34 h 42"/>
                  <a:gd name="T50" fmla="*/ 22 w 100"/>
                  <a:gd name="T51" fmla="*/ 29 h 42"/>
                  <a:gd name="T52" fmla="*/ 22 w 100"/>
                  <a:gd name="T53" fmla="*/ 34 h 42"/>
                  <a:gd name="T54" fmla="*/ 21 w 100"/>
                  <a:gd name="T55" fmla="*/ 39 h 42"/>
                  <a:gd name="T56" fmla="*/ 19 w 100"/>
                  <a:gd name="T57" fmla="*/ 37 h 42"/>
                  <a:gd name="T58" fmla="*/ 19 w 100"/>
                  <a:gd name="T59" fmla="*/ 40 h 42"/>
                  <a:gd name="T60" fmla="*/ 17 w 100"/>
                  <a:gd name="T61" fmla="*/ 38 h 42"/>
                  <a:gd name="T62" fmla="*/ 15 w 100"/>
                  <a:gd name="T63" fmla="*/ 34 h 42"/>
                  <a:gd name="T64" fmla="*/ 14 w 100"/>
                  <a:gd name="T65" fmla="*/ 39 h 42"/>
                  <a:gd name="T66" fmla="*/ 13 w 100"/>
                  <a:gd name="T67" fmla="*/ 37 h 42"/>
                  <a:gd name="T68" fmla="*/ 12 w 100"/>
                  <a:gd name="T69" fmla="*/ 39 h 42"/>
                  <a:gd name="T70" fmla="*/ 11 w 100"/>
                  <a:gd name="T71" fmla="*/ 40 h 42"/>
                  <a:gd name="T72" fmla="*/ 10 w 100"/>
                  <a:gd name="T73" fmla="*/ 34 h 42"/>
                  <a:gd name="T74" fmla="*/ 8 w 100"/>
                  <a:gd name="T75" fmla="*/ 38 h 42"/>
                  <a:gd name="T76" fmla="*/ 3 w 100"/>
                  <a:gd name="T77" fmla="*/ 32 h 42"/>
                  <a:gd name="T78" fmla="*/ 2 w 100"/>
                  <a:gd name="T79" fmla="*/ 31 h 42"/>
                  <a:gd name="T80" fmla="*/ 0 w 100"/>
                  <a:gd name="T81" fmla="*/ 31 h 42"/>
                  <a:gd name="T82" fmla="*/ 0 w 100"/>
                  <a:gd name="T83" fmla="*/ 28 h 42"/>
                  <a:gd name="T84" fmla="*/ 3 w 100"/>
                  <a:gd name="T85" fmla="*/ 30 h 42"/>
                  <a:gd name="T86" fmla="*/ 6 w 100"/>
                  <a:gd name="T87" fmla="*/ 25 h 42"/>
                  <a:gd name="T88" fmla="*/ 13 w 100"/>
                  <a:gd name="T89" fmla="*/ 21 h 42"/>
                  <a:gd name="T90" fmla="*/ 21 w 100"/>
                  <a:gd name="T91" fmla="*/ 18 h 42"/>
                  <a:gd name="T92" fmla="*/ 27 w 100"/>
                  <a:gd name="T93" fmla="*/ 16 h 42"/>
                  <a:gd name="T94" fmla="*/ 32 w 100"/>
                  <a:gd name="T95" fmla="*/ 14 h 42"/>
                  <a:gd name="T96" fmla="*/ 42 w 100"/>
                  <a:gd name="T97" fmla="*/ 14 h 42"/>
                  <a:gd name="T98" fmla="*/ 47 w 100"/>
                  <a:gd name="T99" fmla="*/ 15 h 42"/>
                  <a:gd name="T100" fmla="*/ 54 w 100"/>
                  <a:gd name="T101" fmla="*/ 15 h 42"/>
                  <a:gd name="T102" fmla="*/ 75 w 100"/>
                  <a:gd name="T103" fmla="*/ 5 h 42"/>
                  <a:gd name="T104" fmla="*/ 80 w 100"/>
                  <a:gd name="T105" fmla="*/ 4 h 42"/>
                  <a:gd name="T106" fmla="*/ 99 w 100"/>
                  <a:gd name="T107" fmla="*/ 9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00" h="42">
                    <a:moveTo>
                      <a:pt x="99" y="9"/>
                    </a:moveTo>
                    <a:cubicBezTo>
                      <a:pt x="99" y="14"/>
                      <a:pt x="96" y="10"/>
                      <a:pt x="96" y="13"/>
                    </a:cubicBezTo>
                    <a:cubicBezTo>
                      <a:pt x="96" y="13"/>
                      <a:pt x="95" y="10"/>
                      <a:pt x="95" y="11"/>
                    </a:cubicBezTo>
                    <a:cubicBezTo>
                      <a:pt x="95" y="15"/>
                      <a:pt x="92" y="13"/>
                      <a:pt x="90" y="11"/>
                    </a:cubicBezTo>
                    <a:cubicBezTo>
                      <a:pt x="90" y="10"/>
                      <a:pt x="90" y="10"/>
                      <a:pt x="90" y="10"/>
                    </a:cubicBezTo>
                    <a:cubicBezTo>
                      <a:pt x="89" y="10"/>
                      <a:pt x="90" y="12"/>
                      <a:pt x="89" y="12"/>
                    </a:cubicBezTo>
                    <a:cubicBezTo>
                      <a:pt x="89" y="11"/>
                      <a:pt x="89" y="11"/>
                      <a:pt x="89" y="11"/>
                    </a:cubicBezTo>
                    <a:cubicBezTo>
                      <a:pt x="89" y="12"/>
                      <a:pt x="89" y="11"/>
                      <a:pt x="89" y="12"/>
                    </a:cubicBezTo>
                    <a:cubicBezTo>
                      <a:pt x="88" y="12"/>
                      <a:pt x="88" y="11"/>
                      <a:pt x="88" y="10"/>
                    </a:cubicBezTo>
                    <a:cubicBezTo>
                      <a:pt x="88" y="12"/>
                      <a:pt x="88" y="12"/>
                      <a:pt x="88" y="12"/>
                    </a:cubicBezTo>
                    <a:cubicBezTo>
                      <a:pt x="88" y="16"/>
                      <a:pt x="87" y="12"/>
                      <a:pt x="87" y="14"/>
                    </a:cubicBezTo>
                    <a:cubicBezTo>
                      <a:pt x="86" y="13"/>
                      <a:pt x="86" y="13"/>
                      <a:pt x="86" y="13"/>
                    </a:cubicBezTo>
                    <a:cubicBezTo>
                      <a:pt x="86" y="16"/>
                      <a:pt x="84" y="15"/>
                      <a:pt x="83" y="17"/>
                    </a:cubicBezTo>
                    <a:cubicBezTo>
                      <a:pt x="83" y="14"/>
                      <a:pt x="83" y="14"/>
                      <a:pt x="83" y="14"/>
                    </a:cubicBezTo>
                    <a:cubicBezTo>
                      <a:pt x="83" y="16"/>
                      <a:pt x="83" y="17"/>
                      <a:pt x="83" y="17"/>
                    </a:cubicBezTo>
                    <a:cubicBezTo>
                      <a:pt x="82" y="15"/>
                      <a:pt x="82" y="19"/>
                      <a:pt x="82" y="18"/>
                    </a:cubicBezTo>
                    <a:cubicBezTo>
                      <a:pt x="82" y="17"/>
                      <a:pt x="82" y="17"/>
                      <a:pt x="82" y="17"/>
                    </a:cubicBezTo>
                    <a:cubicBezTo>
                      <a:pt x="82" y="19"/>
                      <a:pt x="81" y="16"/>
                      <a:pt x="81" y="19"/>
                    </a:cubicBezTo>
                    <a:cubicBezTo>
                      <a:pt x="81" y="17"/>
                      <a:pt x="81" y="17"/>
                      <a:pt x="81" y="17"/>
                    </a:cubicBezTo>
                    <a:cubicBezTo>
                      <a:pt x="81" y="20"/>
                      <a:pt x="80" y="16"/>
                      <a:pt x="80" y="18"/>
                    </a:cubicBezTo>
                    <a:cubicBezTo>
                      <a:pt x="80" y="18"/>
                      <a:pt x="80" y="18"/>
                      <a:pt x="80" y="18"/>
                    </a:cubicBezTo>
                    <a:cubicBezTo>
                      <a:pt x="80" y="19"/>
                      <a:pt x="80" y="17"/>
                      <a:pt x="80" y="18"/>
                    </a:cubicBezTo>
                    <a:cubicBezTo>
                      <a:pt x="80" y="18"/>
                      <a:pt x="80" y="18"/>
                      <a:pt x="80" y="18"/>
                    </a:cubicBezTo>
                    <a:cubicBezTo>
                      <a:pt x="79" y="18"/>
                      <a:pt x="79" y="17"/>
                      <a:pt x="79" y="19"/>
                    </a:cubicBezTo>
                    <a:cubicBezTo>
                      <a:pt x="79" y="18"/>
                      <a:pt x="80" y="18"/>
                      <a:pt x="79" y="16"/>
                    </a:cubicBezTo>
                    <a:cubicBezTo>
                      <a:pt x="78" y="18"/>
                      <a:pt x="76" y="18"/>
                      <a:pt x="74" y="19"/>
                    </a:cubicBezTo>
                    <a:cubicBezTo>
                      <a:pt x="74" y="17"/>
                      <a:pt x="74" y="17"/>
                      <a:pt x="74" y="17"/>
                    </a:cubicBezTo>
                    <a:cubicBezTo>
                      <a:pt x="74" y="17"/>
                      <a:pt x="73" y="18"/>
                      <a:pt x="73" y="19"/>
                    </a:cubicBezTo>
                    <a:cubicBezTo>
                      <a:pt x="73" y="18"/>
                      <a:pt x="73" y="18"/>
                      <a:pt x="73" y="18"/>
                    </a:cubicBezTo>
                    <a:cubicBezTo>
                      <a:pt x="72" y="17"/>
                      <a:pt x="73" y="20"/>
                      <a:pt x="72" y="19"/>
                    </a:cubicBezTo>
                    <a:cubicBezTo>
                      <a:pt x="72" y="17"/>
                      <a:pt x="72" y="17"/>
                      <a:pt x="72" y="17"/>
                    </a:cubicBezTo>
                    <a:cubicBezTo>
                      <a:pt x="72" y="19"/>
                      <a:pt x="72" y="18"/>
                      <a:pt x="71" y="19"/>
                    </a:cubicBezTo>
                    <a:cubicBezTo>
                      <a:pt x="71" y="19"/>
                      <a:pt x="71" y="18"/>
                      <a:pt x="71" y="18"/>
                    </a:cubicBezTo>
                    <a:cubicBezTo>
                      <a:pt x="71" y="20"/>
                      <a:pt x="71" y="18"/>
                      <a:pt x="71" y="19"/>
                    </a:cubicBezTo>
                    <a:cubicBezTo>
                      <a:pt x="70" y="18"/>
                      <a:pt x="70" y="18"/>
                      <a:pt x="70" y="18"/>
                    </a:cubicBezTo>
                    <a:cubicBezTo>
                      <a:pt x="70" y="16"/>
                      <a:pt x="71" y="20"/>
                      <a:pt x="70" y="19"/>
                    </a:cubicBezTo>
                    <a:cubicBezTo>
                      <a:pt x="70" y="18"/>
                      <a:pt x="70" y="18"/>
                      <a:pt x="70" y="18"/>
                    </a:cubicBezTo>
                    <a:cubicBezTo>
                      <a:pt x="70" y="20"/>
                      <a:pt x="69" y="19"/>
                      <a:pt x="69" y="20"/>
                    </a:cubicBezTo>
                    <a:cubicBezTo>
                      <a:pt x="69" y="20"/>
                      <a:pt x="69" y="20"/>
                      <a:pt x="69" y="20"/>
                    </a:cubicBezTo>
                    <a:cubicBezTo>
                      <a:pt x="68" y="20"/>
                      <a:pt x="68" y="20"/>
                      <a:pt x="68" y="21"/>
                    </a:cubicBezTo>
                    <a:cubicBezTo>
                      <a:pt x="67" y="20"/>
                      <a:pt x="67" y="18"/>
                      <a:pt x="67" y="18"/>
                    </a:cubicBezTo>
                    <a:cubicBezTo>
                      <a:pt x="67" y="21"/>
                      <a:pt x="66" y="19"/>
                      <a:pt x="67" y="22"/>
                    </a:cubicBezTo>
                    <a:cubicBezTo>
                      <a:pt x="66" y="22"/>
                      <a:pt x="66" y="21"/>
                      <a:pt x="66" y="22"/>
                    </a:cubicBezTo>
                    <a:cubicBezTo>
                      <a:pt x="66" y="21"/>
                      <a:pt x="65" y="19"/>
                      <a:pt x="65" y="19"/>
                    </a:cubicBezTo>
                    <a:cubicBezTo>
                      <a:pt x="65" y="17"/>
                      <a:pt x="65" y="17"/>
                      <a:pt x="65" y="17"/>
                    </a:cubicBezTo>
                    <a:cubicBezTo>
                      <a:pt x="64" y="17"/>
                      <a:pt x="65" y="18"/>
                      <a:pt x="65" y="17"/>
                    </a:cubicBezTo>
                    <a:cubicBezTo>
                      <a:pt x="64" y="17"/>
                      <a:pt x="64" y="18"/>
                      <a:pt x="64" y="17"/>
                    </a:cubicBezTo>
                    <a:cubicBezTo>
                      <a:pt x="64" y="19"/>
                      <a:pt x="64" y="21"/>
                      <a:pt x="64" y="22"/>
                    </a:cubicBezTo>
                    <a:cubicBezTo>
                      <a:pt x="64" y="21"/>
                      <a:pt x="63" y="19"/>
                      <a:pt x="63" y="19"/>
                    </a:cubicBezTo>
                    <a:cubicBezTo>
                      <a:pt x="63" y="23"/>
                      <a:pt x="63" y="23"/>
                      <a:pt x="63" y="23"/>
                    </a:cubicBezTo>
                    <a:cubicBezTo>
                      <a:pt x="63" y="23"/>
                      <a:pt x="63" y="22"/>
                      <a:pt x="63" y="22"/>
                    </a:cubicBezTo>
                    <a:cubicBezTo>
                      <a:pt x="63" y="24"/>
                      <a:pt x="63" y="24"/>
                      <a:pt x="63" y="24"/>
                    </a:cubicBezTo>
                    <a:cubicBezTo>
                      <a:pt x="63" y="23"/>
                      <a:pt x="62" y="24"/>
                      <a:pt x="62" y="22"/>
                    </a:cubicBezTo>
                    <a:cubicBezTo>
                      <a:pt x="62" y="21"/>
                      <a:pt x="62" y="22"/>
                      <a:pt x="62" y="21"/>
                    </a:cubicBezTo>
                    <a:cubicBezTo>
                      <a:pt x="61" y="21"/>
                      <a:pt x="61" y="22"/>
                      <a:pt x="61" y="22"/>
                    </a:cubicBezTo>
                    <a:cubicBezTo>
                      <a:pt x="61" y="22"/>
                      <a:pt x="61" y="22"/>
                      <a:pt x="61" y="22"/>
                    </a:cubicBezTo>
                    <a:cubicBezTo>
                      <a:pt x="61" y="21"/>
                      <a:pt x="61" y="23"/>
                      <a:pt x="61" y="24"/>
                    </a:cubicBezTo>
                    <a:cubicBezTo>
                      <a:pt x="61" y="24"/>
                      <a:pt x="61" y="22"/>
                      <a:pt x="61" y="23"/>
                    </a:cubicBezTo>
                    <a:cubicBezTo>
                      <a:pt x="61" y="24"/>
                      <a:pt x="61" y="25"/>
                      <a:pt x="61" y="25"/>
                    </a:cubicBezTo>
                    <a:cubicBezTo>
                      <a:pt x="61" y="23"/>
                      <a:pt x="61" y="23"/>
                      <a:pt x="61" y="23"/>
                    </a:cubicBezTo>
                    <a:cubicBezTo>
                      <a:pt x="60" y="25"/>
                      <a:pt x="60" y="26"/>
                      <a:pt x="60" y="26"/>
                    </a:cubicBezTo>
                    <a:cubicBezTo>
                      <a:pt x="60" y="28"/>
                      <a:pt x="60" y="25"/>
                      <a:pt x="60" y="25"/>
                    </a:cubicBezTo>
                    <a:cubicBezTo>
                      <a:pt x="59" y="24"/>
                      <a:pt x="59" y="27"/>
                      <a:pt x="58" y="25"/>
                    </a:cubicBezTo>
                    <a:cubicBezTo>
                      <a:pt x="58" y="25"/>
                      <a:pt x="58" y="27"/>
                      <a:pt x="58" y="27"/>
                    </a:cubicBezTo>
                    <a:cubicBezTo>
                      <a:pt x="58" y="26"/>
                      <a:pt x="58" y="25"/>
                      <a:pt x="58" y="26"/>
                    </a:cubicBezTo>
                    <a:cubicBezTo>
                      <a:pt x="58" y="25"/>
                      <a:pt x="58" y="26"/>
                      <a:pt x="57" y="26"/>
                    </a:cubicBezTo>
                    <a:cubicBezTo>
                      <a:pt x="57" y="27"/>
                      <a:pt x="57" y="26"/>
                      <a:pt x="57" y="26"/>
                    </a:cubicBezTo>
                    <a:cubicBezTo>
                      <a:pt x="57" y="26"/>
                      <a:pt x="56" y="28"/>
                      <a:pt x="56" y="27"/>
                    </a:cubicBezTo>
                    <a:cubicBezTo>
                      <a:pt x="56" y="27"/>
                      <a:pt x="56" y="29"/>
                      <a:pt x="55" y="29"/>
                    </a:cubicBezTo>
                    <a:cubicBezTo>
                      <a:pt x="55" y="28"/>
                      <a:pt x="55" y="28"/>
                      <a:pt x="55" y="28"/>
                    </a:cubicBezTo>
                    <a:cubicBezTo>
                      <a:pt x="55" y="27"/>
                      <a:pt x="55" y="28"/>
                      <a:pt x="55" y="27"/>
                    </a:cubicBezTo>
                    <a:cubicBezTo>
                      <a:pt x="55" y="28"/>
                      <a:pt x="55" y="25"/>
                      <a:pt x="55" y="26"/>
                    </a:cubicBezTo>
                    <a:cubicBezTo>
                      <a:pt x="55" y="25"/>
                      <a:pt x="55" y="29"/>
                      <a:pt x="55" y="27"/>
                    </a:cubicBezTo>
                    <a:cubicBezTo>
                      <a:pt x="55" y="27"/>
                      <a:pt x="55" y="28"/>
                      <a:pt x="54" y="27"/>
                    </a:cubicBezTo>
                    <a:cubicBezTo>
                      <a:pt x="54" y="27"/>
                      <a:pt x="54" y="25"/>
                      <a:pt x="54" y="25"/>
                    </a:cubicBezTo>
                    <a:cubicBezTo>
                      <a:pt x="53" y="26"/>
                      <a:pt x="54" y="26"/>
                      <a:pt x="54" y="27"/>
                    </a:cubicBezTo>
                    <a:cubicBezTo>
                      <a:pt x="53" y="27"/>
                      <a:pt x="53" y="27"/>
                      <a:pt x="53" y="27"/>
                    </a:cubicBezTo>
                    <a:cubicBezTo>
                      <a:pt x="54" y="29"/>
                      <a:pt x="53" y="27"/>
                      <a:pt x="53" y="29"/>
                    </a:cubicBezTo>
                    <a:cubicBezTo>
                      <a:pt x="53" y="28"/>
                      <a:pt x="53" y="29"/>
                      <a:pt x="53" y="27"/>
                    </a:cubicBezTo>
                    <a:cubicBezTo>
                      <a:pt x="52" y="25"/>
                      <a:pt x="52" y="25"/>
                      <a:pt x="52" y="25"/>
                    </a:cubicBezTo>
                    <a:cubicBezTo>
                      <a:pt x="52" y="26"/>
                      <a:pt x="52" y="27"/>
                      <a:pt x="52" y="28"/>
                    </a:cubicBezTo>
                    <a:cubicBezTo>
                      <a:pt x="52" y="27"/>
                      <a:pt x="52" y="27"/>
                      <a:pt x="52" y="27"/>
                    </a:cubicBezTo>
                    <a:cubicBezTo>
                      <a:pt x="53" y="30"/>
                      <a:pt x="52" y="27"/>
                      <a:pt x="52" y="29"/>
                    </a:cubicBezTo>
                    <a:cubicBezTo>
                      <a:pt x="51" y="28"/>
                      <a:pt x="51" y="29"/>
                      <a:pt x="51" y="28"/>
                    </a:cubicBezTo>
                    <a:cubicBezTo>
                      <a:pt x="50" y="29"/>
                      <a:pt x="50" y="30"/>
                      <a:pt x="50" y="29"/>
                    </a:cubicBezTo>
                    <a:cubicBezTo>
                      <a:pt x="50" y="29"/>
                      <a:pt x="50" y="29"/>
                      <a:pt x="50" y="28"/>
                    </a:cubicBezTo>
                    <a:cubicBezTo>
                      <a:pt x="50" y="27"/>
                      <a:pt x="50" y="28"/>
                      <a:pt x="50" y="29"/>
                    </a:cubicBezTo>
                    <a:cubicBezTo>
                      <a:pt x="50" y="28"/>
                      <a:pt x="49" y="27"/>
                      <a:pt x="48" y="26"/>
                    </a:cubicBezTo>
                    <a:cubicBezTo>
                      <a:pt x="48" y="27"/>
                      <a:pt x="49" y="28"/>
                      <a:pt x="49" y="29"/>
                    </a:cubicBezTo>
                    <a:cubicBezTo>
                      <a:pt x="48" y="27"/>
                      <a:pt x="48" y="31"/>
                      <a:pt x="48" y="29"/>
                    </a:cubicBezTo>
                    <a:cubicBezTo>
                      <a:pt x="48" y="28"/>
                      <a:pt x="48" y="27"/>
                      <a:pt x="47" y="27"/>
                    </a:cubicBezTo>
                    <a:cubicBezTo>
                      <a:pt x="47" y="24"/>
                      <a:pt x="47" y="29"/>
                      <a:pt x="47" y="28"/>
                    </a:cubicBezTo>
                    <a:cubicBezTo>
                      <a:pt x="47" y="30"/>
                      <a:pt x="47" y="30"/>
                      <a:pt x="47" y="30"/>
                    </a:cubicBezTo>
                    <a:cubicBezTo>
                      <a:pt x="47" y="29"/>
                      <a:pt x="47" y="31"/>
                      <a:pt x="46" y="29"/>
                    </a:cubicBezTo>
                    <a:cubicBezTo>
                      <a:pt x="46" y="30"/>
                      <a:pt x="46" y="28"/>
                      <a:pt x="46" y="30"/>
                    </a:cubicBezTo>
                    <a:cubicBezTo>
                      <a:pt x="45" y="29"/>
                      <a:pt x="45" y="32"/>
                      <a:pt x="44" y="28"/>
                    </a:cubicBezTo>
                    <a:cubicBezTo>
                      <a:pt x="44" y="28"/>
                      <a:pt x="43" y="28"/>
                      <a:pt x="44" y="29"/>
                    </a:cubicBezTo>
                    <a:cubicBezTo>
                      <a:pt x="44" y="30"/>
                      <a:pt x="44" y="28"/>
                      <a:pt x="44" y="29"/>
                    </a:cubicBezTo>
                    <a:cubicBezTo>
                      <a:pt x="44" y="29"/>
                      <a:pt x="44" y="30"/>
                      <a:pt x="44" y="30"/>
                    </a:cubicBezTo>
                    <a:cubicBezTo>
                      <a:pt x="44" y="30"/>
                      <a:pt x="43" y="30"/>
                      <a:pt x="43" y="28"/>
                    </a:cubicBezTo>
                    <a:cubicBezTo>
                      <a:pt x="43" y="26"/>
                      <a:pt x="43" y="31"/>
                      <a:pt x="43" y="31"/>
                    </a:cubicBezTo>
                    <a:cubicBezTo>
                      <a:pt x="43" y="30"/>
                      <a:pt x="42" y="29"/>
                      <a:pt x="42" y="30"/>
                    </a:cubicBezTo>
                    <a:cubicBezTo>
                      <a:pt x="42" y="31"/>
                      <a:pt x="42" y="31"/>
                      <a:pt x="42" y="31"/>
                    </a:cubicBezTo>
                    <a:cubicBezTo>
                      <a:pt x="42" y="31"/>
                      <a:pt x="42" y="29"/>
                      <a:pt x="41" y="28"/>
                    </a:cubicBezTo>
                    <a:cubicBezTo>
                      <a:pt x="41" y="28"/>
                      <a:pt x="41" y="28"/>
                      <a:pt x="41" y="29"/>
                    </a:cubicBezTo>
                    <a:cubicBezTo>
                      <a:pt x="41" y="27"/>
                      <a:pt x="41" y="27"/>
                      <a:pt x="41" y="27"/>
                    </a:cubicBezTo>
                    <a:cubicBezTo>
                      <a:pt x="41" y="29"/>
                      <a:pt x="41" y="28"/>
                      <a:pt x="40" y="29"/>
                    </a:cubicBezTo>
                    <a:cubicBezTo>
                      <a:pt x="41" y="28"/>
                      <a:pt x="41" y="28"/>
                      <a:pt x="41" y="28"/>
                    </a:cubicBezTo>
                    <a:cubicBezTo>
                      <a:pt x="40" y="28"/>
                      <a:pt x="40" y="28"/>
                      <a:pt x="40" y="28"/>
                    </a:cubicBezTo>
                    <a:cubicBezTo>
                      <a:pt x="40" y="29"/>
                      <a:pt x="41" y="30"/>
                      <a:pt x="41" y="30"/>
                    </a:cubicBezTo>
                    <a:cubicBezTo>
                      <a:pt x="41" y="30"/>
                      <a:pt x="41" y="30"/>
                      <a:pt x="41" y="31"/>
                    </a:cubicBezTo>
                    <a:cubicBezTo>
                      <a:pt x="40" y="30"/>
                      <a:pt x="40" y="30"/>
                      <a:pt x="40" y="30"/>
                    </a:cubicBezTo>
                    <a:cubicBezTo>
                      <a:pt x="40" y="30"/>
                      <a:pt x="40" y="31"/>
                      <a:pt x="40" y="31"/>
                    </a:cubicBezTo>
                    <a:cubicBezTo>
                      <a:pt x="40" y="31"/>
                      <a:pt x="40" y="31"/>
                      <a:pt x="39" y="30"/>
                    </a:cubicBezTo>
                    <a:cubicBezTo>
                      <a:pt x="40" y="30"/>
                      <a:pt x="40" y="31"/>
                      <a:pt x="40" y="30"/>
                    </a:cubicBezTo>
                    <a:cubicBezTo>
                      <a:pt x="40" y="30"/>
                      <a:pt x="39" y="28"/>
                      <a:pt x="39" y="29"/>
                    </a:cubicBezTo>
                    <a:cubicBezTo>
                      <a:pt x="39" y="30"/>
                      <a:pt x="40" y="32"/>
                      <a:pt x="39" y="31"/>
                    </a:cubicBezTo>
                    <a:cubicBezTo>
                      <a:pt x="39" y="30"/>
                      <a:pt x="39" y="30"/>
                      <a:pt x="39" y="30"/>
                    </a:cubicBezTo>
                    <a:cubicBezTo>
                      <a:pt x="39" y="29"/>
                      <a:pt x="39" y="29"/>
                      <a:pt x="39" y="29"/>
                    </a:cubicBezTo>
                    <a:cubicBezTo>
                      <a:pt x="39" y="30"/>
                      <a:pt x="39" y="30"/>
                      <a:pt x="39" y="30"/>
                    </a:cubicBezTo>
                    <a:cubicBezTo>
                      <a:pt x="39" y="30"/>
                      <a:pt x="39" y="30"/>
                      <a:pt x="39" y="30"/>
                    </a:cubicBezTo>
                    <a:cubicBezTo>
                      <a:pt x="39" y="31"/>
                      <a:pt x="38" y="30"/>
                      <a:pt x="39" y="32"/>
                    </a:cubicBezTo>
                    <a:cubicBezTo>
                      <a:pt x="38" y="32"/>
                      <a:pt x="38" y="31"/>
                      <a:pt x="38" y="31"/>
                    </a:cubicBezTo>
                    <a:cubicBezTo>
                      <a:pt x="38" y="31"/>
                      <a:pt x="38" y="31"/>
                      <a:pt x="38" y="31"/>
                    </a:cubicBezTo>
                    <a:cubicBezTo>
                      <a:pt x="37" y="30"/>
                      <a:pt x="37" y="31"/>
                      <a:pt x="37" y="32"/>
                    </a:cubicBezTo>
                    <a:cubicBezTo>
                      <a:pt x="37" y="31"/>
                      <a:pt x="37" y="31"/>
                      <a:pt x="37" y="31"/>
                    </a:cubicBezTo>
                    <a:cubicBezTo>
                      <a:pt x="37" y="31"/>
                      <a:pt x="37" y="31"/>
                      <a:pt x="37" y="32"/>
                    </a:cubicBezTo>
                    <a:cubicBezTo>
                      <a:pt x="36" y="31"/>
                      <a:pt x="36" y="27"/>
                      <a:pt x="36" y="29"/>
                    </a:cubicBezTo>
                    <a:cubicBezTo>
                      <a:pt x="36" y="29"/>
                      <a:pt x="36" y="31"/>
                      <a:pt x="36" y="32"/>
                    </a:cubicBezTo>
                    <a:cubicBezTo>
                      <a:pt x="35" y="32"/>
                      <a:pt x="35" y="34"/>
                      <a:pt x="34" y="32"/>
                    </a:cubicBezTo>
                    <a:cubicBezTo>
                      <a:pt x="34" y="33"/>
                      <a:pt x="34" y="33"/>
                      <a:pt x="34" y="33"/>
                    </a:cubicBezTo>
                    <a:cubicBezTo>
                      <a:pt x="34" y="33"/>
                      <a:pt x="33" y="35"/>
                      <a:pt x="32" y="32"/>
                    </a:cubicBezTo>
                    <a:cubicBezTo>
                      <a:pt x="32" y="32"/>
                      <a:pt x="32" y="31"/>
                      <a:pt x="32" y="30"/>
                    </a:cubicBezTo>
                    <a:cubicBezTo>
                      <a:pt x="32" y="31"/>
                      <a:pt x="31" y="29"/>
                      <a:pt x="32" y="31"/>
                    </a:cubicBezTo>
                    <a:cubicBezTo>
                      <a:pt x="32" y="32"/>
                      <a:pt x="32" y="33"/>
                      <a:pt x="32" y="33"/>
                    </a:cubicBezTo>
                    <a:cubicBezTo>
                      <a:pt x="32" y="34"/>
                      <a:pt x="31" y="34"/>
                      <a:pt x="31" y="33"/>
                    </a:cubicBezTo>
                    <a:cubicBezTo>
                      <a:pt x="31" y="34"/>
                      <a:pt x="31" y="34"/>
                      <a:pt x="31" y="34"/>
                    </a:cubicBezTo>
                    <a:cubicBezTo>
                      <a:pt x="31" y="32"/>
                      <a:pt x="30" y="32"/>
                      <a:pt x="30" y="33"/>
                    </a:cubicBezTo>
                    <a:cubicBezTo>
                      <a:pt x="30" y="34"/>
                      <a:pt x="30" y="34"/>
                      <a:pt x="30" y="34"/>
                    </a:cubicBezTo>
                    <a:cubicBezTo>
                      <a:pt x="30" y="33"/>
                      <a:pt x="30" y="33"/>
                      <a:pt x="30" y="33"/>
                    </a:cubicBezTo>
                    <a:cubicBezTo>
                      <a:pt x="30" y="33"/>
                      <a:pt x="30" y="35"/>
                      <a:pt x="30" y="34"/>
                    </a:cubicBezTo>
                    <a:cubicBezTo>
                      <a:pt x="30" y="33"/>
                      <a:pt x="30" y="33"/>
                      <a:pt x="30" y="33"/>
                    </a:cubicBezTo>
                    <a:cubicBezTo>
                      <a:pt x="29" y="34"/>
                      <a:pt x="29" y="36"/>
                      <a:pt x="29" y="35"/>
                    </a:cubicBezTo>
                    <a:cubicBezTo>
                      <a:pt x="28" y="33"/>
                      <a:pt x="28" y="33"/>
                      <a:pt x="28" y="33"/>
                    </a:cubicBezTo>
                    <a:cubicBezTo>
                      <a:pt x="28" y="33"/>
                      <a:pt x="28" y="34"/>
                      <a:pt x="29" y="35"/>
                    </a:cubicBezTo>
                    <a:cubicBezTo>
                      <a:pt x="28" y="34"/>
                      <a:pt x="28" y="34"/>
                      <a:pt x="27" y="32"/>
                    </a:cubicBezTo>
                    <a:cubicBezTo>
                      <a:pt x="27" y="36"/>
                      <a:pt x="26" y="37"/>
                      <a:pt x="25" y="36"/>
                    </a:cubicBezTo>
                    <a:cubicBezTo>
                      <a:pt x="25" y="36"/>
                      <a:pt x="25" y="36"/>
                      <a:pt x="25" y="36"/>
                    </a:cubicBezTo>
                    <a:cubicBezTo>
                      <a:pt x="24" y="35"/>
                      <a:pt x="25" y="37"/>
                      <a:pt x="25" y="37"/>
                    </a:cubicBezTo>
                    <a:cubicBezTo>
                      <a:pt x="24" y="34"/>
                      <a:pt x="24" y="34"/>
                      <a:pt x="24" y="34"/>
                    </a:cubicBezTo>
                    <a:cubicBezTo>
                      <a:pt x="24" y="33"/>
                      <a:pt x="24" y="35"/>
                      <a:pt x="24" y="36"/>
                    </a:cubicBezTo>
                    <a:cubicBezTo>
                      <a:pt x="24" y="37"/>
                      <a:pt x="24" y="35"/>
                      <a:pt x="24" y="36"/>
                    </a:cubicBezTo>
                    <a:cubicBezTo>
                      <a:pt x="24" y="37"/>
                      <a:pt x="23" y="36"/>
                      <a:pt x="24" y="37"/>
                    </a:cubicBezTo>
                    <a:cubicBezTo>
                      <a:pt x="23" y="37"/>
                      <a:pt x="23" y="35"/>
                      <a:pt x="23" y="35"/>
                    </a:cubicBezTo>
                    <a:cubicBezTo>
                      <a:pt x="23" y="36"/>
                      <a:pt x="23" y="36"/>
                      <a:pt x="23" y="36"/>
                    </a:cubicBezTo>
                    <a:cubicBezTo>
                      <a:pt x="22" y="34"/>
                      <a:pt x="23" y="32"/>
                      <a:pt x="22" y="29"/>
                    </a:cubicBezTo>
                    <a:cubicBezTo>
                      <a:pt x="22" y="30"/>
                      <a:pt x="22" y="30"/>
                      <a:pt x="22" y="30"/>
                    </a:cubicBezTo>
                    <a:cubicBezTo>
                      <a:pt x="22" y="28"/>
                      <a:pt x="22" y="28"/>
                      <a:pt x="22" y="27"/>
                    </a:cubicBezTo>
                    <a:cubicBezTo>
                      <a:pt x="22" y="28"/>
                      <a:pt x="22" y="30"/>
                      <a:pt x="22" y="31"/>
                    </a:cubicBezTo>
                    <a:cubicBezTo>
                      <a:pt x="22" y="32"/>
                      <a:pt x="23" y="35"/>
                      <a:pt x="22" y="35"/>
                    </a:cubicBezTo>
                    <a:cubicBezTo>
                      <a:pt x="22" y="34"/>
                      <a:pt x="23" y="35"/>
                      <a:pt x="22" y="34"/>
                    </a:cubicBezTo>
                    <a:cubicBezTo>
                      <a:pt x="22" y="32"/>
                      <a:pt x="22" y="34"/>
                      <a:pt x="22" y="34"/>
                    </a:cubicBezTo>
                    <a:cubicBezTo>
                      <a:pt x="22" y="35"/>
                      <a:pt x="22" y="36"/>
                      <a:pt x="22" y="37"/>
                    </a:cubicBezTo>
                    <a:cubicBezTo>
                      <a:pt x="22" y="36"/>
                      <a:pt x="22" y="35"/>
                      <a:pt x="21" y="35"/>
                    </a:cubicBezTo>
                    <a:cubicBezTo>
                      <a:pt x="22" y="36"/>
                      <a:pt x="21" y="37"/>
                      <a:pt x="22" y="37"/>
                    </a:cubicBezTo>
                    <a:cubicBezTo>
                      <a:pt x="22" y="40"/>
                      <a:pt x="21" y="37"/>
                      <a:pt x="21" y="39"/>
                    </a:cubicBezTo>
                    <a:cubicBezTo>
                      <a:pt x="21" y="37"/>
                      <a:pt x="21" y="35"/>
                      <a:pt x="21" y="34"/>
                    </a:cubicBezTo>
                    <a:cubicBezTo>
                      <a:pt x="21" y="36"/>
                      <a:pt x="20" y="36"/>
                      <a:pt x="21" y="39"/>
                    </a:cubicBezTo>
                    <a:cubicBezTo>
                      <a:pt x="21" y="38"/>
                      <a:pt x="21" y="37"/>
                      <a:pt x="21" y="36"/>
                    </a:cubicBezTo>
                    <a:cubicBezTo>
                      <a:pt x="20" y="35"/>
                      <a:pt x="21" y="39"/>
                      <a:pt x="20" y="36"/>
                    </a:cubicBezTo>
                    <a:cubicBezTo>
                      <a:pt x="20" y="37"/>
                      <a:pt x="20" y="37"/>
                      <a:pt x="20" y="37"/>
                    </a:cubicBezTo>
                    <a:cubicBezTo>
                      <a:pt x="20" y="37"/>
                      <a:pt x="20" y="37"/>
                      <a:pt x="20" y="36"/>
                    </a:cubicBezTo>
                    <a:cubicBezTo>
                      <a:pt x="19" y="36"/>
                      <a:pt x="19" y="38"/>
                      <a:pt x="19" y="36"/>
                    </a:cubicBezTo>
                    <a:cubicBezTo>
                      <a:pt x="19" y="36"/>
                      <a:pt x="18" y="36"/>
                      <a:pt x="19" y="37"/>
                    </a:cubicBezTo>
                    <a:cubicBezTo>
                      <a:pt x="19" y="38"/>
                      <a:pt x="19" y="36"/>
                      <a:pt x="19" y="38"/>
                    </a:cubicBezTo>
                    <a:cubicBezTo>
                      <a:pt x="19" y="37"/>
                      <a:pt x="19" y="39"/>
                      <a:pt x="19" y="39"/>
                    </a:cubicBezTo>
                    <a:cubicBezTo>
                      <a:pt x="19" y="38"/>
                      <a:pt x="19" y="38"/>
                      <a:pt x="19" y="38"/>
                    </a:cubicBezTo>
                    <a:cubicBezTo>
                      <a:pt x="19" y="39"/>
                      <a:pt x="19" y="39"/>
                      <a:pt x="19" y="40"/>
                    </a:cubicBezTo>
                    <a:cubicBezTo>
                      <a:pt x="19" y="39"/>
                      <a:pt x="19" y="38"/>
                      <a:pt x="18" y="38"/>
                    </a:cubicBezTo>
                    <a:cubicBezTo>
                      <a:pt x="19" y="40"/>
                      <a:pt x="19" y="40"/>
                      <a:pt x="19" y="40"/>
                    </a:cubicBezTo>
                    <a:cubicBezTo>
                      <a:pt x="18" y="40"/>
                      <a:pt x="18" y="37"/>
                      <a:pt x="18" y="38"/>
                    </a:cubicBezTo>
                    <a:cubicBezTo>
                      <a:pt x="18" y="37"/>
                      <a:pt x="18" y="37"/>
                      <a:pt x="18" y="37"/>
                    </a:cubicBezTo>
                    <a:cubicBezTo>
                      <a:pt x="18" y="37"/>
                      <a:pt x="18" y="35"/>
                      <a:pt x="17" y="36"/>
                    </a:cubicBezTo>
                    <a:cubicBezTo>
                      <a:pt x="18" y="37"/>
                      <a:pt x="18" y="39"/>
                      <a:pt x="18" y="40"/>
                    </a:cubicBezTo>
                    <a:cubicBezTo>
                      <a:pt x="18" y="40"/>
                      <a:pt x="17" y="38"/>
                      <a:pt x="17" y="40"/>
                    </a:cubicBezTo>
                    <a:cubicBezTo>
                      <a:pt x="17" y="38"/>
                      <a:pt x="17" y="38"/>
                      <a:pt x="17" y="38"/>
                    </a:cubicBezTo>
                    <a:cubicBezTo>
                      <a:pt x="17" y="38"/>
                      <a:pt x="17" y="36"/>
                      <a:pt x="17" y="36"/>
                    </a:cubicBezTo>
                    <a:cubicBezTo>
                      <a:pt x="17" y="37"/>
                      <a:pt x="17" y="39"/>
                      <a:pt x="17" y="39"/>
                    </a:cubicBezTo>
                    <a:cubicBezTo>
                      <a:pt x="17" y="39"/>
                      <a:pt x="17" y="38"/>
                      <a:pt x="16" y="38"/>
                    </a:cubicBezTo>
                    <a:cubicBezTo>
                      <a:pt x="16" y="38"/>
                      <a:pt x="17" y="39"/>
                      <a:pt x="17" y="40"/>
                    </a:cubicBezTo>
                    <a:cubicBezTo>
                      <a:pt x="16" y="39"/>
                      <a:pt x="16" y="38"/>
                      <a:pt x="15" y="37"/>
                    </a:cubicBezTo>
                    <a:cubicBezTo>
                      <a:pt x="15" y="34"/>
                      <a:pt x="15" y="34"/>
                      <a:pt x="15" y="34"/>
                    </a:cubicBezTo>
                    <a:cubicBezTo>
                      <a:pt x="15" y="34"/>
                      <a:pt x="15" y="34"/>
                      <a:pt x="15" y="34"/>
                    </a:cubicBezTo>
                    <a:cubicBezTo>
                      <a:pt x="15" y="33"/>
                      <a:pt x="15" y="33"/>
                      <a:pt x="15" y="31"/>
                    </a:cubicBezTo>
                    <a:cubicBezTo>
                      <a:pt x="14" y="31"/>
                      <a:pt x="14" y="32"/>
                      <a:pt x="14" y="32"/>
                    </a:cubicBezTo>
                    <a:cubicBezTo>
                      <a:pt x="15" y="35"/>
                      <a:pt x="15" y="36"/>
                      <a:pt x="15" y="39"/>
                    </a:cubicBezTo>
                    <a:cubicBezTo>
                      <a:pt x="15" y="40"/>
                      <a:pt x="14" y="32"/>
                      <a:pt x="14" y="37"/>
                    </a:cubicBezTo>
                    <a:cubicBezTo>
                      <a:pt x="14" y="37"/>
                      <a:pt x="14" y="39"/>
                      <a:pt x="14" y="39"/>
                    </a:cubicBezTo>
                    <a:cubicBezTo>
                      <a:pt x="14" y="38"/>
                      <a:pt x="15" y="41"/>
                      <a:pt x="14" y="40"/>
                    </a:cubicBezTo>
                    <a:cubicBezTo>
                      <a:pt x="14" y="39"/>
                      <a:pt x="13" y="38"/>
                      <a:pt x="13" y="36"/>
                    </a:cubicBezTo>
                    <a:cubicBezTo>
                      <a:pt x="13" y="37"/>
                      <a:pt x="14" y="37"/>
                      <a:pt x="14" y="36"/>
                    </a:cubicBezTo>
                    <a:cubicBezTo>
                      <a:pt x="13" y="35"/>
                      <a:pt x="13" y="34"/>
                      <a:pt x="13" y="34"/>
                    </a:cubicBezTo>
                    <a:cubicBezTo>
                      <a:pt x="13" y="34"/>
                      <a:pt x="13" y="34"/>
                      <a:pt x="13" y="35"/>
                    </a:cubicBezTo>
                    <a:cubicBezTo>
                      <a:pt x="13" y="37"/>
                      <a:pt x="13" y="35"/>
                      <a:pt x="13" y="37"/>
                    </a:cubicBezTo>
                    <a:cubicBezTo>
                      <a:pt x="13" y="37"/>
                      <a:pt x="12" y="35"/>
                      <a:pt x="13" y="38"/>
                    </a:cubicBezTo>
                    <a:cubicBezTo>
                      <a:pt x="13" y="38"/>
                      <a:pt x="13" y="39"/>
                      <a:pt x="13" y="40"/>
                    </a:cubicBezTo>
                    <a:cubicBezTo>
                      <a:pt x="13" y="41"/>
                      <a:pt x="13" y="41"/>
                      <a:pt x="13" y="41"/>
                    </a:cubicBezTo>
                    <a:cubicBezTo>
                      <a:pt x="13" y="40"/>
                      <a:pt x="13" y="40"/>
                      <a:pt x="13" y="40"/>
                    </a:cubicBezTo>
                    <a:cubicBezTo>
                      <a:pt x="13" y="39"/>
                      <a:pt x="13" y="42"/>
                      <a:pt x="13" y="41"/>
                    </a:cubicBezTo>
                    <a:cubicBezTo>
                      <a:pt x="12" y="39"/>
                      <a:pt x="12" y="39"/>
                      <a:pt x="12" y="39"/>
                    </a:cubicBezTo>
                    <a:cubicBezTo>
                      <a:pt x="12" y="38"/>
                      <a:pt x="13" y="40"/>
                      <a:pt x="12" y="37"/>
                    </a:cubicBezTo>
                    <a:cubicBezTo>
                      <a:pt x="12" y="37"/>
                      <a:pt x="12" y="39"/>
                      <a:pt x="12" y="38"/>
                    </a:cubicBezTo>
                    <a:cubicBezTo>
                      <a:pt x="12" y="37"/>
                      <a:pt x="12" y="37"/>
                      <a:pt x="12" y="37"/>
                    </a:cubicBezTo>
                    <a:cubicBezTo>
                      <a:pt x="12" y="37"/>
                      <a:pt x="11" y="34"/>
                      <a:pt x="11" y="36"/>
                    </a:cubicBezTo>
                    <a:cubicBezTo>
                      <a:pt x="11" y="37"/>
                      <a:pt x="11" y="37"/>
                      <a:pt x="11" y="38"/>
                    </a:cubicBezTo>
                    <a:cubicBezTo>
                      <a:pt x="11" y="38"/>
                      <a:pt x="11" y="39"/>
                      <a:pt x="11" y="40"/>
                    </a:cubicBezTo>
                    <a:cubicBezTo>
                      <a:pt x="10" y="38"/>
                      <a:pt x="10" y="40"/>
                      <a:pt x="10" y="37"/>
                    </a:cubicBezTo>
                    <a:cubicBezTo>
                      <a:pt x="10" y="39"/>
                      <a:pt x="11" y="38"/>
                      <a:pt x="11" y="36"/>
                    </a:cubicBezTo>
                    <a:cubicBezTo>
                      <a:pt x="10" y="34"/>
                      <a:pt x="11" y="37"/>
                      <a:pt x="11" y="34"/>
                    </a:cubicBezTo>
                    <a:cubicBezTo>
                      <a:pt x="11" y="34"/>
                      <a:pt x="10" y="32"/>
                      <a:pt x="10" y="30"/>
                    </a:cubicBezTo>
                    <a:cubicBezTo>
                      <a:pt x="10" y="30"/>
                      <a:pt x="10" y="31"/>
                      <a:pt x="10" y="31"/>
                    </a:cubicBezTo>
                    <a:cubicBezTo>
                      <a:pt x="10" y="33"/>
                      <a:pt x="10" y="33"/>
                      <a:pt x="10" y="34"/>
                    </a:cubicBezTo>
                    <a:cubicBezTo>
                      <a:pt x="10" y="34"/>
                      <a:pt x="10" y="35"/>
                      <a:pt x="10" y="36"/>
                    </a:cubicBezTo>
                    <a:cubicBezTo>
                      <a:pt x="9" y="35"/>
                      <a:pt x="9" y="34"/>
                      <a:pt x="9" y="34"/>
                    </a:cubicBezTo>
                    <a:cubicBezTo>
                      <a:pt x="9" y="34"/>
                      <a:pt x="8" y="34"/>
                      <a:pt x="8" y="34"/>
                    </a:cubicBezTo>
                    <a:cubicBezTo>
                      <a:pt x="8" y="36"/>
                      <a:pt x="7" y="34"/>
                      <a:pt x="8" y="36"/>
                    </a:cubicBezTo>
                    <a:cubicBezTo>
                      <a:pt x="8" y="37"/>
                      <a:pt x="9" y="39"/>
                      <a:pt x="9" y="40"/>
                    </a:cubicBezTo>
                    <a:cubicBezTo>
                      <a:pt x="9" y="40"/>
                      <a:pt x="9" y="39"/>
                      <a:pt x="8" y="38"/>
                    </a:cubicBezTo>
                    <a:cubicBezTo>
                      <a:pt x="8" y="39"/>
                      <a:pt x="8" y="36"/>
                      <a:pt x="8" y="38"/>
                    </a:cubicBezTo>
                    <a:cubicBezTo>
                      <a:pt x="8" y="37"/>
                      <a:pt x="8" y="35"/>
                      <a:pt x="7" y="33"/>
                    </a:cubicBezTo>
                    <a:cubicBezTo>
                      <a:pt x="7" y="34"/>
                      <a:pt x="7" y="32"/>
                      <a:pt x="7" y="32"/>
                    </a:cubicBezTo>
                    <a:cubicBezTo>
                      <a:pt x="7" y="33"/>
                      <a:pt x="6" y="34"/>
                      <a:pt x="6" y="35"/>
                    </a:cubicBezTo>
                    <a:cubicBezTo>
                      <a:pt x="5" y="33"/>
                      <a:pt x="5" y="35"/>
                      <a:pt x="4" y="35"/>
                    </a:cubicBezTo>
                    <a:cubicBezTo>
                      <a:pt x="4" y="34"/>
                      <a:pt x="4" y="32"/>
                      <a:pt x="3" y="32"/>
                    </a:cubicBezTo>
                    <a:cubicBezTo>
                      <a:pt x="3" y="32"/>
                      <a:pt x="4" y="34"/>
                      <a:pt x="3" y="33"/>
                    </a:cubicBezTo>
                    <a:cubicBezTo>
                      <a:pt x="3" y="32"/>
                      <a:pt x="3" y="32"/>
                      <a:pt x="3" y="32"/>
                    </a:cubicBezTo>
                    <a:cubicBezTo>
                      <a:pt x="3" y="33"/>
                      <a:pt x="2" y="31"/>
                      <a:pt x="3" y="34"/>
                    </a:cubicBezTo>
                    <a:cubicBezTo>
                      <a:pt x="3" y="32"/>
                      <a:pt x="3" y="32"/>
                      <a:pt x="3" y="32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2" y="31"/>
                      <a:pt x="2" y="31"/>
                      <a:pt x="2" y="31"/>
                    </a:cubicBezTo>
                    <a:cubicBezTo>
                      <a:pt x="2" y="29"/>
                      <a:pt x="2" y="31"/>
                      <a:pt x="1" y="31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1" y="33"/>
                      <a:pt x="1" y="32"/>
                      <a:pt x="1" y="33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0" y="31"/>
                      <a:pt x="0" y="30"/>
                      <a:pt x="0" y="31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9"/>
                      <a:pt x="0" y="30"/>
                      <a:pt x="0" y="31"/>
                    </a:cubicBezTo>
                    <a:cubicBezTo>
                      <a:pt x="1" y="32"/>
                      <a:pt x="1" y="31"/>
                      <a:pt x="1" y="30"/>
                    </a:cubicBezTo>
                    <a:cubicBezTo>
                      <a:pt x="1" y="30"/>
                      <a:pt x="1" y="30"/>
                      <a:pt x="1" y="31"/>
                    </a:cubicBezTo>
                    <a:cubicBezTo>
                      <a:pt x="0" y="29"/>
                      <a:pt x="0" y="29"/>
                      <a:pt x="0" y="28"/>
                    </a:cubicBezTo>
                    <a:cubicBezTo>
                      <a:pt x="0" y="28"/>
                      <a:pt x="0" y="27"/>
                      <a:pt x="0" y="28"/>
                    </a:cubicBezTo>
                    <a:cubicBezTo>
                      <a:pt x="0" y="27"/>
                      <a:pt x="0" y="27"/>
                      <a:pt x="1" y="27"/>
                    </a:cubicBezTo>
                    <a:cubicBezTo>
                      <a:pt x="1" y="28"/>
                      <a:pt x="1" y="28"/>
                      <a:pt x="1" y="28"/>
                    </a:cubicBezTo>
                    <a:cubicBezTo>
                      <a:pt x="1" y="27"/>
                      <a:pt x="1" y="26"/>
                      <a:pt x="1" y="27"/>
                    </a:cubicBezTo>
                    <a:cubicBezTo>
                      <a:pt x="2" y="28"/>
                      <a:pt x="2" y="25"/>
                      <a:pt x="2" y="26"/>
                    </a:cubicBezTo>
                    <a:cubicBezTo>
                      <a:pt x="2" y="27"/>
                      <a:pt x="2" y="29"/>
                      <a:pt x="2" y="30"/>
                    </a:cubicBezTo>
                    <a:cubicBezTo>
                      <a:pt x="3" y="30"/>
                      <a:pt x="3" y="29"/>
                      <a:pt x="3" y="30"/>
                    </a:cubicBezTo>
                    <a:cubicBezTo>
                      <a:pt x="3" y="29"/>
                      <a:pt x="3" y="27"/>
                      <a:pt x="3" y="26"/>
                    </a:cubicBezTo>
                    <a:cubicBezTo>
                      <a:pt x="3" y="27"/>
                      <a:pt x="3" y="27"/>
                      <a:pt x="3" y="27"/>
                    </a:cubicBezTo>
                    <a:cubicBezTo>
                      <a:pt x="3" y="27"/>
                      <a:pt x="3" y="25"/>
                      <a:pt x="3" y="25"/>
                    </a:cubicBezTo>
                    <a:cubicBezTo>
                      <a:pt x="4" y="26"/>
                      <a:pt x="5" y="26"/>
                      <a:pt x="5" y="26"/>
                    </a:cubicBezTo>
                    <a:cubicBezTo>
                      <a:pt x="6" y="27"/>
                      <a:pt x="6" y="27"/>
                      <a:pt x="6" y="27"/>
                    </a:cubicBezTo>
                    <a:cubicBezTo>
                      <a:pt x="5" y="24"/>
                      <a:pt x="6" y="26"/>
                      <a:pt x="6" y="25"/>
                    </a:cubicBezTo>
                    <a:cubicBezTo>
                      <a:pt x="7" y="26"/>
                      <a:pt x="8" y="23"/>
                      <a:pt x="8" y="25"/>
                    </a:cubicBezTo>
                    <a:cubicBezTo>
                      <a:pt x="9" y="24"/>
                      <a:pt x="10" y="23"/>
                      <a:pt x="11" y="23"/>
                    </a:cubicBezTo>
                    <a:cubicBezTo>
                      <a:pt x="11" y="25"/>
                      <a:pt x="11" y="25"/>
                      <a:pt x="11" y="25"/>
                    </a:cubicBezTo>
                    <a:cubicBezTo>
                      <a:pt x="11" y="24"/>
                      <a:pt x="12" y="26"/>
                      <a:pt x="12" y="26"/>
                    </a:cubicBezTo>
                    <a:cubicBezTo>
                      <a:pt x="11" y="24"/>
                      <a:pt x="12" y="24"/>
                      <a:pt x="12" y="23"/>
                    </a:cubicBezTo>
                    <a:cubicBezTo>
                      <a:pt x="13" y="24"/>
                      <a:pt x="13" y="23"/>
                      <a:pt x="13" y="21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4" y="20"/>
                      <a:pt x="14" y="22"/>
                      <a:pt x="15" y="22"/>
                    </a:cubicBezTo>
                    <a:cubicBezTo>
                      <a:pt x="15" y="23"/>
                      <a:pt x="16" y="24"/>
                      <a:pt x="16" y="24"/>
                    </a:cubicBezTo>
                    <a:cubicBezTo>
                      <a:pt x="16" y="22"/>
                      <a:pt x="16" y="22"/>
                      <a:pt x="16" y="20"/>
                    </a:cubicBezTo>
                    <a:cubicBezTo>
                      <a:pt x="16" y="20"/>
                      <a:pt x="17" y="21"/>
                      <a:pt x="18" y="22"/>
                    </a:cubicBezTo>
                    <a:cubicBezTo>
                      <a:pt x="18" y="19"/>
                      <a:pt x="20" y="20"/>
                      <a:pt x="21" y="18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22" y="16"/>
                      <a:pt x="24" y="19"/>
                      <a:pt x="25" y="17"/>
                    </a:cubicBezTo>
                    <a:cubicBezTo>
                      <a:pt x="25" y="20"/>
                      <a:pt x="25" y="20"/>
                      <a:pt x="25" y="20"/>
                    </a:cubicBezTo>
                    <a:cubicBezTo>
                      <a:pt x="26" y="20"/>
                      <a:pt x="26" y="19"/>
                      <a:pt x="26" y="17"/>
                    </a:cubicBezTo>
                    <a:cubicBezTo>
                      <a:pt x="26" y="18"/>
                      <a:pt x="26" y="16"/>
                      <a:pt x="27" y="18"/>
                    </a:cubicBezTo>
                    <a:cubicBezTo>
                      <a:pt x="27" y="18"/>
                      <a:pt x="27" y="17"/>
                      <a:pt x="27" y="16"/>
                    </a:cubicBezTo>
                    <a:cubicBezTo>
                      <a:pt x="28" y="17"/>
                      <a:pt x="28" y="17"/>
                      <a:pt x="29" y="16"/>
                    </a:cubicBezTo>
                    <a:cubicBezTo>
                      <a:pt x="29" y="16"/>
                      <a:pt x="29" y="16"/>
                      <a:pt x="29" y="16"/>
                    </a:cubicBezTo>
                    <a:cubicBezTo>
                      <a:pt x="29" y="17"/>
                      <a:pt x="29" y="18"/>
                      <a:pt x="29" y="18"/>
                    </a:cubicBezTo>
                    <a:cubicBezTo>
                      <a:pt x="29" y="17"/>
                      <a:pt x="30" y="18"/>
                      <a:pt x="29" y="15"/>
                    </a:cubicBezTo>
                    <a:cubicBezTo>
                      <a:pt x="30" y="17"/>
                      <a:pt x="31" y="14"/>
                      <a:pt x="32" y="16"/>
                    </a:cubicBezTo>
                    <a:cubicBezTo>
                      <a:pt x="32" y="15"/>
                      <a:pt x="32" y="15"/>
                      <a:pt x="32" y="14"/>
                    </a:cubicBezTo>
                    <a:cubicBezTo>
                      <a:pt x="32" y="14"/>
                      <a:pt x="33" y="16"/>
                      <a:pt x="34" y="14"/>
                    </a:cubicBezTo>
                    <a:cubicBezTo>
                      <a:pt x="34" y="15"/>
                      <a:pt x="34" y="16"/>
                      <a:pt x="34" y="16"/>
                    </a:cubicBezTo>
                    <a:cubicBezTo>
                      <a:pt x="34" y="14"/>
                      <a:pt x="34" y="14"/>
                      <a:pt x="34" y="14"/>
                    </a:cubicBezTo>
                    <a:cubicBezTo>
                      <a:pt x="35" y="13"/>
                      <a:pt x="36" y="15"/>
                      <a:pt x="37" y="15"/>
                    </a:cubicBezTo>
                    <a:cubicBezTo>
                      <a:pt x="38" y="13"/>
                      <a:pt x="40" y="14"/>
                      <a:pt x="42" y="13"/>
                    </a:cubicBezTo>
                    <a:cubicBezTo>
                      <a:pt x="42" y="14"/>
                      <a:pt x="42" y="14"/>
                      <a:pt x="42" y="14"/>
                    </a:cubicBezTo>
                    <a:cubicBezTo>
                      <a:pt x="42" y="11"/>
                      <a:pt x="43" y="16"/>
                      <a:pt x="43" y="12"/>
                    </a:cubicBezTo>
                    <a:cubicBezTo>
                      <a:pt x="43" y="13"/>
                      <a:pt x="44" y="12"/>
                      <a:pt x="44" y="14"/>
                    </a:cubicBezTo>
                    <a:cubicBezTo>
                      <a:pt x="44" y="12"/>
                      <a:pt x="45" y="15"/>
                      <a:pt x="45" y="13"/>
                    </a:cubicBezTo>
                    <a:cubicBezTo>
                      <a:pt x="45" y="13"/>
                      <a:pt x="45" y="13"/>
                      <a:pt x="45" y="13"/>
                    </a:cubicBezTo>
                    <a:cubicBezTo>
                      <a:pt x="46" y="14"/>
                      <a:pt x="46" y="12"/>
                      <a:pt x="47" y="13"/>
                    </a:cubicBezTo>
                    <a:cubicBezTo>
                      <a:pt x="47" y="14"/>
                      <a:pt x="47" y="14"/>
                      <a:pt x="47" y="15"/>
                    </a:cubicBezTo>
                    <a:cubicBezTo>
                      <a:pt x="48" y="16"/>
                      <a:pt x="47" y="12"/>
                      <a:pt x="48" y="15"/>
                    </a:cubicBezTo>
                    <a:cubicBezTo>
                      <a:pt x="48" y="15"/>
                      <a:pt x="48" y="13"/>
                      <a:pt x="48" y="13"/>
                    </a:cubicBezTo>
                    <a:cubicBezTo>
                      <a:pt x="49" y="14"/>
                      <a:pt x="50" y="12"/>
                      <a:pt x="52" y="11"/>
                    </a:cubicBezTo>
                    <a:cubicBezTo>
                      <a:pt x="53" y="13"/>
                      <a:pt x="53" y="16"/>
                      <a:pt x="53" y="14"/>
                    </a:cubicBezTo>
                    <a:cubicBezTo>
                      <a:pt x="53" y="14"/>
                      <a:pt x="53" y="13"/>
                      <a:pt x="53" y="13"/>
                    </a:cubicBezTo>
                    <a:cubicBezTo>
                      <a:pt x="53" y="12"/>
                      <a:pt x="54" y="16"/>
                      <a:pt x="54" y="15"/>
                    </a:cubicBezTo>
                    <a:cubicBezTo>
                      <a:pt x="54" y="13"/>
                      <a:pt x="54" y="14"/>
                      <a:pt x="54" y="13"/>
                    </a:cubicBezTo>
                    <a:cubicBezTo>
                      <a:pt x="55" y="14"/>
                      <a:pt x="55" y="15"/>
                      <a:pt x="55" y="14"/>
                    </a:cubicBezTo>
                    <a:cubicBezTo>
                      <a:pt x="56" y="15"/>
                      <a:pt x="56" y="15"/>
                      <a:pt x="56" y="15"/>
                    </a:cubicBezTo>
                    <a:cubicBezTo>
                      <a:pt x="56" y="12"/>
                      <a:pt x="57" y="13"/>
                      <a:pt x="56" y="10"/>
                    </a:cubicBezTo>
                    <a:cubicBezTo>
                      <a:pt x="60" y="9"/>
                      <a:pt x="62" y="7"/>
                      <a:pt x="65" y="6"/>
                    </a:cubicBezTo>
                    <a:cubicBezTo>
                      <a:pt x="68" y="6"/>
                      <a:pt x="71" y="4"/>
                      <a:pt x="75" y="5"/>
                    </a:cubicBezTo>
                    <a:cubicBezTo>
                      <a:pt x="76" y="7"/>
                      <a:pt x="76" y="7"/>
                      <a:pt x="76" y="6"/>
                    </a:cubicBezTo>
                    <a:cubicBezTo>
                      <a:pt x="77" y="7"/>
                      <a:pt x="77" y="7"/>
                      <a:pt x="77" y="7"/>
                    </a:cubicBezTo>
                    <a:cubicBezTo>
                      <a:pt x="76" y="5"/>
                      <a:pt x="77" y="6"/>
                      <a:pt x="77" y="5"/>
                    </a:cubicBezTo>
                    <a:cubicBezTo>
                      <a:pt x="78" y="5"/>
                      <a:pt x="79" y="4"/>
                      <a:pt x="80" y="4"/>
                    </a:cubicBezTo>
                    <a:cubicBezTo>
                      <a:pt x="80" y="4"/>
                      <a:pt x="80" y="5"/>
                      <a:pt x="80" y="5"/>
                    </a:cubicBezTo>
                    <a:cubicBezTo>
                      <a:pt x="80" y="4"/>
                      <a:pt x="80" y="4"/>
                      <a:pt x="80" y="4"/>
                    </a:cubicBezTo>
                    <a:cubicBezTo>
                      <a:pt x="81" y="4"/>
                      <a:pt x="81" y="4"/>
                      <a:pt x="81" y="4"/>
                    </a:cubicBezTo>
                    <a:cubicBezTo>
                      <a:pt x="81" y="4"/>
                      <a:pt x="81" y="3"/>
                      <a:pt x="80" y="3"/>
                    </a:cubicBezTo>
                    <a:cubicBezTo>
                      <a:pt x="83" y="0"/>
                      <a:pt x="87" y="3"/>
                      <a:pt x="89" y="2"/>
                    </a:cubicBezTo>
                    <a:cubicBezTo>
                      <a:pt x="90" y="3"/>
                      <a:pt x="91" y="2"/>
                      <a:pt x="92" y="1"/>
                    </a:cubicBezTo>
                    <a:cubicBezTo>
                      <a:pt x="95" y="3"/>
                      <a:pt x="97" y="5"/>
                      <a:pt x="99" y="3"/>
                    </a:cubicBezTo>
                    <a:cubicBezTo>
                      <a:pt x="99" y="3"/>
                      <a:pt x="100" y="8"/>
                      <a:pt x="99" y="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26" name="Freeform 91"/>
              <p:cNvSpPr/>
              <p:nvPr/>
            </p:nvSpPr>
            <p:spPr bwMode="auto">
              <a:xfrm>
                <a:off x="9942513" y="2360613"/>
                <a:ext cx="0" cy="11113"/>
              </a:xfrm>
              <a:custGeom>
                <a:avLst/>
                <a:gdLst>
                  <a:gd name="T0" fmla="*/ 0 h 3"/>
                  <a:gd name="T1" fmla="*/ 3 h 3"/>
                  <a:gd name="T2" fmla="*/ 0 h 3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3">
                    <a:moveTo>
                      <a:pt x="0" y="0"/>
                    </a:moveTo>
                    <a:cubicBezTo>
                      <a:pt x="0" y="1"/>
                      <a:pt x="0" y="2"/>
                      <a:pt x="0" y="3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27" name="Freeform 92"/>
              <p:cNvSpPr/>
              <p:nvPr/>
            </p:nvSpPr>
            <p:spPr bwMode="auto">
              <a:xfrm>
                <a:off x="9972675" y="2393951"/>
                <a:ext cx="3175" cy="4763"/>
              </a:xfrm>
              <a:custGeom>
                <a:avLst/>
                <a:gdLst>
                  <a:gd name="T0" fmla="*/ 0 w 1"/>
                  <a:gd name="T1" fmla="*/ 0 h 1"/>
                  <a:gd name="T2" fmla="*/ 1 w 1"/>
                  <a:gd name="T3" fmla="*/ 1 h 1"/>
                  <a:gd name="T4" fmla="*/ 0 w 1"/>
                  <a:gd name="T5" fmla="*/ 1 h 1"/>
                  <a:gd name="T6" fmla="*/ 0 w 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1" y="0"/>
                      <a:pt x="1" y="1"/>
                    </a:cubicBezTo>
                    <a:cubicBezTo>
                      <a:pt x="1" y="1"/>
                      <a:pt x="1" y="1"/>
                      <a:pt x="0" y="1"/>
                    </a:cubicBezTo>
                    <a:cubicBezTo>
                      <a:pt x="1" y="1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28" name="Freeform 93"/>
              <p:cNvSpPr/>
              <p:nvPr/>
            </p:nvSpPr>
            <p:spPr bwMode="auto">
              <a:xfrm>
                <a:off x="9979025" y="2393951"/>
                <a:ext cx="0" cy="7938"/>
              </a:xfrm>
              <a:custGeom>
                <a:avLst/>
                <a:gdLst>
                  <a:gd name="T0" fmla="*/ 0 h 2"/>
                  <a:gd name="T1" fmla="*/ 2 h 2"/>
                  <a:gd name="T2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cubicBezTo>
                      <a:pt x="0" y="1"/>
                      <a:pt x="0" y="2"/>
                      <a:pt x="0" y="2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29" name="Rectangle 94"/>
              <p:cNvSpPr>
                <a:spLocks noChangeArrowheads="1"/>
              </p:cNvSpPr>
              <p:nvPr/>
            </p:nvSpPr>
            <p:spPr bwMode="auto">
              <a:xfrm>
                <a:off x="9991725" y="2409826"/>
                <a:ext cx="1587" cy="317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30" name="Freeform 95"/>
              <p:cNvSpPr/>
              <p:nvPr/>
            </p:nvSpPr>
            <p:spPr bwMode="auto">
              <a:xfrm>
                <a:off x="9986963" y="2401888"/>
                <a:ext cx="4762" cy="4763"/>
              </a:xfrm>
              <a:custGeom>
                <a:avLst/>
                <a:gdLst>
                  <a:gd name="T0" fmla="*/ 0 w 1"/>
                  <a:gd name="T1" fmla="*/ 0 h 1"/>
                  <a:gd name="T2" fmla="*/ 1 w 1"/>
                  <a:gd name="T3" fmla="*/ 1 h 1"/>
                  <a:gd name="T4" fmla="*/ 0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1" y="0"/>
                      <a:pt x="1" y="0"/>
                      <a:pt x="1" y="1"/>
                    </a:cubicBezTo>
                    <a:cubicBezTo>
                      <a:pt x="1" y="0"/>
                      <a:pt x="1" y="1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31" name="Freeform 96"/>
              <p:cNvSpPr/>
              <p:nvPr/>
            </p:nvSpPr>
            <p:spPr bwMode="auto">
              <a:xfrm>
                <a:off x="10002838" y="2406651"/>
                <a:ext cx="3175" cy="6350"/>
              </a:xfrm>
              <a:custGeom>
                <a:avLst/>
                <a:gdLst>
                  <a:gd name="T0" fmla="*/ 0 w 1"/>
                  <a:gd name="T1" fmla="*/ 1 h 2"/>
                  <a:gd name="T2" fmla="*/ 1 w 1"/>
                  <a:gd name="T3" fmla="*/ 1 h 2"/>
                  <a:gd name="T4" fmla="*/ 0 w 1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1"/>
                    </a:moveTo>
                    <a:cubicBezTo>
                      <a:pt x="1" y="0"/>
                      <a:pt x="1" y="0"/>
                      <a:pt x="1" y="1"/>
                    </a:cubicBezTo>
                    <a:cubicBezTo>
                      <a:pt x="1" y="0"/>
                      <a:pt x="1" y="2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32" name="Freeform 97"/>
              <p:cNvSpPr/>
              <p:nvPr/>
            </p:nvSpPr>
            <p:spPr bwMode="auto">
              <a:xfrm>
                <a:off x="10009188" y="2401888"/>
                <a:ext cx="0" cy="4763"/>
              </a:xfrm>
              <a:custGeom>
                <a:avLst/>
                <a:gdLst>
                  <a:gd name="T0" fmla="*/ 0 h 1"/>
                  <a:gd name="T1" fmla="*/ 0 h 1"/>
                  <a:gd name="T2" fmla="*/ 1 h 1"/>
                  <a:gd name="T3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33" name="Freeform 98"/>
              <p:cNvSpPr/>
              <p:nvPr/>
            </p:nvSpPr>
            <p:spPr bwMode="auto">
              <a:xfrm>
                <a:off x="10123488" y="2368551"/>
                <a:ext cx="0" cy="3175"/>
              </a:xfrm>
              <a:custGeom>
                <a:avLst/>
                <a:gdLst>
                  <a:gd name="T0" fmla="*/ 0 h 2"/>
                  <a:gd name="T1" fmla="*/ 2 h 2"/>
                  <a:gd name="T2" fmla="*/ 0 h 2"/>
                  <a:gd name="T3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lnTo>
                      <a:pt x="0" y="2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34" name="Freeform 99"/>
              <p:cNvSpPr/>
              <p:nvPr/>
            </p:nvSpPr>
            <p:spPr bwMode="auto">
              <a:xfrm>
                <a:off x="10175875" y="2357438"/>
                <a:ext cx="0" cy="6350"/>
              </a:xfrm>
              <a:custGeom>
                <a:avLst/>
                <a:gdLst>
                  <a:gd name="T0" fmla="*/ 1 h 2"/>
                  <a:gd name="T1" fmla="*/ 1 h 2"/>
                  <a:gd name="T2" fmla="*/ 1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2">
                    <a:moveTo>
                      <a:pt x="0" y="1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2"/>
                      <a:pt x="0" y="0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35" name="Freeform 100"/>
              <p:cNvSpPr/>
              <p:nvPr/>
            </p:nvSpPr>
            <p:spPr bwMode="auto">
              <a:xfrm>
                <a:off x="10198100" y="2330451"/>
                <a:ext cx="0" cy="7938"/>
              </a:xfrm>
              <a:custGeom>
                <a:avLst/>
                <a:gdLst>
                  <a:gd name="T0" fmla="*/ 5 h 5"/>
                  <a:gd name="T1" fmla="*/ 5 h 5"/>
                  <a:gd name="T2" fmla="*/ 0 h 5"/>
                  <a:gd name="T3" fmla="*/ 5 h 5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5">
                    <a:moveTo>
                      <a:pt x="0" y="5"/>
                    </a:moveTo>
                    <a:lnTo>
                      <a:pt x="0" y="5"/>
                    </a:lnTo>
                    <a:lnTo>
                      <a:pt x="0" y="0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36" name="Freeform 101"/>
              <p:cNvSpPr/>
              <p:nvPr/>
            </p:nvSpPr>
            <p:spPr bwMode="auto">
              <a:xfrm>
                <a:off x="9825038" y="2924176"/>
                <a:ext cx="4762" cy="7938"/>
              </a:xfrm>
              <a:custGeom>
                <a:avLst/>
                <a:gdLst>
                  <a:gd name="T0" fmla="*/ 1 w 1"/>
                  <a:gd name="T1" fmla="*/ 1 h 2"/>
                  <a:gd name="T2" fmla="*/ 0 w 1"/>
                  <a:gd name="T3" fmla="*/ 1 h 2"/>
                  <a:gd name="T4" fmla="*/ 1 w 1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1"/>
                    </a:moveTo>
                    <a:cubicBezTo>
                      <a:pt x="0" y="1"/>
                      <a:pt x="0" y="2"/>
                      <a:pt x="0" y="1"/>
                    </a:cubicBezTo>
                    <a:cubicBezTo>
                      <a:pt x="0" y="1"/>
                      <a:pt x="1" y="0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37" name="Freeform 102"/>
              <p:cNvSpPr/>
              <p:nvPr/>
            </p:nvSpPr>
            <p:spPr bwMode="auto">
              <a:xfrm>
                <a:off x="9825038" y="2932113"/>
                <a:ext cx="395287" cy="307975"/>
              </a:xfrm>
              <a:custGeom>
                <a:avLst/>
                <a:gdLst>
                  <a:gd name="T0" fmla="*/ 90 w 105"/>
                  <a:gd name="T1" fmla="*/ 71 h 82"/>
                  <a:gd name="T2" fmla="*/ 87 w 105"/>
                  <a:gd name="T3" fmla="*/ 69 h 82"/>
                  <a:gd name="T4" fmla="*/ 78 w 105"/>
                  <a:gd name="T5" fmla="*/ 66 h 82"/>
                  <a:gd name="T6" fmla="*/ 76 w 105"/>
                  <a:gd name="T7" fmla="*/ 64 h 82"/>
                  <a:gd name="T8" fmla="*/ 71 w 105"/>
                  <a:gd name="T9" fmla="*/ 57 h 82"/>
                  <a:gd name="T10" fmla="*/ 70 w 105"/>
                  <a:gd name="T11" fmla="*/ 56 h 82"/>
                  <a:gd name="T12" fmla="*/ 65 w 105"/>
                  <a:gd name="T13" fmla="*/ 54 h 82"/>
                  <a:gd name="T14" fmla="*/ 63 w 105"/>
                  <a:gd name="T15" fmla="*/ 51 h 82"/>
                  <a:gd name="T16" fmla="*/ 62 w 105"/>
                  <a:gd name="T17" fmla="*/ 48 h 82"/>
                  <a:gd name="T18" fmla="*/ 59 w 105"/>
                  <a:gd name="T19" fmla="*/ 49 h 82"/>
                  <a:gd name="T20" fmla="*/ 54 w 105"/>
                  <a:gd name="T21" fmla="*/ 47 h 82"/>
                  <a:gd name="T22" fmla="*/ 52 w 105"/>
                  <a:gd name="T23" fmla="*/ 45 h 82"/>
                  <a:gd name="T24" fmla="*/ 49 w 105"/>
                  <a:gd name="T25" fmla="*/ 45 h 82"/>
                  <a:gd name="T26" fmla="*/ 48 w 105"/>
                  <a:gd name="T27" fmla="*/ 42 h 82"/>
                  <a:gd name="T28" fmla="*/ 44 w 105"/>
                  <a:gd name="T29" fmla="*/ 40 h 82"/>
                  <a:gd name="T30" fmla="*/ 42 w 105"/>
                  <a:gd name="T31" fmla="*/ 36 h 82"/>
                  <a:gd name="T32" fmla="*/ 40 w 105"/>
                  <a:gd name="T33" fmla="*/ 35 h 82"/>
                  <a:gd name="T34" fmla="*/ 39 w 105"/>
                  <a:gd name="T35" fmla="*/ 33 h 82"/>
                  <a:gd name="T36" fmla="*/ 37 w 105"/>
                  <a:gd name="T37" fmla="*/ 33 h 82"/>
                  <a:gd name="T38" fmla="*/ 36 w 105"/>
                  <a:gd name="T39" fmla="*/ 33 h 82"/>
                  <a:gd name="T40" fmla="*/ 34 w 105"/>
                  <a:gd name="T41" fmla="*/ 32 h 82"/>
                  <a:gd name="T42" fmla="*/ 29 w 105"/>
                  <a:gd name="T43" fmla="*/ 28 h 82"/>
                  <a:gd name="T44" fmla="*/ 27 w 105"/>
                  <a:gd name="T45" fmla="*/ 27 h 82"/>
                  <a:gd name="T46" fmla="*/ 25 w 105"/>
                  <a:gd name="T47" fmla="*/ 26 h 82"/>
                  <a:gd name="T48" fmla="*/ 21 w 105"/>
                  <a:gd name="T49" fmla="*/ 23 h 82"/>
                  <a:gd name="T50" fmla="*/ 23 w 105"/>
                  <a:gd name="T51" fmla="*/ 18 h 82"/>
                  <a:gd name="T52" fmla="*/ 19 w 105"/>
                  <a:gd name="T53" fmla="*/ 21 h 82"/>
                  <a:gd name="T54" fmla="*/ 15 w 105"/>
                  <a:gd name="T55" fmla="*/ 24 h 82"/>
                  <a:gd name="T56" fmla="*/ 14 w 105"/>
                  <a:gd name="T57" fmla="*/ 21 h 82"/>
                  <a:gd name="T58" fmla="*/ 12 w 105"/>
                  <a:gd name="T59" fmla="*/ 23 h 82"/>
                  <a:gd name="T60" fmla="*/ 12 w 105"/>
                  <a:gd name="T61" fmla="*/ 21 h 82"/>
                  <a:gd name="T62" fmla="*/ 13 w 105"/>
                  <a:gd name="T63" fmla="*/ 16 h 82"/>
                  <a:gd name="T64" fmla="*/ 9 w 105"/>
                  <a:gd name="T65" fmla="*/ 19 h 82"/>
                  <a:gd name="T66" fmla="*/ 9 w 105"/>
                  <a:gd name="T67" fmla="*/ 16 h 82"/>
                  <a:gd name="T68" fmla="*/ 7 w 105"/>
                  <a:gd name="T69" fmla="*/ 18 h 82"/>
                  <a:gd name="T70" fmla="*/ 5 w 105"/>
                  <a:gd name="T71" fmla="*/ 17 h 82"/>
                  <a:gd name="T72" fmla="*/ 9 w 105"/>
                  <a:gd name="T73" fmla="*/ 13 h 82"/>
                  <a:gd name="T74" fmla="*/ 4 w 105"/>
                  <a:gd name="T75" fmla="*/ 14 h 82"/>
                  <a:gd name="T76" fmla="*/ 3 w 105"/>
                  <a:gd name="T77" fmla="*/ 6 h 82"/>
                  <a:gd name="T78" fmla="*/ 3 w 105"/>
                  <a:gd name="T79" fmla="*/ 4 h 82"/>
                  <a:gd name="T80" fmla="*/ 0 w 105"/>
                  <a:gd name="T81" fmla="*/ 3 h 82"/>
                  <a:gd name="T82" fmla="*/ 2 w 105"/>
                  <a:gd name="T83" fmla="*/ 0 h 82"/>
                  <a:gd name="T84" fmla="*/ 4 w 105"/>
                  <a:gd name="T85" fmla="*/ 4 h 82"/>
                  <a:gd name="T86" fmla="*/ 11 w 105"/>
                  <a:gd name="T87" fmla="*/ 2 h 82"/>
                  <a:gd name="T88" fmla="*/ 20 w 105"/>
                  <a:gd name="T89" fmla="*/ 5 h 82"/>
                  <a:gd name="T90" fmla="*/ 30 w 105"/>
                  <a:gd name="T91" fmla="*/ 9 h 82"/>
                  <a:gd name="T92" fmla="*/ 37 w 105"/>
                  <a:gd name="T93" fmla="*/ 13 h 82"/>
                  <a:gd name="T94" fmla="*/ 43 w 105"/>
                  <a:gd name="T95" fmla="*/ 16 h 82"/>
                  <a:gd name="T96" fmla="*/ 52 w 105"/>
                  <a:gd name="T97" fmla="*/ 25 h 82"/>
                  <a:gd name="T98" fmla="*/ 56 w 105"/>
                  <a:gd name="T99" fmla="*/ 31 h 82"/>
                  <a:gd name="T100" fmla="*/ 61 w 105"/>
                  <a:gd name="T101" fmla="*/ 37 h 82"/>
                  <a:gd name="T102" fmla="*/ 85 w 105"/>
                  <a:gd name="T103" fmla="*/ 53 h 82"/>
                  <a:gd name="T104" fmla="*/ 90 w 105"/>
                  <a:gd name="T105" fmla="*/ 58 h 82"/>
                  <a:gd name="T106" fmla="*/ 99 w 105"/>
                  <a:gd name="T107" fmla="*/ 80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05" h="82">
                    <a:moveTo>
                      <a:pt x="99" y="80"/>
                    </a:moveTo>
                    <a:cubicBezTo>
                      <a:pt x="95" y="82"/>
                      <a:pt x="97" y="77"/>
                      <a:pt x="93" y="78"/>
                    </a:cubicBezTo>
                    <a:cubicBezTo>
                      <a:pt x="93" y="78"/>
                      <a:pt x="95" y="76"/>
                      <a:pt x="94" y="76"/>
                    </a:cubicBezTo>
                    <a:cubicBezTo>
                      <a:pt x="91" y="78"/>
                      <a:pt x="90" y="74"/>
                      <a:pt x="91" y="71"/>
                    </a:cubicBezTo>
                    <a:cubicBezTo>
                      <a:pt x="91" y="71"/>
                      <a:pt x="91" y="71"/>
                      <a:pt x="91" y="71"/>
                    </a:cubicBezTo>
                    <a:cubicBezTo>
                      <a:pt x="92" y="70"/>
                      <a:pt x="90" y="71"/>
                      <a:pt x="90" y="71"/>
                    </a:cubicBezTo>
                    <a:cubicBezTo>
                      <a:pt x="90" y="71"/>
                      <a:pt x="90" y="71"/>
                      <a:pt x="90" y="70"/>
                    </a:cubicBezTo>
                    <a:cubicBezTo>
                      <a:pt x="89" y="71"/>
                      <a:pt x="89" y="70"/>
                      <a:pt x="89" y="71"/>
                    </a:cubicBezTo>
                    <a:cubicBezTo>
                      <a:pt x="90" y="69"/>
                      <a:pt x="90" y="69"/>
                      <a:pt x="90" y="69"/>
                    </a:cubicBezTo>
                    <a:cubicBezTo>
                      <a:pt x="89" y="70"/>
                      <a:pt x="89" y="70"/>
                      <a:pt x="89" y="70"/>
                    </a:cubicBezTo>
                    <a:cubicBezTo>
                      <a:pt x="86" y="72"/>
                      <a:pt x="88" y="68"/>
                      <a:pt x="86" y="69"/>
                    </a:cubicBezTo>
                    <a:cubicBezTo>
                      <a:pt x="87" y="69"/>
                      <a:pt x="87" y="69"/>
                      <a:pt x="87" y="69"/>
                    </a:cubicBezTo>
                    <a:cubicBezTo>
                      <a:pt x="84" y="69"/>
                      <a:pt x="83" y="68"/>
                      <a:pt x="81" y="67"/>
                    </a:cubicBezTo>
                    <a:cubicBezTo>
                      <a:pt x="83" y="66"/>
                      <a:pt x="83" y="66"/>
                      <a:pt x="83" y="66"/>
                    </a:cubicBezTo>
                    <a:cubicBezTo>
                      <a:pt x="82" y="67"/>
                      <a:pt x="81" y="67"/>
                      <a:pt x="80" y="67"/>
                    </a:cubicBezTo>
                    <a:cubicBezTo>
                      <a:pt x="82" y="65"/>
                      <a:pt x="79" y="67"/>
                      <a:pt x="79" y="66"/>
                    </a:cubicBezTo>
                    <a:cubicBezTo>
                      <a:pt x="79" y="66"/>
                      <a:pt x="79" y="66"/>
                      <a:pt x="79" y="66"/>
                    </a:cubicBezTo>
                    <a:cubicBezTo>
                      <a:pt x="78" y="67"/>
                      <a:pt x="80" y="65"/>
                      <a:pt x="78" y="66"/>
                    </a:cubicBezTo>
                    <a:cubicBezTo>
                      <a:pt x="79" y="65"/>
                      <a:pt x="79" y="65"/>
                      <a:pt x="79" y="65"/>
                    </a:cubicBezTo>
                    <a:cubicBezTo>
                      <a:pt x="77" y="67"/>
                      <a:pt x="79" y="64"/>
                      <a:pt x="78" y="65"/>
                    </a:cubicBezTo>
                    <a:cubicBezTo>
                      <a:pt x="78" y="65"/>
                      <a:pt x="78" y="65"/>
                      <a:pt x="78" y="65"/>
                    </a:cubicBezTo>
                    <a:cubicBezTo>
                      <a:pt x="77" y="65"/>
                      <a:pt x="78" y="64"/>
                      <a:pt x="78" y="64"/>
                    </a:cubicBezTo>
                    <a:cubicBezTo>
                      <a:pt x="78" y="64"/>
                      <a:pt x="78" y="64"/>
                      <a:pt x="78" y="64"/>
                    </a:cubicBezTo>
                    <a:cubicBezTo>
                      <a:pt x="77" y="64"/>
                      <a:pt x="78" y="63"/>
                      <a:pt x="76" y="64"/>
                    </a:cubicBezTo>
                    <a:cubicBezTo>
                      <a:pt x="77" y="63"/>
                      <a:pt x="77" y="64"/>
                      <a:pt x="79" y="62"/>
                    </a:cubicBezTo>
                    <a:cubicBezTo>
                      <a:pt x="76" y="62"/>
                      <a:pt x="75" y="61"/>
                      <a:pt x="73" y="59"/>
                    </a:cubicBezTo>
                    <a:cubicBezTo>
                      <a:pt x="73" y="59"/>
                      <a:pt x="73" y="58"/>
                      <a:pt x="74" y="58"/>
                    </a:cubicBezTo>
                    <a:cubicBezTo>
                      <a:pt x="74" y="58"/>
                      <a:pt x="73" y="58"/>
                      <a:pt x="72" y="58"/>
                    </a:cubicBezTo>
                    <a:cubicBezTo>
                      <a:pt x="72" y="58"/>
                      <a:pt x="73" y="57"/>
                      <a:pt x="73" y="57"/>
                    </a:cubicBezTo>
                    <a:cubicBezTo>
                      <a:pt x="73" y="56"/>
                      <a:pt x="71" y="58"/>
                      <a:pt x="71" y="57"/>
                    </a:cubicBezTo>
                    <a:cubicBezTo>
                      <a:pt x="73" y="56"/>
                      <a:pt x="73" y="56"/>
                      <a:pt x="73" y="56"/>
                    </a:cubicBezTo>
                    <a:cubicBezTo>
                      <a:pt x="72" y="57"/>
                      <a:pt x="71" y="57"/>
                      <a:pt x="71" y="57"/>
                    </a:cubicBezTo>
                    <a:cubicBezTo>
                      <a:pt x="71" y="57"/>
                      <a:pt x="71" y="56"/>
                      <a:pt x="72" y="56"/>
                    </a:cubicBezTo>
                    <a:cubicBezTo>
                      <a:pt x="70" y="57"/>
                      <a:pt x="71" y="55"/>
                      <a:pt x="70" y="56"/>
                    </a:cubicBezTo>
                    <a:cubicBezTo>
                      <a:pt x="71" y="55"/>
                      <a:pt x="71" y="55"/>
                      <a:pt x="71" y="55"/>
                    </a:cubicBezTo>
                    <a:cubicBezTo>
                      <a:pt x="72" y="54"/>
                      <a:pt x="69" y="57"/>
                      <a:pt x="70" y="56"/>
                    </a:cubicBezTo>
                    <a:cubicBezTo>
                      <a:pt x="71" y="55"/>
                      <a:pt x="71" y="55"/>
                      <a:pt x="71" y="55"/>
                    </a:cubicBezTo>
                    <a:cubicBezTo>
                      <a:pt x="69" y="56"/>
                      <a:pt x="69" y="55"/>
                      <a:pt x="68" y="55"/>
                    </a:cubicBezTo>
                    <a:cubicBezTo>
                      <a:pt x="68" y="55"/>
                      <a:pt x="68" y="55"/>
                      <a:pt x="68" y="55"/>
                    </a:cubicBezTo>
                    <a:cubicBezTo>
                      <a:pt x="68" y="54"/>
                      <a:pt x="68" y="54"/>
                      <a:pt x="67" y="54"/>
                    </a:cubicBezTo>
                    <a:cubicBezTo>
                      <a:pt x="67" y="53"/>
                      <a:pt x="68" y="52"/>
                      <a:pt x="68" y="52"/>
                    </a:cubicBezTo>
                    <a:cubicBezTo>
                      <a:pt x="66" y="53"/>
                      <a:pt x="66" y="52"/>
                      <a:pt x="65" y="54"/>
                    </a:cubicBezTo>
                    <a:cubicBezTo>
                      <a:pt x="65" y="53"/>
                      <a:pt x="65" y="52"/>
                      <a:pt x="64" y="52"/>
                    </a:cubicBezTo>
                    <a:cubicBezTo>
                      <a:pt x="65" y="52"/>
                      <a:pt x="66" y="50"/>
                      <a:pt x="66" y="50"/>
                    </a:cubicBezTo>
                    <a:cubicBezTo>
                      <a:pt x="67" y="49"/>
                      <a:pt x="67" y="49"/>
                      <a:pt x="67" y="49"/>
                    </a:cubicBezTo>
                    <a:cubicBezTo>
                      <a:pt x="68" y="49"/>
                      <a:pt x="67" y="50"/>
                      <a:pt x="68" y="49"/>
                    </a:cubicBezTo>
                    <a:cubicBezTo>
                      <a:pt x="67" y="49"/>
                      <a:pt x="66" y="49"/>
                      <a:pt x="67" y="48"/>
                    </a:cubicBezTo>
                    <a:cubicBezTo>
                      <a:pt x="65" y="49"/>
                      <a:pt x="63" y="51"/>
                      <a:pt x="63" y="51"/>
                    </a:cubicBezTo>
                    <a:cubicBezTo>
                      <a:pt x="63" y="50"/>
                      <a:pt x="64" y="49"/>
                      <a:pt x="65" y="49"/>
                    </a:cubicBezTo>
                    <a:cubicBezTo>
                      <a:pt x="61" y="51"/>
                      <a:pt x="61" y="51"/>
                      <a:pt x="61" y="51"/>
                    </a:cubicBezTo>
                    <a:cubicBezTo>
                      <a:pt x="61" y="51"/>
                      <a:pt x="62" y="50"/>
                      <a:pt x="62" y="50"/>
                    </a:cubicBezTo>
                    <a:cubicBezTo>
                      <a:pt x="60" y="51"/>
                      <a:pt x="60" y="51"/>
                      <a:pt x="60" y="51"/>
                    </a:cubicBezTo>
                    <a:cubicBezTo>
                      <a:pt x="61" y="51"/>
                      <a:pt x="59" y="51"/>
                      <a:pt x="61" y="49"/>
                    </a:cubicBezTo>
                    <a:cubicBezTo>
                      <a:pt x="61" y="48"/>
                      <a:pt x="61" y="49"/>
                      <a:pt x="62" y="48"/>
                    </a:cubicBezTo>
                    <a:cubicBezTo>
                      <a:pt x="62" y="48"/>
                      <a:pt x="61" y="49"/>
                      <a:pt x="61" y="48"/>
                    </a:cubicBezTo>
                    <a:cubicBezTo>
                      <a:pt x="61" y="48"/>
                      <a:pt x="61" y="48"/>
                      <a:pt x="61" y="48"/>
                    </a:cubicBezTo>
                    <a:cubicBezTo>
                      <a:pt x="61" y="48"/>
                      <a:pt x="60" y="48"/>
                      <a:pt x="59" y="49"/>
                    </a:cubicBezTo>
                    <a:cubicBezTo>
                      <a:pt x="59" y="50"/>
                      <a:pt x="60" y="48"/>
                      <a:pt x="60" y="49"/>
                    </a:cubicBezTo>
                    <a:cubicBezTo>
                      <a:pt x="59" y="50"/>
                      <a:pt x="58" y="50"/>
                      <a:pt x="58" y="50"/>
                    </a:cubicBezTo>
                    <a:cubicBezTo>
                      <a:pt x="59" y="49"/>
                      <a:pt x="59" y="49"/>
                      <a:pt x="59" y="49"/>
                    </a:cubicBezTo>
                    <a:cubicBezTo>
                      <a:pt x="57" y="49"/>
                      <a:pt x="57" y="49"/>
                      <a:pt x="56" y="50"/>
                    </a:cubicBezTo>
                    <a:cubicBezTo>
                      <a:pt x="55" y="50"/>
                      <a:pt x="57" y="48"/>
                      <a:pt x="57" y="49"/>
                    </a:cubicBezTo>
                    <a:cubicBezTo>
                      <a:pt x="57" y="47"/>
                      <a:pt x="54" y="49"/>
                      <a:pt x="55" y="47"/>
                    </a:cubicBezTo>
                    <a:cubicBezTo>
                      <a:pt x="56" y="47"/>
                      <a:pt x="54" y="49"/>
                      <a:pt x="55" y="48"/>
                    </a:cubicBezTo>
                    <a:cubicBezTo>
                      <a:pt x="54" y="48"/>
                      <a:pt x="55" y="47"/>
                      <a:pt x="55" y="47"/>
                    </a:cubicBezTo>
                    <a:cubicBezTo>
                      <a:pt x="56" y="46"/>
                      <a:pt x="55" y="47"/>
                      <a:pt x="54" y="47"/>
                    </a:cubicBezTo>
                    <a:cubicBezTo>
                      <a:pt x="54" y="48"/>
                      <a:pt x="54" y="47"/>
                      <a:pt x="55" y="47"/>
                    </a:cubicBezTo>
                    <a:cubicBezTo>
                      <a:pt x="54" y="47"/>
                      <a:pt x="52" y="47"/>
                      <a:pt x="52" y="46"/>
                    </a:cubicBezTo>
                    <a:cubicBezTo>
                      <a:pt x="52" y="46"/>
                      <a:pt x="51" y="47"/>
                      <a:pt x="50" y="47"/>
                    </a:cubicBezTo>
                    <a:cubicBezTo>
                      <a:pt x="51" y="46"/>
                      <a:pt x="51" y="46"/>
                      <a:pt x="51" y="46"/>
                    </a:cubicBezTo>
                    <a:cubicBezTo>
                      <a:pt x="52" y="45"/>
                      <a:pt x="51" y="46"/>
                      <a:pt x="52" y="45"/>
                    </a:cubicBezTo>
                    <a:cubicBezTo>
                      <a:pt x="50" y="46"/>
                      <a:pt x="54" y="45"/>
                      <a:pt x="52" y="45"/>
                    </a:cubicBezTo>
                    <a:cubicBezTo>
                      <a:pt x="53" y="44"/>
                      <a:pt x="50" y="47"/>
                      <a:pt x="52" y="45"/>
                    </a:cubicBezTo>
                    <a:cubicBezTo>
                      <a:pt x="52" y="45"/>
                      <a:pt x="50" y="46"/>
                      <a:pt x="51" y="45"/>
                    </a:cubicBezTo>
                    <a:cubicBezTo>
                      <a:pt x="51" y="45"/>
                      <a:pt x="52" y="43"/>
                      <a:pt x="52" y="43"/>
                    </a:cubicBezTo>
                    <a:cubicBezTo>
                      <a:pt x="52" y="43"/>
                      <a:pt x="52" y="44"/>
                      <a:pt x="51" y="44"/>
                    </a:cubicBezTo>
                    <a:cubicBezTo>
                      <a:pt x="50" y="44"/>
                      <a:pt x="50" y="44"/>
                      <a:pt x="50" y="44"/>
                    </a:cubicBezTo>
                    <a:cubicBezTo>
                      <a:pt x="49" y="45"/>
                      <a:pt x="50" y="44"/>
                      <a:pt x="49" y="45"/>
                    </a:cubicBezTo>
                    <a:cubicBezTo>
                      <a:pt x="50" y="44"/>
                      <a:pt x="48" y="45"/>
                      <a:pt x="50" y="43"/>
                    </a:cubicBezTo>
                    <a:cubicBezTo>
                      <a:pt x="51" y="42"/>
                      <a:pt x="51" y="42"/>
                      <a:pt x="51" y="42"/>
                    </a:cubicBezTo>
                    <a:cubicBezTo>
                      <a:pt x="51" y="42"/>
                      <a:pt x="50" y="43"/>
                      <a:pt x="49" y="44"/>
                    </a:cubicBezTo>
                    <a:cubicBezTo>
                      <a:pt x="49" y="43"/>
                      <a:pt x="49" y="43"/>
                      <a:pt x="49" y="43"/>
                    </a:cubicBezTo>
                    <a:cubicBezTo>
                      <a:pt x="48" y="45"/>
                      <a:pt x="49" y="43"/>
                      <a:pt x="48" y="44"/>
                    </a:cubicBezTo>
                    <a:cubicBezTo>
                      <a:pt x="48" y="43"/>
                      <a:pt x="47" y="43"/>
                      <a:pt x="48" y="42"/>
                    </a:cubicBezTo>
                    <a:cubicBezTo>
                      <a:pt x="47" y="42"/>
                      <a:pt x="46" y="43"/>
                      <a:pt x="46" y="42"/>
                    </a:cubicBezTo>
                    <a:cubicBezTo>
                      <a:pt x="46" y="42"/>
                      <a:pt x="46" y="42"/>
                      <a:pt x="47" y="41"/>
                    </a:cubicBezTo>
                    <a:cubicBezTo>
                      <a:pt x="47" y="41"/>
                      <a:pt x="47" y="41"/>
                      <a:pt x="46" y="41"/>
                    </a:cubicBezTo>
                    <a:cubicBezTo>
                      <a:pt x="47" y="41"/>
                      <a:pt x="47" y="40"/>
                      <a:pt x="47" y="39"/>
                    </a:cubicBezTo>
                    <a:cubicBezTo>
                      <a:pt x="47" y="39"/>
                      <a:pt x="46" y="40"/>
                      <a:pt x="45" y="41"/>
                    </a:cubicBezTo>
                    <a:cubicBezTo>
                      <a:pt x="47" y="39"/>
                      <a:pt x="43" y="42"/>
                      <a:pt x="44" y="40"/>
                    </a:cubicBezTo>
                    <a:cubicBezTo>
                      <a:pt x="45" y="39"/>
                      <a:pt x="46" y="39"/>
                      <a:pt x="46" y="38"/>
                    </a:cubicBezTo>
                    <a:cubicBezTo>
                      <a:pt x="47" y="36"/>
                      <a:pt x="44" y="39"/>
                      <a:pt x="45" y="38"/>
                    </a:cubicBezTo>
                    <a:cubicBezTo>
                      <a:pt x="43" y="40"/>
                      <a:pt x="43" y="40"/>
                      <a:pt x="43" y="40"/>
                    </a:cubicBezTo>
                    <a:cubicBezTo>
                      <a:pt x="44" y="39"/>
                      <a:pt x="42" y="40"/>
                      <a:pt x="43" y="39"/>
                    </a:cubicBezTo>
                    <a:cubicBezTo>
                      <a:pt x="43" y="39"/>
                      <a:pt x="43" y="38"/>
                      <a:pt x="42" y="39"/>
                    </a:cubicBezTo>
                    <a:cubicBezTo>
                      <a:pt x="43" y="38"/>
                      <a:pt x="40" y="39"/>
                      <a:pt x="42" y="36"/>
                    </a:cubicBezTo>
                    <a:cubicBezTo>
                      <a:pt x="42" y="36"/>
                      <a:pt x="42" y="35"/>
                      <a:pt x="41" y="36"/>
                    </a:cubicBezTo>
                    <a:cubicBezTo>
                      <a:pt x="40" y="37"/>
                      <a:pt x="42" y="36"/>
                      <a:pt x="41" y="37"/>
                    </a:cubicBezTo>
                    <a:cubicBezTo>
                      <a:pt x="41" y="37"/>
                      <a:pt x="41" y="37"/>
                      <a:pt x="41" y="37"/>
                    </a:cubicBezTo>
                    <a:cubicBezTo>
                      <a:pt x="41" y="37"/>
                      <a:pt x="41" y="36"/>
                      <a:pt x="42" y="35"/>
                    </a:cubicBezTo>
                    <a:cubicBezTo>
                      <a:pt x="42" y="34"/>
                      <a:pt x="39" y="38"/>
                      <a:pt x="39" y="36"/>
                    </a:cubicBezTo>
                    <a:cubicBezTo>
                      <a:pt x="40" y="36"/>
                      <a:pt x="40" y="36"/>
                      <a:pt x="40" y="35"/>
                    </a:cubicBezTo>
                    <a:cubicBezTo>
                      <a:pt x="38" y="36"/>
                      <a:pt x="38" y="36"/>
                      <a:pt x="38" y="36"/>
                    </a:cubicBezTo>
                    <a:cubicBezTo>
                      <a:pt x="38" y="36"/>
                      <a:pt x="39" y="35"/>
                      <a:pt x="40" y="33"/>
                    </a:cubicBezTo>
                    <a:cubicBezTo>
                      <a:pt x="40" y="34"/>
                      <a:pt x="40" y="33"/>
                      <a:pt x="39" y="34"/>
                    </a:cubicBezTo>
                    <a:cubicBezTo>
                      <a:pt x="40" y="32"/>
                      <a:pt x="40" y="32"/>
                      <a:pt x="40" y="32"/>
                    </a:cubicBezTo>
                    <a:cubicBezTo>
                      <a:pt x="39" y="34"/>
                      <a:pt x="39" y="33"/>
                      <a:pt x="39" y="33"/>
                    </a:cubicBezTo>
                    <a:cubicBezTo>
                      <a:pt x="39" y="33"/>
                      <a:pt x="39" y="33"/>
                      <a:pt x="39" y="33"/>
                    </a:cubicBezTo>
                    <a:cubicBezTo>
                      <a:pt x="40" y="32"/>
                      <a:pt x="39" y="33"/>
                      <a:pt x="39" y="33"/>
                    </a:cubicBezTo>
                    <a:cubicBezTo>
                      <a:pt x="38" y="33"/>
                      <a:pt x="38" y="34"/>
                      <a:pt x="38" y="34"/>
                    </a:cubicBezTo>
                    <a:cubicBezTo>
                      <a:pt x="38" y="35"/>
                      <a:pt x="38" y="34"/>
                      <a:pt x="37" y="35"/>
                    </a:cubicBezTo>
                    <a:cubicBezTo>
                      <a:pt x="38" y="34"/>
                      <a:pt x="37" y="34"/>
                      <a:pt x="37" y="34"/>
                    </a:cubicBezTo>
                    <a:cubicBezTo>
                      <a:pt x="37" y="33"/>
                      <a:pt x="36" y="34"/>
                      <a:pt x="36" y="34"/>
                    </a:cubicBezTo>
                    <a:cubicBezTo>
                      <a:pt x="37" y="34"/>
                      <a:pt x="36" y="34"/>
                      <a:pt x="37" y="33"/>
                    </a:cubicBezTo>
                    <a:cubicBezTo>
                      <a:pt x="37" y="33"/>
                      <a:pt x="37" y="34"/>
                      <a:pt x="37" y="34"/>
                    </a:cubicBezTo>
                    <a:cubicBezTo>
                      <a:pt x="37" y="33"/>
                      <a:pt x="38" y="32"/>
                      <a:pt x="37" y="32"/>
                    </a:cubicBezTo>
                    <a:cubicBezTo>
                      <a:pt x="37" y="33"/>
                      <a:pt x="36" y="35"/>
                      <a:pt x="36" y="34"/>
                    </a:cubicBezTo>
                    <a:cubicBezTo>
                      <a:pt x="37" y="33"/>
                      <a:pt x="37" y="33"/>
                      <a:pt x="37" y="33"/>
                    </a:cubicBezTo>
                    <a:cubicBezTo>
                      <a:pt x="37" y="32"/>
                      <a:pt x="37" y="32"/>
                      <a:pt x="37" y="32"/>
                    </a:cubicBezTo>
                    <a:cubicBezTo>
                      <a:pt x="36" y="33"/>
                      <a:pt x="36" y="33"/>
                      <a:pt x="36" y="33"/>
                    </a:cubicBezTo>
                    <a:cubicBezTo>
                      <a:pt x="37" y="32"/>
                      <a:pt x="37" y="32"/>
                      <a:pt x="37" y="32"/>
                    </a:cubicBezTo>
                    <a:cubicBezTo>
                      <a:pt x="36" y="33"/>
                      <a:pt x="36" y="32"/>
                      <a:pt x="35" y="34"/>
                    </a:cubicBezTo>
                    <a:cubicBezTo>
                      <a:pt x="35" y="34"/>
                      <a:pt x="35" y="33"/>
                      <a:pt x="35" y="32"/>
                    </a:cubicBezTo>
                    <a:cubicBezTo>
                      <a:pt x="35" y="32"/>
                      <a:pt x="35" y="32"/>
                      <a:pt x="35" y="32"/>
                    </a:cubicBezTo>
                    <a:cubicBezTo>
                      <a:pt x="35" y="31"/>
                      <a:pt x="35" y="32"/>
                      <a:pt x="34" y="32"/>
                    </a:cubicBezTo>
                    <a:cubicBezTo>
                      <a:pt x="34" y="32"/>
                      <a:pt x="34" y="32"/>
                      <a:pt x="34" y="32"/>
                    </a:cubicBezTo>
                    <a:cubicBezTo>
                      <a:pt x="34" y="32"/>
                      <a:pt x="34" y="32"/>
                      <a:pt x="33" y="32"/>
                    </a:cubicBezTo>
                    <a:cubicBezTo>
                      <a:pt x="34" y="31"/>
                      <a:pt x="36" y="28"/>
                      <a:pt x="35" y="29"/>
                    </a:cubicBezTo>
                    <a:cubicBezTo>
                      <a:pt x="35" y="29"/>
                      <a:pt x="33" y="31"/>
                      <a:pt x="33" y="32"/>
                    </a:cubicBezTo>
                    <a:cubicBezTo>
                      <a:pt x="33" y="31"/>
                      <a:pt x="31" y="32"/>
                      <a:pt x="32" y="30"/>
                    </a:cubicBezTo>
                    <a:cubicBezTo>
                      <a:pt x="31" y="31"/>
                      <a:pt x="31" y="31"/>
                      <a:pt x="31" y="31"/>
                    </a:cubicBezTo>
                    <a:cubicBezTo>
                      <a:pt x="30" y="30"/>
                      <a:pt x="28" y="31"/>
                      <a:pt x="29" y="28"/>
                    </a:cubicBezTo>
                    <a:cubicBezTo>
                      <a:pt x="30" y="28"/>
                      <a:pt x="30" y="27"/>
                      <a:pt x="30" y="27"/>
                    </a:cubicBezTo>
                    <a:cubicBezTo>
                      <a:pt x="30" y="28"/>
                      <a:pt x="31" y="26"/>
                      <a:pt x="30" y="27"/>
                    </a:cubicBezTo>
                    <a:cubicBezTo>
                      <a:pt x="29" y="28"/>
                      <a:pt x="29" y="29"/>
                      <a:pt x="28" y="29"/>
                    </a:cubicBezTo>
                    <a:cubicBezTo>
                      <a:pt x="28" y="29"/>
                      <a:pt x="27" y="29"/>
                      <a:pt x="27" y="28"/>
                    </a:cubicBezTo>
                    <a:cubicBezTo>
                      <a:pt x="27" y="28"/>
                      <a:pt x="27" y="29"/>
                      <a:pt x="27" y="29"/>
                    </a:cubicBezTo>
                    <a:cubicBezTo>
                      <a:pt x="28" y="27"/>
                      <a:pt x="28" y="27"/>
                      <a:pt x="27" y="27"/>
                    </a:cubicBezTo>
                    <a:cubicBezTo>
                      <a:pt x="26" y="28"/>
                      <a:pt x="26" y="28"/>
                      <a:pt x="26" y="28"/>
                    </a:cubicBezTo>
                    <a:cubicBezTo>
                      <a:pt x="27" y="27"/>
                      <a:pt x="27" y="27"/>
                      <a:pt x="27" y="27"/>
                    </a:cubicBezTo>
                    <a:cubicBezTo>
                      <a:pt x="27" y="27"/>
                      <a:pt x="25" y="29"/>
                      <a:pt x="26" y="28"/>
                    </a:cubicBezTo>
                    <a:cubicBezTo>
                      <a:pt x="26" y="27"/>
                      <a:pt x="26" y="27"/>
                      <a:pt x="26" y="27"/>
                    </a:cubicBezTo>
                    <a:cubicBezTo>
                      <a:pt x="26" y="27"/>
                      <a:pt x="24" y="28"/>
                      <a:pt x="25" y="27"/>
                    </a:cubicBezTo>
                    <a:cubicBezTo>
                      <a:pt x="25" y="26"/>
                      <a:pt x="25" y="26"/>
                      <a:pt x="25" y="26"/>
                    </a:cubicBezTo>
                    <a:cubicBezTo>
                      <a:pt x="25" y="26"/>
                      <a:pt x="24" y="27"/>
                      <a:pt x="24" y="27"/>
                    </a:cubicBezTo>
                    <a:cubicBezTo>
                      <a:pt x="24" y="26"/>
                      <a:pt x="24" y="26"/>
                      <a:pt x="25" y="24"/>
                    </a:cubicBezTo>
                    <a:cubicBezTo>
                      <a:pt x="22" y="27"/>
                      <a:pt x="21" y="26"/>
                      <a:pt x="20" y="25"/>
                    </a:cubicBez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0" y="26"/>
                      <a:pt x="20" y="25"/>
                    </a:cubicBezTo>
                    <a:cubicBezTo>
                      <a:pt x="20" y="24"/>
                      <a:pt x="21" y="23"/>
                      <a:pt x="21" y="23"/>
                    </a:cubicBezTo>
                    <a:cubicBezTo>
                      <a:pt x="21" y="22"/>
                      <a:pt x="20" y="24"/>
                      <a:pt x="20" y="24"/>
                    </a:cubicBezTo>
                    <a:cubicBezTo>
                      <a:pt x="19" y="25"/>
                      <a:pt x="20" y="23"/>
                      <a:pt x="19" y="25"/>
                    </a:cubicBezTo>
                    <a:cubicBezTo>
                      <a:pt x="19" y="25"/>
                      <a:pt x="19" y="23"/>
                      <a:pt x="18" y="25"/>
                    </a:cubicBezTo>
                    <a:cubicBezTo>
                      <a:pt x="19" y="24"/>
                      <a:pt x="19" y="23"/>
                      <a:pt x="20" y="23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20" y="21"/>
                      <a:pt x="22" y="21"/>
                      <a:pt x="23" y="18"/>
                    </a:cubicBezTo>
                    <a:cubicBezTo>
                      <a:pt x="23" y="18"/>
                      <a:pt x="23" y="18"/>
                      <a:pt x="23" y="18"/>
                    </a:cubicBezTo>
                    <a:cubicBezTo>
                      <a:pt x="23" y="17"/>
                      <a:pt x="24" y="17"/>
                      <a:pt x="24" y="16"/>
                    </a:cubicBezTo>
                    <a:cubicBezTo>
                      <a:pt x="23" y="17"/>
                      <a:pt x="22" y="19"/>
                      <a:pt x="21" y="19"/>
                    </a:cubicBezTo>
                    <a:cubicBezTo>
                      <a:pt x="21" y="20"/>
                      <a:pt x="19" y="23"/>
                      <a:pt x="18" y="22"/>
                    </a:cubicBezTo>
                    <a:cubicBezTo>
                      <a:pt x="19" y="21"/>
                      <a:pt x="19" y="22"/>
                      <a:pt x="20" y="21"/>
                    </a:cubicBezTo>
                    <a:cubicBezTo>
                      <a:pt x="20" y="20"/>
                      <a:pt x="19" y="22"/>
                      <a:pt x="19" y="21"/>
                    </a:cubicBezTo>
                    <a:cubicBezTo>
                      <a:pt x="19" y="22"/>
                      <a:pt x="18" y="23"/>
                      <a:pt x="17" y="23"/>
                    </a:cubicBezTo>
                    <a:cubicBezTo>
                      <a:pt x="17" y="22"/>
                      <a:pt x="18" y="22"/>
                      <a:pt x="18" y="22"/>
                    </a:cubicBezTo>
                    <a:cubicBezTo>
                      <a:pt x="17" y="22"/>
                      <a:pt x="17" y="23"/>
                      <a:pt x="17" y="24"/>
                    </a:cubicBezTo>
                    <a:cubicBezTo>
                      <a:pt x="15" y="25"/>
                      <a:pt x="17" y="23"/>
                      <a:pt x="15" y="24"/>
                    </a:cubicBezTo>
                    <a:cubicBezTo>
                      <a:pt x="16" y="23"/>
                      <a:pt x="18" y="21"/>
                      <a:pt x="18" y="20"/>
                    </a:cubicBezTo>
                    <a:cubicBezTo>
                      <a:pt x="17" y="22"/>
                      <a:pt x="16" y="22"/>
                      <a:pt x="15" y="24"/>
                    </a:cubicBezTo>
                    <a:cubicBezTo>
                      <a:pt x="15" y="23"/>
                      <a:pt x="16" y="22"/>
                      <a:pt x="17" y="22"/>
                    </a:cubicBezTo>
                    <a:cubicBezTo>
                      <a:pt x="17" y="21"/>
                      <a:pt x="14" y="24"/>
                      <a:pt x="16" y="21"/>
                    </a:cubicBezTo>
                    <a:cubicBezTo>
                      <a:pt x="15" y="22"/>
                      <a:pt x="15" y="22"/>
                      <a:pt x="15" y="22"/>
                    </a:cubicBezTo>
                    <a:cubicBezTo>
                      <a:pt x="15" y="22"/>
                      <a:pt x="15" y="21"/>
                      <a:pt x="16" y="21"/>
                    </a:cubicBezTo>
                    <a:cubicBezTo>
                      <a:pt x="16" y="20"/>
                      <a:pt x="14" y="22"/>
                      <a:pt x="15" y="20"/>
                    </a:cubicBezTo>
                    <a:cubicBezTo>
                      <a:pt x="15" y="20"/>
                      <a:pt x="15" y="20"/>
                      <a:pt x="14" y="21"/>
                    </a:cubicBezTo>
                    <a:cubicBezTo>
                      <a:pt x="14" y="22"/>
                      <a:pt x="15" y="20"/>
                      <a:pt x="14" y="22"/>
                    </a:cubicBezTo>
                    <a:cubicBezTo>
                      <a:pt x="15" y="21"/>
                      <a:pt x="13" y="22"/>
                      <a:pt x="13" y="23"/>
                    </a:cubicBezTo>
                    <a:cubicBezTo>
                      <a:pt x="13" y="22"/>
                      <a:pt x="13" y="22"/>
                      <a:pt x="13" y="22"/>
                    </a:cubicBezTo>
                    <a:cubicBezTo>
                      <a:pt x="13" y="22"/>
                      <a:pt x="13" y="22"/>
                      <a:pt x="12" y="23"/>
                    </a:cubicBezTo>
                    <a:cubicBezTo>
                      <a:pt x="13" y="22"/>
                      <a:pt x="13" y="22"/>
                      <a:pt x="13" y="22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1" y="23"/>
                      <a:pt x="13" y="21"/>
                      <a:pt x="13" y="21"/>
                    </a:cubicBezTo>
                    <a:cubicBezTo>
                      <a:pt x="14" y="20"/>
                      <a:pt x="14" y="20"/>
                      <a:pt x="14" y="20"/>
                    </a:cubicBezTo>
                    <a:cubicBezTo>
                      <a:pt x="14" y="20"/>
                      <a:pt x="14" y="19"/>
                      <a:pt x="14" y="19"/>
                    </a:cubicBezTo>
                    <a:cubicBezTo>
                      <a:pt x="13" y="20"/>
                      <a:pt x="12" y="21"/>
                      <a:pt x="11" y="22"/>
                    </a:cubicBezTo>
                    <a:cubicBezTo>
                      <a:pt x="11" y="23"/>
                      <a:pt x="12" y="21"/>
                      <a:pt x="11" y="22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3" y="20"/>
                      <a:pt x="13" y="19"/>
                      <a:pt x="13" y="19"/>
                    </a:cubicBezTo>
                    <a:cubicBezTo>
                      <a:pt x="12" y="19"/>
                      <a:pt x="11" y="20"/>
                      <a:pt x="11" y="21"/>
                    </a:cubicBezTo>
                    <a:cubicBezTo>
                      <a:pt x="11" y="21"/>
                      <a:pt x="11" y="20"/>
                      <a:pt x="12" y="20"/>
                    </a:cubicBezTo>
                    <a:cubicBezTo>
                      <a:pt x="11" y="20"/>
                      <a:pt x="11" y="21"/>
                      <a:pt x="10" y="21"/>
                    </a:cubicBezTo>
                    <a:cubicBezTo>
                      <a:pt x="11" y="20"/>
                      <a:pt x="11" y="19"/>
                      <a:pt x="11" y="18"/>
                    </a:cubicBezTo>
                    <a:cubicBezTo>
                      <a:pt x="13" y="16"/>
                      <a:pt x="13" y="16"/>
                      <a:pt x="13" y="16"/>
                    </a:cubicBezTo>
                    <a:cubicBezTo>
                      <a:pt x="13" y="16"/>
                      <a:pt x="13" y="16"/>
                      <a:pt x="13" y="16"/>
                    </a:cubicBezTo>
                    <a:cubicBezTo>
                      <a:pt x="14" y="15"/>
                      <a:pt x="13" y="15"/>
                      <a:pt x="14" y="13"/>
                    </a:cubicBezTo>
                    <a:cubicBezTo>
                      <a:pt x="14" y="13"/>
                      <a:pt x="14" y="14"/>
                      <a:pt x="14" y="14"/>
                    </a:cubicBezTo>
                    <a:cubicBezTo>
                      <a:pt x="12" y="17"/>
                      <a:pt x="11" y="17"/>
                      <a:pt x="10" y="19"/>
                    </a:cubicBezTo>
                    <a:cubicBezTo>
                      <a:pt x="9" y="20"/>
                      <a:pt x="13" y="14"/>
                      <a:pt x="10" y="17"/>
                    </a:cubicBezTo>
                    <a:cubicBezTo>
                      <a:pt x="10" y="18"/>
                      <a:pt x="8" y="19"/>
                      <a:pt x="9" y="19"/>
                    </a:cubicBezTo>
                    <a:cubicBezTo>
                      <a:pt x="9" y="18"/>
                      <a:pt x="8" y="21"/>
                      <a:pt x="8" y="20"/>
                    </a:cubicBezTo>
                    <a:cubicBezTo>
                      <a:pt x="9" y="19"/>
                      <a:pt x="9" y="17"/>
                      <a:pt x="10" y="16"/>
                    </a:cubicBezTo>
                    <a:cubicBezTo>
                      <a:pt x="10" y="17"/>
                      <a:pt x="10" y="17"/>
                      <a:pt x="10" y="17"/>
                    </a:cubicBezTo>
                    <a:cubicBezTo>
                      <a:pt x="11" y="16"/>
                      <a:pt x="12" y="14"/>
                      <a:pt x="11" y="14"/>
                    </a:cubicBezTo>
                    <a:cubicBezTo>
                      <a:pt x="11" y="14"/>
                      <a:pt x="11" y="14"/>
                      <a:pt x="10" y="15"/>
                    </a:cubicBezTo>
                    <a:cubicBezTo>
                      <a:pt x="9" y="17"/>
                      <a:pt x="10" y="15"/>
                      <a:pt x="9" y="16"/>
                    </a:cubicBezTo>
                    <a:cubicBezTo>
                      <a:pt x="9" y="17"/>
                      <a:pt x="10" y="15"/>
                      <a:pt x="8" y="17"/>
                    </a:cubicBezTo>
                    <a:cubicBezTo>
                      <a:pt x="9" y="17"/>
                      <a:pt x="8" y="18"/>
                      <a:pt x="7" y="19"/>
                    </a:cubicBezTo>
                    <a:cubicBezTo>
                      <a:pt x="7" y="20"/>
                      <a:pt x="7" y="20"/>
                      <a:pt x="7" y="20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7" y="18"/>
                      <a:pt x="6" y="20"/>
                      <a:pt x="6" y="20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8" y="16"/>
                      <a:pt x="7" y="19"/>
                      <a:pt x="8" y="16"/>
                    </a:cubicBezTo>
                    <a:cubicBezTo>
                      <a:pt x="8" y="16"/>
                      <a:pt x="7" y="17"/>
                      <a:pt x="7" y="17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8" y="16"/>
                      <a:pt x="10" y="13"/>
                      <a:pt x="8" y="14"/>
                    </a:cubicBezTo>
                    <a:cubicBezTo>
                      <a:pt x="7" y="15"/>
                      <a:pt x="7" y="15"/>
                      <a:pt x="7" y="16"/>
                    </a:cubicBezTo>
                    <a:cubicBezTo>
                      <a:pt x="6" y="16"/>
                      <a:pt x="6" y="17"/>
                      <a:pt x="5" y="17"/>
                    </a:cubicBezTo>
                    <a:cubicBezTo>
                      <a:pt x="6" y="15"/>
                      <a:pt x="5" y="16"/>
                      <a:pt x="6" y="15"/>
                    </a:cubicBezTo>
                    <a:cubicBezTo>
                      <a:pt x="6" y="16"/>
                      <a:pt x="6" y="16"/>
                      <a:pt x="8" y="15"/>
                    </a:cubicBezTo>
                    <a:cubicBezTo>
                      <a:pt x="9" y="12"/>
                      <a:pt x="8" y="15"/>
                      <a:pt x="9" y="13"/>
                    </a:cubicBezTo>
                    <a:cubicBezTo>
                      <a:pt x="9" y="13"/>
                      <a:pt x="10" y="11"/>
                      <a:pt x="11" y="9"/>
                    </a:cubicBezTo>
                    <a:cubicBezTo>
                      <a:pt x="11" y="9"/>
                      <a:pt x="10" y="10"/>
                      <a:pt x="10" y="10"/>
                    </a:cubicBezTo>
                    <a:cubicBezTo>
                      <a:pt x="9" y="11"/>
                      <a:pt x="9" y="11"/>
                      <a:pt x="9" y="13"/>
                    </a:cubicBezTo>
                    <a:cubicBezTo>
                      <a:pt x="8" y="12"/>
                      <a:pt x="7" y="12"/>
                      <a:pt x="7" y="14"/>
                    </a:cubicBezTo>
                    <a:cubicBezTo>
                      <a:pt x="7" y="13"/>
                      <a:pt x="7" y="12"/>
                      <a:pt x="8" y="12"/>
                    </a:cubicBezTo>
                    <a:cubicBezTo>
                      <a:pt x="7" y="12"/>
                      <a:pt x="6" y="11"/>
                      <a:pt x="6" y="10"/>
                    </a:cubicBezTo>
                    <a:cubicBezTo>
                      <a:pt x="5" y="13"/>
                      <a:pt x="5" y="11"/>
                      <a:pt x="5" y="13"/>
                    </a:cubicBezTo>
                    <a:cubicBezTo>
                      <a:pt x="5" y="13"/>
                      <a:pt x="4" y="15"/>
                      <a:pt x="3" y="16"/>
                    </a:cubicBezTo>
                    <a:cubicBezTo>
                      <a:pt x="3" y="15"/>
                      <a:pt x="4" y="15"/>
                      <a:pt x="4" y="14"/>
                    </a:cubicBezTo>
                    <a:cubicBezTo>
                      <a:pt x="3" y="15"/>
                      <a:pt x="5" y="12"/>
                      <a:pt x="3" y="14"/>
                    </a:cubicBezTo>
                    <a:cubicBezTo>
                      <a:pt x="4" y="14"/>
                      <a:pt x="5" y="11"/>
                      <a:pt x="6" y="10"/>
                    </a:cubicBezTo>
                    <a:cubicBezTo>
                      <a:pt x="5" y="11"/>
                      <a:pt x="7" y="9"/>
                      <a:pt x="6" y="8"/>
                    </a:cubicBezTo>
                    <a:cubicBezTo>
                      <a:pt x="5" y="9"/>
                      <a:pt x="5" y="10"/>
                      <a:pt x="4" y="10"/>
                    </a:cubicBezTo>
                    <a:cubicBezTo>
                      <a:pt x="4" y="8"/>
                      <a:pt x="3" y="9"/>
                      <a:pt x="2" y="9"/>
                    </a:cubicBezTo>
                    <a:cubicBezTo>
                      <a:pt x="2" y="8"/>
                      <a:pt x="4" y="6"/>
                      <a:pt x="3" y="6"/>
                    </a:cubicBezTo>
                    <a:cubicBezTo>
                      <a:pt x="3" y="5"/>
                      <a:pt x="3" y="8"/>
                      <a:pt x="3" y="7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2" y="7"/>
                      <a:pt x="3" y="5"/>
                      <a:pt x="1" y="7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5"/>
                      <a:pt x="2" y="5"/>
                      <a:pt x="2" y="6"/>
                    </a:cubicBezTo>
                    <a:cubicBezTo>
                      <a:pt x="2" y="5"/>
                      <a:pt x="2" y="4"/>
                      <a:pt x="3" y="4"/>
                    </a:cubicBezTo>
                    <a:cubicBezTo>
                      <a:pt x="3" y="2"/>
                      <a:pt x="2" y="4"/>
                      <a:pt x="2" y="4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0" y="6"/>
                      <a:pt x="1" y="4"/>
                      <a:pt x="0" y="5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3"/>
                      <a:pt x="0" y="2"/>
                      <a:pt x="0" y="3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1"/>
                      <a:pt x="1" y="2"/>
                      <a:pt x="1" y="3"/>
                    </a:cubicBezTo>
                    <a:cubicBezTo>
                      <a:pt x="0" y="4"/>
                      <a:pt x="1" y="4"/>
                      <a:pt x="2" y="3"/>
                    </a:cubicBezTo>
                    <a:cubicBezTo>
                      <a:pt x="1" y="2"/>
                      <a:pt x="1" y="3"/>
                      <a:pt x="1" y="3"/>
                    </a:cubicBezTo>
                    <a:cubicBezTo>
                      <a:pt x="2" y="1"/>
                      <a:pt x="2" y="2"/>
                      <a:pt x="3" y="1"/>
                    </a:cubicBezTo>
                    <a:cubicBezTo>
                      <a:pt x="2" y="1"/>
                      <a:pt x="3" y="0"/>
                      <a:pt x="2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3" y="1"/>
                      <a:pt x="3" y="1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2"/>
                      <a:pt x="6" y="0"/>
                      <a:pt x="6" y="0"/>
                    </a:cubicBezTo>
                    <a:cubicBezTo>
                      <a:pt x="5" y="2"/>
                      <a:pt x="4" y="3"/>
                      <a:pt x="3" y="3"/>
                    </a:cubicBezTo>
                    <a:cubicBezTo>
                      <a:pt x="3" y="4"/>
                      <a:pt x="4" y="3"/>
                      <a:pt x="4" y="4"/>
                    </a:cubicBezTo>
                    <a:cubicBezTo>
                      <a:pt x="4" y="3"/>
                      <a:pt x="5" y="2"/>
                      <a:pt x="6" y="1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6" y="2"/>
                      <a:pt x="7" y="0"/>
                      <a:pt x="7" y="1"/>
                    </a:cubicBezTo>
                    <a:cubicBezTo>
                      <a:pt x="8" y="2"/>
                      <a:pt x="8" y="2"/>
                      <a:pt x="9" y="2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10" y="1"/>
                      <a:pt x="10" y="3"/>
                      <a:pt x="11" y="2"/>
                    </a:cubicBezTo>
                    <a:cubicBezTo>
                      <a:pt x="11" y="4"/>
                      <a:pt x="13" y="2"/>
                      <a:pt x="12" y="4"/>
                    </a:cubicBezTo>
                    <a:cubicBezTo>
                      <a:pt x="14" y="4"/>
                      <a:pt x="16" y="4"/>
                      <a:pt x="17" y="5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17" y="6"/>
                      <a:pt x="15" y="7"/>
                      <a:pt x="16" y="7"/>
                    </a:cubicBezTo>
                    <a:cubicBezTo>
                      <a:pt x="16" y="6"/>
                      <a:pt x="17" y="6"/>
                      <a:pt x="18" y="5"/>
                    </a:cubicBezTo>
                    <a:cubicBezTo>
                      <a:pt x="17" y="7"/>
                      <a:pt x="19" y="6"/>
                      <a:pt x="20" y="5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21" y="5"/>
                      <a:pt x="21" y="7"/>
                      <a:pt x="21" y="7"/>
                    </a:cubicBezTo>
                    <a:cubicBezTo>
                      <a:pt x="21" y="8"/>
                      <a:pt x="20" y="9"/>
                      <a:pt x="21" y="9"/>
                    </a:cubicBezTo>
                    <a:cubicBezTo>
                      <a:pt x="22" y="7"/>
                      <a:pt x="22" y="8"/>
                      <a:pt x="23" y="7"/>
                    </a:cubicBezTo>
                    <a:cubicBezTo>
                      <a:pt x="24" y="7"/>
                      <a:pt x="24" y="8"/>
                      <a:pt x="24" y="9"/>
                    </a:cubicBezTo>
                    <a:cubicBezTo>
                      <a:pt x="27" y="7"/>
                      <a:pt x="27" y="10"/>
                      <a:pt x="30" y="9"/>
                    </a:cubicBezTo>
                    <a:cubicBezTo>
                      <a:pt x="29" y="11"/>
                      <a:pt x="29" y="11"/>
                      <a:pt x="29" y="11"/>
                    </a:cubicBezTo>
                    <a:cubicBezTo>
                      <a:pt x="32" y="9"/>
                      <a:pt x="32" y="12"/>
                      <a:pt x="34" y="12"/>
                    </a:cubicBezTo>
                    <a:cubicBezTo>
                      <a:pt x="33" y="14"/>
                      <a:pt x="33" y="14"/>
                      <a:pt x="33" y="14"/>
                    </a:cubicBezTo>
                    <a:cubicBezTo>
                      <a:pt x="33" y="15"/>
                      <a:pt x="34" y="14"/>
                      <a:pt x="35" y="13"/>
                    </a:cubicBezTo>
                    <a:cubicBezTo>
                      <a:pt x="35" y="13"/>
                      <a:pt x="36" y="12"/>
                      <a:pt x="35" y="14"/>
                    </a:cubicBezTo>
                    <a:cubicBezTo>
                      <a:pt x="36" y="15"/>
                      <a:pt x="37" y="13"/>
                      <a:pt x="37" y="13"/>
                    </a:cubicBezTo>
                    <a:cubicBezTo>
                      <a:pt x="37" y="15"/>
                      <a:pt x="38" y="15"/>
                      <a:pt x="39" y="15"/>
                    </a:cubicBezTo>
                    <a:cubicBezTo>
                      <a:pt x="38" y="15"/>
                      <a:pt x="38" y="15"/>
                      <a:pt x="38" y="15"/>
                    </a:cubicBezTo>
                    <a:cubicBezTo>
                      <a:pt x="38" y="15"/>
                      <a:pt x="37" y="16"/>
                      <a:pt x="38" y="16"/>
                    </a:cubicBezTo>
                    <a:cubicBezTo>
                      <a:pt x="38" y="16"/>
                      <a:pt x="38" y="17"/>
                      <a:pt x="40" y="15"/>
                    </a:cubicBezTo>
                    <a:cubicBezTo>
                      <a:pt x="39" y="17"/>
                      <a:pt x="42" y="15"/>
                      <a:pt x="41" y="17"/>
                    </a:cubicBezTo>
                    <a:cubicBezTo>
                      <a:pt x="42" y="17"/>
                      <a:pt x="42" y="17"/>
                      <a:pt x="43" y="16"/>
                    </a:cubicBezTo>
                    <a:cubicBezTo>
                      <a:pt x="43" y="17"/>
                      <a:pt x="43" y="19"/>
                      <a:pt x="44" y="18"/>
                    </a:cubicBezTo>
                    <a:cubicBezTo>
                      <a:pt x="44" y="18"/>
                      <a:pt x="43" y="19"/>
                      <a:pt x="43" y="19"/>
                    </a:cubicBezTo>
                    <a:cubicBezTo>
                      <a:pt x="44" y="19"/>
                      <a:pt x="44" y="18"/>
                      <a:pt x="45" y="18"/>
                    </a:cubicBezTo>
                    <a:cubicBezTo>
                      <a:pt x="47" y="18"/>
                      <a:pt x="46" y="21"/>
                      <a:pt x="47" y="21"/>
                    </a:cubicBezTo>
                    <a:cubicBezTo>
                      <a:pt x="49" y="21"/>
                      <a:pt x="51" y="23"/>
                      <a:pt x="52" y="24"/>
                    </a:cubicBezTo>
                    <a:cubicBezTo>
                      <a:pt x="52" y="25"/>
                      <a:pt x="52" y="25"/>
                      <a:pt x="52" y="25"/>
                    </a:cubicBezTo>
                    <a:cubicBezTo>
                      <a:pt x="54" y="24"/>
                      <a:pt x="52" y="28"/>
                      <a:pt x="54" y="25"/>
                    </a:cubicBezTo>
                    <a:cubicBezTo>
                      <a:pt x="54" y="26"/>
                      <a:pt x="54" y="26"/>
                      <a:pt x="54" y="27"/>
                    </a:cubicBezTo>
                    <a:cubicBezTo>
                      <a:pt x="55" y="26"/>
                      <a:pt x="54" y="29"/>
                      <a:pt x="56" y="28"/>
                    </a:cubicBezTo>
                    <a:cubicBezTo>
                      <a:pt x="55" y="28"/>
                      <a:pt x="55" y="28"/>
                      <a:pt x="55" y="28"/>
                    </a:cubicBezTo>
                    <a:cubicBezTo>
                      <a:pt x="55" y="30"/>
                      <a:pt x="57" y="29"/>
                      <a:pt x="57" y="30"/>
                    </a:cubicBezTo>
                    <a:cubicBezTo>
                      <a:pt x="56" y="30"/>
                      <a:pt x="56" y="30"/>
                      <a:pt x="56" y="31"/>
                    </a:cubicBezTo>
                    <a:cubicBezTo>
                      <a:pt x="55" y="32"/>
                      <a:pt x="58" y="29"/>
                      <a:pt x="56" y="31"/>
                    </a:cubicBezTo>
                    <a:cubicBezTo>
                      <a:pt x="56" y="32"/>
                      <a:pt x="57" y="30"/>
                      <a:pt x="57" y="30"/>
                    </a:cubicBezTo>
                    <a:cubicBezTo>
                      <a:pt x="58" y="32"/>
                      <a:pt x="60" y="32"/>
                      <a:pt x="62" y="33"/>
                    </a:cubicBezTo>
                    <a:cubicBezTo>
                      <a:pt x="62" y="35"/>
                      <a:pt x="59" y="37"/>
                      <a:pt x="61" y="36"/>
                    </a:cubicBezTo>
                    <a:cubicBezTo>
                      <a:pt x="61" y="36"/>
                      <a:pt x="62" y="35"/>
                      <a:pt x="62" y="36"/>
                    </a:cubicBezTo>
                    <a:cubicBezTo>
                      <a:pt x="62" y="35"/>
                      <a:pt x="60" y="38"/>
                      <a:pt x="61" y="37"/>
                    </a:cubicBezTo>
                    <a:cubicBezTo>
                      <a:pt x="62" y="36"/>
                      <a:pt x="62" y="37"/>
                      <a:pt x="63" y="36"/>
                    </a:cubicBezTo>
                    <a:cubicBezTo>
                      <a:pt x="62" y="37"/>
                      <a:pt x="62" y="39"/>
                      <a:pt x="63" y="38"/>
                    </a:cubicBezTo>
                    <a:cubicBezTo>
                      <a:pt x="62" y="39"/>
                      <a:pt x="62" y="39"/>
                      <a:pt x="62" y="39"/>
                    </a:cubicBezTo>
                    <a:cubicBezTo>
                      <a:pt x="65" y="37"/>
                      <a:pt x="64" y="39"/>
                      <a:pt x="67" y="37"/>
                    </a:cubicBezTo>
                    <a:cubicBezTo>
                      <a:pt x="70" y="40"/>
                      <a:pt x="74" y="41"/>
                      <a:pt x="77" y="44"/>
                    </a:cubicBezTo>
                    <a:cubicBezTo>
                      <a:pt x="80" y="47"/>
                      <a:pt x="84" y="49"/>
                      <a:pt x="85" y="53"/>
                    </a:cubicBezTo>
                    <a:cubicBezTo>
                      <a:pt x="84" y="55"/>
                      <a:pt x="84" y="55"/>
                      <a:pt x="86" y="55"/>
                    </a:cubicBezTo>
                    <a:cubicBezTo>
                      <a:pt x="85" y="55"/>
                      <a:pt x="85" y="55"/>
                      <a:pt x="85" y="55"/>
                    </a:cubicBezTo>
                    <a:cubicBezTo>
                      <a:pt x="87" y="54"/>
                      <a:pt x="86" y="56"/>
                      <a:pt x="87" y="55"/>
                    </a:cubicBezTo>
                    <a:cubicBezTo>
                      <a:pt x="88" y="56"/>
                      <a:pt x="89" y="56"/>
                      <a:pt x="90" y="57"/>
                    </a:cubicBezTo>
                    <a:cubicBezTo>
                      <a:pt x="90" y="57"/>
                      <a:pt x="89" y="59"/>
                      <a:pt x="89" y="59"/>
                    </a:cubicBezTo>
                    <a:cubicBezTo>
                      <a:pt x="90" y="58"/>
                      <a:pt x="90" y="58"/>
                      <a:pt x="90" y="58"/>
                    </a:cubicBezTo>
                    <a:cubicBezTo>
                      <a:pt x="90" y="58"/>
                      <a:pt x="90" y="58"/>
                      <a:pt x="90" y="58"/>
                    </a:cubicBezTo>
                    <a:cubicBezTo>
                      <a:pt x="90" y="58"/>
                      <a:pt x="91" y="58"/>
                      <a:pt x="91" y="57"/>
                    </a:cubicBezTo>
                    <a:cubicBezTo>
                      <a:pt x="95" y="59"/>
                      <a:pt x="95" y="64"/>
                      <a:pt x="98" y="66"/>
                    </a:cubicBezTo>
                    <a:cubicBezTo>
                      <a:pt x="98" y="68"/>
                      <a:pt x="100" y="68"/>
                      <a:pt x="101" y="68"/>
                    </a:cubicBezTo>
                    <a:cubicBezTo>
                      <a:pt x="101" y="72"/>
                      <a:pt x="101" y="75"/>
                      <a:pt x="105" y="76"/>
                    </a:cubicBezTo>
                    <a:cubicBezTo>
                      <a:pt x="105" y="76"/>
                      <a:pt x="101" y="80"/>
                      <a:pt x="99" y="8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38" name="Freeform 103"/>
              <p:cNvSpPr/>
              <p:nvPr/>
            </p:nvSpPr>
            <p:spPr bwMode="auto">
              <a:xfrm>
                <a:off x="9825038" y="2928938"/>
                <a:ext cx="4762" cy="7938"/>
              </a:xfrm>
              <a:custGeom>
                <a:avLst/>
                <a:gdLst>
                  <a:gd name="T0" fmla="*/ 1 w 1"/>
                  <a:gd name="T1" fmla="*/ 0 h 2"/>
                  <a:gd name="T2" fmla="*/ 0 w 1"/>
                  <a:gd name="T3" fmla="*/ 2 h 2"/>
                  <a:gd name="T4" fmla="*/ 1 w 1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0"/>
                    </a:moveTo>
                    <a:cubicBezTo>
                      <a:pt x="1" y="1"/>
                      <a:pt x="1" y="1"/>
                      <a:pt x="0" y="2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39" name="Freeform 104"/>
              <p:cNvSpPr/>
              <p:nvPr/>
            </p:nvSpPr>
            <p:spPr bwMode="auto">
              <a:xfrm>
                <a:off x="9840913" y="2978151"/>
                <a:ext cx="3175" cy="3175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0 h 1"/>
                  <a:gd name="T4" fmla="*/ 0 w 1"/>
                  <a:gd name="T5" fmla="*/ 1 h 1"/>
                  <a:gd name="T6" fmla="*/ 0 w 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1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40" name="Freeform 105"/>
              <p:cNvSpPr/>
              <p:nvPr/>
            </p:nvSpPr>
            <p:spPr bwMode="auto">
              <a:xfrm>
                <a:off x="9844088" y="2981326"/>
                <a:ext cx="4762" cy="7938"/>
              </a:xfrm>
              <a:custGeom>
                <a:avLst/>
                <a:gdLst>
                  <a:gd name="T0" fmla="*/ 1 w 1"/>
                  <a:gd name="T1" fmla="*/ 0 h 2"/>
                  <a:gd name="T2" fmla="*/ 0 w 1"/>
                  <a:gd name="T3" fmla="*/ 2 h 2"/>
                  <a:gd name="T4" fmla="*/ 1 w 1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0"/>
                    </a:moveTo>
                    <a:cubicBezTo>
                      <a:pt x="1" y="1"/>
                      <a:pt x="0" y="2"/>
                      <a:pt x="0" y="2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41" name="Freeform 106"/>
              <p:cNvSpPr/>
              <p:nvPr/>
            </p:nvSpPr>
            <p:spPr bwMode="auto">
              <a:xfrm>
                <a:off x="9844088" y="3000376"/>
                <a:ext cx="4762" cy="3175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0 h 1"/>
                  <a:gd name="T4" fmla="*/ 1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1" y="0"/>
                      <a:pt x="1" y="1"/>
                      <a:pt x="0" y="0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42" name="Freeform 107"/>
              <p:cNvSpPr/>
              <p:nvPr/>
            </p:nvSpPr>
            <p:spPr bwMode="auto">
              <a:xfrm>
                <a:off x="9848850" y="2992438"/>
                <a:ext cx="3175" cy="4763"/>
              </a:xfrm>
              <a:custGeom>
                <a:avLst/>
                <a:gdLst>
                  <a:gd name="T0" fmla="*/ 1 w 1"/>
                  <a:gd name="T1" fmla="*/ 0 h 1"/>
                  <a:gd name="T2" fmla="*/ 1 w 1"/>
                  <a:gd name="T3" fmla="*/ 1 h 1"/>
                  <a:gd name="T4" fmla="*/ 1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1" y="0"/>
                      <a:pt x="1" y="0"/>
                      <a:pt x="1" y="1"/>
                    </a:cubicBezTo>
                    <a:cubicBezTo>
                      <a:pt x="1" y="0"/>
                      <a:pt x="0" y="1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43" name="Freeform 108"/>
              <p:cNvSpPr/>
              <p:nvPr/>
            </p:nvSpPr>
            <p:spPr bwMode="auto">
              <a:xfrm>
                <a:off x="9859963" y="3008313"/>
                <a:ext cx="3175" cy="3175"/>
              </a:xfrm>
              <a:custGeom>
                <a:avLst/>
                <a:gdLst>
                  <a:gd name="T0" fmla="*/ 1 w 1"/>
                  <a:gd name="T1" fmla="*/ 0 h 1"/>
                  <a:gd name="T2" fmla="*/ 1 w 1"/>
                  <a:gd name="T3" fmla="*/ 1 h 1"/>
                  <a:gd name="T4" fmla="*/ 1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1" y="0"/>
                      <a:pt x="1" y="0"/>
                      <a:pt x="1" y="1"/>
                    </a:cubicBezTo>
                    <a:cubicBezTo>
                      <a:pt x="1" y="0"/>
                      <a:pt x="0" y="1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44" name="Freeform 109"/>
              <p:cNvSpPr/>
              <p:nvPr/>
            </p:nvSpPr>
            <p:spPr bwMode="auto">
              <a:xfrm>
                <a:off x="9866313" y="3008313"/>
                <a:ext cx="4762" cy="3175"/>
              </a:xfrm>
              <a:custGeom>
                <a:avLst/>
                <a:gdLst>
                  <a:gd name="T0" fmla="*/ 1 w 1"/>
                  <a:gd name="T1" fmla="*/ 0 h 1"/>
                  <a:gd name="T2" fmla="*/ 1 w 1"/>
                  <a:gd name="T3" fmla="*/ 0 h 1"/>
                  <a:gd name="T4" fmla="*/ 0 w 1"/>
                  <a:gd name="T5" fmla="*/ 1 h 1"/>
                  <a:gd name="T6" fmla="*/ 1 w 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1"/>
                      <a:pt x="1" y="1"/>
                      <a:pt x="0" y="1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45" name="Freeform 110"/>
              <p:cNvSpPr/>
              <p:nvPr/>
            </p:nvSpPr>
            <p:spPr bwMode="auto">
              <a:xfrm>
                <a:off x="9991725" y="3079751"/>
                <a:ext cx="0" cy="3175"/>
              </a:xfrm>
              <a:custGeom>
                <a:avLst/>
                <a:gdLst>
                  <a:gd name="T0" fmla="*/ 2 h 2"/>
                  <a:gd name="T1" fmla="*/ 2 h 2"/>
                  <a:gd name="T2" fmla="*/ 0 h 2"/>
                  <a:gd name="T3" fmla="*/ 2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2">
                    <a:moveTo>
                      <a:pt x="0" y="2"/>
                    </a:moveTo>
                    <a:lnTo>
                      <a:pt x="0" y="2"/>
                    </a:lnTo>
                    <a:lnTo>
                      <a:pt x="0" y="0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46" name="Freeform 111"/>
              <p:cNvSpPr/>
              <p:nvPr/>
            </p:nvSpPr>
            <p:spPr bwMode="auto">
              <a:xfrm>
                <a:off x="10036175" y="3121026"/>
                <a:ext cx="3175" cy="6350"/>
              </a:xfrm>
              <a:custGeom>
                <a:avLst/>
                <a:gdLst>
                  <a:gd name="T0" fmla="*/ 0 w 1"/>
                  <a:gd name="T1" fmla="*/ 1 h 2"/>
                  <a:gd name="T2" fmla="*/ 0 w 1"/>
                  <a:gd name="T3" fmla="*/ 2 h 2"/>
                  <a:gd name="T4" fmla="*/ 0 w 1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1"/>
                    </a:moveTo>
                    <a:cubicBezTo>
                      <a:pt x="1" y="0"/>
                      <a:pt x="0" y="1"/>
                      <a:pt x="0" y="2"/>
                    </a:cubicBezTo>
                    <a:cubicBezTo>
                      <a:pt x="0" y="1"/>
                      <a:pt x="1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47" name="Freeform 112"/>
              <p:cNvSpPr/>
              <p:nvPr/>
            </p:nvSpPr>
            <p:spPr bwMode="auto">
              <a:xfrm>
                <a:off x="10074275" y="3127376"/>
                <a:ext cx="3175" cy="7938"/>
              </a:xfrm>
              <a:custGeom>
                <a:avLst/>
                <a:gdLst>
                  <a:gd name="T0" fmla="*/ 0 w 2"/>
                  <a:gd name="T1" fmla="*/ 5 h 5"/>
                  <a:gd name="T2" fmla="*/ 0 w 2"/>
                  <a:gd name="T3" fmla="*/ 5 h 5"/>
                  <a:gd name="T4" fmla="*/ 2 w 2"/>
                  <a:gd name="T5" fmla="*/ 0 h 5"/>
                  <a:gd name="T6" fmla="*/ 0 w 2"/>
                  <a:gd name="T7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5">
                    <a:moveTo>
                      <a:pt x="0" y="5"/>
                    </a:moveTo>
                    <a:lnTo>
                      <a:pt x="0" y="5"/>
                    </a:lnTo>
                    <a:lnTo>
                      <a:pt x="2" y="0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</p:grpSp>
      <p:sp>
        <p:nvSpPr>
          <p:cNvPr id="2" name="Shape 58"/>
          <p:cNvSpPr/>
          <p:nvPr/>
        </p:nvSpPr>
        <p:spPr>
          <a:xfrm>
            <a:off x="20890527" y="9669621"/>
            <a:ext cx="3456000" cy="3672000"/>
          </a:xfrm>
          <a:prstGeom prst="rect">
            <a:avLst/>
          </a:prstGeom>
          <a:blipFill dpi="0" rotWithShape="1">
            <a:blip r:embed="rId6">
              <a:alphaModFix amt="39000"/>
            </a:blip>
            <a:srcRect/>
            <a:stretch>
              <a:fillRect/>
            </a:stretch>
          </a:blipFill>
          <a:ln w="12700">
            <a:miter lim="400000"/>
          </a:ln>
        </p:spPr>
        <p:txBody>
          <a:bodyPr wrap="square" lIns="0" tIns="0" rIns="0" bIns="0" anchor="ctr">
            <a:spAutoFit/>
          </a:bodyPr>
          <a:lstStyle>
            <a:lvl1pPr defTabSz="825500">
              <a:defRPr sz="50000">
                <a:ln w="63500">
                  <a:solidFill>
                    <a:srgbClr val="EAE9EB"/>
                  </a:solidFill>
                </a:ln>
                <a:noFill/>
                <a:latin typeface="FontAwesome"/>
                <a:ea typeface="FontAwesome"/>
                <a:cs typeface="FontAwesome"/>
                <a:sym typeface="FontAwesome"/>
              </a:defRPr>
            </a:lvl1pPr>
          </a:lstStyle>
          <a:p>
            <a:pPr lvl="0">
              <a:defRPr sz="1800">
                <a:ln w="9525">
                  <a:noFill/>
                </a:ln>
                <a:solidFill>
                  <a:srgbClr val="FFFFFF"/>
                </a:solidFill>
              </a:defRPr>
            </a:pPr>
            <a:endParaRPr sz="50000" dirty="0">
              <a:ln w="63500">
                <a:solidFill>
                  <a:srgbClr val="EAE9EB"/>
                </a:solidFill>
              </a:ln>
              <a:noFill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684145" y="1345566"/>
            <a:ext cx="14119860" cy="11169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pPr marL="0" marR="0" indent="0" algn="l" defTabSz="6477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6600">
                <a:ln>
                  <a:noFill/>
                </a:ln>
                <a:effectLst/>
                <a:uFillTx/>
                <a:latin typeface="微软雅黑" panose="020B0503020204020204" charset="-122"/>
                <a:ea typeface="微软雅黑" panose="020B0503020204020204" charset="-122"/>
                <a:sym typeface="Chalkduster"/>
              </a:rPr>
              <a:t>小程序的坑和填坑</a:t>
            </a:r>
            <a:endParaRPr kumimoji="0" lang="zh-CN" altLang="en-US" sz="6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+mn-cs"/>
              <a:sym typeface="Chalkduster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255645" y="2551977"/>
            <a:ext cx="15257780" cy="11705769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pPr marL="0" marR="0" indent="0" algn="ctr" defTabSz="647700" rtl="0" eaLnBrk="1" fontAlgn="auto" latinLnBrk="1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58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Chalkduster"/>
              </a:rPr>
              <a:t>不支持</a:t>
            </a:r>
            <a:r>
              <a:rPr kumimoji="0" lang="en-US" altLang="zh-CN" sz="58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Chalkduster"/>
              </a:rPr>
              <a:t>cookie</a:t>
            </a:r>
          </a:p>
          <a:p>
            <a:pPr marL="0" marR="0" indent="0" algn="ctr" defTabSz="647700" rtl="0" eaLnBrk="1" fontAlgn="auto" latinLnBrk="1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58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Chalkduster"/>
              </a:rPr>
              <a:t>页面栈最多为</a:t>
            </a:r>
            <a:r>
              <a:rPr kumimoji="0" lang="en-US" altLang="zh-CN" sz="58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Chalkduster"/>
              </a:rPr>
              <a:t>5</a:t>
            </a:r>
            <a:r>
              <a:rPr kumimoji="0" lang="zh-CN" altLang="en-US" sz="58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Chalkduster"/>
              </a:rPr>
              <a:t>个</a:t>
            </a:r>
          </a:p>
          <a:p>
            <a:pPr marL="0" marR="0" indent="0" algn="ctr" defTabSz="647700" rtl="0" eaLnBrk="1" fontAlgn="auto" latinLnBrk="1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58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Chalkduster"/>
              </a:rPr>
              <a:t>不支持直接分享朋友圈</a:t>
            </a:r>
          </a:p>
          <a:p>
            <a:pPr marL="0" marR="0" indent="0" algn="ctr" defTabSz="647700" rtl="0" eaLnBrk="1" fontAlgn="auto" latinLnBrk="1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58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Chalkduster"/>
              </a:rPr>
              <a:t>安装包必须</a:t>
            </a:r>
            <a:r>
              <a:rPr kumimoji="0" lang="en-US" altLang="zh-CN" sz="58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Chalkduster"/>
              </a:rPr>
              <a:t>&lt;2M</a:t>
            </a:r>
          </a:p>
          <a:p>
            <a:pPr marL="0" marR="0" indent="0" algn="ctr" defTabSz="647700" rtl="0" eaLnBrk="1" fontAlgn="auto" latinLnBrk="1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58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Chalkduster"/>
              </a:rPr>
              <a:t>初期小程序功能迭代快且官方不向下兼容</a:t>
            </a:r>
          </a:p>
          <a:p>
            <a:pPr marL="0" marR="0" indent="0" algn="ctr" defTabSz="647700" rtl="0" eaLnBrk="1" fontAlgn="auto" latinLnBrk="1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dirty="0">
                <a:ln>
                  <a:noFill/>
                </a:ln>
                <a:effectLst/>
                <a:uFillTx/>
                <a:latin typeface="微软雅黑" panose="020B0503020204020204" charset="-122"/>
                <a:ea typeface="微软雅黑" panose="020B0503020204020204" charset="-122"/>
                <a:sym typeface="Chalkduster"/>
              </a:rPr>
              <a:t>在做营销活动时不如</a:t>
            </a:r>
            <a:r>
              <a:rPr lang="en-US" altLang="zh-CN" dirty="0">
                <a:ln>
                  <a:noFill/>
                </a:ln>
                <a:effectLst/>
                <a:uFillTx/>
                <a:latin typeface="微软雅黑" panose="020B0503020204020204" charset="-122"/>
                <a:ea typeface="微软雅黑" panose="020B0503020204020204" charset="-122"/>
                <a:sym typeface="Chalkduster"/>
              </a:rPr>
              <a:t>H5</a:t>
            </a:r>
            <a:r>
              <a:rPr lang="zh-CN" altLang="en-US" dirty="0">
                <a:ln>
                  <a:noFill/>
                </a:ln>
                <a:effectLst/>
                <a:uFillTx/>
                <a:latin typeface="微软雅黑" panose="020B0503020204020204" charset="-122"/>
                <a:ea typeface="微软雅黑" panose="020B0503020204020204" charset="-122"/>
                <a:sym typeface="Chalkduster"/>
              </a:rPr>
              <a:t>灵活</a:t>
            </a:r>
            <a:r>
              <a:rPr lang="zh-CN" altLang="en-US" dirty="0" smtClean="0">
                <a:ln>
                  <a:noFill/>
                </a:ln>
                <a:effectLst/>
                <a:uFillTx/>
                <a:latin typeface="微软雅黑" panose="020B0503020204020204" charset="-122"/>
                <a:ea typeface="微软雅黑" panose="020B0503020204020204" charset="-122"/>
                <a:sym typeface="Chalkduster"/>
              </a:rPr>
              <a:t>，现在虽然支持打开</a:t>
            </a:r>
            <a:r>
              <a:rPr lang="en-US" altLang="zh-CN" dirty="0" err="1" smtClean="0">
                <a:ln>
                  <a:noFill/>
                </a:ln>
                <a:effectLst/>
                <a:uFillTx/>
                <a:latin typeface="微软雅黑" panose="020B0503020204020204" charset="-122"/>
                <a:ea typeface="微软雅黑" panose="020B0503020204020204" charset="-122"/>
                <a:sym typeface="Chalkduster"/>
              </a:rPr>
              <a:t>url</a:t>
            </a:r>
            <a:r>
              <a:rPr lang="zh-CN" altLang="en-US" dirty="0" smtClean="0">
                <a:ln>
                  <a:noFill/>
                </a:ln>
                <a:effectLst/>
                <a:uFillTx/>
                <a:latin typeface="微软雅黑" panose="020B0503020204020204" charset="-122"/>
                <a:ea typeface="微软雅黑" panose="020B0503020204020204" charset="-122"/>
                <a:sym typeface="Chalkduster"/>
              </a:rPr>
              <a:t>，但是作用有限</a:t>
            </a:r>
            <a:endParaRPr kumimoji="0" lang="zh-CN" altLang="en-US" sz="58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+mn-cs"/>
              <a:sym typeface="Chalkduster"/>
            </a:endParaRPr>
          </a:p>
          <a:p>
            <a:pPr marL="0" marR="0" indent="0" algn="ctr" defTabSz="647700" rtl="0" eaLnBrk="1" fontAlgn="auto" latinLnBrk="1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58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Chalkduster"/>
              </a:rPr>
              <a:t>真机和开发工具调试样式有差异</a:t>
            </a:r>
          </a:p>
          <a:p>
            <a:pPr marL="0" marR="0" indent="0" algn="ctr" defTabSz="647700" rtl="0" eaLnBrk="1" fontAlgn="auto" latinLnBrk="1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58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Chalkduster"/>
              </a:rPr>
              <a:t>只支持连接一个</a:t>
            </a:r>
            <a:r>
              <a:rPr kumimoji="0" lang="en-US" altLang="zh-CN" sz="5800" b="0" i="0" u="none" strike="noStrike" cap="none" spc="0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Chalkduster"/>
              </a:rPr>
              <a:t>WebSocket</a:t>
            </a:r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0" marR="0" indent="0" algn="ctr" defTabSz="647700" rtl="0" eaLnBrk="1" fontAlgn="auto" latinLnBrk="1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58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Chalkduster"/>
              </a:rPr>
              <a:t>......</a:t>
            </a:r>
            <a:endParaRPr kumimoji="0" lang="en-US" altLang="zh-CN" sz="58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+mn-cs"/>
              <a:sym typeface="Chalkduster"/>
            </a:endParaRPr>
          </a:p>
          <a:p>
            <a:pPr marL="0" marR="0" indent="0" algn="ctr" defTabSz="6477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58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+mn-cs"/>
              <a:sym typeface="Chalkduster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fill="hold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>
            <a:spLocks noGrp="1"/>
          </p:cNvSpPr>
          <p:nvPr>
            <p:ph type="sldNum" sz="quarter" idx="2"/>
          </p:nvPr>
        </p:nvSpPr>
        <p:spPr>
          <a:xfrm>
            <a:off x="12072869" y="13341863"/>
            <a:ext cx="236501" cy="378643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400">
                <a:solidFill>
                  <a:srgbClr val="FFFFFF"/>
                </a:solidFill>
              </a:rPr>
              <a:t>14</a:t>
            </a:fld>
            <a:endParaRPr sz="1400">
              <a:solidFill>
                <a:srgbClr val="FFFFFF"/>
              </a:solidFill>
            </a:endParaRPr>
          </a:p>
        </p:txBody>
      </p:sp>
      <p:sp>
        <p:nvSpPr>
          <p:cNvPr id="74" name="Shape 74"/>
          <p:cNvSpPr/>
          <p:nvPr/>
        </p:nvSpPr>
        <p:spPr>
          <a:xfrm flipH="1">
            <a:off x="16652009" y="97960"/>
            <a:ext cx="6239602" cy="7051748"/>
          </a:xfrm>
          <a:prstGeom prst="rect">
            <a:avLst/>
          </a:prstGeom>
          <a:blipFill dpi="0" rotWithShape="1">
            <a:blip r:embed="rId2">
              <a:alphaModFix amt="19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Cutout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 w="12700">
            <a:miter lim="400000"/>
          </a:ln>
        </p:spPr>
        <p:txBody>
          <a:bodyPr wrap="square" lIns="0" tIns="0" rIns="0" bIns="0" anchor="ctr">
            <a:spAutoFit/>
          </a:bodyPr>
          <a:lstStyle>
            <a:lvl1pPr defTabSz="825500">
              <a:defRPr sz="50000">
                <a:ln w="63500">
                  <a:solidFill>
                    <a:srgbClr val="EAE9EB"/>
                  </a:solidFill>
                </a:ln>
                <a:noFill/>
                <a:latin typeface="FontAwesome"/>
                <a:ea typeface="FontAwesome"/>
                <a:cs typeface="FontAwesome"/>
                <a:sym typeface="FontAwesome"/>
              </a:defRPr>
            </a:lvl1pPr>
          </a:lstStyle>
          <a:p>
            <a:pPr lvl="0">
              <a:defRPr sz="1800">
                <a:ln w="9525">
                  <a:noFill/>
                </a:ln>
                <a:solidFill>
                  <a:srgbClr val="FFFFFF"/>
                </a:solidFill>
              </a:defRPr>
            </a:pPr>
            <a:endParaRPr sz="50000" dirty="0">
              <a:ln w="63500">
                <a:solidFill>
                  <a:srgbClr val="EAE9EB"/>
                </a:solidFill>
              </a:ln>
              <a:noFill/>
            </a:endParaRPr>
          </a:p>
        </p:txBody>
      </p:sp>
      <p:sp>
        <p:nvSpPr>
          <p:cNvPr id="76" name="Shape 76"/>
          <p:cNvSpPr/>
          <p:nvPr/>
        </p:nvSpPr>
        <p:spPr>
          <a:xfrm>
            <a:off x="15117616" y="11009129"/>
            <a:ext cx="2893294" cy="2214502"/>
          </a:xfrm>
          <a:prstGeom prst="rect">
            <a:avLst/>
          </a:prstGeom>
          <a:blipFill dpi="0" rotWithShape="1">
            <a:blip r:embed="rId4">
              <a:alphaModFix amt="7000"/>
            </a:blip>
            <a:srcRect/>
            <a:stretch>
              <a:fillRect/>
            </a:stretch>
          </a:blipFill>
          <a:ln w="12700">
            <a:miter lim="400000"/>
          </a:ln>
        </p:spPr>
        <p:txBody>
          <a:bodyPr wrap="square" lIns="0" tIns="0" rIns="0" bIns="0" anchor="ctr">
            <a:spAutoFit/>
          </a:bodyPr>
          <a:lstStyle>
            <a:lvl1pPr defTabSz="825500">
              <a:defRPr sz="20000">
                <a:ln w="25400">
                  <a:solidFill>
                    <a:srgbClr val="EAE9EB"/>
                  </a:solidFill>
                </a:ln>
                <a:noFill/>
                <a:latin typeface="FontAwesome"/>
                <a:ea typeface="FontAwesome"/>
                <a:cs typeface="FontAwesome"/>
                <a:sym typeface="FontAwesome"/>
              </a:defRPr>
            </a:lvl1pPr>
          </a:lstStyle>
          <a:p>
            <a:pPr lvl="0">
              <a:defRPr sz="1800">
                <a:ln w="9525">
                  <a:noFill/>
                </a:ln>
                <a:solidFill>
                  <a:srgbClr val="FFFFFF"/>
                </a:solidFill>
              </a:defRPr>
            </a:pPr>
            <a:endParaRPr sz="20000" dirty="0">
              <a:ln w="25400">
                <a:solidFill>
                  <a:srgbClr val="EAE9EB"/>
                </a:solidFill>
              </a:ln>
              <a:noFill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1035306" y="669263"/>
            <a:ext cx="1909762" cy="2836863"/>
            <a:chOff x="8412163" y="1649413"/>
            <a:chExt cx="1909762" cy="2836863"/>
          </a:xfrm>
        </p:grpSpPr>
        <p:sp>
          <p:nvSpPr>
            <p:cNvPr id="21" name="Freeform 18"/>
            <p:cNvSpPr/>
            <p:nvPr/>
          </p:nvSpPr>
          <p:spPr bwMode="auto">
            <a:xfrm>
              <a:off x="8794750" y="3124201"/>
              <a:ext cx="703262" cy="1362075"/>
            </a:xfrm>
            <a:custGeom>
              <a:avLst/>
              <a:gdLst>
                <a:gd name="T0" fmla="*/ 73 w 187"/>
                <a:gd name="T1" fmla="*/ 274 h 362"/>
                <a:gd name="T2" fmla="*/ 105 w 187"/>
                <a:gd name="T3" fmla="*/ 211 h 362"/>
                <a:gd name="T4" fmla="*/ 107 w 187"/>
                <a:gd name="T5" fmla="*/ 187 h 362"/>
                <a:gd name="T6" fmla="*/ 105 w 187"/>
                <a:gd name="T7" fmla="*/ 126 h 362"/>
                <a:gd name="T8" fmla="*/ 135 w 187"/>
                <a:gd name="T9" fmla="*/ 109 h 362"/>
                <a:gd name="T10" fmla="*/ 98 w 187"/>
                <a:gd name="T11" fmla="*/ 101 h 362"/>
                <a:gd name="T12" fmla="*/ 110 w 187"/>
                <a:gd name="T13" fmla="*/ 86 h 362"/>
                <a:gd name="T14" fmla="*/ 143 w 187"/>
                <a:gd name="T15" fmla="*/ 78 h 362"/>
                <a:gd name="T16" fmla="*/ 169 w 187"/>
                <a:gd name="T17" fmla="*/ 72 h 362"/>
                <a:gd name="T18" fmla="*/ 166 w 187"/>
                <a:gd name="T19" fmla="*/ 85 h 362"/>
                <a:gd name="T20" fmla="*/ 168 w 187"/>
                <a:gd name="T21" fmla="*/ 83 h 362"/>
                <a:gd name="T22" fmla="*/ 168 w 187"/>
                <a:gd name="T23" fmla="*/ 75 h 362"/>
                <a:gd name="T24" fmla="*/ 168 w 187"/>
                <a:gd name="T25" fmla="*/ 83 h 362"/>
                <a:gd name="T26" fmla="*/ 157 w 187"/>
                <a:gd name="T27" fmla="*/ 79 h 362"/>
                <a:gd name="T28" fmla="*/ 131 w 187"/>
                <a:gd name="T29" fmla="*/ 79 h 362"/>
                <a:gd name="T30" fmla="*/ 95 w 187"/>
                <a:gd name="T31" fmla="*/ 80 h 362"/>
                <a:gd name="T32" fmla="*/ 70 w 187"/>
                <a:gd name="T33" fmla="*/ 73 h 362"/>
                <a:gd name="T34" fmla="*/ 74 w 187"/>
                <a:gd name="T35" fmla="*/ 61 h 362"/>
                <a:gd name="T36" fmla="*/ 94 w 187"/>
                <a:gd name="T37" fmla="*/ 54 h 362"/>
                <a:gd name="T38" fmla="*/ 110 w 187"/>
                <a:gd name="T39" fmla="*/ 48 h 362"/>
                <a:gd name="T40" fmla="*/ 119 w 187"/>
                <a:gd name="T41" fmla="*/ 46 h 362"/>
                <a:gd name="T42" fmla="*/ 144 w 187"/>
                <a:gd name="T43" fmla="*/ 43 h 362"/>
                <a:gd name="T44" fmla="*/ 169 w 187"/>
                <a:gd name="T45" fmla="*/ 33 h 362"/>
                <a:gd name="T46" fmla="*/ 161 w 187"/>
                <a:gd name="T47" fmla="*/ 45 h 362"/>
                <a:gd name="T48" fmla="*/ 143 w 187"/>
                <a:gd name="T49" fmla="*/ 44 h 362"/>
                <a:gd name="T50" fmla="*/ 92 w 187"/>
                <a:gd name="T51" fmla="*/ 49 h 362"/>
                <a:gd name="T52" fmla="*/ 80 w 187"/>
                <a:gd name="T53" fmla="*/ 42 h 362"/>
                <a:gd name="T54" fmla="*/ 83 w 187"/>
                <a:gd name="T55" fmla="*/ 27 h 362"/>
                <a:gd name="T56" fmla="*/ 101 w 187"/>
                <a:gd name="T57" fmla="*/ 21 h 362"/>
                <a:gd name="T58" fmla="*/ 117 w 187"/>
                <a:gd name="T59" fmla="*/ 15 h 362"/>
                <a:gd name="T60" fmla="*/ 127 w 187"/>
                <a:gd name="T61" fmla="*/ 15 h 362"/>
                <a:gd name="T62" fmla="*/ 143 w 187"/>
                <a:gd name="T63" fmla="*/ 19 h 362"/>
                <a:gd name="T64" fmla="*/ 160 w 187"/>
                <a:gd name="T65" fmla="*/ 14 h 362"/>
                <a:gd name="T66" fmla="*/ 173 w 187"/>
                <a:gd name="T67" fmla="*/ 4 h 362"/>
                <a:gd name="T68" fmla="*/ 181 w 187"/>
                <a:gd name="T69" fmla="*/ 3 h 362"/>
                <a:gd name="T70" fmla="*/ 178 w 187"/>
                <a:gd name="T71" fmla="*/ 21 h 362"/>
                <a:gd name="T72" fmla="*/ 181 w 187"/>
                <a:gd name="T73" fmla="*/ 4 h 362"/>
                <a:gd name="T74" fmla="*/ 180 w 187"/>
                <a:gd name="T75" fmla="*/ 6 h 362"/>
                <a:gd name="T76" fmla="*/ 183 w 187"/>
                <a:gd name="T77" fmla="*/ 8 h 362"/>
                <a:gd name="T78" fmla="*/ 180 w 187"/>
                <a:gd name="T79" fmla="*/ 16 h 362"/>
                <a:gd name="T80" fmla="*/ 156 w 187"/>
                <a:gd name="T81" fmla="*/ 15 h 362"/>
                <a:gd name="T82" fmla="*/ 118 w 187"/>
                <a:gd name="T83" fmla="*/ 12 h 362"/>
                <a:gd name="T84" fmla="*/ 97 w 187"/>
                <a:gd name="T85" fmla="*/ 11 h 362"/>
                <a:gd name="T86" fmla="*/ 109 w 187"/>
                <a:gd name="T87" fmla="*/ 5 h 362"/>
                <a:gd name="T88" fmla="*/ 135 w 187"/>
                <a:gd name="T89" fmla="*/ 2 h 362"/>
                <a:gd name="T90" fmla="*/ 186 w 187"/>
                <a:gd name="T91" fmla="*/ 9 h 362"/>
                <a:gd name="T92" fmla="*/ 176 w 187"/>
                <a:gd name="T93" fmla="*/ 20 h 362"/>
                <a:gd name="T94" fmla="*/ 123 w 187"/>
                <a:gd name="T95" fmla="*/ 30 h 362"/>
                <a:gd name="T96" fmla="*/ 78 w 187"/>
                <a:gd name="T97" fmla="*/ 31 h 362"/>
                <a:gd name="T98" fmla="*/ 86 w 187"/>
                <a:gd name="T99" fmla="*/ 33 h 362"/>
                <a:gd name="T100" fmla="*/ 159 w 187"/>
                <a:gd name="T101" fmla="*/ 30 h 362"/>
                <a:gd name="T102" fmla="*/ 176 w 187"/>
                <a:gd name="T103" fmla="*/ 50 h 362"/>
                <a:gd name="T104" fmla="*/ 145 w 187"/>
                <a:gd name="T105" fmla="*/ 58 h 362"/>
                <a:gd name="T106" fmla="*/ 82 w 187"/>
                <a:gd name="T107" fmla="*/ 74 h 362"/>
                <a:gd name="T108" fmla="*/ 81 w 187"/>
                <a:gd name="T109" fmla="*/ 60 h 362"/>
                <a:gd name="T110" fmla="*/ 127 w 187"/>
                <a:gd name="T111" fmla="*/ 66 h 362"/>
                <a:gd name="T112" fmla="*/ 176 w 187"/>
                <a:gd name="T113" fmla="*/ 75 h 362"/>
                <a:gd name="T114" fmla="*/ 170 w 187"/>
                <a:gd name="T115" fmla="*/ 88 h 362"/>
                <a:gd name="T116" fmla="*/ 105 w 187"/>
                <a:gd name="T117" fmla="*/ 104 h 362"/>
                <a:gd name="T118" fmla="*/ 104 w 187"/>
                <a:gd name="T119" fmla="*/ 88 h 362"/>
                <a:gd name="T120" fmla="*/ 144 w 187"/>
                <a:gd name="T121" fmla="*/ 117 h 362"/>
                <a:gd name="T122" fmla="*/ 118 w 187"/>
                <a:gd name="T123" fmla="*/ 169 h 362"/>
                <a:gd name="T124" fmla="*/ 112 w 187"/>
                <a:gd name="T125" fmla="*/ 233 h 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87" h="362">
                  <a:moveTo>
                    <a:pt x="6" y="350"/>
                  </a:moveTo>
                  <a:cubicBezTo>
                    <a:pt x="10" y="338"/>
                    <a:pt x="24" y="331"/>
                    <a:pt x="30" y="320"/>
                  </a:cubicBezTo>
                  <a:cubicBezTo>
                    <a:pt x="31" y="319"/>
                    <a:pt x="31" y="322"/>
                    <a:pt x="33" y="319"/>
                  </a:cubicBezTo>
                  <a:cubicBezTo>
                    <a:pt x="39" y="308"/>
                    <a:pt x="53" y="296"/>
                    <a:pt x="64" y="286"/>
                  </a:cubicBezTo>
                  <a:cubicBezTo>
                    <a:pt x="64" y="287"/>
                    <a:pt x="64" y="287"/>
                    <a:pt x="64" y="287"/>
                  </a:cubicBezTo>
                  <a:cubicBezTo>
                    <a:pt x="67" y="286"/>
                    <a:pt x="67" y="282"/>
                    <a:pt x="69" y="279"/>
                  </a:cubicBezTo>
                  <a:cubicBezTo>
                    <a:pt x="69" y="280"/>
                    <a:pt x="69" y="281"/>
                    <a:pt x="70" y="280"/>
                  </a:cubicBezTo>
                  <a:cubicBezTo>
                    <a:pt x="69" y="279"/>
                    <a:pt x="73" y="276"/>
                    <a:pt x="73" y="274"/>
                  </a:cubicBezTo>
                  <a:cubicBezTo>
                    <a:pt x="74" y="274"/>
                    <a:pt x="74" y="274"/>
                    <a:pt x="76" y="274"/>
                  </a:cubicBezTo>
                  <a:cubicBezTo>
                    <a:pt x="76" y="271"/>
                    <a:pt x="76" y="271"/>
                    <a:pt x="76" y="271"/>
                  </a:cubicBezTo>
                  <a:cubicBezTo>
                    <a:pt x="75" y="265"/>
                    <a:pt x="83" y="262"/>
                    <a:pt x="85" y="256"/>
                  </a:cubicBezTo>
                  <a:cubicBezTo>
                    <a:pt x="85" y="256"/>
                    <a:pt x="85" y="257"/>
                    <a:pt x="85" y="257"/>
                  </a:cubicBezTo>
                  <a:cubicBezTo>
                    <a:pt x="89" y="247"/>
                    <a:pt x="96" y="236"/>
                    <a:pt x="100" y="226"/>
                  </a:cubicBezTo>
                  <a:cubicBezTo>
                    <a:pt x="100" y="226"/>
                    <a:pt x="101" y="227"/>
                    <a:pt x="102" y="227"/>
                  </a:cubicBezTo>
                  <a:cubicBezTo>
                    <a:pt x="100" y="226"/>
                    <a:pt x="102" y="222"/>
                    <a:pt x="103" y="219"/>
                  </a:cubicBezTo>
                  <a:cubicBezTo>
                    <a:pt x="105" y="219"/>
                    <a:pt x="103" y="214"/>
                    <a:pt x="105" y="211"/>
                  </a:cubicBezTo>
                  <a:cubicBezTo>
                    <a:pt x="105" y="211"/>
                    <a:pt x="105" y="211"/>
                    <a:pt x="105" y="211"/>
                  </a:cubicBezTo>
                  <a:cubicBezTo>
                    <a:pt x="104" y="208"/>
                    <a:pt x="107" y="208"/>
                    <a:pt x="106" y="205"/>
                  </a:cubicBezTo>
                  <a:cubicBezTo>
                    <a:pt x="107" y="204"/>
                    <a:pt x="107" y="204"/>
                    <a:pt x="107" y="204"/>
                  </a:cubicBezTo>
                  <a:cubicBezTo>
                    <a:pt x="105" y="203"/>
                    <a:pt x="110" y="201"/>
                    <a:pt x="109" y="198"/>
                  </a:cubicBezTo>
                  <a:cubicBezTo>
                    <a:pt x="108" y="198"/>
                    <a:pt x="108" y="198"/>
                    <a:pt x="108" y="198"/>
                  </a:cubicBezTo>
                  <a:cubicBezTo>
                    <a:pt x="108" y="196"/>
                    <a:pt x="109" y="196"/>
                    <a:pt x="109" y="194"/>
                  </a:cubicBezTo>
                  <a:cubicBezTo>
                    <a:pt x="109" y="193"/>
                    <a:pt x="109" y="193"/>
                    <a:pt x="109" y="193"/>
                  </a:cubicBezTo>
                  <a:cubicBezTo>
                    <a:pt x="108" y="189"/>
                    <a:pt x="109" y="187"/>
                    <a:pt x="107" y="187"/>
                  </a:cubicBezTo>
                  <a:cubicBezTo>
                    <a:pt x="109" y="185"/>
                    <a:pt x="108" y="191"/>
                    <a:pt x="111" y="188"/>
                  </a:cubicBezTo>
                  <a:cubicBezTo>
                    <a:pt x="109" y="173"/>
                    <a:pt x="96" y="164"/>
                    <a:pt x="91" y="148"/>
                  </a:cubicBezTo>
                  <a:cubicBezTo>
                    <a:pt x="92" y="146"/>
                    <a:pt x="92" y="145"/>
                    <a:pt x="93" y="145"/>
                  </a:cubicBezTo>
                  <a:cubicBezTo>
                    <a:pt x="93" y="144"/>
                    <a:pt x="95" y="140"/>
                    <a:pt x="95" y="138"/>
                  </a:cubicBezTo>
                  <a:cubicBezTo>
                    <a:pt x="94" y="139"/>
                    <a:pt x="96" y="138"/>
                    <a:pt x="96" y="137"/>
                  </a:cubicBezTo>
                  <a:cubicBezTo>
                    <a:pt x="99" y="136"/>
                    <a:pt x="96" y="134"/>
                    <a:pt x="99" y="132"/>
                  </a:cubicBezTo>
                  <a:cubicBezTo>
                    <a:pt x="98" y="133"/>
                    <a:pt x="99" y="134"/>
                    <a:pt x="100" y="134"/>
                  </a:cubicBezTo>
                  <a:cubicBezTo>
                    <a:pt x="100" y="131"/>
                    <a:pt x="103" y="129"/>
                    <a:pt x="105" y="126"/>
                  </a:cubicBezTo>
                  <a:cubicBezTo>
                    <a:pt x="104" y="127"/>
                    <a:pt x="104" y="128"/>
                    <a:pt x="105" y="128"/>
                  </a:cubicBezTo>
                  <a:cubicBezTo>
                    <a:pt x="106" y="124"/>
                    <a:pt x="109" y="124"/>
                    <a:pt x="111" y="122"/>
                  </a:cubicBezTo>
                  <a:cubicBezTo>
                    <a:pt x="111" y="123"/>
                    <a:pt x="111" y="123"/>
                    <a:pt x="111" y="123"/>
                  </a:cubicBezTo>
                  <a:cubicBezTo>
                    <a:pt x="115" y="122"/>
                    <a:pt x="111" y="121"/>
                    <a:pt x="114" y="119"/>
                  </a:cubicBezTo>
                  <a:cubicBezTo>
                    <a:pt x="114" y="120"/>
                    <a:pt x="114" y="120"/>
                    <a:pt x="114" y="121"/>
                  </a:cubicBezTo>
                  <a:cubicBezTo>
                    <a:pt x="116" y="117"/>
                    <a:pt x="122" y="115"/>
                    <a:pt x="125" y="112"/>
                  </a:cubicBezTo>
                  <a:cubicBezTo>
                    <a:pt x="125" y="113"/>
                    <a:pt x="125" y="113"/>
                    <a:pt x="125" y="113"/>
                  </a:cubicBezTo>
                  <a:cubicBezTo>
                    <a:pt x="128" y="112"/>
                    <a:pt x="133" y="105"/>
                    <a:pt x="135" y="109"/>
                  </a:cubicBezTo>
                  <a:cubicBezTo>
                    <a:pt x="133" y="108"/>
                    <a:pt x="136" y="106"/>
                    <a:pt x="132" y="105"/>
                  </a:cubicBezTo>
                  <a:cubicBezTo>
                    <a:pt x="132" y="107"/>
                    <a:pt x="125" y="105"/>
                    <a:pt x="127" y="108"/>
                  </a:cubicBezTo>
                  <a:cubicBezTo>
                    <a:pt x="124" y="107"/>
                    <a:pt x="118" y="105"/>
                    <a:pt x="115" y="106"/>
                  </a:cubicBezTo>
                  <a:cubicBezTo>
                    <a:pt x="117" y="105"/>
                    <a:pt x="114" y="103"/>
                    <a:pt x="117" y="103"/>
                  </a:cubicBezTo>
                  <a:cubicBezTo>
                    <a:pt x="115" y="102"/>
                    <a:pt x="115" y="102"/>
                    <a:pt x="115" y="102"/>
                  </a:cubicBezTo>
                  <a:cubicBezTo>
                    <a:pt x="115" y="101"/>
                    <a:pt x="117" y="102"/>
                    <a:pt x="116" y="101"/>
                  </a:cubicBezTo>
                  <a:cubicBezTo>
                    <a:pt x="115" y="101"/>
                    <a:pt x="110" y="101"/>
                    <a:pt x="109" y="101"/>
                  </a:cubicBezTo>
                  <a:cubicBezTo>
                    <a:pt x="106" y="101"/>
                    <a:pt x="103" y="103"/>
                    <a:pt x="98" y="101"/>
                  </a:cubicBezTo>
                  <a:cubicBezTo>
                    <a:pt x="101" y="102"/>
                    <a:pt x="98" y="99"/>
                    <a:pt x="100" y="99"/>
                  </a:cubicBezTo>
                  <a:cubicBezTo>
                    <a:pt x="99" y="97"/>
                    <a:pt x="93" y="104"/>
                    <a:pt x="94" y="93"/>
                  </a:cubicBezTo>
                  <a:cubicBezTo>
                    <a:pt x="95" y="92"/>
                    <a:pt x="95" y="94"/>
                    <a:pt x="97" y="92"/>
                  </a:cubicBezTo>
                  <a:cubicBezTo>
                    <a:pt x="96" y="92"/>
                    <a:pt x="97" y="91"/>
                    <a:pt x="97" y="90"/>
                  </a:cubicBezTo>
                  <a:cubicBezTo>
                    <a:pt x="98" y="89"/>
                    <a:pt x="103" y="86"/>
                    <a:pt x="105" y="88"/>
                  </a:cubicBezTo>
                  <a:cubicBezTo>
                    <a:pt x="106" y="88"/>
                    <a:pt x="103" y="89"/>
                    <a:pt x="105" y="89"/>
                  </a:cubicBezTo>
                  <a:cubicBezTo>
                    <a:pt x="107" y="88"/>
                    <a:pt x="107" y="87"/>
                    <a:pt x="110" y="86"/>
                  </a:cubicBezTo>
                  <a:cubicBezTo>
                    <a:pt x="110" y="86"/>
                    <a:pt x="110" y="86"/>
                    <a:pt x="110" y="86"/>
                  </a:cubicBezTo>
                  <a:cubicBezTo>
                    <a:pt x="112" y="86"/>
                    <a:pt x="115" y="84"/>
                    <a:pt x="113" y="83"/>
                  </a:cubicBezTo>
                  <a:cubicBezTo>
                    <a:pt x="112" y="84"/>
                    <a:pt x="114" y="85"/>
                    <a:pt x="112" y="84"/>
                  </a:cubicBezTo>
                  <a:cubicBezTo>
                    <a:pt x="113" y="83"/>
                    <a:pt x="116" y="82"/>
                    <a:pt x="119" y="81"/>
                  </a:cubicBezTo>
                  <a:cubicBezTo>
                    <a:pt x="118" y="82"/>
                    <a:pt x="118" y="82"/>
                    <a:pt x="118" y="83"/>
                  </a:cubicBezTo>
                  <a:cubicBezTo>
                    <a:pt x="122" y="81"/>
                    <a:pt x="126" y="80"/>
                    <a:pt x="130" y="78"/>
                  </a:cubicBezTo>
                  <a:cubicBezTo>
                    <a:pt x="130" y="77"/>
                    <a:pt x="128" y="81"/>
                    <a:pt x="128" y="80"/>
                  </a:cubicBezTo>
                  <a:cubicBezTo>
                    <a:pt x="133" y="81"/>
                    <a:pt x="139" y="77"/>
                    <a:pt x="143" y="79"/>
                  </a:cubicBezTo>
                  <a:cubicBezTo>
                    <a:pt x="143" y="79"/>
                    <a:pt x="143" y="77"/>
                    <a:pt x="143" y="78"/>
                  </a:cubicBezTo>
                  <a:cubicBezTo>
                    <a:pt x="146" y="77"/>
                    <a:pt x="146" y="79"/>
                    <a:pt x="147" y="78"/>
                  </a:cubicBezTo>
                  <a:cubicBezTo>
                    <a:pt x="147" y="79"/>
                    <a:pt x="149" y="78"/>
                    <a:pt x="151" y="77"/>
                  </a:cubicBezTo>
                  <a:cubicBezTo>
                    <a:pt x="152" y="77"/>
                    <a:pt x="151" y="78"/>
                    <a:pt x="150" y="78"/>
                  </a:cubicBezTo>
                  <a:cubicBezTo>
                    <a:pt x="152" y="77"/>
                    <a:pt x="162" y="75"/>
                    <a:pt x="167" y="75"/>
                  </a:cubicBezTo>
                  <a:cubicBezTo>
                    <a:pt x="166" y="74"/>
                    <a:pt x="167" y="74"/>
                    <a:pt x="168" y="73"/>
                  </a:cubicBezTo>
                  <a:cubicBezTo>
                    <a:pt x="169" y="72"/>
                    <a:pt x="169" y="72"/>
                    <a:pt x="169" y="72"/>
                  </a:cubicBezTo>
                  <a:cubicBezTo>
                    <a:pt x="169" y="72"/>
                    <a:pt x="169" y="72"/>
                    <a:pt x="169" y="72"/>
                  </a:cubicBezTo>
                  <a:cubicBezTo>
                    <a:pt x="169" y="72"/>
                    <a:pt x="169" y="72"/>
                    <a:pt x="169" y="72"/>
                  </a:cubicBezTo>
                  <a:cubicBezTo>
                    <a:pt x="169" y="72"/>
                    <a:pt x="169" y="72"/>
                    <a:pt x="169" y="72"/>
                  </a:cubicBezTo>
                  <a:cubicBezTo>
                    <a:pt x="169" y="72"/>
                    <a:pt x="169" y="72"/>
                    <a:pt x="169" y="72"/>
                  </a:cubicBezTo>
                  <a:cubicBezTo>
                    <a:pt x="170" y="69"/>
                    <a:pt x="164" y="97"/>
                    <a:pt x="166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5" y="85"/>
                    <a:pt x="165" y="85"/>
                    <a:pt x="165" y="85"/>
                  </a:cubicBezTo>
                  <a:cubicBezTo>
                    <a:pt x="167" y="84"/>
                    <a:pt x="167" y="84"/>
                    <a:pt x="167" y="84"/>
                  </a:cubicBezTo>
                  <a:cubicBezTo>
                    <a:pt x="166" y="83"/>
                    <a:pt x="164" y="83"/>
                    <a:pt x="164" y="82"/>
                  </a:cubicBezTo>
                  <a:cubicBezTo>
                    <a:pt x="163" y="82"/>
                    <a:pt x="165" y="83"/>
                    <a:pt x="167" y="83"/>
                  </a:cubicBezTo>
                  <a:cubicBezTo>
                    <a:pt x="167" y="83"/>
                    <a:pt x="167" y="83"/>
                    <a:pt x="167" y="83"/>
                  </a:cubicBezTo>
                  <a:cubicBezTo>
                    <a:pt x="168" y="83"/>
                    <a:pt x="168" y="83"/>
                    <a:pt x="168" y="83"/>
                  </a:cubicBezTo>
                  <a:cubicBezTo>
                    <a:pt x="168" y="83"/>
                    <a:pt x="168" y="83"/>
                    <a:pt x="168" y="83"/>
                  </a:cubicBezTo>
                  <a:cubicBezTo>
                    <a:pt x="168" y="83"/>
                    <a:pt x="168" y="83"/>
                    <a:pt x="168" y="83"/>
                  </a:cubicBezTo>
                  <a:cubicBezTo>
                    <a:pt x="168" y="83"/>
                    <a:pt x="168" y="83"/>
                    <a:pt x="168" y="83"/>
                  </a:cubicBezTo>
                  <a:cubicBezTo>
                    <a:pt x="168" y="83"/>
                    <a:pt x="168" y="83"/>
                    <a:pt x="168" y="83"/>
                  </a:cubicBezTo>
                  <a:cubicBezTo>
                    <a:pt x="168" y="83"/>
                    <a:pt x="168" y="83"/>
                    <a:pt x="168" y="83"/>
                  </a:cubicBezTo>
                  <a:cubicBezTo>
                    <a:pt x="167" y="85"/>
                    <a:pt x="172" y="67"/>
                    <a:pt x="170" y="75"/>
                  </a:cubicBezTo>
                  <a:cubicBezTo>
                    <a:pt x="170" y="75"/>
                    <a:pt x="170" y="75"/>
                    <a:pt x="170" y="75"/>
                  </a:cubicBezTo>
                  <a:cubicBezTo>
                    <a:pt x="169" y="75"/>
                    <a:pt x="169" y="75"/>
                    <a:pt x="169" y="75"/>
                  </a:cubicBezTo>
                  <a:cubicBezTo>
                    <a:pt x="168" y="75"/>
                    <a:pt x="168" y="75"/>
                    <a:pt x="168" y="75"/>
                  </a:cubicBezTo>
                  <a:cubicBezTo>
                    <a:pt x="168" y="75"/>
                    <a:pt x="168" y="75"/>
                    <a:pt x="168" y="75"/>
                  </a:cubicBezTo>
                  <a:cubicBezTo>
                    <a:pt x="169" y="75"/>
                    <a:pt x="169" y="75"/>
                    <a:pt x="169" y="75"/>
                  </a:cubicBezTo>
                  <a:cubicBezTo>
                    <a:pt x="170" y="75"/>
                    <a:pt x="170" y="75"/>
                    <a:pt x="170" y="75"/>
                  </a:cubicBezTo>
                  <a:cubicBezTo>
                    <a:pt x="170" y="75"/>
                    <a:pt x="170" y="75"/>
                    <a:pt x="170" y="75"/>
                  </a:cubicBezTo>
                  <a:cubicBezTo>
                    <a:pt x="170" y="75"/>
                    <a:pt x="170" y="75"/>
                    <a:pt x="170" y="75"/>
                  </a:cubicBezTo>
                  <a:cubicBezTo>
                    <a:pt x="170" y="75"/>
                    <a:pt x="170" y="75"/>
                    <a:pt x="170" y="75"/>
                  </a:cubicBezTo>
                  <a:cubicBezTo>
                    <a:pt x="170" y="75"/>
                    <a:pt x="170" y="75"/>
                    <a:pt x="170" y="75"/>
                  </a:cubicBezTo>
                  <a:cubicBezTo>
                    <a:pt x="169" y="78"/>
                    <a:pt x="172" y="66"/>
                    <a:pt x="168" y="83"/>
                  </a:cubicBezTo>
                  <a:cubicBezTo>
                    <a:pt x="168" y="83"/>
                    <a:pt x="168" y="83"/>
                    <a:pt x="168" y="83"/>
                  </a:cubicBezTo>
                  <a:cubicBezTo>
                    <a:pt x="168" y="83"/>
                    <a:pt x="168" y="83"/>
                    <a:pt x="168" y="83"/>
                  </a:cubicBezTo>
                  <a:cubicBezTo>
                    <a:pt x="168" y="83"/>
                    <a:pt x="168" y="83"/>
                    <a:pt x="168" y="83"/>
                  </a:cubicBezTo>
                  <a:cubicBezTo>
                    <a:pt x="168" y="83"/>
                    <a:pt x="168" y="83"/>
                    <a:pt x="168" y="83"/>
                  </a:cubicBezTo>
                  <a:cubicBezTo>
                    <a:pt x="167" y="83"/>
                    <a:pt x="167" y="83"/>
                    <a:pt x="167" y="83"/>
                  </a:cubicBezTo>
                  <a:cubicBezTo>
                    <a:pt x="166" y="83"/>
                    <a:pt x="165" y="83"/>
                    <a:pt x="166" y="83"/>
                  </a:cubicBezTo>
                  <a:cubicBezTo>
                    <a:pt x="164" y="82"/>
                    <a:pt x="162" y="82"/>
                    <a:pt x="161" y="80"/>
                  </a:cubicBezTo>
                  <a:cubicBezTo>
                    <a:pt x="161" y="80"/>
                    <a:pt x="163" y="79"/>
                    <a:pt x="161" y="78"/>
                  </a:cubicBezTo>
                  <a:cubicBezTo>
                    <a:pt x="158" y="78"/>
                    <a:pt x="160" y="79"/>
                    <a:pt x="157" y="79"/>
                  </a:cubicBezTo>
                  <a:cubicBezTo>
                    <a:pt x="156" y="79"/>
                    <a:pt x="156" y="79"/>
                    <a:pt x="156" y="79"/>
                  </a:cubicBezTo>
                  <a:cubicBezTo>
                    <a:pt x="155" y="80"/>
                    <a:pt x="153" y="78"/>
                    <a:pt x="154" y="80"/>
                  </a:cubicBezTo>
                  <a:cubicBezTo>
                    <a:pt x="154" y="79"/>
                    <a:pt x="149" y="80"/>
                    <a:pt x="150" y="78"/>
                  </a:cubicBezTo>
                  <a:cubicBezTo>
                    <a:pt x="150" y="76"/>
                    <a:pt x="150" y="76"/>
                    <a:pt x="150" y="76"/>
                  </a:cubicBezTo>
                  <a:cubicBezTo>
                    <a:pt x="149" y="76"/>
                    <a:pt x="148" y="78"/>
                    <a:pt x="147" y="79"/>
                  </a:cubicBezTo>
                  <a:cubicBezTo>
                    <a:pt x="146" y="78"/>
                    <a:pt x="146" y="78"/>
                    <a:pt x="146" y="78"/>
                  </a:cubicBezTo>
                  <a:cubicBezTo>
                    <a:pt x="146" y="80"/>
                    <a:pt x="142" y="78"/>
                    <a:pt x="141" y="80"/>
                  </a:cubicBezTo>
                  <a:cubicBezTo>
                    <a:pt x="138" y="79"/>
                    <a:pt x="133" y="80"/>
                    <a:pt x="131" y="79"/>
                  </a:cubicBezTo>
                  <a:cubicBezTo>
                    <a:pt x="128" y="80"/>
                    <a:pt x="126" y="81"/>
                    <a:pt x="123" y="80"/>
                  </a:cubicBezTo>
                  <a:cubicBezTo>
                    <a:pt x="124" y="80"/>
                    <a:pt x="125" y="80"/>
                    <a:pt x="125" y="79"/>
                  </a:cubicBezTo>
                  <a:cubicBezTo>
                    <a:pt x="123" y="79"/>
                    <a:pt x="122" y="79"/>
                    <a:pt x="121" y="80"/>
                  </a:cubicBezTo>
                  <a:cubicBezTo>
                    <a:pt x="121" y="80"/>
                    <a:pt x="117" y="79"/>
                    <a:pt x="115" y="78"/>
                  </a:cubicBezTo>
                  <a:cubicBezTo>
                    <a:pt x="112" y="79"/>
                    <a:pt x="113" y="80"/>
                    <a:pt x="113" y="81"/>
                  </a:cubicBezTo>
                  <a:cubicBezTo>
                    <a:pt x="111" y="79"/>
                    <a:pt x="106" y="83"/>
                    <a:pt x="102" y="81"/>
                  </a:cubicBezTo>
                  <a:cubicBezTo>
                    <a:pt x="103" y="81"/>
                    <a:pt x="106" y="80"/>
                    <a:pt x="104" y="79"/>
                  </a:cubicBezTo>
                  <a:cubicBezTo>
                    <a:pt x="102" y="76"/>
                    <a:pt x="99" y="81"/>
                    <a:pt x="95" y="80"/>
                  </a:cubicBezTo>
                  <a:cubicBezTo>
                    <a:pt x="96" y="82"/>
                    <a:pt x="96" y="82"/>
                    <a:pt x="96" y="82"/>
                  </a:cubicBezTo>
                  <a:cubicBezTo>
                    <a:pt x="94" y="80"/>
                    <a:pt x="90" y="82"/>
                    <a:pt x="90" y="80"/>
                  </a:cubicBezTo>
                  <a:cubicBezTo>
                    <a:pt x="89" y="81"/>
                    <a:pt x="86" y="79"/>
                    <a:pt x="86" y="81"/>
                  </a:cubicBezTo>
                  <a:cubicBezTo>
                    <a:pt x="82" y="80"/>
                    <a:pt x="78" y="78"/>
                    <a:pt x="74" y="76"/>
                  </a:cubicBezTo>
                  <a:cubicBezTo>
                    <a:pt x="72" y="74"/>
                    <a:pt x="72" y="74"/>
                    <a:pt x="72" y="74"/>
                  </a:cubicBezTo>
                  <a:cubicBezTo>
                    <a:pt x="70" y="74"/>
                    <a:pt x="70" y="74"/>
                    <a:pt x="70" y="74"/>
                  </a:cubicBezTo>
                  <a:cubicBezTo>
                    <a:pt x="70" y="73"/>
                    <a:pt x="70" y="73"/>
                    <a:pt x="70" y="73"/>
                  </a:cubicBezTo>
                  <a:cubicBezTo>
                    <a:pt x="70" y="73"/>
                    <a:pt x="70" y="73"/>
                    <a:pt x="70" y="73"/>
                  </a:cubicBezTo>
                  <a:cubicBezTo>
                    <a:pt x="70" y="73"/>
                    <a:pt x="70" y="73"/>
                    <a:pt x="70" y="73"/>
                  </a:cubicBezTo>
                  <a:cubicBezTo>
                    <a:pt x="70" y="73"/>
                    <a:pt x="70" y="73"/>
                    <a:pt x="70" y="73"/>
                  </a:cubicBezTo>
                  <a:cubicBezTo>
                    <a:pt x="71" y="82"/>
                    <a:pt x="68" y="61"/>
                    <a:pt x="68" y="64"/>
                  </a:cubicBezTo>
                  <a:cubicBezTo>
                    <a:pt x="69" y="64"/>
                    <a:pt x="69" y="64"/>
                    <a:pt x="69" y="64"/>
                  </a:cubicBezTo>
                  <a:cubicBezTo>
                    <a:pt x="69" y="64"/>
                    <a:pt x="69" y="64"/>
                    <a:pt x="69" y="64"/>
                  </a:cubicBezTo>
                  <a:cubicBezTo>
                    <a:pt x="69" y="63"/>
                    <a:pt x="69" y="63"/>
                    <a:pt x="69" y="63"/>
                  </a:cubicBezTo>
                  <a:cubicBezTo>
                    <a:pt x="69" y="63"/>
                    <a:pt x="69" y="63"/>
                    <a:pt x="69" y="63"/>
                  </a:cubicBezTo>
                  <a:cubicBezTo>
                    <a:pt x="71" y="62"/>
                    <a:pt x="72" y="61"/>
                    <a:pt x="74" y="61"/>
                  </a:cubicBezTo>
                  <a:cubicBezTo>
                    <a:pt x="75" y="60"/>
                    <a:pt x="77" y="59"/>
                    <a:pt x="76" y="58"/>
                  </a:cubicBezTo>
                  <a:cubicBezTo>
                    <a:pt x="74" y="58"/>
                    <a:pt x="74" y="60"/>
                    <a:pt x="73" y="60"/>
                  </a:cubicBezTo>
                  <a:cubicBezTo>
                    <a:pt x="74" y="59"/>
                    <a:pt x="74" y="59"/>
                    <a:pt x="74" y="59"/>
                  </a:cubicBezTo>
                  <a:cubicBezTo>
                    <a:pt x="76" y="58"/>
                    <a:pt x="78" y="57"/>
                    <a:pt x="77" y="60"/>
                  </a:cubicBezTo>
                  <a:cubicBezTo>
                    <a:pt x="82" y="58"/>
                    <a:pt x="80" y="54"/>
                    <a:pt x="86" y="53"/>
                  </a:cubicBezTo>
                  <a:cubicBezTo>
                    <a:pt x="86" y="53"/>
                    <a:pt x="86" y="54"/>
                    <a:pt x="88" y="53"/>
                  </a:cubicBezTo>
                  <a:cubicBezTo>
                    <a:pt x="91" y="51"/>
                    <a:pt x="91" y="51"/>
                    <a:pt x="91" y="51"/>
                  </a:cubicBezTo>
                  <a:cubicBezTo>
                    <a:pt x="95" y="50"/>
                    <a:pt x="93" y="52"/>
                    <a:pt x="94" y="54"/>
                  </a:cubicBezTo>
                  <a:cubicBezTo>
                    <a:pt x="96" y="53"/>
                    <a:pt x="98" y="52"/>
                    <a:pt x="99" y="51"/>
                  </a:cubicBezTo>
                  <a:cubicBezTo>
                    <a:pt x="101" y="52"/>
                    <a:pt x="101" y="52"/>
                    <a:pt x="101" y="52"/>
                  </a:cubicBezTo>
                  <a:cubicBezTo>
                    <a:pt x="99" y="51"/>
                    <a:pt x="103" y="51"/>
                    <a:pt x="103" y="51"/>
                  </a:cubicBezTo>
                  <a:cubicBezTo>
                    <a:pt x="102" y="51"/>
                    <a:pt x="102" y="51"/>
                    <a:pt x="102" y="51"/>
                  </a:cubicBezTo>
                  <a:cubicBezTo>
                    <a:pt x="103" y="52"/>
                    <a:pt x="105" y="51"/>
                    <a:pt x="106" y="51"/>
                  </a:cubicBezTo>
                  <a:cubicBezTo>
                    <a:pt x="106" y="50"/>
                    <a:pt x="103" y="50"/>
                    <a:pt x="102" y="50"/>
                  </a:cubicBezTo>
                  <a:cubicBezTo>
                    <a:pt x="103" y="49"/>
                    <a:pt x="104" y="49"/>
                    <a:pt x="105" y="48"/>
                  </a:cubicBezTo>
                  <a:cubicBezTo>
                    <a:pt x="105" y="49"/>
                    <a:pt x="108" y="48"/>
                    <a:pt x="110" y="48"/>
                  </a:cubicBezTo>
                  <a:cubicBezTo>
                    <a:pt x="112" y="48"/>
                    <a:pt x="112" y="46"/>
                    <a:pt x="112" y="46"/>
                  </a:cubicBezTo>
                  <a:cubicBezTo>
                    <a:pt x="112" y="47"/>
                    <a:pt x="115" y="46"/>
                    <a:pt x="114" y="47"/>
                  </a:cubicBezTo>
                  <a:cubicBezTo>
                    <a:pt x="113" y="47"/>
                    <a:pt x="112" y="47"/>
                    <a:pt x="111" y="47"/>
                  </a:cubicBezTo>
                  <a:cubicBezTo>
                    <a:pt x="113" y="48"/>
                    <a:pt x="113" y="49"/>
                    <a:pt x="115" y="48"/>
                  </a:cubicBezTo>
                  <a:cubicBezTo>
                    <a:pt x="117" y="47"/>
                    <a:pt x="114" y="45"/>
                    <a:pt x="118" y="45"/>
                  </a:cubicBezTo>
                  <a:cubicBezTo>
                    <a:pt x="117" y="46"/>
                    <a:pt x="117" y="46"/>
                    <a:pt x="116" y="47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46"/>
                    <a:pt x="119" y="46"/>
                    <a:pt x="119" y="46"/>
                  </a:cubicBezTo>
                  <a:cubicBezTo>
                    <a:pt x="120" y="46"/>
                    <a:pt x="120" y="46"/>
                    <a:pt x="120" y="46"/>
                  </a:cubicBezTo>
                  <a:cubicBezTo>
                    <a:pt x="120" y="45"/>
                    <a:pt x="125" y="45"/>
                    <a:pt x="125" y="43"/>
                  </a:cubicBezTo>
                  <a:cubicBezTo>
                    <a:pt x="127" y="43"/>
                    <a:pt x="129" y="43"/>
                    <a:pt x="130" y="43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32" y="44"/>
                    <a:pt x="134" y="43"/>
                    <a:pt x="135" y="42"/>
                  </a:cubicBezTo>
                  <a:cubicBezTo>
                    <a:pt x="135" y="42"/>
                    <a:pt x="135" y="42"/>
                    <a:pt x="135" y="42"/>
                  </a:cubicBezTo>
                  <a:cubicBezTo>
                    <a:pt x="136" y="42"/>
                    <a:pt x="139" y="42"/>
                    <a:pt x="140" y="41"/>
                  </a:cubicBezTo>
                  <a:cubicBezTo>
                    <a:pt x="143" y="41"/>
                    <a:pt x="142" y="46"/>
                    <a:pt x="144" y="43"/>
                  </a:cubicBezTo>
                  <a:cubicBezTo>
                    <a:pt x="147" y="43"/>
                    <a:pt x="147" y="40"/>
                    <a:pt x="146" y="40"/>
                  </a:cubicBezTo>
                  <a:cubicBezTo>
                    <a:pt x="151" y="39"/>
                    <a:pt x="156" y="37"/>
                    <a:pt x="160" y="37"/>
                  </a:cubicBezTo>
                  <a:cubicBezTo>
                    <a:pt x="160" y="37"/>
                    <a:pt x="160" y="37"/>
                    <a:pt x="161" y="36"/>
                  </a:cubicBezTo>
                  <a:cubicBezTo>
                    <a:pt x="166" y="35"/>
                    <a:pt x="166" y="35"/>
                    <a:pt x="166" y="35"/>
                  </a:cubicBezTo>
                  <a:cubicBezTo>
                    <a:pt x="168" y="34"/>
                    <a:pt x="168" y="34"/>
                    <a:pt x="168" y="34"/>
                  </a:cubicBezTo>
                  <a:cubicBezTo>
                    <a:pt x="169" y="33"/>
                    <a:pt x="169" y="33"/>
                    <a:pt x="169" y="33"/>
                  </a:cubicBezTo>
                  <a:cubicBezTo>
                    <a:pt x="169" y="33"/>
                    <a:pt x="169" y="33"/>
                    <a:pt x="169" y="33"/>
                  </a:cubicBezTo>
                  <a:cubicBezTo>
                    <a:pt x="169" y="33"/>
                    <a:pt x="169" y="33"/>
                    <a:pt x="169" y="33"/>
                  </a:cubicBezTo>
                  <a:cubicBezTo>
                    <a:pt x="169" y="33"/>
                    <a:pt x="169" y="33"/>
                    <a:pt x="169" y="33"/>
                  </a:cubicBezTo>
                  <a:cubicBezTo>
                    <a:pt x="169" y="33"/>
                    <a:pt x="169" y="33"/>
                    <a:pt x="169" y="33"/>
                  </a:cubicBezTo>
                  <a:cubicBezTo>
                    <a:pt x="169" y="33"/>
                    <a:pt x="169" y="33"/>
                    <a:pt x="169" y="33"/>
                  </a:cubicBezTo>
                  <a:cubicBezTo>
                    <a:pt x="169" y="30"/>
                    <a:pt x="169" y="63"/>
                    <a:pt x="169" y="49"/>
                  </a:cubicBezTo>
                  <a:cubicBezTo>
                    <a:pt x="169" y="49"/>
                    <a:pt x="169" y="49"/>
                    <a:pt x="169" y="49"/>
                  </a:cubicBezTo>
                  <a:cubicBezTo>
                    <a:pt x="169" y="49"/>
                    <a:pt x="169" y="49"/>
                    <a:pt x="169" y="49"/>
                  </a:cubicBezTo>
                  <a:cubicBezTo>
                    <a:pt x="168" y="49"/>
                    <a:pt x="168" y="49"/>
                    <a:pt x="168" y="49"/>
                  </a:cubicBezTo>
                  <a:cubicBezTo>
                    <a:pt x="165" y="48"/>
                    <a:pt x="163" y="47"/>
                    <a:pt x="161" y="45"/>
                  </a:cubicBezTo>
                  <a:cubicBezTo>
                    <a:pt x="163" y="45"/>
                    <a:pt x="162" y="44"/>
                    <a:pt x="162" y="43"/>
                  </a:cubicBezTo>
                  <a:cubicBezTo>
                    <a:pt x="160" y="44"/>
                    <a:pt x="160" y="41"/>
                    <a:pt x="159" y="43"/>
                  </a:cubicBezTo>
                  <a:cubicBezTo>
                    <a:pt x="159" y="45"/>
                    <a:pt x="159" y="45"/>
                    <a:pt x="160" y="46"/>
                  </a:cubicBezTo>
                  <a:cubicBezTo>
                    <a:pt x="157" y="46"/>
                    <a:pt x="151" y="45"/>
                    <a:pt x="149" y="44"/>
                  </a:cubicBezTo>
                  <a:cubicBezTo>
                    <a:pt x="150" y="45"/>
                    <a:pt x="150" y="45"/>
                    <a:pt x="149" y="45"/>
                  </a:cubicBezTo>
                  <a:cubicBezTo>
                    <a:pt x="149" y="43"/>
                    <a:pt x="146" y="43"/>
                    <a:pt x="144" y="44"/>
                  </a:cubicBezTo>
                  <a:cubicBezTo>
                    <a:pt x="144" y="45"/>
                    <a:pt x="144" y="45"/>
                    <a:pt x="144" y="45"/>
                  </a:cubicBezTo>
                  <a:cubicBezTo>
                    <a:pt x="143" y="44"/>
                    <a:pt x="143" y="44"/>
                    <a:pt x="143" y="44"/>
                  </a:cubicBezTo>
                  <a:cubicBezTo>
                    <a:pt x="142" y="44"/>
                    <a:pt x="142" y="46"/>
                    <a:pt x="140" y="45"/>
                  </a:cubicBezTo>
                  <a:cubicBezTo>
                    <a:pt x="139" y="44"/>
                    <a:pt x="139" y="44"/>
                    <a:pt x="139" y="44"/>
                  </a:cubicBezTo>
                  <a:cubicBezTo>
                    <a:pt x="137" y="45"/>
                    <a:pt x="134" y="47"/>
                    <a:pt x="131" y="46"/>
                  </a:cubicBezTo>
                  <a:cubicBezTo>
                    <a:pt x="129" y="45"/>
                    <a:pt x="129" y="45"/>
                    <a:pt x="129" y="45"/>
                  </a:cubicBezTo>
                  <a:cubicBezTo>
                    <a:pt x="128" y="45"/>
                    <a:pt x="126" y="46"/>
                    <a:pt x="128" y="46"/>
                  </a:cubicBezTo>
                  <a:cubicBezTo>
                    <a:pt x="124" y="46"/>
                    <a:pt x="121" y="46"/>
                    <a:pt x="119" y="45"/>
                  </a:cubicBezTo>
                  <a:cubicBezTo>
                    <a:pt x="113" y="49"/>
                    <a:pt x="101" y="51"/>
                    <a:pt x="92" y="50"/>
                  </a:cubicBezTo>
                  <a:cubicBezTo>
                    <a:pt x="92" y="49"/>
                    <a:pt x="92" y="49"/>
                    <a:pt x="92" y="49"/>
                  </a:cubicBezTo>
                  <a:cubicBezTo>
                    <a:pt x="89" y="49"/>
                    <a:pt x="91" y="51"/>
                    <a:pt x="89" y="50"/>
                  </a:cubicBezTo>
                  <a:cubicBezTo>
                    <a:pt x="90" y="50"/>
                    <a:pt x="87" y="49"/>
                    <a:pt x="89" y="48"/>
                  </a:cubicBezTo>
                  <a:cubicBezTo>
                    <a:pt x="85" y="47"/>
                    <a:pt x="84" y="49"/>
                    <a:pt x="82" y="49"/>
                  </a:cubicBezTo>
                  <a:cubicBezTo>
                    <a:pt x="81" y="50"/>
                    <a:pt x="84" y="48"/>
                    <a:pt x="83" y="50"/>
                  </a:cubicBezTo>
                  <a:cubicBezTo>
                    <a:pt x="83" y="50"/>
                    <a:pt x="78" y="48"/>
                    <a:pt x="77" y="50"/>
                  </a:cubicBezTo>
                  <a:cubicBezTo>
                    <a:pt x="76" y="49"/>
                    <a:pt x="77" y="48"/>
                    <a:pt x="78" y="47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3" y="46"/>
                    <a:pt x="82" y="45"/>
                    <a:pt x="80" y="42"/>
                  </a:cubicBezTo>
                  <a:cubicBezTo>
                    <a:pt x="78" y="42"/>
                    <a:pt x="78" y="42"/>
                    <a:pt x="78" y="42"/>
                  </a:cubicBezTo>
                  <a:cubicBezTo>
                    <a:pt x="76" y="40"/>
                    <a:pt x="83" y="41"/>
                    <a:pt x="79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5" y="37"/>
                    <a:pt x="76" y="38"/>
                    <a:pt x="76" y="37"/>
                  </a:cubicBezTo>
                  <a:cubicBezTo>
                    <a:pt x="75" y="36"/>
                    <a:pt x="75" y="36"/>
                    <a:pt x="74" y="36"/>
                  </a:cubicBezTo>
                  <a:cubicBezTo>
                    <a:pt x="78" y="32"/>
                    <a:pt x="73" y="30"/>
                    <a:pt x="79" y="28"/>
                  </a:cubicBezTo>
                  <a:cubicBezTo>
                    <a:pt x="81" y="28"/>
                    <a:pt x="74" y="30"/>
                    <a:pt x="76" y="31"/>
                  </a:cubicBezTo>
                  <a:cubicBezTo>
                    <a:pt x="79" y="31"/>
                    <a:pt x="81" y="28"/>
                    <a:pt x="83" y="27"/>
                  </a:cubicBezTo>
                  <a:cubicBezTo>
                    <a:pt x="81" y="27"/>
                    <a:pt x="82" y="25"/>
                    <a:pt x="84" y="24"/>
                  </a:cubicBezTo>
                  <a:cubicBezTo>
                    <a:pt x="87" y="24"/>
                    <a:pt x="83" y="26"/>
                    <a:pt x="86" y="26"/>
                  </a:cubicBezTo>
                  <a:cubicBezTo>
                    <a:pt x="87" y="24"/>
                    <a:pt x="90" y="23"/>
                    <a:pt x="87" y="23"/>
                  </a:cubicBezTo>
                  <a:cubicBezTo>
                    <a:pt x="88" y="20"/>
                    <a:pt x="90" y="23"/>
                    <a:pt x="91" y="20"/>
                  </a:cubicBezTo>
                  <a:cubicBezTo>
                    <a:pt x="93" y="22"/>
                    <a:pt x="89" y="25"/>
                    <a:pt x="93" y="25"/>
                  </a:cubicBezTo>
                  <a:cubicBezTo>
                    <a:pt x="92" y="23"/>
                    <a:pt x="97" y="22"/>
                    <a:pt x="95" y="20"/>
                  </a:cubicBezTo>
                  <a:cubicBezTo>
                    <a:pt x="96" y="20"/>
                    <a:pt x="97" y="21"/>
                    <a:pt x="96" y="22"/>
                  </a:cubicBezTo>
                  <a:cubicBezTo>
                    <a:pt x="98" y="23"/>
                    <a:pt x="100" y="18"/>
                    <a:pt x="101" y="21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102" y="20"/>
                    <a:pt x="103" y="20"/>
                    <a:pt x="105" y="21"/>
                  </a:cubicBezTo>
                  <a:cubicBezTo>
                    <a:pt x="106" y="21"/>
                    <a:pt x="110" y="18"/>
                    <a:pt x="110" y="20"/>
                  </a:cubicBezTo>
                  <a:cubicBezTo>
                    <a:pt x="111" y="20"/>
                    <a:pt x="115" y="19"/>
                    <a:pt x="113" y="18"/>
                  </a:cubicBezTo>
                  <a:cubicBezTo>
                    <a:pt x="110" y="17"/>
                    <a:pt x="110" y="19"/>
                    <a:pt x="109" y="17"/>
                  </a:cubicBezTo>
                  <a:cubicBezTo>
                    <a:pt x="111" y="19"/>
                    <a:pt x="112" y="16"/>
                    <a:pt x="114" y="16"/>
                  </a:cubicBezTo>
                  <a:cubicBezTo>
                    <a:pt x="114" y="16"/>
                    <a:pt x="114" y="16"/>
                    <a:pt x="114" y="16"/>
                  </a:cubicBezTo>
                  <a:cubicBezTo>
                    <a:pt x="115" y="16"/>
                    <a:pt x="117" y="16"/>
                    <a:pt x="117" y="15"/>
                  </a:cubicBezTo>
                  <a:cubicBezTo>
                    <a:pt x="117" y="15"/>
                    <a:pt x="117" y="16"/>
                    <a:pt x="118" y="16"/>
                  </a:cubicBezTo>
                  <a:cubicBezTo>
                    <a:pt x="119" y="14"/>
                    <a:pt x="119" y="14"/>
                    <a:pt x="119" y="14"/>
                  </a:cubicBezTo>
                  <a:cubicBezTo>
                    <a:pt x="122" y="13"/>
                    <a:pt x="120" y="17"/>
                    <a:pt x="123" y="16"/>
                  </a:cubicBezTo>
                  <a:cubicBezTo>
                    <a:pt x="121" y="17"/>
                    <a:pt x="121" y="17"/>
                    <a:pt x="121" y="17"/>
                  </a:cubicBezTo>
                  <a:cubicBezTo>
                    <a:pt x="121" y="17"/>
                    <a:pt x="123" y="18"/>
                    <a:pt x="124" y="17"/>
                  </a:cubicBezTo>
                  <a:cubicBezTo>
                    <a:pt x="125" y="16"/>
                    <a:pt x="126" y="14"/>
                    <a:pt x="126" y="13"/>
                  </a:cubicBezTo>
                  <a:cubicBezTo>
                    <a:pt x="128" y="12"/>
                    <a:pt x="127" y="14"/>
                    <a:pt x="129" y="13"/>
                  </a:cubicBezTo>
                  <a:cubicBezTo>
                    <a:pt x="127" y="15"/>
                    <a:pt x="127" y="15"/>
                    <a:pt x="127" y="15"/>
                  </a:cubicBezTo>
                  <a:cubicBezTo>
                    <a:pt x="126" y="15"/>
                    <a:pt x="129" y="17"/>
                    <a:pt x="131" y="16"/>
                  </a:cubicBezTo>
                  <a:cubicBezTo>
                    <a:pt x="133" y="15"/>
                    <a:pt x="135" y="13"/>
                    <a:pt x="132" y="13"/>
                  </a:cubicBezTo>
                  <a:cubicBezTo>
                    <a:pt x="133" y="13"/>
                    <a:pt x="135" y="13"/>
                    <a:pt x="135" y="14"/>
                  </a:cubicBezTo>
                  <a:cubicBezTo>
                    <a:pt x="137" y="13"/>
                    <a:pt x="134" y="13"/>
                    <a:pt x="136" y="12"/>
                  </a:cubicBezTo>
                  <a:cubicBezTo>
                    <a:pt x="138" y="12"/>
                    <a:pt x="141" y="13"/>
                    <a:pt x="143" y="14"/>
                  </a:cubicBezTo>
                  <a:cubicBezTo>
                    <a:pt x="141" y="16"/>
                    <a:pt x="141" y="16"/>
                    <a:pt x="141" y="16"/>
                  </a:cubicBezTo>
                  <a:cubicBezTo>
                    <a:pt x="143" y="16"/>
                    <a:pt x="143" y="16"/>
                    <a:pt x="143" y="16"/>
                  </a:cubicBezTo>
                  <a:cubicBezTo>
                    <a:pt x="141" y="18"/>
                    <a:pt x="144" y="17"/>
                    <a:pt x="143" y="19"/>
                  </a:cubicBezTo>
                  <a:cubicBezTo>
                    <a:pt x="144" y="19"/>
                    <a:pt x="146" y="18"/>
                    <a:pt x="147" y="18"/>
                  </a:cubicBezTo>
                  <a:cubicBezTo>
                    <a:pt x="143" y="15"/>
                    <a:pt x="150" y="13"/>
                    <a:pt x="148" y="11"/>
                  </a:cubicBezTo>
                  <a:cubicBezTo>
                    <a:pt x="153" y="9"/>
                    <a:pt x="152" y="16"/>
                    <a:pt x="156" y="11"/>
                  </a:cubicBezTo>
                  <a:cubicBezTo>
                    <a:pt x="155" y="11"/>
                    <a:pt x="157" y="8"/>
                    <a:pt x="155" y="10"/>
                  </a:cubicBezTo>
                  <a:cubicBezTo>
                    <a:pt x="158" y="9"/>
                    <a:pt x="156" y="7"/>
                    <a:pt x="160" y="7"/>
                  </a:cubicBezTo>
                  <a:cubicBezTo>
                    <a:pt x="157" y="9"/>
                    <a:pt x="163" y="9"/>
                    <a:pt x="160" y="11"/>
                  </a:cubicBezTo>
                  <a:cubicBezTo>
                    <a:pt x="160" y="11"/>
                    <a:pt x="157" y="11"/>
                    <a:pt x="157" y="12"/>
                  </a:cubicBezTo>
                  <a:cubicBezTo>
                    <a:pt x="158" y="12"/>
                    <a:pt x="157" y="14"/>
                    <a:pt x="160" y="14"/>
                  </a:cubicBezTo>
                  <a:cubicBezTo>
                    <a:pt x="162" y="13"/>
                    <a:pt x="164" y="12"/>
                    <a:pt x="164" y="11"/>
                  </a:cubicBezTo>
                  <a:cubicBezTo>
                    <a:pt x="163" y="10"/>
                    <a:pt x="161" y="12"/>
                    <a:pt x="162" y="10"/>
                  </a:cubicBezTo>
                  <a:cubicBezTo>
                    <a:pt x="165" y="9"/>
                    <a:pt x="166" y="11"/>
                    <a:pt x="167" y="8"/>
                  </a:cubicBezTo>
                  <a:cubicBezTo>
                    <a:pt x="165" y="9"/>
                    <a:pt x="164" y="7"/>
                    <a:pt x="164" y="6"/>
                  </a:cubicBezTo>
                  <a:cubicBezTo>
                    <a:pt x="166" y="5"/>
                    <a:pt x="166" y="5"/>
                    <a:pt x="166" y="5"/>
                  </a:cubicBezTo>
                  <a:cubicBezTo>
                    <a:pt x="166" y="6"/>
                    <a:pt x="166" y="6"/>
                    <a:pt x="166" y="6"/>
                  </a:cubicBezTo>
                  <a:cubicBezTo>
                    <a:pt x="170" y="5"/>
                    <a:pt x="167" y="4"/>
                    <a:pt x="171" y="3"/>
                  </a:cubicBezTo>
                  <a:cubicBezTo>
                    <a:pt x="173" y="4"/>
                    <a:pt x="173" y="4"/>
                    <a:pt x="173" y="4"/>
                  </a:cubicBezTo>
                  <a:cubicBezTo>
                    <a:pt x="173" y="6"/>
                    <a:pt x="167" y="5"/>
                    <a:pt x="169" y="8"/>
                  </a:cubicBezTo>
                  <a:cubicBezTo>
                    <a:pt x="171" y="7"/>
                    <a:pt x="172" y="6"/>
                    <a:pt x="174" y="6"/>
                  </a:cubicBezTo>
                  <a:cubicBezTo>
                    <a:pt x="173" y="7"/>
                    <a:pt x="173" y="7"/>
                    <a:pt x="173" y="7"/>
                  </a:cubicBezTo>
                  <a:cubicBezTo>
                    <a:pt x="174" y="6"/>
                    <a:pt x="176" y="10"/>
                    <a:pt x="179" y="7"/>
                  </a:cubicBezTo>
                  <a:cubicBezTo>
                    <a:pt x="180" y="5"/>
                    <a:pt x="179" y="6"/>
                    <a:pt x="179" y="4"/>
                  </a:cubicBezTo>
                  <a:cubicBezTo>
                    <a:pt x="181" y="3"/>
                    <a:pt x="181" y="3"/>
                    <a:pt x="181" y="3"/>
                  </a:cubicBezTo>
                  <a:cubicBezTo>
                    <a:pt x="181" y="3"/>
                    <a:pt x="181" y="3"/>
                    <a:pt x="181" y="3"/>
                  </a:cubicBezTo>
                  <a:cubicBezTo>
                    <a:pt x="181" y="3"/>
                    <a:pt x="181" y="3"/>
                    <a:pt x="181" y="3"/>
                  </a:cubicBezTo>
                  <a:cubicBezTo>
                    <a:pt x="181" y="3"/>
                    <a:pt x="181" y="3"/>
                    <a:pt x="181" y="3"/>
                  </a:cubicBezTo>
                  <a:cubicBezTo>
                    <a:pt x="181" y="3"/>
                    <a:pt x="181" y="3"/>
                    <a:pt x="181" y="3"/>
                  </a:cubicBezTo>
                  <a:cubicBezTo>
                    <a:pt x="181" y="3"/>
                    <a:pt x="181" y="3"/>
                    <a:pt x="181" y="3"/>
                  </a:cubicBezTo>
                  <a:cubicBezTo>
                    <a:pt x="182" y="0"/>
                    <a:pt x="178" y="37"/>
                    <a:pt x="179" y="21"/>
                  </a:cubicBezTo>
                  <a:cubicBezTo>
                    <a:pt x="179" y="21"/>
                    <a:pt x="179" y="21"/>
                    <a:pt x="179" y="21"/>
                  </a:cubicBezTo>
                  <a:cubicBezTo>
                    <a:pt x="179" y="21"/>
                    <a:pt x="179" y="21"/>
                    <a:pt x="179" y="21"/>
                  </a:cubicBezTo>
                  <a:cubicBezTo>
                    <a:pt x="179" y="21"/>
                    <a:pt x="179" y="21"/>
                    <a:pt x="179" y="21"/>
                  </a:cubicBezTo>
                  <a:cubicBezTo>
                    <a:pt x="178" y="21"/>
                    <a:pt x="178" y="21"/>
                    <a:pt x="178" y="21"/>
                  </a:cubicBezTo>
                  <a:cubicBezTo>
                    <a:pt x="178" y="21"/>
                    <a:pt x="178" y="21"/>
                    <a:pt x="178" y="21"/>
                  </a:cubicBezTo>
                  <a:cubicBezTo>
                    <a:pt x="177" y="21"/>
                    <a:pt x="176" y="21"/>
                    <a:pt x="175" y="20"/>
                  </a:cubicBezTo>
                  <a:cubicBezTo>
                    <a:pt x="176" y="19"/>
                    <a:pt x="171" y="19"/>
                    <a:pt x="174" y="18"/>
                  </a:cubicBezTo>
                  <a:cubicBezTo>
                    <a:pt x="175" y="18"/>
                    <a:pt x="176" y="19"/>
                    <a:pt x="177" y="20"/>
                  </a:cubicBezTo>
                  <a:cubicBezTo>
                    <a:pt x="180" y="20"/>
                    <a:pt x="180" y="20"/>
                    <a:pt x="180" y="20"/>
                  </a:cubicBezTo>
                  <a:cubicBezTo>
                    <a:pt x="180" y="20"/>
                    <a:pt x="180" y="20"/>
                    <a:pt x="180" y="20"/>
                  </a:cubicBezTo>
                  <a:cubicBezTo>
                    <a:pt x="180" y="20"/>
                    <a:pt x="180" y="20"/>
                    <a:pt x="180" y="20"/>
                  </a:cubicBezTo>
                  <a:cubicBezTo>
                    <a:pt x="180" y="13"/>
                    <a:pt x="178" y="36"/>
                    <a:pt x="181" y="4"/>
                  </a:cubicBezTo>
                  <a:cubicBezTo>
                    <a:pt x="181" y="4"/>
                    <a:pt x="181" y="4"/>
                    <a:pt x="181" y="4"/>
                  </a:cubicBezTo>
                  <a:cubicBezTo>
                    <a:pt x="181" y="4"/>
                    <a:pt x="181" y="4"/>
                    <a:pt x="181" y="4"/>
                  </a:cubicBezTo>
                  <a:cubicBezTo>
                    <a:pt x="181" y="4"/>
                    <a:pt x="181" y="4"/>
                    <a:pt x="181" y="4"/>
                  </a:cubicBezTo>
                  <a:cubicBezTo>
                    <a:pt x="181" y="4"/>
                    <a:pt x="181" y="4"/>
                    <a:pt x="181" y="4"/>
                  </a:cubicBezTo>
                  <a:cubicBezTo>
                    <a:pt x="181" y="4"/>
                    <a:pt x="181" y="4"/>
                    <a:pt x="181" y="4"/>
                  </a:cubicBezTo>
                  <a:cubicBezTo>
                    <a:pt x="181" y="5"/>
                    <a:pt x="181" y="5"/>
                    <a:pt x="181" y="5"/>
                  </a:cubicBezTo>
                  <a:cubicBezTo>
                    <a:pt x="181" y="5"/>
                    <a:pt x="181" y="5"/>
                    <a:pt x="181" y="5"/>
                  </a:cubicBezTo>
                  <a:cubicBezTo>
                    <a:pt x="180" y="6"/>
                    <a:pt x="180" y="6"/>
                    <a:pt x="180" y="6"/>
                  </a:cubicBezTo>
                  <a:cubicBezTo>
                    <a:pt x="182" y="8"/>
                    <a:pt x="177" y="6"/>
                    <a:pt x="176" y="9"/>
                  </a:cubicBezTo>
                  <a:cubicBezTo>
                    <a:pt x="180" y="8"/>
                    <a:pt x="180" y="10"/>
                    <a:pt x="182" y="12"/>
                  </a:cubicBezTo>
                  <a:cubicBezTo>
                    <a:pt x="182" y="13"/>
                    <a:pt x="184" y="6"/>
                    <a:pt x="183" y="15"/>
                  </a:cubicBezTo>
                  <a:cubicBezTo>
                    <a:pt x="183" y="12"/>
                    <a:pt x="182" y="22"/>
                    <a:pt x="183" y="9"/>
                  </a:cubicBezTo>
                  <a:cubicBezTo>
                    <a:pt x="183" y="9"/>
                    <a:pt x="182" y="8"/>
                    <a:pt x="182" y="8"/>
                  </a:cubicBezTo>
                  <a:cubicBezTo>
                    <a:pt x="183" y="8"/>
                    <a:pt x="183" y="8"/>
                    <a:pt x="183" y="8"/>
                  </a:cubicBezTo>
                  <a:cubicBezTo>
                    <a:pt x="183" y="8"/>
                    <a:pt x="183" y="8"/>
                    <a:pt x="183" y="8"/>
                  </a:cubicBezTo>
                  <a:cubicBezTo>
                    <a:pt x="183" y="8"/>
                    <a:pt x="183" y="8"/>
                    <a:pt x="183" y="8"/>
                  </a:cubicBezTo>
                  <a:cubicBezTo>
                    <a:pt x="183" y="8"/>
                    <a:pt x="183" y="8"/>
                    <a:pt x="183" y="8"/>
                  </a:cubicBezTo>
                  <a:cubicBezTo>
                    <a:pt x="183" y="5"/>
                    <a:pt x="181" y="26"/>
                    <a:pt x="182" y="17"/>
                  </a:cubicBezTo>
                  <a:cubicBezTo>
                    <a:pt x="182" y="17"/>
                    <a:pt x="182" y="17"/>
                    <a:pt x="182" y="17"/>
                  </a:cubicBezTo>
                  <a:cubicBezTo>
                    <a:pt x="182" y="17"/>
                    <a:pt x="182" y="17"/>
                    <a:pt x="182" y="17"/>
                  </a:cubicBezTo>
                  <a:cubicBezTo>
                    <a:pt x="181" y="17"/>
                    <a:pt x="181" y="17"/>
                    <a:pt x="181" y="17"/>
                  </a:cubicBezTo>
                  <a:cubicBezTo>
                    <a:pt x="181" y="17"/>
                    <a:pt x="181" y="17"/>
                    <a:pt x="181" y="17"/>
                  </a:cubicBezTo>
                  <a:cubicBezTo>
                    <a:pt x="181" y="17"/>
                    <a:pt x="181" y="17"/>
                    <a:pt x="181" y="17"/>
                  </a:cubicBezTo>
                  <a:cubicBezTo>
                    <a:pt x="180" y="16"/>
                    <a:pt x="180" y="16"/>
                    <a:pt x="180" y="16"/>
                  </a:cubicBezTo>
                  <a:cubicBezTo>
                    <a:pt x="177" y="16"/>
                    <a:pt x="177" y="16"/>
                    <a:pt x="177" y="16"/>
                  </a:cubicBezTo>
                  <a:cubicBezTo>
                    <a:pt x="176" y="15"/>
                    <a:pt x="175" y="16"/>
                    <a:pt x="174" y="16"/>
                  </a:cubicBezTo>
                  <a:cubicBezTo>
                    <a:pt x="173" y="15"/>
                    <a:pt x="173" y="13"/>
                    <a:pt x="175" y="14"/>
                  </a:cubicBezTo>
                  <a:cubicBezTo>
                    <a:pt x="171" y="13"/>
                    <a:pt x="166" y="12"/>
                    <a:pt x="162" y="11"/>
                  </a:cubicBezTo>
                  <a:cubicBezTo>
                    <a:pt x="164" y="13"/>
                    <a:pt x="157" y="11"/>
                    <a:pt x="159" y="13"/>
                  </a:cubicBezTo>
                  <a:cubicBezTo>
                    <a:pt x="161" y="14"/>
                    <a:pt x="163" y="16"/>
                    <a:pt x="161" y="17"/>
                  </a:cubicBezTo>
                  <a:cubicBezTo>
                    <a:pt x="160" y="17"/>
                    <a:pt x="161" y="16"/>
                    <a:pt x="161" y="15"/>
                  </a:cubicBezTo>
                  <a:cubicBezTo>
                    <a:pt x="159" y="16"/>
                    <a:pt x="158" y="13"/>
                    <a:pt x="156" y="15"/>
                  </a:cubicBezTo>
                  <a:cubicBezTo>
                    <a:pt x="160" y="14"/>
                    <a:pt x="157" y="12"/>
                    <a:pt x="158" y="10"/>
                  </a:cubicBezTo>
                  <a:cubicBezTo>
                    <a:pt x="155" y="11"/>
                    <a:pt x="158" y="9"/>
                    <a:pt x="155" y="9"/>
                  </a:cubicBezTo>
                  <a:cubicBezTo>
                    <a:pt x="152" y="10"/>
                    <a:pt x="149" y="10"/>
                    <a:pt x="145" y="11"/>
                  </a:cubicBezTo>
                  <a:cubicBezTo>
                    <a:pt x="141" y="9"/>
                    <a:pt x="134" y="11"/>
                    <a:pt x="131" y="12"/>
                  </a:cubicBezTo>
                  <a:cubicBezTo>
                    <a:pt x="128" y="11"/>
                    <a:pt x="130" y="9"/>
                    <a:pt x="127" y="8"/>
                  </a:cubicBezTo>
                  <a:cubicBezTo>
                    <a:pt x="125" y="9"/>
                    <a:pt x="130" y="10"/>
                    <a:pt x="126" y="10"/>
                  </a:cubicBezTo>
                  <a:cubicBezTo>
                    <a:pt x="126" y="9"/>
                    <a:pt x="126" y="9"/>
                    <a:pt x="126" y="9"/>
                  </a:cubicBezTo>
                  <a:cubicBezTo>
                    <a:pt x="125" y="10"/>
                    <a:pt x="119" y="8"/>
                    <a:pt x="118" y="12"/>
                  </a:cubicBezTo>
                  <a:cubicBezTo>
                    <a:pt x="119" y="9"/>
                    <a:pt x="119" y="9"/>
                    <a:pt x="119" y="9"/>
                  </a:cubicBezTo>
                  <a:cubicBezTo>
                    <a:pt x="118" y="9"/>
                    <a:pt x="118" y="10"/>
                    <a:pt x="117" y="10"/>
                  </a:cubicBezTo>
                  <a:cubicBezTo>
                    <a:pt x="117" y="9"/>
                    <a:pt x="116" y="9"/>
                    <a:pt x="117" y="8"/>
                  </a:cubicBezTo>
                  <a:cubicBezTo>
                    <a:pt x="115" y="7"/>
                    <a:pt x="112" y="9"/>
                    <a:pt x="110" y="9"/>
                  </a:cubicBezTo>
                  <a:cubicBezTo>
                    <a:pt x="111" y="10"/>
                    <a:pt x="111" y="10"/>
                    <a:pt x="111" y="10"/>
                  </a:cubicBezTo>
                  <a:cubicBezTo>
                    <a:pt x="107" y="12"/>
                    <a:pt x="104" y="11"/>
                    <a:pt x="100" y="12"/>
                  </a:cubicBezTo>
                  <a:cubicBezTo>
                    <a:pt x="100" y="10"/>
                    <a:pt x="100" y="10"/>
                    <a:pt x="100" y="10"/>
                  </a:cubicBezTo>
                  <a:cubicBezTo>
                    <a:pt x="97" y="11"/>
                    <a:pt x="97" y="11"/>
                    <a:pt x="97" y="11"/>
                  </a:cubicBezTo>
                  <a:cubicBezTo>
                    <a:pt x="98" y="10"/>
                    <a:pt x="95" y="10"/>
                    <a:pt x="94" y="11"/>
                  </a:cubicBezTo>
                  <a:cubicBezTo>
                    <a:pt x="100" y="7"/>
                    <a:pt x="100" y="7"/>
                    <a:pt x="100" y="7"/>
                  </a:cubicBezTo>
                  <a:cubicBezTo>
                    <a:pt x="102" y="7"/>
                    <a:pt x="99" y="9"/>
                    <a:pt x="100" y="10"/>
                  </a:cubicBezTo>
                  <a:cubicBezTo>
                    <a:pt x="101" y="11"/>
                    <a:pt x="105" y="10"/>
                    <a:pt x="105" y="9"/>
                  </a:cubicBezTo>
                  <a:cubicBezTo>
                    <a:pt x="104" y="9"/>
                    <a:pt x="104" y="9"/>
                    <a:pt x="103" y="10"/>
                  </a:cubicBezTo>
                  <a:cubicBezTo>
                    <a:pt x="102" y="8"/>
                    <a:pt x="104" y="8"/>
                    <a:pt x="105" y="6"/>
                  </a:cubicBezTo>
                  <a:cubicBezTo>
                    <a:pt x="105" y="6"/>
                    <a:pt x="103" y="6"/>
                    <a:pt x="103" y="7"/>
                  </a:cubicBezTo>
                  <a:cubicBezTo>
                    <a:pt x="105" y="6"/>
                    <a:pt x="106" y="5"/>
                    <a:pt x="109" y="5"/>
                  </a:cubicBezTo>
                  <a:cubicBezTo>
                    <a:pt x="107" y="6"/>
                    <a:pt x="110" y="6"/>
                    <a:pt x="109" y="7"/>
                  </a:cubicBezTo>
                  <a:cubicBezTo>
                    <a:pt x="109" y="5"/>
                    <a:pt x="112" y="4"/>
                    <a:pt x="115" y="4"/>
                  </a:cubicBezTo>
                  <a:cubicBezTo>
                    <a:pt x="118" y="6"/>
                    <a:pt x="121" y="2"/>
                    <a:pt x="125" y="3"/>
                  </a:cubicBezTo>
                  <a:cubicBezTo>
                    <a:pt x="123" y="4"/>
                    <a:pt x="122" y="6"/>
                    <a:pt x="119" y="7"/>
                  </a:cubicBezTo>
                  <a:cubicBezTo>
                    <a:pt x="122" y="7"/>
                    <a:pt x="122" y="7"/>
                    <a:pt x="124" y="7"/>
                  </a:cubicBezTo>
                  <a:cubicBezTo>
                    <a:pt x="125" y="6"/>
                    <a:pt x="126" y="4"/>
                    <a:pt x="129" y="3"/>
                  </a:cubicBezTo>
                  <a:cubicBezTo>
                    <a:pt x="129" y="4"/>
                    <a:pt x="129" y="4"/>
                    <a:pt x="129" y="4"/>
                  </a:cubicBezTo>
                  <a:cubicBezTo>
                    <a:pt x="132" y="3"/>
                    <a:pt x="132" y="1"/>
                    <a:pt x="135" y="2"/>
                  </a:cubicBezTo>
                  <a:cubicBezTo>
                    <a:pt x="142" y="2"/>
                    <a:pt x="148" y="2"/>
                    <a:pt x="153" y="2"/>
                  </a:cubicBezTo>
                  <a:cubicBezTo>
                    <a:pt x="153" y="3"/>
                    <a:pt x="153" y="3"/>
                    <a:pt x="153" y="3"/>
                  </a:cubicBezTo>
                  <a:cubicBezTo>
                    <a:pt x="156" y="1"/>
                    <a:pt x="162" y="2"/>
                    <a:pt x="165" y="2"/>
                  </a:cubicBezTo>
                  <a:cubicBezTo>
                    <a:pt x="171" y="4"/>
                    <a:pt x="179" y="4"/>
                    <a:pt x="181" y="7"/>
                  </a:cubicBezTo>
                  <a:cubicBezTo>
                    <a:pt x="185" y="9"/>
                    <a:pt x="185" y="9"/>
                    <a:pt x="185" y="9"/>
                  </a:cubicBezTo>
                  <a:cubicBezTo>
                    <a:pt x="186" y="9"/>
                    <a:pt x="186" y="9"/>
                    <a:pt x="186" y="9"/>
                  </a:cubicBezTo>
                  <a:cubicBezTo>
                    <a:pt x="186" y="9"/>
                    <a:pt x="186" y="9"/>
                    <a:pt x="186" y="9"/>
                  </a:cubicBezTo>
                  <a:cubicBezTo>
                    <a:pt x="186" y="9"/>
                    <a:pt x="186" y="9"/>
                    <a:pt x="186" y="9"/>
                  </a:cubicBezTo>
                  <a:cubicBezTo>
                    <a:pt x="186" y="9"/>
                    <a:pt x="186" y="9"/>
                    <a:pt x="186" y="9"/>
                  </a:cubicBezTo>
                  <a:cubicBezTo>
                    <a:pt x="186" y="9"/>
                    <a:pt x="186" y="9"/>
                    <a:pt x="186" y="9"/>
                  </a:cubicBezTo>
                  <a:cubicBezTo>
                    <a:pt x="187" y="2"/>
                    <a:pt x="185" y="18"/>
                    <a:pt x="186" y="16"/>
                  </a:cubicBezTo>
                  <a:cubicBezTo>
                    <a:pt x="186" y="17"/>
                    <a:pt x="186" y="17"/>
                    <a:pt x="186" y="17"/>
                  </a:cubicBezTo>
                  <a:cubicBezTo>
                    <a:pt x="185" y="17"/>
                    <a:pt x="185" y="17"/>
                    <a:pt x="185" y="17"/>
                  </a:cubicBezTo>
                  <a:cubicBezTo>
                    <a:pt x="185" y="17"/>
                    <a:pt x="185" y="17"/>
                    <a:pt x="185" y="17"/>
                  </a:cubicBezTo>
                  <a:cubicBezTo>
                    <a:pt x="183" y="17"/>
                    <a:pt x="183" y="17"/>
                    <a:pt x="183" y="17"/>
                  </a:cubicBezTo>
                  <a:cubicBezTo>
                    <a:pt x="176" y="20"/>
                    <a:pt x="176" y="20"/>
                    <a:pt x="176" y="20"/>
                  </a:cubicBezTo>
                  <a:cubicBezTo>
                    <a:pt x="171" y="22"/>
                    <a:pt x="166" y="23"/>
                    <a:pt x="161" y="24"/>
                  </a:cubicBezTo>
                  <a:cubicBezTo>
                    <a:pt x="162" y="22"/>
                    <a:pt x="162" y="22"/>
                    <a:pt x="162" y="22"/>
                  </a:cubicBezTo>
                  <a:cubicBezTo>
                    <a:pt x="161" y="24"/>
                    <a:pt x="161" y="21"/>
                    <a:pt x="159" y="22"/>
                  </a:cubicBezTo>
                  <a:cubicBezTo>
                    <a:pt x="162" y="23"/>
                    <a:pt x="157" y="24"/>
                    <a:pt x="156" y="26"/>
                  </a:cubicBezTo>
                  <a:cubicBezTo>
                    <a:pt x="151" y="25"/>
                    <a:pt x="145" y="28"/>
                    <a:pt x="141" y="30"/>
                  </a:cubicBezTo>
                  <a:cubicBezTo>
                    <a:pt x="141" y="29"/>
                    <a:pt x="141" y="29"/>
                    <a:pt x="141" y="29"/>
                  </a:cubicBezTo>
                  <a:cubicBezTo>
                    <a:pt x="137" y="32"/>
                    <a:pt x="132" y="31"/>
                    <a:pt x="126" y="31"/>
                  </a:cubicBezTo>
                  <a:cubicBezTo>
                    <a:pt x="126" y="31"/>
                    <a:pt x="124" y="30"/>
                    <a:pt x="123" y="30"/>
                  </a:cubicBezTo>
                  <a:cubicBezTo>
                    <a:pt x="120" y="33"/>
                    <a:pt x="119" y="33"/>
                    <a:pt x="115" y="35"/>
                  </a:cubicBezTo>
                  <a:cubicBezTo>
                    <a:pt x="112" y="35"/>
                    <a:pt x="107" y="36"/>
                    <a:pt x="104" y="36"/>
                  </a:cubicBezTo>
                  <a:cubicBezTo>
                    <a:pt x="99" y="38"/>
                    <a:pt x="93" y="40"/>
                    <a:pt x="88" y="41"/>
                  </a:cubicBezTo>
                  <a:cubicBezTo>
                    <a:pt x="86" y="42"/>
                    <a:pt x="84" y="43"/>
                    <a:pt x="83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4" y="47"/>
                    <a:pt x="74" y="20"/>
                    <a:pt x="78" y="31"/>
                  </a:cubicBezTo>
                  <a:cubicBezTo>
                    <a:pt x="78" y="31"/>
                    <a:pt x="78" y="31"/>
                    <a:pt x="78" y="31"/>
                  </a:cubicBezTo>
                  <a:cubicBezTo>
                    <a:pt x="78" y="31"/>
                    <a:pt x="78" y="31"/>
                    <a:pt x="78" y="31"/>
                  </a:cubicBezTo>
                  <a:cubicBezTo>
                    <a:pt x="79" y="31"/>
                    <a:pt x="79" y="31"/>
                    <a:pt x="79" y="31"/>
                  </a:cubicBezTo>
                  <a:cubicBezTo>
                    <a:pt x="79" y="31"/>
                    <a:pt x="79" y="31"/>
                    <a:pt x="79" y="31"/>
                  </a:cubicBezTo>
                  <a:cubicBezTo>
                    <a:pt x="79" y="31"/>
                    <a:pt x="79" y="31"/>
                    <a:pt x="79" y="31"/>
                  </a:cubicBezTo>
                  <a:cubicBezTo>
                    <a:pt x="79" y="31"/>
                    <a:pt x="79" y="31"/>
                    <a:pt x="79" y="31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85" y="31"/>
                    <a:pt x="85" y="31"/>
                    <a:pt x="85" y="31"/>
                  </a:cubicBezTo>
                  <a:cubicBezTo>
                    <a:pt x="86" y="33"/>
                    <a:pt x="86" y="33"/>
                    <a:pt x="86" y="33"/>
                  </a:cubicBezTo>
                  <a:cubicBezTo>
                    <a:pt x="97" y="31"/>
                    <a:pt x="111" y="32"/>
                    <a:pt x="121" y="29"/>
                  </a:cubicBezTo>
                  <a:cubicBezTo>
                    <a:pt x="120" y="32"/>
                    <a:pt x="120" y="32"/>
                    <a:pt x="120" y="32"/>
                  </a:cubicBezTo>
                  <a:cubicBezTo>
                    <a:pt x="123" y="32"/>
                    <a:pt x="127" y="30"/>
                    <a:pt x="126" y="29"/>
                  </a:cubicBezTo>
                  <a:cubicBezTo>
                    <a:pt x="129" y="29"/>
                    <a:pt x="134" y="27"/>
                    <a:pt x="136" y="28"/>
                  </a:cubicBezTo>
                  <a:cubicBezTo>
                    <a:pt x="140" y="29"/>
                    <a:pt x="140" y="27"/>
                    <a:pt x="143" y="27"/>
                  </a:cubicBezTo>
                  <a:cubicBezTo>
                    <a:pt x="150" y="27"/>
                    <a:pt x="153" y="28"/>
                    <a:pt x="160" y="28"/>
                  </a:cubicBezTo>
                  <a:cubicBezTo>
                    <a:pt x="158" y="28"/>
                    <a:pt x="158" y="28"/>
                    <a:pt x="158" y="28"/>
                  </a:cubicBezTo>
                  <a:cubicBezTo>
                    <a:pt x="157" y="28"/>
                    <a:pt x="157" y="29"/>
                    <a:pt x="159" y="30"/>
                  </a:cubicBezTo>
                  <a:cubicBezTo>
                    <a:pt x="161" y="29"/>
                    <a:pt x="168" y="32"/>
                    <a:pt x="166" y="29"/>
                  </a:cubicBezTo>
                  <a:cubicBezTo>
                    <a:pt x="172" y="31"/>
                    <a:pt x="172" y="31"/>
                    <a:pt x="172" y="31"/>
                  </a:cubicBezTo>
                  <a:cubicBezTo>
                    <a:pt x="175" y="32"/>
                    <a:pt x="175" y="32"/>
                    <a:pt x="175" y="32"/>
                  </a:cubicBezTo>
                  <a:cubicBezTo>
                    <a:pt x="176" y="32"/>
                    <a:pt x="176" y="32"/>
                    <a:pt x="176" y="32"/>
                  </a:cubicBezTo>
                  <a:cubicBezTo>
                    <a:pt x="176" y="32"/>
                    <a:pt x="176" y="32"/>
                    <a:pt x="176" y="32"/>
                  </a:cubicBezTo>
                  <a:cubicBezTo>
                    <a:pt x="177" y="28"/>
                    <a:pt x="176" y="66"/>
                    <a:pt x="176" y="50"/>
                  </a:cubicBezTo>
                  <a:cubicBezTo>
                    <a:pt x="176" y="50"/>
                    <a:pt x="176" y="50"/>
                    <a:pt x="176" y="50"/>
                  </a:cubicBezTo>
                  <a:cubicBezTo>
                    <a:pt x="176" y="50"/>
                    <a:pt x="176" y="50"/>
                    <a:pt x="176" y="50"/>
                  </a:cubicBezTo>
                  <a:cubicBezTo>
                    <a:pt x="176" y="50"/>
                    <a:pt x="176" y="50"/>
                    <a:pt x="176" y="50"/>
                  </a:cubicBezTo>
                  <a:cubicBezTo>
                    <a:pt x="176" y="50"/>
                    <a:pt x="176" y="50"/>
                    <a:pt x="176" y="50"/>
                  </a:cubicBezTo>
                  <a:cubicBezTo>
                    <a:pt x="176" y="50"/>
                    <a:pt x="176" y="50"/>
                    <a:pt x="176" y="50"/>
                  </a:cubicBezTo>
                  <a:cubicBezTo>
                    <a:pt x="175" y="50"/>
                    <a:pt x="175" y="50"/>
                    <a:pt x="175" y="50"/>
                  </a:cubicBezTo>
                  <a:cubicBezTo>
                    <a:pt x="175" y="51"/>
                    <a:pt x="175" y="51"/>
                    <a:pt x="175" y="51"/>
                  </a:cubicBezTo>
                  <a:cubicBezTo>
                    <a:pt x="171" y="52"/>
                    <a:pt x="167" y="53"/>
                    <a:pt x="163" y="53"/>
                  </a:cubicBezTo>
                  <a:cubicBezTo>
                    <a:pt x="164" y="54"/>
                    <a:pt x="162" y="55"/>
                    <a:pt x="162" y="55"/>
                  </a:cubicBezTo>
                  <a:cubicBezTo>
                    <a:pt x="156" y="57"/>
                    <a:pt x="149" y="56"/>
                    <a:pt x="145" y="58"/>
                  </a:cubicBezTo>
                  <a:cubicBezTo>
                    <a:pt x="144" y="58"/>
                    <a:pt x="146" y="57"/>
                    <a:pt x="144" y="57"/>
                  </a:cubicBezTo>
                  <a:cubicBezTo>
                    <a:pt x="143" y="58"/>
                    <a:pt x="144" y="58"/>
                    <a:pt x="142" y="59"/>
                  </a:cubicBezTo>
                  <a:cubicBezTo>
                    <a:pt x="134" y="62"/>
                    <a:pt x="124" y="60"/>
                    <a:pt x="116" y="62"/>
                  </a:cubicBezTo>
                  <a:cubicBezTo>
                    <a:pt x="109" y="65"/>
                    <a:pt x="101" y="67"/>
                    <a:pt x="95" y="68"/>
                  </a:cubicBezTo>
                  <a:cubicBezTo>
                    <a:pt x="92" y="69"/>
                    <a:pt x="89" y="70"/>
                    <a:pt x="86" y="71"/>
                  </a:cubicBezTo>
                  <a:cubicBezTo>
                    <a:pt x="83" y="73"/>
                    <a:pt x="83" y="73"/>
                    <a:pt x="83" y="73"/>
                  </a:cubicBezTo>
                  <a:cubicBezTo>
                    <a:pt x="82" y="74"/>
                    <a:pt x="82" y="74"/>
                    <a:pt x="82" y="74"/>
                  </a:cubicBezTo>
                  <a:cubicBezTo>
                    <a:pt x="82" y="74"/>
                    <a:pt x="82" y="74"/>
                    <a:pt x="82" y="74"/>
                  </a:cubicBezTo>
                  <a:cubicBezTo>
                    <a:pt x="82" y="74"/>
                    <a:pt x="82" y="74"/>
                    <a:pt x="82" y="74"/>
                  </a:cubicBezTo>
                  <a:cubicBezTo>
                    <a:pt x="82" y="74"/>
                    <a:pt x="82" y="74"/>
                    <a:pt x="82" y="74"/>
                  </a:cubicBezTo>
                  <a:cubicBezTo>
                    <a:pt x="82" y="77"/>
                    <a:pt x="78" y="47"/>
                    <a:pt x="80" y="60"/>
                  </a:cubicBezTo>
                  <a:cubicBezTo>
                    <a:pt x="80" y="60"/>
                    <a:pt x="80" y="60"/>
                    <a:pt x="80" y="60"/>
                  </a:cubicBezTo>
                  <a:cubicBezTo>
                    <a:pt x="80" y="60"/>
                    <a:pt x="80" y="60"/>
                    <a:pt x="80" y="60"/>
                  </a:cubicBezTo>
                  <a:cubicBezTo>
                    <a:pt x="80" y="60"/>
                    <a:pt x="80" y="60"/>
                    <a:pt x="80" y="60"/>
                  </a:cubicBezTo>
                  <a:cubicBezTo>
                    <a:pt x="81" y="60"/>
                    <a:pt x="81" y="60"/>
                    <a:pt x="81" y="60"/>
                  </a:cubicBezTo>
                  <a:cubicBezTo>
                    <a:pt x="81" y="60"/>
                    <a:pt x="81" y="60"/>
                    <a:pt x="81" y="60"/>
                  </a:cubicBezTo>
                  <a:cubicBezTo>
                    <a:pt x="81" y="60"/>
                    <a:pt x="81" y="60"/>
                    <a:pt x="81" y="60"/>
                  </a:cubicBezTo>
                  <a:cubicBezTo>
                    <a:pt x="85" y="59"/>
                    <a:pt x="86" y="66"/>
                    <a:pt x="91" y="63"/>
                  </a:cubicBezTo>
                  <a:cubicBezTo>
                    <a:pt x="92" y="64"/>
                    <a:pt x="94" y="64"/>
                    <a:pt x="94" y="65"/>
                  </a:cubicBezTo>
                  <a:cubicBezTo>
                    <a:pt x="96" y="64"/>
                    <a:pt x="103" y="67"/>
                    <a:pt x="108" y="65"/>
                  </a:cubicBezTo>
                  <a:cubicBezTo>
                    <a:pt x="107" y="65"/>
                    <a:pt x="107" y="65"/>
                    <a:pt x="107" y="65"/>
                  </a:cubicBezTo>
                  <a:cubicBezTo>
                    <a:pt x="112" y="66"/>
                    <a:pt x="117" y="64"/>
                    <a:pt x="122" y="65"/>
                  </a:cubicBezTo>
                  <a:cubicBezTo>
                    <a:pt x="122" y="65"/>
                    <a:pt x="121" y="65"/>
                    <a:pt x="121" y="66"/>
                  </a:cubicBezTo>
                  <a:cubicBezTo>
                    <a:pt x="123" y="67"/>
                    <a:pt x="126" y="63"/>
                    <a:pt x="127" y="66"/>
                  </a:cubicBezTo>
                  <a:cubicBezTo>
                    <a:pt x="129" y="65"/>
                    <a:pt x="128" y="64"/>
                    <a:pt x="127" y="64"/>
                  </a:cubicBezTo>
                  <a:cubicBezTo>
                    <a:pt x="140" y="64"/>
                    <a:pt x="155" y="60"/>
                    <a:pt x="172" y="68"/>
                  </a:cubicBezTo>
                  <a:cubicBezTo>
                    <a:pt x="178" y="73"/>
                    <a:pt x="177" y="74"/>
                    <a:pt x="176" y="74"/>
                  </a:cubicBezTo>
                  <a:cubicBezTo>
                    <a:pt x="176" y="74"/>
                    <a:pt x="176" y="74"/>
                    <a:pt x="176" y="75"/>
                  </a:cubicBezTo>
                  <a:cubicBezTo>
                    <a:pt x="176" y="75"/>
                    <a:pt x="176" y="75"/>
                    <a:pt x="176" y="75"/>
                  </a:cubicBezTo>
                  <a:cubicBezTo>
                    <a:pt x="176" y="75"/>
                    <a:pt x="176" y="75"/>
                    <a:pt x="176" y="75"/>
                  </a:cubicBezTo>
                  <a:cubicBezTo>
                    <a:pt x="176" y="75"/>
                    <a:pt x="176" y="75"/>
                    <a:pt x="176" y="75"/>
                  </a:cubicBezTo>
                  <a:cubicBezTo>
                    <a:pt x="176" y="75"/>
                    <a:pt x="176" y="75"/>
                    <a:pt x="176" y="75"/>
                  </a:cubicBezTo>
                  <a:cubicBezTo>
                    <a:pt x="176" y="75"/>
                    <a:pt x="176" y="75"/>
                    <a:pt x="176" y="75"/>
                  </a:cubicBezTo>
                  <a:cubicBezTo>
                    <a:pt x="178" y="65"/>
                    <a:pt x="173" y="88"/>
                    <a:pt x="174" y="86"/>
                  </a:cubicBezTo>
                  <a:cubicBezTo>
                    <a:pt x="174" y="86"/>
                    <a:pt x="174" y="86"/>
                    <a:pt x="174" y="86"/>
                  </a:cubicBezTo>
                  <a:cubicBezTo>
                    <a:pt x="174" y="86"/>
                    <a:pt x="174" y="86"/>
                    <a:pt x="174" y="86"/>
                  </a:cubicBezTo>
                  <a:cubicBezTo>
                    <a:pt x="173" y="86"/>
                    <a:pt x="173" y="86"/>
                    <a:pt x="173" y="86"/>
                  </a:cubicBezTo>
                  <a:cubicBezTo>
                    <a:pt x="173" y="86"/>
                    <a:pt x="173" y="86"/>
                    <a:pt x="173" y="86"/>
                  </a:cubicBezTo>
                  <a:cubicBezTo>
                    <a:pt x="172" y="87"/>
                    <a:pt x="171" y="87"/>
                    <a:pt x="171" y="88"/>
                  </a:cubicBezTo>
                  <a:cubicBezTo>
                    <a:pt x="170" y="87"/>
                    <a:pt x="170" y="89"/>
                    <a:pt x="170" y="88"/>
                  </a:cubicBezTo>
                  <a:cubicBezTo>
                    <a:pt x="167" y="90"/>
                    <a:pt x="164" y="86"/>
                    <a:pt x="163" y="88"/>
                  </a:cubicBezTo>
                  <a:cubicBezTo>
                    <a:pt x="164" y="90"/>
                    <a:pt x="161" y="89"/>
                    <a:pt x="161" y="90"/>
                  </a:cubicBezTo>
                  <a:cubicBezTo>
                    <a:pt x="155" y="90"/>
                    <a:pt x="154" y="89"/>
                    <a:pt x="149" y="90"/>
                  </a:cubicBezTo>
                  <a:cubicBezTo>
                    <a:pt x="149" y="89"/>
                    <a:pt x="149" y="89"/>
                    <a:pt x="149" y="89"/>
                  </a:cubicBezTo>
                  <a:cubicBezTo>
                    <a:pt x="144" y="92"/>
                    <a:pt x="138" y="91"/>
                    <a:pt x="134" y="95"/>
                  </a:cubicBezTo>
                  <a:cubicBezTo>
                    <a:pt x="126" y="95"/>
                    <a:pt x="120" y="97"/>
                    <a:pt x="114" y="98"/>
                  </a:cubicBezTo>
                  <a:cubicBezTo>
                    <a:pt x="111" y="100"/>
                    <a:pt x="108" y="100"/>
                    <a:pt x="107" y="102"/>
                  </a:cubicBezTo>
                  <a:cubicBezTo>
                    <a:pt x="105" y="104"/>
                    <a:pt x="105" y="104"/>
                    <a:pt x="105" y="104"/>
                  </a:cubicBezTo>
                  <a:cubicBezTo>
                    <a:pt x="104" y="104"/>
                    <a:pt x="104" y="104"/>
                    <a:pt x="104" y="104"/>
                  </a:cubicBezTo>
                  <a:cubicBezTo>
                    <a:pt x="104" y="104"/>
                    <a:pt x="104" y="104"/>
                    <a:pt x="104" y="104"/>
                  </a:cubicBezTo>
                  <a:cubicBezTo>
                    <a:pt x="104" y="104"/>
                    <a:pt x="104" y="104"/>
                    <a:pt x="104" y="104"/>
                  </a:cubicBezTo>
                  <a:cubicBezTo>
                    <a:pt x="104" y="104"/>
                    <a:pt x="104" y="104"/>
                    <a:pt x="104" y="104"/>
                  </a:cubicBezTo>
                  <a:cubicBezTo>
                    <a:pt x="104" y="107"/>
                    <a:pt x="103" y="74"/>
                    <a:pt x="104" y="88"/>
                  </a:cubicBezTo>
                  <a:cubicBezTo>
                    <a:pt x="104" y="88"/>
                    <a:pt x="104" y="88"/>
                    <a:pt x="104" y="88"/>
                  </a:cubicBezTo>
                  <a:cubicBezTo>
                    <a:pt x="104" y="88"/>
                    <a:pt x="104" y="88"/>
                    <a:pt x="104" y="88"/>
                  </a:cubicBezTo>
                  <a:cubicBezTo>
                    <a:pt x="104" y="88"/>
                    <a:pt x="104" y="88"/>
                    <a:pt x="104" y="88"/>
                  </a:cubicBezTo>
                  <a:cubicBezTo>
                    <a:pt x="105" y="89"/>
                    <a:pt x="105" y="89"/>
                    <a:pt x="105" y="89"/>
                  </a:cubicBezTo>
                  <a:cubicBezTo>
                    <a:pt x="108" y="91"/>
                    <a:pt x="114" y="91"/>
                    <a:pt x="121" y="91"/>
                  </a:cubicBezTo>
                  <a:cubicBezTo>
                    <a:pt x="125" y="92"/>
                    <a:pt x="129" y="92"/>
                    <a:pt x="134" y="93"/>
                  </a:cubicBezTo>
                  <a:cubicBezTo>
                    <a:pt x="137" y="94"/>
                    <a:pt x="139" y="95"/>
                    <a:pt x="142" y="96"/>
                  </a:cubicBezTo>
                  <a:cubicBezTo>
                    <a:pt x="140" y="77"/>
                    <a:pt x="145" y="122"/>
                    <a:pt x="144" y="117"/>
                  </a:cubicBezTo>
                  <a:cubicBezTo>
                    <a:pt x="144" y="117"/>
                    <a:pt x="144" y="117"/>
                    <a:pt x="144" y="117"/>
                  </a:cubicBezTo>
                  <a:cubicBezTo>
                    <a:pt x="144" y="117"/>
                    <a:pt x="144" y="117"/>
                    <a:pt x="144" y="117"/>
                  </a:cubicBezTo>
                  <a:cubicBezTo>
                    <a:pt x="144" y="117"/>
                    <a:pt x="144" y="117"/>
                    <a:pt x="144" y="117"/>
                  </a:cubicBezTo>
                  <a:cubicBezTo>
                    <a:pt x="144" y="117"/>
                    <a:pt x="144" y="117"/>
                    <a:pt x="144" y="117"/>
                  </a:cubicBezTo>
                  <a:cubicBezTo>
                    <a:pt x="143" y="117"/>
                    <a:pt x="143" y="117"/>
                    <a:pt x="143" y="117"/>
                  </a:cubicBezTo>
                  <a:cubicBezTo>
                    <a:pt x="143" y="118"/>
                    <a:pt x="143" y="118"/>
                    <a:pt x="143" y="118"/>
                  </a:cubicBezTo>
                  <a:cubicBezTo>
                    <a:pt x="141" y="119"/>
                    <a:pt x="141" y="119"/>
                    <a:pt x="141" y="119"/>
                  </a:cubicBezTo>
                  <a:cubicBezTo>
                    <a:pt x="139" y="121"/>
                    <a:pt x="139" y="121"/>
                    <a:pt x="139" y="121"/>
                  </a:cubicBezTo>
                  <a:cubicBezTo>
                    <a:pt x="124" y="130"/>
                    <a:pt x="114" y="134"/>
                    <a:pt x="108" y="143"/>
                  </a:cubicBezTo>
                  <a:cubicBezTo>
                    <a:pt x="105" y="150"/>
                    <a:pt x="103" y="147"/>
                    <a:pt x="106" y="149"/>
                  </a:cubicBezTo>
                  <a:cubicBezTo>
                    <a:pt x="108" y="152"/>
                    <a:pt x="115" y="161"/>
                    <a:pt x="118" y="169"/>
                  </a:cubicBezTo>
                  <a:cubicBezTo>
                    <a:pt x="118" y="178"/>
                    <a:pt x="119" y="178"/>
                    <a:pt x="121" y="187"/>
                  </a:cubicBezTo>
                  <a:cubicBezTo>
                    <a:pt x="120" y="187"/>
                    <a:pt x="120" y="186"/>
                    <a:pt x="120" y="187"/>
                  </a:cubicBezTo>
                  <a:cubicBezTo>
                    <a:pt x="122" y="187"/>
                    <a:pt x="121" y="193"/>
                    <a:pt x="122" y="194"/>
                  </a:cubicBezTo>
                  <a:cubicBezTo>
                    <a:pt x="121" y="208"/>
                    <a:pt x="118" y="218"/>
                    <a:pt x="113" y="229"/>
                  </a:cubicBezTo>
                  <a:cubicBezTo>
                    <a:pt x="114" y="228"/>
                    <a:pt x="113" y="226"/>
                    <a:pt x="112" y="228"/>
                  </a:cubicBezTo>
                  <a:cubicBezTo>
                    <a:pt x="112" y="231"/>
                    <a:pt x="112" y="231"/>
                    <a:pt x="112" y="231"/>
                  </a:cubicBezTo>
                  <a:cubicBezTo>
                    <a:pt x="111" y="231"/>
                    <a:pt x="111" y="231"/>
                    <a:pt x="111" y="231"/>
                  </a:cubicBezTo>
                  <a:cubicBezTo>
                    <a:pt x="111" y="232"/>
                    <a:pt x="111" y="234"/>
                    <a:pt x="112" y="233"/>
                  </a:cubicBezTo>
                  <a:cubicBezTo>
                    <a:pt x="101" y="261"/>
                    <a:pt x="80" y="281"/>
                    <a:pt x="62" y="303"/>
                  </a:cubicBezTo>
                  <a:cubicBezTo>
                    <a:pt x="57" y="307"/>
                    <a:pt x="51" y="315"/>
                    <a:pt x="47" y="320"/>
                  </a:cubicBezTo>
                  <a:cubicBezTo>
                    <a:pt x="30" y="334"/>
                    <a:pt x="15" y="346"/>
                    <a:pt x="2" y="362"/>
                  </a:cubicBezTo>
                  <a:cubicBezTo>
                    <a:pt x="2" y="362"/>
                    <a:pt x="0" y="357"/>
                    <a:pt x="6" y="35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algn="l" defTabSz="914400" rtl="0"/>
              <a:endParaRPr lang="zh-CN" altLang="en-US" sz="1800" kern="120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grpSp>
          <p:nvGrpSpPr>
            <p:cNvPr id="22" name="组合 21"/>
            <p:cNvGrpSpPr/>
            <p:nvPr/>
          </p:nvGrpSpPr>
          <p:grpSpPr>
            <a:xfrm>
              <a:off x="8412163" y="1649413"/>
              <a:ext cx="1909762" cy="1881188"/>
              <a:chOff x="8412163" y="1649413"/>
              <a:chExt cx="1909762" cy="1881188"/>
            </a:xfrm>
          </p:grpSpPr>
          <p:sp>
            <p:nvSpPr>
              <p:cNvPr id="23" name="Freeform 5"/>
              <p:cNvSpPr/>
              <p:nvPr/>
            </p:nvSpPr>
            <p:spPr bwMode="auto">
              <a:xfrm>
                <a:off x="9121775" y="3165476"/>
                <a:ext cx="7937" cy="15875"/>
              </a:xfrm>
              <a:custGeom>
                <a:avLst/>
                <a:gdLst>
                  <a:gd name="T0" fmla="*/ 1 w 2"/>
                  <a:gd name="T1" fmla="*/ 1 h 4"/>
                  <a:gd name="T2" fmla="*/ 1 w 2"/>
                  <a:gd name="T3" fmla="*/ 3 h 4"/>
                  <a:gd name="T4" fmla="*/ 1 w 2"/>
                  <a:gd name="T5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4">
                    <a:moveTo>
                      <a:pt x="1" y="1"/>
                    </a:moveTo>
                    <a:cubicBezTo>
                      <a:pt x="1" y="4"/>
                      <a:pt x="2" y="0"/>
                      <a:pt x="1" y="3"/>
                    </a:cubicBezTo>
                    <a:cubicBezTo>
                      <a:pt x="1" y="3"/>
                      <a:pt x="0" y="2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24" name="Freeform 6"/>
              <p:cNvSpPr/>
              <p:nvPr/>
            </p:nvSpPr>
            <p:spPr bwMode="auto">
              <a:xfrm>
                <a:off x="8896350" y="2154238"/>
                <a:ext cx="922337" cy="1030288"/>
              </a:xfrm>
              <a:custGeom>
                <a:avLst/>
                <a:gdLst>
                  <a:gd name="T0" fmla="*/ 183 w 245"/>
                  <a:gd name="T1" fmla="*/ 210 h 274"/>
                  <a:gd name="T2" fmla="*/ 197 w 245"/>
                  <a:gd name="T3" fmla="*/ 195 h 274"/>
                  <a:gd name="T4" fmla="*/ 217 w 245"/>
                  <a:gd name="T5" fmla="*/ 160 h 274"/>
                  <a:gd name="T6" fmla="*/ 222 w 245"/>
                  <a:gd name="T7" fmla="*/ 147 h 274"/>
                  <a:gd name="T8" fmla="*/ 227 w 245"/>
                  <a:gd name="T9" fmla="*/ 104 h 274"/>
                  <a:gd name="T10" fmla="*/ 224 w 245"/>
                  <a:gd name="T11" fmla="*/ 91 h 274"/>
                  <a:gd name="T12" fmla="*/ 214 w 245"/>
                  <a:gd name="T13" fmla="*/ 69 h 274"/>
                  <a:gd name="T14" fmla="*/ 204 w 245"/>
                  <a:gd name="T15" fmla="*/ 51 h 274"/>
                  <a:gd name="T16" fmla="*/ 197 w 245"/>
                  <a:gd name="T17" fmla="*/ 42 h 274"/>
                  <a:gd name="T18" fmla="*/ 188 w 245"/>
                  <a:gd name="T19" fmla="*/ 37 h 274"/>
                  <a:gd name="T20" fmla="*/ 168 w 245"/>
                  <a:gd name="T21" fmla="*/ 26 h 274"/>
                  <a:gd name="T22" fmla="*/ 156 w 245"/>
                  <a:gd name="T23" fmla="*/ 22 h 274"/>
                  <a:gd name="T24" fmla="*/ 142 w 245"/>
                  <a:gd name="T25" fmla="*/ 20 h 274"/>
                  <a:gd name="T26" fmla="*/ 125 w 245"/>
                  <a:gd name="T27" fmla="*/ 16 h 274"/>
                  <a:gd name="T28" fmla="*/ 106 w 245"/>
                  <a:gd name="T29" fmla="*/ 17 h 274"/>
                  <a:gd name="T30" fmla="*/ 83 w 245"/>
                  <a:gd name="T31" fmla="*/ 21 h 274"/>
                  <a:gd name="T32" fmla="*/ 75 w 245"/>
                  <a:gd name="T33" fmla="*/ 26 h 274"/>
                  <a:gd name="T34" fmla="*/ 66 w 245"/>
                  <a:gd name="T35" fmla="*/ 29 h 274"/>
                  <a:gd name="T36" fmla="*/ 60 w 245"/>
                  <a:gd name="T37" fmla="*/ 35 h 274"/>
                  <a:gd name="T38" fmla="*/ 57 w 245"/>
                  <a:gd name="T39" fmla="*/ 38 h 274"/>
                  <a:gd name="T40" fmla="*/ 50 w 245"/>
                  <a:gd name="T41" fmla="*/ 46 h 274"/>
                  <a:gd name="T42" fmla="*/ 31 w 245"/>
                  <a:gd name="T43" fmla="*/ 72 h 274"/>
                  <a:gd name="T44" fmla="*/ 26 w 245"/>
                  <a:gd name="T45" fmla="*/ 84 h 274"/>
                  <a:gd name="T46" fmla="*/ 22 w 245"/>
                  <a:gd name="T47" fmla="*/ 94 h 274"/>
                  <a:gd name="T48" fmla="*/ 18 w 245"/>
                  <a:gd name="T49" fmla="*/ 120 h 274"/>
                  <a:gd name="T50" fmla="*/ 14 w 245"/>
                  <a:gd name="T51" fmla="*/ 126 h 274"/>
                  <a:gd name="T52" fmla="*/ 19 w 245"/>
                  <a:gd name="T53" fmla="*/ 135 h 274"/>
                  <a:gd name="T54" fmla="*/ 25 w 245"/>
                  <a:gd name="T55" fmla="*/ 142 h 274"/>
                  <a:gd name="T56" fmla="*/ 27 w 245"/>
                  <a:gd name="T57" fmla="*/ 153 h 274"/>
                  <a:gd name="T58" fmla="*/ 31 w 245"/>
                  <a:gd name="T59" fmla="*/ 156 h 274"/>
                  <a:gd name="T60" fmla="*/ 31 w 245"/>
                  <a:gd name="T61" fmla="*/ 162 h 274"/>
                  <a:gd name="T62" fmla="*/ 32 w 245"/>
                  <a:gd name="T63" fmla="*/ 173 h 274"/>
                  <a:gd name="T64" fmla="*/ 40 w 245"/>
                  <a:gd name="T65" fmla="*/ 180 h 274"/>
                  <a:gd name="T66" fmla="*/ 41 w 245"/>
                  <a:gd name="T67" fmla="*/ 186 h 274"/>
                  <a:gd name="T68" fmla="*/ 48 w 245"/>
                  <a:gd name="T69" fmla="*/ 193 h 274"/>
                  <a:gd name="T70" fmla="*/ 53 w 245"/>
                  <a:gd name="T71" fmla="*/ 202 h 274"/>
                  <a:gd name="T72" fmla="*/ 46 w 245"/>
                  <a:gd name="T73" fmla="*/ 200 h 274"/>
                  <a:gd name="T74" fmla="*/ 57 w 245"/>
                  <a:gd name="T75" fmla="*/ 214 h 274"/>
                  <a:gd name="T76" fmla="*/ 61 w 245"/>
                  <a:gd name="T77" fmla="*/ 241 h 274"/>
                  <a:gd name="T78" fmla="*/ 62 w 245"/>
                  <a:gd name="T79" fmla="*/ 248 h 274"/>
                  <a:gd name="T80" fmla="*/ 64 w 245"/>
                  <a:gd name="T81" fmla="*/ 265 h 274"/>
                  <a:gd name="T82" fmla="*/ 61 w 245"/>
                  <a:gd name="T83" fmla="*/ 259 h 274"/>
                  <a:gd name="T84" fmla="*/ 60 w 245"/>
                  <a:gd name="T85" fmla="*/ 243 h 274"/>
                  <a:gd name="T86" fmla="*/ 44 w 245"/>
                  <a:gd name="T87" fmla="*/ 219 h 274"/>
                  <a:gd name="T88" fmla="*/ 19 w 245"/>
                  <a:gd name="T89" fmla="*/ 177 h 274"/>
                  <a:gd name="T90" fmla="*/ 2 w 245"/>
                  <a:gd name="T91" fmla="*/ 123 h 274"/>
                  <a:gd name="T92" fmla="*/ 10 w 245"/>
                  <a:gd name="T93" fmla="*/ 78 h 274"/>
                  <a:gd name="T94" fmla="*/ 25 w 245"/>
                  <a:gd name="T95" fmla="*/ 48 h 274"/>
                  <a:gd name="T96" fmla="*/ 82 w 245"/>
                  <a:gd name="T97" fmla="*/ 6 h 274"/>
                  <a:gd name="T98" fmla="*/ 120 w 245"/>
                  <a:gd name="T99" fmla="*/ 2 h 274"/>
                  <a:gd name="T100" fmla="*/ 166 w 245"/>
                  <a:gd name="T101" fmla="*/ 13 h 274"/>
                  <a:gd name="T102" fmla="*/ 239 w 245"/>
                  <a:gd name="T103" fmla="*/ 141 h 274"/>
                  <a:gd name="T104" fmla="*/ 221 w 245"/>
                  <a:gd name="T105" fmla="*/ 181 h 274"/>
                  <a:gd name="T106" fmla="*/ 148 w 245"/>
                  <a:gd name="T107" fmla="*/ 266 h 2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245" h="274">
                    <a:moveTo>
                      <a:pt x="148" y="266"/>
                    </a:moveTo>
                    <a:cubicBezTo>
                      <a:pt x="144" y="256"/>
                      <a:pt x="154" y="248"/>
                      <a:pt x="155" y="239"/>
                    </a:cubicBezTo>
                    <a:cubicBezTo>
                      <a:pt x="156" y="238"/>
                      <a:pt x="157" y="241"/>
                      <a:pt x="158" y="239"/>
                    </a:cubicBezTo>
                    <a:cubicBezTo>
                      <a:pt x="160" y="229"/>
                      <a:pt x="170" y="220"/>
                      <a:pt x="180" y="214"/>
                    </a:cubicBezTo>
                    <a:cubicBezTo>
                      <a:pt x="180" y="215"/>
                      <a:pt x="180" y="215"/>
                      <a:pt x="180" y="215"/>
                    </a:cubicBezTo>
                    <a:cubicBezTo>
                      <a:pt x="182" y="214"/>
                      <a:pt x="182" y="211"/>
                      <a:pt x="183" y="210"/>
                    </a:cubicBezTo>
                    <a:cubicBezTo>
                      <a:pt x="184" y="210"/>
                      <a:pt x="183" y="211"/>
                      <a:pt x="184" y="211"/>
                    </a:cubicBezTo>
                    <a:cubicBezTo>
                      <a:pt x="183" y="209"/>
                      <a:pt x="186" y="207"/>
                      <a:pt x="186" y="206"/>
                    </a:cubicBezTo>
                    <a:cubicBezTo>
                      <a:pt x="187" y="206"/>
                      <a:pt x="188" y="207"/>
                      <a:pt x="189" y="206"/>
                    </a:cubicBezTo>
                    <a:cubicBezTo>
                      <a:pt x="189" y="204"/>
                      <a:pt x="189" y="204"/>
                      <a:pt x="189" y="204"/>
                    </a:cubicBezTo>
                    <a:cubicBezTo>
                      <a:pt x="188" y="199"/>
                      <a:pt x="195" y="199"/>
                      <a:pt x="196" y="194"/>
                    </a:cubicBezTo>
                    <a:cubicBezTo>
                      <a:pt x="197" y="194"/>
                      <a:pt x="196" y="195"/>
                      <a:pt x="197" y="195"/>
                    </a:cubicBezTo>
                    <a:cubicBezTo>
                      <a:pt x="200" y="188"/>
                      <a:pt x="207" y="181"/>
                      <a:pt x="210" y="174"/>
                    </a:cubicBezTo>
                    <a:cubicBezTo>
                      <a:pt x="211" y="174"/>
                      <a:pt x="211" y="175"/>
                      <a:pt x="212" y="175"/>
                    </a:cubicBezTo>
                    <a:cubicBezTo>
                      <a:pt x="211" y="174"/>
                      <a:pt x="212" y="171"/>
                      <a:pt x="213" y="169"/>
                    </a:cubicBezTo>
                    <a:cubicBezTo>
                      <a:pt x="215" y="169"/>
                      <a:pt x="214" y="165"/>
                      <a:pt x="216" y="164"/>
                    </a:cubicBezTo>
                    <a:cubicBezTo>
                      <a:pt x="216" y="164"/>
                      <a:pt x="216" y="164"/>
                      <a:pt x="216" y="164"/>
                    </a:cubicBezTo>
                    <a:cubicBezTo>
                      <a:pt x="215" y="162"/>
                      <a:pt x="219" y="162"/>
                      <a:pt x="217" y="160"/>
                    </a:cubicBezTo>
                    <a:cubicBezTo>
                      <a:pt x="219" y="159"/>
                      <a:pt x="219" y="159"/>
                      <a:pt x="219" y="159"/>
                    </a:cubicBezTo>
                    <a:cubicBezTo>
                      <a:pt x="217" y="158"/>
                      <a:pt x="221" y="157"/>
                      <a:pt x="221" y="155"/>
                    </a:cubicBezTo>
                    <a:cubicBezTo>
                      <a:pt x="220" y="155"/>
                      <a:pt x="220" y="155"/>
                      <a:pt x="220" y="155"/>
                    </a:cubicBezTo>
                    <a:cubicBezTo>
                      <a:pt x="220" y="154"/>
                      <a:pt x="222" y="153"/>
                      <a:pt x="222" y="152"/>
                    </a:cubicBezTo>
                    <a:cubicBezTo>
                      <a:pt x="222" y="152"/>
                      <a:pt x="222" y="152"/>
                      <a:pt x="222" y="152"/>
                    </a:cubicBezTo>
                    <a:cubicBezTo>
                      <a:pt x="223" y="149"/>
                      <a:pt x="224" y="147"/>
                      <a:pt x="222" y="147"/>
                    </a:cubicBezTo>
                    <a:cubicBezTo>
                      <a:pt x="224" y="146"/>
                      <a:pt x="222" y="150"/>
                      <a:pt x="225" y="149"/>
                    </a:cubicBezTo>
                    <a:cubicBezTo>
                      <a:pt x="226" y="138"/>
                      <a:pt x="228" y="128"/>
                      <a:pt x="228" y="117"/>
                    </a:cubicBezTo>
                    <a:cubicBezTo>
                      <a:pt x="229" y="116"/>
                      <a:pt x="229" y="115"/>
                      <a:pt x="230" y="115"/>
                    </a:cubicBezTo>
                    <a:cubicBezTo>
                      <a:pt x="229" y="114"/>
                      <a:pt x="229" y="111"/>
                      <a:pt x="228" y="110"/>
                    </a:cubicBezTo>
                    <a:cubicBezTo>
                      <a:pt x="228" y="110"/>
                      <a:pt x="229" y="109"/>
                      <a:pt x="229" y="109"/>
                    </a:cubicBezTo>
                    <a:cubicBezTo>
                      <a:pt x="229" y="106"/>
                      <a:pt x="226" y="107"/>
                      <a:pt x="227" y="104"/>
                    </a:cubicBezTo>
                    <a:cubicBezTo>
                      <a:pt x="228" y="105"/>
                      <a:pt x="228" y="105"/>
                      <a:pt x="229" y="105"/>
                    </a:cubicBezTo>
                    <a:cubicBezTo>
                      <a:pt x="227" y="103"/>
                      <a:pt x="227" y="101"/>
                      <a:pt x="226" y="99"/>
                    </a:cubicBezTo>
                    <a:cubicBezTo>
                      <a:pt x="226" y="99"/>
                      <a:pt x="227" y="100"/>
                      <a:pt x="227" y="100"/>
                    </a:cubicBezTo>
                    <a:cubicBezTo>
                      <a:pt x="225" y="98"/>
                      <a:pt x="227" y="95"/>
                      <a:pt x="225" y="93"/>
                    </a:cubicBezTo>
                    <a:cubicBezTo>
                      <a:pt x="227" y="94"/>
                      <a:pt x="227" y="94"/>
                      <a:pt x="227" y="94"/>
                    </a:cubicBezTo>
                    <a:cubicBezTo>
                      <a:pt x="227" y="90"/>
                      <a:pt x="224" y="93"/>
                      <a:pt x="224" y="91"/>
                    </a:cubicBezTo>
                    <a:cubicBezTo>
                      <a:pt x="225" y="91"/>
                      <a:pt x="225" y="91"/>
                      <a:pt x="226" y="91"/>
                    </a:cubicBezTo>
                    <a:cubicBezTo>
                      <a:pt x="223" y="89"/>
                      <a:pt x="222" y="84"/>
                      <a:pt x="221" y="82"/>
                    </a:cubicBezTo>
                    <a:cubicBezTo>
                      <a:pt x="221" y="82"/>
                      <a:pt x="221" y="82"/>
                      <a:pt x="221" y="82"/>
                    </a:cubicBezTo>
                    <a:cubicBezTo>
                      <a:pt x="220" y="79"/>
                      <a:pt x="220" y="76"/>
                      <a:pt x="218" y="74"/>
                    </a:cubicBezTo>
                    <a:cubicBezTo>
                      <a:pt x="218" y="72"/>
                      <a:pt x="220" y="73"/>
                      <a:pt x="219" y="70"/>
                    </a:cubicBezTo>
                    <a:cubicBezTo>
                      <a:pt x="217" y="71"/>
                      <a:pt x="215" y="66"/>
                      <a:pt x="214" y="69"/>
                    </a:cubicBezTo>
                    <a:cubicBezTo>
                      <a:pt x="213" y="66"/>
                      <a:pt x="212" y="62"/>
                      <a:pt x="210" y="61"/>
                    </a:cubicBezTo>
                    <a:cubicBezTo>
                      <a:pt x="212" y="62"/>
                      <a:pt x="212" y="59"/>
                      <a:pt x="213" y="60"/>
                    </a:cubicBezTo>
                    <a:cubicBezTo>
                      <a:pt x="214" y="58"/>
                      <a:pt x="214" y="58"/>
                      <a:pt x="214" y="58"/>
                    </a:cubicBezTo>
                    <a:cubicBezTo>
                      <a:pt x="215" y="58"/>
                      <a:pt x="214" y="60"/>
                      <a:pt x="215" y="59"/>
                    </a:cubicBezTo>
                    <a:cubicBezTo>
                      <a:pt x="214" y="58"/>
                      <a:pt x="212" y="55"/>
                      <a:pt x="212" y="55"/>
                    </a:cubicBezTo>
                    <a:cubicBezTo>
                      <a:pt x="209" y="54"/>
                      <a:pt x="206" y="54"/>
                      <a:pt x="204" y="51"/>
                    </a:cubicBezTo>
                    <a:cubicBezTo>
                      <a:pt x="205" y="52"/>
                      <a:pt x="205" y="49"/>
                      <a:pt x="206" y="50"/>
                    </a:cubicBezTo>
                    <a:cubicBezTo>
                      <a:pt x="200" y="49"/>
                      <a:pt x="200" y="49"/>
                      <a:pt x="200" y="49"/>
                    </a:cubicBezTo>
                    <a:cubicBezTo>
                      <a:pt x="199" y="48"/>
                      <a:pt x="201" y="47"/>
                      <a:pt x="200" y="47"/>
                    </a:cubicBezTo>
                    <a:cubicBezTo>
                      <a:pt x="199" y="47"/>
                      <a:pt x="199" y="47"/>
                      <a:pt x="198" y="47"/>
                    </a:cubicBezTo>
                    <a:cubicBezTo>
                      <a:pt x="198" y="46"/>
                      <a:pt x="195" y="44"/>
                      <a:pt x="196" y="42"/>
                    </a:cubicBezTo>
                    <a:cubicBezTo>
                      <a:pt x="196" y="41"/>
                      <a:pt x="197" y="43"/>
                      <a:pt x="197" y="42"/>
                    </a:cubicBezTo>
                    <a:cubicBezTo>
                      <a:pt x="196" y="40"/>
                      <a:pt x="195" y="41"/>
                      <a:pt x="194" y="39"/>
                    </a:cubicBezTo>
                    <a:cubicBezTo>
                      <a:pt x="194" y="39"/>
                      <a:pt x="194" y="39"/>
                      <a:pt x="194" y="39"/>
                    </a:cubicBezTo>
                    <a:cubicBezTo>
                      <a:pt x="193" y="38"/>
                      <a:pt x="190" y="37"/>
                      <a:pt x="190" y="39"/>
                    </a:cubicBezTo>
                    <a:cubicBezTo>
                      <a:pt x="191" y="40"/>
                      <a:pt x="191" y="38"/>
                      <a:pt x="192" y="39"/>
                    </a:cubicBezTo>
                    <a:cubicBezTo>
                      <a:pt x="190" y="40"/>
                      <a:pt x="188" y="38"/>
                      <a:pt x="187" y="37"/>
                    </a:cubicBezTo>
                    <a:cubicBezTo>
                      <a:pt x="188" y="37"/>
                      <a:pt x="188" y="37"/>
                      <a:pt x="188" y="37"/>
                    </a:cubicBezTo>
                    <a:cubicBezTo>
                      <a:pt x="186" y="36"/>
                      <a:pt x="183" y="35"/>
                      <a:pt x="180" y="34"/>
                    </a:cubicBezTo>
                    <a:cubicBezTo>
                      <a:pt x="179" y="35"/>
                      <a:pt x="182" y="33"/>
                      <a:pt x="182" y="34"/>
                    </a:cubicBezTo>
                    <a:cubicBezTo>
                      <a:pt x="180" y="31"/>
                      <a:pt x="175" y="31"/>
                      <a:pt x="173" y="28"/>
                    </a:cubicBezTo>
                    <a:cubicBezTo>
                      <a:pt x="173" y="28"/>
                      <a:pt x="172" y="30"/>
                      <a:pt x="173" y="29"/>
                    </a:cubicBezTo>
                    <a:cubicBezTo>
                      <a:pt x="171" y="28"/>
                      <a:pt x="172" y="27"/>
                      <a:pt x="170" y="27"/>
                    </a:cubicBezTo>
                    <a:cubicBezTo>
                      <a:pt x="171" y="26"/>
                      <a:pt x="169" y="27"/>
                      <a:pt x="168" y="26"/>
                    </a:cubicBezTo>
                    <a:cubicBezTo>
                      <a:pt x="167" y="27"/>
                      <a:pt x="168" y="26"/>
                      <a:pt x="169" y="26"/>
                    </a:cubicBezTo>
                    <a:cubicBezTo>
                      <a:pt x="167" y="26"/>
                      <a:pt x="160" y="24"/>
                      <a:pt x="157" y="22"/>
                    </a:cubicBezTo>
                    <a:cubicBezTo>
                      <a:pt x="157" y="23"/>
                      <a:pt x="154" y="24"/>
                      <a:pt x="153" y="23"/>
                    </a:cubicBezTo>
                    <a:cubicBezTo>
                      <a:pt x="154" y="22"/>
                      <a:pt x="154" y="22"/>
                      <a:pt x="154" y="22"/>
                    </a:cubicBezTo>
                    <a:cubicBezTo>
                      <a:pt x="153" y="21"/>
                      <a:pt x="151" y="22"/>
                      <a:pt x="151" y="20"/>
                    </a:cubicBezTo>
                    <a:cubicBezTo>
                      <a:pt x="149" y="21"/>
                      <a:pt x="159" y="21"/>
                      <a:pt x="156" y="22"/>
                    </a:cubicBezTo>
                    <a:cubicBezTo>
                      <a:pt x="156" y="20"/>
                      <a:pt x="152" y="23"/>
                      <a:pt x="153" y="21"/>
                    </a:cubicBezTo>
                    <a:cubicBezTo>
                      <a:pt x="151" y="21"/>
                      <a:pt x="149" y="22"/>
                      <a:pt x="148" y="20"/>
                    </a:cubicBezTo>
                    <a:cubicBezTo>
                      <a:pt x="148" y="20"/>
                      <a:pt x="150" y="18"/>
                      <a:pt x="148" y="18"/>
                    </a:cubicBezTo>
                    <a:cubicBezTo>
                      <a:pt x="146" y="18"/>
                      <a:pt x="147" y="18"/>
                      <a:pt x="145" y="18"/>
                    </a:cubicBezTo>
                    <a:cubicBezTo>
                      <a:pt x="144" y="19"/>
                      <a:pt x="144" y="19"/>
                      <a:pt x="144" y="19"/>
                    </a:cubicBezTo>
                    <a:cubicBezTo>
                      <a:pt x="143" y="20"/>
                      <a:pt x="142" y="18"/>
                      <a:pt x="142" y="20"/>
                    </a:cubicBezTo>
                    <a:cubicBezTo>
                      <a:pt x="142" y="19"/>
                      <a:pt x="138" y="20"/>
                      <a:pt x="139" y="18"/>
                    </a:cubicBezTo>
                    <a:cubicBezTo>
                      <a:pt x="140" y="16"/>
                      <a:pt x="140" y="16"/>
                      <a:pt x="140" y="16"/>
                    </a:cubicBezTo>
                    <a:cubicBezTo>
                      <a:pt x="139" y="16"/>
                      <a:pt x="138" y="18"/>
                      <a:pt x="137" y="18"/>
                    </a:cubicBezTo>
                    <a:cubicBezTo>
                      <a:pt x="136" y="17"/>
                      <a:pt x="136" y="17"/>
                      <a:pt x="136" y="17"/>
                    </a:cubicBezTo>
                    <a:cubicBezTo>
                      <a:pt x="136" y="20"/>
                      <a:pt x="134" y="17"/>
                      <a:pt x="132" y="18"/>
                    </a:cubicBezTo>
                    <a:cubicBezTo>
                      <a:pt x="130" y="17"/>
                      <a:pt x="126" y="18"/>
                      <a:pt x="125" y="16"/>
                    </a:cubicBezTo>
                    <a:cubicBezTo>
                      <a:pt x="124" y="17"/>
                      <a:pt x="122" y="18"/>
                      <a:pt x="120" y="17"/>
                    </a:cubicBezTo>
                    <a:cubicBezTo>
                      <a:pt x="120" y="17"/>
                      <a:pt x="121" y="17"/>
                      <a:pt x="121" y="16"/>
                    </a:cubicBezTo>
                    <a:cubicBezTo>
                      <a:pt x="120" y="15"/>
                      <a:pt x="119" y="16"/>
                      <a:pt x="118" y="16"/>
                    </a:cubicBezTo>
                    <a:cubicBezTo>
                      <a:pt x="119" y="16"/>
                      <a:pt x="116" y="15"/>
                      <a:pt x="114" y="14"/>
                    </a:cubicBezTo>
                    <a:cubicBezTo>
                      <a:pt x="113" y="15"/>
                      <a:pt x="113" y="16"/>
                      <a:pt x="113" y="17"/>
                    </a:cubicBezTo>
                    <a:cubicBezTo>
                      <a:pt x="111" y="15"/>
                      <a:pt x="108" y="19"/>
                      <a:pt x="106" y="17"/>
                    </a:cubicBezTo>
                    <a:cubicBezTo>
                      <a:pt x="107" y="16"/>
                      <a:pt x="109" y="15"/>
                      <a:pt x="107" y="15"/>
                    </a:cubicBezTo>
                    <a:cubicBezTo>
                      <a:pt x="105" y="12"/>
                      <a:pt x="104" y="17"/>
                      <a:pt x="101" y="16"/>
                    </a:cubicBezTo>
                    <a:cubicBezTo>
                      <a:pt x="102" y="18"/>
                      <a:pt x="102" y="18"/>
                      <a:pt x="102" y="18"/>
                    </a:cubicBezTo>
                    <a:cubicBezTo>
                      <a:pt x="101" y="17"/>
                      <a:pt x="99" y="20"/>
                      <a:pt x="99" y="18"/>
                    </a:cubicBezTo>
                    <a:cubicBezTo>
                      <a:pt x="98" y="19"/>
                      <a:pt x="96" y="18"/>
                      <a:pt x="96" y="20"/>
                    </a:cubicBezTo>
                    <a:cubicBezTo>
                      <a:pt x="92" y="19"/>
                      <a:pt x="87" y="24"/>
                      <a:pt x="83" y="21"/>
                    </a:cubicBezTo>
                    <a:cubicBezTo>
                      <a:pt x="83" y="21"/>
                      <a:pt x="81" y="22"/>
                      <a:pt x="82" y="22"/>
                    </a:cubicBezTo>
                    <a:cubicBezTo>
                      <a:pt x="84" y="23"/>
                      <a:pt x="83" y="21"/>
                      <a:pt x="84" y="22"/>
                    </a:cubicBezTo>
                    <a:cubicBezTo>
                      <a:pt x="83" y="22"/>
                      <a:pt x="83" y="23"/>
                      <a:pt x="83" y="23"/>
                    </a:cubicBezTo>
                    <a:cubicBezTo>
                      <a:pt x="82" y="23"/>
                      <a:pt x="81" y="23"/>
                      <a:pt x="82" y="21"/>
                    </a:cubicBezTo>
                    <a:cubicBezTo>
                      <a:pt x="78" y="21"/>
                      <a:pt x="80" y="26"/>
                      <a:pt x="77" y="27"/>
                    </a:cubicBezTo>
                    <a:cubicBezTo>
                      <a:pt x="76" y="26"/>
                      <a:pt x="76" y="26"/>
                      <a:pt x="75" y="26"/>
                    </a:cubicBezTo>
                    <a:cubicBezTo>
                      <a:pt x="74" y="28"/>
                      <a:pt x="74" y="28"/>
                      <a:pt x="74" y="28"/>
                    </a:cubicBezTo>
                    <a:cubicBezTo>
                      <a:pt x="72" y="29"/>
                      <a:pt x="72" y="27"/>
                      <a:pt x="71" y="26"/>
                    </a:cubicBezTo>
                    <a:cubicBezTo>
                      <a:pt x="70" y="27"/>
                      <a:pt x="69" y="27"/>
                      <a:pt x="69" y="29"/>
                    </a:cubicBezTo>
                    <a:cubicBezTo>
                      <a:pt x="66" y="28"/>
                      <a:pt x="66" y="28"/>
                      <a:pt x="66" y="28"/>
                    </a:cubicBezTo>
                    <a:cubicBezTo>
                      <a:pt x="68" y="29"/>
                      <a:pt x="66" y="29"/>
                      <a:pt x="66" y="30"/>
                    </a:cubicBezTo>
                    <a:cubicBezTo>
                      <a:pt x="66" y="29"/>
                      <a:pt x="66" y="29"/>
                      <a:pt x="66" y="29"/>
                    </a:cubicBezTo>
                    <a:cubicBezTo>
                      <a:pt x="65" y="29"/>
                      <a:pt x="64" y="30"/>
                      <a:pt x="64" y="31"/>
                    </a:cubicBezTo>
                    <a:cubicBezTo>
                      <a:pt x="65" y="31"/>
                      <a:pt x="66" y="31"/>
                      <a:pt x="67" y="31"/>
                    </a:cubicBezTo>
                    <a:cubicBezTo>
                      <a:pt x="67" y="32"/>
                      <a:pt x="66" y="32"/>
                      <a:pt x="65" y="33"/>
                    </a:cubicBezTo>
                    <a:cubicBezTo>
                      <a:pt x="65" y="32"/>
                      <a:pt x="63" y="33"/>
                      <a:pt x="62" y="34"/>
                    </a:cubicBezTo>
                    <a:cubicBezTo>
                      <a:pt x="61" y="34"/>
                      <a:pt x="62" y="36"/>
                      <a:pt x="62" y="36"/>
                    </a:cubicBezTo>
                    <a:cubicBezTo>
                      <a:pt x="61" y="35"/>
                      <a:pt x="60" y="37"/>
                      <a:pt x="60" y="35"/>
                    </a:cubicBezTo>
                    <a:cubicBezTo>
                      <a:pt x="60" y="35"/>
                      <a:pt x="61" y="36"/>
                      <a:pt x="61" y="35"/>
                    </a:cubicBezTo>
                    <a:cubicBezTo>
                      <a:pt x="60" y="35"/>
                      <a:pt x="60" y="33"/>
                      <a:pt x="59" y="35"/>
                    </a:cubicBezTo>
                    <a:cubicBezTo>
                      <a:pt x="58" y="37"/>
                      <a:pt x="61" y="37"/>
                      <a:pt x="59" y="38"/>
                    </a:cubicBezTo>
                    <a:cubicBezTo>
                      <a:pt x="59" y="37"/>
                      <a:pt x="59" y="37"/>
                      <a:pt x="59" y="36"/>
                    </a:cubicBezTo>
                    <a:cubicBezTo>
                      <a:pt x="57" y="37"/>
                      <a:pt x="57" y="37"/>
                      <a:pt x="57" y="37"/>
                    </a:cubicBezTo>
                    <a:cubicBezTo>
                      <a:pt x="57" y="38"/>
                      <a:pt x="57" y="38"/>
                      <a:pt x="57" y="38"/>
                    </a:cubicBezTo>
                    <a:cubicBezTo>
                      <a:pt x="57" y="38"/>
                      <a:pt x="57" y="38"/>
                      <a:pt x="57" y="38"/>
                    </a:cubicBezTo>
                    <a:cubicBezTo>
                      <a:pt x="57" y="39"/>
                      <a:pt x="55" y="40"/>
                      <a:pt x="55" y="42"/>
                    </a:cubicBezTo>
                    <a:cubicBezTo>
                      <a:pt x="55" y="43"/>
                      <a:pt x="53" y="43"/>
                      <a:pt x="52" y="43"/>
                    </a:cubicBezTo>
                    <a:cubicBezTo>
                      <a:pt x="52" y="43"/>
                      <a:pt x="52" y="43"/>
                      <a:pt x="52" y="43"/>
                    </a:cubicBezTo>
                    <a:cubicBezTo>
                      <a:pt x="51" y="43"/>
                      <a:pt x="50" y="45"/>
                      <a:pt x="50" y="46"/>
                    </a:cubicBezTo>
                    <a:cubicBezTo>
                      <a:pt x="50" y="46"/>
                      <a:pt x="50" y="46"/>
                      <a:pt x="50" y="46"/>
                    </a:cubicBezTo>
                    <a:cubicBezTo>
                      <a:pt x="49" y="46"/>
                      <a:pt x="48" y="48"/>
                      <a:pt x="48" y="49"/>
                    </a:cubicBezTo>
                    <a:cubicBezTo>
                      <a:pt x="46" y="50"/>
                      <a:pt x="44" y="46"/>
                      <a:pt x="44" y="49"/>
                    </a:cubicBezTo>
                    <a:cubicBezTo>
                      <a:pt x="43" y="50"/>
                      <a:pt x="44" y="52"/>
                      <a:pt x="45" y="52"/>
                    </a:cubicBezTo>
                    <a:cubicBezTo>
                      <a:pt x="42" y="54"/>
                      <a:pt x="42" y="58"/>
                      <a:pt x="39" y="59"/>
                    </a:cubicBezTo>
                    <a:cubicBezTo>
                      <a:pt x="39" y="60"/>
                      <a:pt x="39" y="60"/>
                      <a:pt x="39" y="61"/>
                    </a:cubicBezTo>
                    <a:cubicBezTo>
                      <a:pt x="35" y="64"/>
                      <a:pt x="35" y="70"/>
                      <a:pt x="31" y="72"/>
                    </a:cubicBezTo>
                    <a:cubicBezTo>
                      <a:pt x="31" y="71"/>
                      <a:pt x="30" y="71"/>
                      <a:pt x="29" y="71"/>
                    </a:cubicBezTo>
                    <a:cubicBezTo>
                      <a:pt x="30" y="73"/>
                      <a:pt x="27" y="72"/>
                      <a:pt x="29" y="73"/>
                    </a:cubicBezTo>
                    <a:cubicBezTo>
                      <a:pt x="30" y="73"/>
                      <a:pt x="31" y="74"/>
                      <a:pt x="32" y="73"/>
                    </a:cubicBezTo>
                    <a:cubicBezTo>
                      <a:pt x="31" y="75"/>
                      <a:pt x="29" y="79"/>
                      <a:pt x="28" y="80"/>
                    </a:cubicBezTo>
                    <a:cubicBezTo>
                      <a:pt x="28" y="80"/>
                      <a:pt x="29" y="81"/>
                      <a:pt x="29" y="81"/>
                    </a:cubicBezTo>
                    <a:cubicBezTo>
                      <a:pt x="27" y="80"/>
                      <a:pt x="26" y="82"/>
                      <a:pt x="26" y="84"/>
                    </a:cubicBezTo>
                    <a:cubicBezTo>
                      <a:pt x="27" y="84"/>
                      <a:pt x="27" y="84"/>
                      <a:pt x="27" y="84"/>
                    </a:cubicBezTo>
                    <a:cubicBezTo>
                      <a:pt x="25" y="85"/>
                      <a:pt x="25" y="85"/>
                      <a:pt x="25" y="85"/>
                    </a:cubicBezTo>
                    <a:cubicBezTo>
                      <a:pt x="25" y="86"/>
                      <a:pt x="27" y="86"/>
                      <a:pt x="26" y="87"/>
                    </a:cubicBezTo>
                    <a:cubicBezTo>
                      <a:pt x="25" y="87"/>
                      <a:pt x="25" y="87"/>
                      <a:pt x="25" y="87"/>
                    </a:cubicBezTo>
                    <a:cubicBezTo>
                      <a:pt x="25" y="89"/>
                      <a:pt x="26" y="92"/>
                      <a:pt x="24" y="93"/>
                    </a:cubicBezTo>
                    <a:cubicBezTo>
                      <a:pt x="22" y="94"/>
                      <a:pt x="22" y="94"/>
                      <a:pt x="22" y="94"/>
                    </a:cubicBezTo>
                    <a:cubicBezTo>
                      <a:pt x="22" y="95"/>
                      <a:pt x="23" y="96"/>
                      <a:pt x="24" y="95"/>
                    </a:cubicBezTo>
                    <a:cubicBezTo>
                      <a:pt x="22" y="98"/>
                      <a:pt x="22" y="100"/>
                      <a:pt x="20" y="100"/>
                    </a:cubicBezTo>
                    <a:cubicBezTo>
                      <a:pt x="22" y="106"/>
                      <a:pt x="21" y="113"/>
                      <a:pt x="21" y="119"/>
                    </a:cubicBezTo>
                    <a:cubicBezTo>
                      <a:pt x="20" y="118"/>
                      <a:pt x="20" y="118"/>
                      <a:pt x="20" y="118"/>
                    </a:cubicBezTo>
                    <a:cubicBezTo>
                      <a:pt x="19" y="120"/>
                      <a:pt x="21" y="119"/>
                      <a:pt x="21" y="120"/>
                    </a:cubicBezTo>
                    <a:cubicBezTo>
                      <a:pt x="20" y="120"/>
                      <a:pt x="19" y="121"/>
                      <a:pt x="18" y="120"/>
                    </a:cubicBezTo>
                    <a:cubicBezTo>
                      <a:pt x="17" y="122"/>
                      <a:pt x="20" y="123"/>
                      <a:pt x="20" y="124"/>
                    </a:cubicBezTo>
                    <a:cubicBezTo>
                      <a:pt x="21" y="125"/>
                      <a:pt x="19" y="123"/>
                      <a:pt x="21" y="124"/>
                    </a:cubicBezTo>
                    <a:cubicBezTo>
                      <a:pt x="21" y="124"/>
                      <a:pt x="20" y="127"/>
                      <a:pt x="22" y="127"/>
                    </a:cubicBezTo>
                    <a:cubicBezTo>
                      <a:pt x="21" y="127"/>
                      <a:pt x="20" y="127"/>
                      <a:pt x="19" y="127"/>
                    </a:cubicBezTo>
                    <a:cubicBezTo>
                      <a:pt x="20" y="128"/>
                      <a:pt x="20" y="128"/>
                      <a:pt x="20" y="128"/>
                    </a:cubicBezTo>
                    <a:cubicBezTo>
                      <a:pt x="18" y="130"/>
                      <a:pt x="16" y="125"/>
                      <a:pt x="14" y="126"/>
                    </a:cubicBezTo>
                    <a:cubicBezTo>
                      <a:pt x="14" y="128"/>
                      <a:pt x="14" y="128"/>
                      <a:pt x="14" y="128"/>
                    </a:cubicBezTo>
                    <a:cubicBezTo>
                      <a:pt x="12" y="129"/>
                      <a:pt x="12" y="124"/>
                      <a:pt x="11" y="128"/>
                    </a:cubicBezTo>
                    <a:cubicBezTo>
                      <a:pt x="12" y="129"/>
                      <a:pt x="15" y="130"/>
                      <a:pt x="16" y="129"/>
                    </a:cubicBezTo>
                    <a:cubicBezTo>
                      <a:pt x="16" y="132"/>
                      <a:pt x="20" y="130"/>
                      <a:pt x="20" y="133"/>
                    </a:cubicBezTo>
                    <a:cubicBezTo>
                      <a:pt x="19" y="134"/>
                      <a:pt x="19" y="131"/>
                      <a:pt x="18" y="131"/>
                    </a:cubicBezTo>
                    <a:cubicBezTo>
                      <a:pt x="17" y="133"/>
                      <a:pt x="19" y="134"/>
                      <a:pt x="19" y="135"/>
                    </a:cubicBezTo>
                    <a:cubicBezTo>
                      <a:pt x="19" y="134"/>
                      <a:pt x="21" y="135"/>
                      <a:pt x="22" y="136"/>
                    </a:cubicBezTo>
                    <a:cubicBezTo>
                      <a:pt x="21" y="137"/>
                      <a:pt x="20" y="135"/>
                      <a:pt x="20" y="137"/>
                    </a:cubicBezTo>
                    <a:cubicBezTo>
                      <a:pt x="21" y="137"/>
                      <a:pt x="22" y="139"/>
                      <a:pt x="23" y="137"/>
                    </a:cubicBezTo>
                    <a:cubicBezTo>
                      <a:pt x="25" y="138"/>
                      <a:pt x="23" y="140"/>
                      <a:pt x="24" y="140"/>
                    </a:cubicBezTo>
                    <a:cubicBezTo>
                      <a:pt x="23" y="141"/>
                      <a:pt x="20" y="139"/>
                      <a:pt x="20" y="141"/>
                    </a:cubicBezTo>
                    <a:cubicBezTo>
                      <a:pt x="21" y="141"/>
                      <a:pt x="23" y="144"/>
                      <a:pt x="25" y="142"/>
                    </a:cubicBezTo>
                    <a:cubicBezTo>
                      <a:pt x="25" y="143"/>
                      <a:pt x="23" y="143"/>
                      <a:pt x="22" y="143"/>
                    </a:cubicBezTo>
                    <a:cubicBezTo>
                      <a:pt x="22" y="145"/>
                      <a:pt x="26" y="145"/>
                      <a:pt x="23" y="146"/>
                    </a:cubicBezTo>
                    <a:cubicBezTo>
                      <a:pt x="25" y="146"/>
                      <a:pt x="25" y="146"/>
                      <a:pt x="25" y="146"/>
                    </a:cubicBezTo>
                    <a:cubicBezTo>
                      <a:pt x="25" y="147"/>
                      <a:pt x="24" y="148"/>
                      <a:pt x="24" y="149"/>
                    </a:cubicBezTo>
                    <a:cubicBezTo>
                      <a:pt x="24" y="150"/>
                      <a:pt x="27" y="151"/>
                      <a:pt x="25" y="152"/>
                    </a:cubicBezTo>
                    <a:cubicBezTo>
                      <a:pt x="25" y="152"/>
                      <a:pt x="26" y="155"/>
                      <a:pt x="27" y="153"/>
                    </a:cubicBezTo>
                    <a:cubicBezTo>
                      <a:pt x="27" y="151"/>
                      <a:pt x="25" y="152"/>
                      <a:pt x="27" y="150"/>
                    </a:cubicBezTo>
                    <a:cubicBezTo>
                      <a:pt x="26" y="152"/>
                      <a:pt x="28" y="153"/>
                      <a:pt x="29" y="153"/>
                    </a:cubicBezTo>
                    <a:cubicBezTo>
                      <a:pt x="28" y="154"/>
                      <a:pt x="28" y="154"/>
                      <a:pt x="28" y="154"/>
                    </a:cubicBezTo>
                    <a:cubicBezTo>
                      <a:pt x="29" y="154"/>
                      <a:pt x="29" y="156"/>
                      <a:pt x="30" y="156"/>
                    </a:cubicBezTo>
                    <a:cubicBezTo>
                      <a:pt x="30" y="155"/>
                      <a:pt x="29" y="156"/>
                      <a:pt x="29" y="156"/>
                    </a:cubicBezTo>
                    <a:cubicBezTo>
                      <a:pt x="31" y="156"/>
                      <a:pt x="31" y="156"/>
                      <a:pt x="31" y="156"/>
                    </a:cubicBezTo>
                    <a:cubicBezTo>
                      <a:pt x="32" y="158"/>
                      <a:pt x="29" y="158"/>
                      <a:pt x="30" y="160"/>
                    </a:cubicBezTo>
                    <a:cubicBezTo>
                      <a:pt x="28" y="159"/>
                      <a:pt x="28" y="159"/>
                      <a:pt x="28" y="159"/>
                    </a:cubicBezTo>
                    <a:cubicBezTo>
                      <a:pt x="29" y="159"/>
                      <a:pt x="28" y="160"/>
                      <a:pt x="29" y="161"/>
                    </a:cubicBezTo>
                    <a:cubicBezTo>
                      <a:pt x="30" y="161"/>
                      <a:pt x="32" y="161"/>
                      <a:pt x="33" y="161"/>
                    </a:cubicBezTo>
                    <a:cubicBezTo>
                      <a:pt x="34" y="162"/>
                      <a:pt x="32" y="162"/>
                      <a:pt x="34" y="163"/>
                    </a:cubicBezTo>
                    <a:cubicBezTo>
                      <a:pt x="31" y="162"/>
                      <a:pt x="31" y="162"/>
                      <a:pt x="31" y="162"/>
                    </a:cubicBezTo>
                    <a:cubicBezTo>
                      <a:pt x="31" y="162"/>
                      <a:pt x="30" y="164"/>
                      <a:pt x="31" y="166"/>
                    </a:cubicBezTo>
                    <a:cubicBezTo>
                      <a:pt x="32" y="167"/>
                      <a:pt x="34" y="167"/>
                      <a:pt x="34" y="165"/>
                    </a:cubicBezTo>
                    <a:cubicBezTo>
                      <a:pt x="34" y="166"/>
                      <a:pt x="34" y="168"/>
                      <a:pt x="33" y="168"/>
                    </a:cubicBezTo>
                    <a:cubicBezTo>
                      <a:pt x="34" y="169"/>
                      <a:pt x="34" y="167"/>
                      <a:pt x="36" y="168"/>
                    </a:cubicBezTo>
                    <a:cubicBezTo>
                      <a:pt x="35" y="169"/>
                      <a:pt x="35" y="172"/>
                      <a:pt x="35" y="173"/>
                    </a:cubicBezTo>
                    <a:cubicBezTo>
                      <a:pt x="32" y="173"/>
                      <a:pt x="32" y="173"/>
                      <a:pt x="32" y="173"/>
                    </a:cubicBezTo>
                    <a:cubicBezTo>
                      <a:pt x="32" y="174"/>
                      <a:pt x="32" y="174"/>
                      <a:pt x="32" y="174"/>
                    </a:cubicBezTo>
                    <a:cubicBezTo>
                      <a:pt x="30" y="173"/>
                      <a:pt x="32" y="175"/>
                      <a:pt x="30" y="175"/>
                    </a:cubicBezTo>
                    <a:cubicBezTo>
                      <a:pt x="30" y="176"/>
                      <a:pt x="31" y="177"/>
                      <a:pt x="32" y="177"/>
                    </a:cubicBezTo>
                    <a:cubicBezTo>
                      <a:pt x="33" y="174"/>
                      <a:pt x="36" y="178"/>
                      <a:pt x="38" y="176"/>
                    </a:cubicBezTo>
                    <a:cubicBezTo>
                      <a:pt x="41" y="179"/>
                      <a:pt x="34" y="181"/>
                      <a:pt x="39" y="182"/>
                    </a:cubicBezTo>
                    <a:cubicBezTo>
                      <a:pt x="39" y="181"/>
                      <a:pt x="42" y="182"/>
                      <a:pt x="40" y="180"/>
                    </a:cubicBezTo>
                    <a:cubicBezTo>
                      <a:pt x="41" y="182"/>
                      <a:pt x="43" y="180"/>
                      <a:pt x="44" y="183"/>
                    </a:cubicBezTo>
                    <a:cubicBezTo>
                      <a:pt x="42" y="182"/>
                      <a:pt x="42" y="186"/>
                      <a:pt x="39" y="185"/>
                    </a:cubicBezTo>
                    <a:cubicBezTo>
                      <a:pt x="40" y="184"/>
                      <a:pt x="39" y="183"/>
                      <a:pt x="39" y="183"/>
                    </a:cubicBezTo>
                    <a:cubicBezTo>
                      <a:pt x="38" y="184"/>
                      <a:pt x="36" y="184"/>
                      <a:pt x="37" y="186"/>
                    </a:cubicBezTo>
                    <a:cubicBezTo>
                      <a:pt x="38" y="187"/>
                      <a:pt x="39" y="188"/>
                      <a:pt x="40" y="188"/>
                    </a:cubicBezTo>
                    <a:cubicBezTo>
                      <a:pt x="42" y="187"/>
                      <a:pt x="39" y="186"/>
                      <a:pt x="41" y="186"/>
                    </a:cubicBezTo>
                    <a:cubicBezTo>
                      <a:pt x="43" y="188"/>
                      <a:pt x="41" y="189"/>
                      <a:pt x="44" y="189"/>
                    </a:cubicBezTo>
                    <a:cubicBezTo>
                      <a:pt x="43" y="188"/>
                      <a:pt x="44" y="187"/>
                      <a:pt x="45" y="186"/>
                    </a:cubicBezTo>
                    <a:cubicBezTo>
                      <a:pt x="47" y="188"/>
                      <a:pt x="47" y="188"/>
                      <a:pt x="47" y="188"/>
                    </a:cubicBezTo>
                    <a:cubicBezTo>
                      <a:pt x="45" y="188"/>
                      <a:pt x="45" y="188"/>
                      <a:pt x="45" y="188"/>
                    </a:cubicBezTo>
                    <a:cubicBezTo>
                      <a:pt x="46" y="191"/>
                      <a:pt x="48" y="188"/>
                      <a:pt x="49" y="190"/>
                    </a:cubicBezTo>
                    <a:cubicBezTo>
                      <a:pt x="48" y="193"/>
                      <a:pt x="48" y="193"/>
                      <a:pt x="48" y="193"/>
                    </a:cubicBezTo>
                    <a:cubicBezTo>
                      <a:pt x="46" y="193"/>
                      <a:pt x="46" y="188"/>
                      <a:pt x="44" y="190"/>
                    </a:cubicBezTo>
                    <a:cubicBezTo>
                      <a:pt x="45" y="192"/>
                      <a:pt x="46" y="192"/>
                      <a:pt x="47" y="194"/>
                    </a:cubicBezTo>
                    <a:cubicBezTo>
                      <a:pt x="46" y="193"/>
                      <a:pt x="46" y="193"/>
                      <a:pt x="46" y="193"/>
                    </a:cubicBezTo>
                    <a:cubicBezTo>
                      <a:pt x="46" y="194"/>
                      <a:pt x="43" y="196"/>
                      <a:pt x="46" y="198"/>
                    </a:cubicBezTo>
                    <a:cubicBezTo>
                      <a:pt x="48" y="198"/>
                      <a:pt x="47" y="197"/>
                      <a:pt x="48" y="197"/>
                    </a:cubicBezTo>
                    <a:cubicBezTo>
                      <a:pt x="50" y="200"/>
                      <a:pt x="52" y="200"/>
                      <a:pt x="53" y="202"/>
                    </a:cubicBezTo>
                    <a:cubicBezTo>
                      <a:pt x="51" y="202"/>
                      <a:pt x="54" y="205"/>
                      <a:pt x="51" y="204"/>
                    </a:cubicBezTo>
                    <a:cubicBezTo>
                      <a:pt x="52" y="203"/>
                      <a:pt x="49" y="198"/>
                      <a:pt x="47" y="198"/>
                    </a:cubicBezTo>
                    <a:cubicBezTo>
                      <a:pt x="46" y="201"/>
                      <a:pt x="46" y="196"/>
                      <a:pt x="44" y="197"/>
                    </a:cubicBezTo>
                    <a:cubicBezTo>
                      <a:pt x="45" y="199"/>
                      <a:pt x="43" y="200"/>
                      <a:pt x="42" y="201"/>
                    </a:cubicBezTo>
                    <a:cubicBezTo>
                      <a:pt x="42" y="202"/>
                      <a:pt x="43" y="202"/>
                      <a:pt x="43" y="202"/>
                    </a:cubicBezTo>
                    <a:cubicBezTo>
                      <a:pt x="45" y="202"/>
                      <a:pt x="44" y="201"/>
                      <a:pt x="46" y="200"/>
                    </a:cubicBezTo>
                    <a:cubicBezTo>
                      <a:pt x="47" y="203"/>
                      <a:pt x="49" y="205"/>
                      <a:pt x="51" y="206"/>
                    </a:cubicBezTo>
                    <a:cubicBezTo>
                      <a:pt x="51" y="207"/>
                      <a:pt x="49" y="208"/>
                      <a:pt x="48" y="207"/>
                    </a:cubicBezTo>
                    <a:cubicBezTo>
                      <a:pt x="50" y="209"/>
                      <a:pt x="52" y="213"/>
                      <a:pt x="53" y="216"/>
                    </a:cubicBezTo>
                    <a:cubicBezTo>
                      <a:pt x="54" y="213"/>
                      <a:pt x="55" y="219"/>
                      <a:pt x="57" y="217"/>
                    </a:cubicBezTo>
                    <a:cubicBezTo>
                      <a:pt x="56" y="215"/>
                      <a:pt x="57" y="213"/>
                      <a:pt x="58" y="213"/>
                    </a:cubicBezTo>
                    <a:cubicBezTo>
                      <a:pt x="59" y="214"/>
                      <a:pt x="57" y="214"/>
                      <a:pt x="57" y="214"/>
                    </a:cubicBezTo>
                    <a:cubicBezTo>
                      <a:pt x="59" y="215"/>
                      <a:pt x="56" y="217"/>
                      <a:pt x="59" y="218"/>
                    </a:cubicBezTo>
                    <a:cubicBezTo>
                      <a:pt x="57" y="215"/>
                      <a:pt x="56" y="218"/>
                      <a:pt x="54" y="219"/>
                    </a:cubicBezTo>
                    <a:cubicBezTo>
                      <a:pt x="56" y="220"/>
                      <a:pt x="53" y="219"/>
                      <a:pt x="54" y="221"/>
                    </a:cubicBezTo>
                    <a:cubicBezTo>
                      <a:pt x="56" y="223"/>
                      <a:pt x="58" y="225"/>
                      <a:pt x="59" y="227"/>
                    </a:cubicBezTo>
                    <a:cubicBezTo>
                      <a:pt x="59" y="231"/>
                      <a:pt x="63" y="235"/>
                      <a:pt x="63" y="238"/>
                    </a:cubicBezTo>
                    <a:cubicBezTo>
                      <a:pt x="63" y="240"/>
                      <a:pt x="61" y="239"/>
                      <a:pt x="61" y="241"/>
                    </a:cubicBezTo>
                    <a:cubicBezTo>
                      <a:pt x="61" y="243"/>
                      <a:pt x="62" y="239"/>
                      <a:pt x="62" y="242"/>
                    </a:cubicBezTo>
                    <a:cubicBezTo>
                      <a:pt x="62" y="242"/>
                      <a:pt x="62" y="242"/>
                      <a:pt x="62" y="242"/>
                    </a:cubicBezTo>
                    <a:cubicBezTo>
                      <a:pt x="63" y="243"/>
                      <a:pt x="62" y="247"/>
                      <a:pt x="65" y="247"/>
                    </a:cubicBezTo>
                    <a:cubicBezTo>
                      <a:pt x="63" y="247"/>
                      <a:pt x="63" y="247"/>
                      <a:pt x="63" y="247"/>
                    </a:cubicBezTo>
                    <a:cubicBezTo>
                      <a:pt x="63" y="248"/>
                      <a:pt x="63" y="248"/>
                      <a:pt x="64" y="248"/>
                    </a:cubicBezTo>
                    <a:cubicBezTo>
                      <a:pt x="63" y="248"/>
                      <a:pt x="62" y="249"/>
                      <a:pt x="62" y="248"/>
                    </a:cubicBezTo>
                    <a:cubicBezTo>
                      <a:pt x="60" y="251"/>
                      <a:pt x="63" y="252"/>
                      <a:pt x="63" y="254"/>
                    </a:cubicBezTo>
                    <a:cubicBezTo>
                      <a:pt x="64" y="252"/>
                      <a:pt x="64" y="252"/>
                      <a:pt x="64" y="252"/>
                    </a:cubicBezTo>
                    <a:cubicBezTo>
                      <a:pt x="66" y="255"/>
                      <a:pt x="65" y="258"/>
                      <a:pt x="66" y="261"/>
                    </a:cubicBezTo>
                    <a:cubicBezTo>
                      <a:pt x="64" y="261"/>
                      <a:pt x="64" y="261"/>
                      <a:pt x="64" y="261"/>
                    </a:cubicBezTo>
                    <a:cubicBezTo>
                      <a:pt x="65" y="263"/>
                      <a:pt x="65" y="263"/>
                      <a:pt x="65" y="263"/>
                    </a:cubicBezTo>
                    <a:cubicBezTo>
                      <a:pt x="64" y="262"/>
                      <a:pt x="63" y="264"/>
                      <a:pt x="64" y="265"/>
                    </a:cubicBezTo>
                    <a:cubicBezTo>
                      <a:pt x="61" y="261"/>
                      <a:pt x="61" y="261"/>
                      <a:pt x="61" y="261"/>
                    </a:cubicBezTo>
                    <a:cubicBezTo>
                      <a:pt x="61" y="259"/>
                      <a:pt x="62" y="262"/>
                      <a:pt x="64" y="261"/>
                    </a:cubicBezTo>
                    <a:cubicBezTo>
                      <a:pt x="65" y="260"/>
                      <a:pt x="64" y="257"/>
                      <a:pt x="63" y="257"/>
                    </a:cubicBezTo>
                    <a:cubicBezTo>
                      <a:pt x="63" y="258"/>
                      <a:pt x="63" y="258"/>
                      <a:pt x="64" y="259"/>
                    </a:cubicBezTo>
                    <a:cubicBezTo>
                      <a:pt x="62" y="259"/>
                      <a:pt x="62" y="258"/>
                      <a:pt x="60" y="257"/>
                    </a:cubicBezTo>
                    <a:cubicBezTo>
                      <a:pt x="60" y="258"/>
                      <a:pt x="60" y="259"/>
                      <a:pt x="61" y="259"/>
                    </a:cubicBezTo>
                    <a:cubicBezTo>
                      <a:pt x="60" y="258"/>
                      <a:pt x="59" y="257"/>
                      <a:pt x="59" y="255"/>
                    </a:cubicBezTo>
                    <a:cubicBezTo>
                      <a:pt x="60" y="256"/>
                      <a:pt x="60" y="254"/>
                      <a:pt x="60" y="254"/>
                    </a:cubicBezTo>
                    <a:cubicBezTo>
                      <a:pt x="59" y="254"/>
                      <a:pt x="58" y="253"/>
                      <a:pt x="58" y="251"/>
                    </a:cubicBezTo>
                    <a:cubicBezTo>
                      <a:pt x="60" y="249"/>
                      <a:pt x="56" y="247"/>
                      <a:pt x="56" y="244"/>
                    </a:cubicBezTo>
                    <a:cubicBezTo>
                      <a:pt x="57" y="245"/>
                      <a:pt x="59" y="246"/>
                      <a:pt x="60" y="247"/>
                    </a:cubicBezTo>
                    <a:cubicBezTo>
                      <a:pt x="61" y="245"/>
                      <a:pt x="60" y="245"/>
                      <a:pt x="60" y="243"/>
                    </a:cubicBezTo>
                    <a:cubicBezTo>
                      <a:pt x="59" y="243"/>
                      <a:pt x="57" y="243"/>
                      <a:pt x="55" y="241"/>
                    </a:cubicBezTo>
                    <a:cubicBezTo>
                      <a:pt x="56" y="241"/>
                      <a:pt x="56" y="241"/>
                      <a:pt x="56" y="241"/>
                    </a:cubicBezTo>
                    <a:cubicBezTo>
                      <a:pt x="55" y="239"/>
                      <a:pt x="54" y="240"/>
                      <a:pt x="53" y="237"/>
                    </a:cubicBezTo>
                    <a:cubicBezTo>
                      <a:pt x="52" y="233"/>
                      <a:pt x="50" y="229"/>
                      <a:pt x="49" y="226"/>
                    </a:cubicBezTo>
                    <a:cubicBezTo>
                      <a:pt x="50" y="225"/>
                      <a:pt x="50" y="225"/>
                      <a:pt x="50" y="225"/>
                    </a:cubicBezTo>
                    <a:cubicBezTo>
                      <a:pt x="47" y="225"/>
                      <a:pt x="46" y="220"/>
                      <a:pt x="44" y="219"/>
                    </a:cubicBezTo>
                    <a:cubicBezTo>
                      <a:pt x="43" y="214"/>
                      <a:pt x="39" y="211"/>
                      <a:pt x="40" y="208"/>
                    </a:cubicBezTo>
                    <a:cubicBezTo>
                      <a:pt x="35" y="202"/>
                      <a:pt x="31" y="197"/>
                      <a:pt x="28" y="190"/>
                    </a:cubicBezTo>
                    <a:cubicBezTo>
                      <a:pt x="30" y="190"/>
                      <a:pt x="30" y="190"/>
                      <a:pt x="30" y="190"/>
                    </a:cubicBezTo>
                    <a:cubicBezTo>
                      <a:pt x="28" y="189"/>
                      <a:pt x="30" y="189"/>
                      <a:pt x="30" y="188"/>
                    </a:cubicBezTo>
                    <a:cubicBezTo>
                      <a:pt x="29" y="190"/>
                      <a:pt x="27" y="187"/>
                      <a:pt x="26" y="187"/>
                    </a:cubicBezTo>
                    <a:cubicBezTo>
                      <a:pt x="25" y="183"/>
                      <a:pt x="22" y="179"/>
                      <a:pt x="19" y="177"/>
                    </a:cubicBezTo>
                    <a:cubicBezTo>
                      <a:pt x="20" y="177"/>
                      <a:pt x="20" y="177"/>
                      <a:pt x="20" y="177"/>
                    </a:cubicBezTo>
                    <a:cubicBezTo>
                      <a:pt x="17" y="175"/>
                      <a:pt x="17" y="170"/>
                      <a:pt x="16" y="167"/>
                    </a:cubicBezTo>
                    <a:cubicBezTo>
                      <a:pt x="16" y="166"/>
                      <a:pt x="17" y="165"/>
                      <a:pt x="16" y="164"/>
                    </a:cubicBezTo>
                    <a:cubicBezTo>
                      <a:pt x="14" y="163"/>
                      <a:pt x="13" y="162"/>
                      <a:pt x="11" y="159"/>
                    </a:cubicBezTo>
                    <a:cubicBezTo>
                      <a:pt x="10" y="157"/>
                      <a:pt x="9" y="153"/>
                      <a:pt x="9" y="151"/>
                    </a:cubicBezTo>
                    <a:cubicBezTo>
                      <a:pt x="4" y="143"/>
                      <a:pt x="4" y="133"/>
                      <a:pt x="2" y="123"/>
                    </a:cubicBezTo>
                    <a:cubicBezTo>
                      <a:pt x="4" y="123"/>
                      <a:pt x="4" y="123"/>
                      <a:pt x="4" y="123"/>
                    </a:cubicBezTo>
                    <a:cubicBezTo>
                      <a:pt x="0" y="113"/>
                      <a:pt x="5" y="102"/>
                      <a:pt x="5" y="95"/>
                    </a:cubicBezTo>
                    <a:cubicBezTo>
                      <a:pt x="7" y="96"/>
                      <a:pt x="7" y="96"/>
                      <a:pt x="7" y="96"/>
                    </a:cubicBezTo>
                    <a:cubicBezTo>
                      <a:pt x="9" y="94"/>
                      <a:pt x="8" y="90"/>
                      <a:pt x="6" y="90"/>
                    </a:cubicBezTo>
                    <a:cubicBezTo>
                      <a:pt x="8" y="88"/>
                      <a:pt x="7" y="84"/>
                      <a:pt x="9" y="83"/>
                    </a:cubicBezTo>
                    <a:cubicBezTo>
                      <a:pt x="11" y="81"/>
                      <a:pt x="9" y="80"/>
                      <a:pt x="10" y="78"/>
                    </a:cubicBezTo>
                    <a:cubicBezTo>
                      <a:pt x="13" y="74"/>
                      <a:pt x="13" y="72"/>
                      <a:pt x="15" y="67"/>
                    </a:cubicBezTo>
                    <a:cubicBezTo>
                      <a:pt x="14" y="68"/>
                      <a:pt x="14" y="68"/>
                      <a:pt x="14" y="68"/>
                    </a:cubicBezTo>
                    <a:cubicBezTo>
                      <a:pt x="14" y="69"/>
                      <a:pt x="15" y="70"/>
                      <a:pt x="16" y="69"/>
                    </a:cubicBezTo>
                    <a:cubicBezTo>
                      <a:pt x="16" y="67"/>
                      <a:pt x="20" y="63"/>
                      <a:pt x="16" y="63"/>
                    </a:cubicBezTo>
                    <a:cubicBezTo>
                      <a:pt x="20" y="60"/>
                      <a:pt x="21" y="52"/>
                      <a:pt x="26" y="50"/>
                    </a:cubicBezTo>
                    <a:cubicBezTo>
                      <a:pt x="25" y="50"/>
                      <a:pt x="25" y="48"/>
                      <a:pt x="25" y="48"/>
                    </a:cubicBezTo>
                    <a:cubicBezTo>
                      <a:pt x="28" y="44"/>
                      <a:pt x="32" y="41"/>
                      <a:pt x="33" y="38"/>
                    </a:cubicBezTo>
                    <a:cubicBezTo>
                      <a:pt x="34" y="38"/>
                      <a:pt x="34" y="40"/>
                      <a:pt x="35" y="38"/>
                    </a:cubicBezTo>
                    <a:cubicBezTo>
                      <a:pt x="35" y="37"/>
                      <a:pt x="34" y="38"/>
                      <a:pt x="35" y="36"/>
                    </a:cubicBezTo>
                    <a:cubicBezTo>
                      <a:pt x="38" y="30"/>
                      <a:pt x="47" y="27"/>
                      <a:pt x="51" y="23"/>
                    </a:cubicBezTo>
                    <a:cubicBezTo>
                      <a:pt x="60" y="15"/>
                      <a:pt x="71" y="9"/>
                      <a:pt x="82" y="5"/>
                    </a:cubicBezTo>
                    <a:cubicBezTo>
                      <a:pt x="82" y="6"/>
                      <a:pt x="82" y="6"/>
                      <a:pt x="82" y="6"/>
                    </a:cubicBezTo>
                    <a:cubicBezTo>
                      <a:pt x="85" y="2"/>
                      <a:pt x="91" y="5"/>
                      <a:pt x="94" y="2"/>
                    </a:cubicBezTo>
                    <a:cubicBezTo>
                      <a:pt x="95" y="2"/>
                      <a:pt x="97" y="1"/>
                      <a:pt x="97" y="2"/>
                    </a:cubicBezTo>
                    <a:cubicBezTo>
                      <a:pt x="99" y="0"/>
                      <a:pt x="105" y="2"/>
                      <a:pt x="109" y="0"/>
                    </a:cubicBezTo>
                    <a:cubicBezTo>
                      <a:pt x="108" y="1"/>
                      <a:pt x="108" y="1"/>
                      <a:pt x="108" y="1"/>
                    </a:cubicBezTo>
                    <a:cubicBezTo>
                      <a:pt x="113" y="2"/>
                      <a:pt x="117" y="0"/>
                      <a:pt x="121" y="1"/>
                    </a:cubicBezTo>
                    <a:cubicBezTo>
                      <a:pt x="121" y="1"/>
                      <a:pt x="120" y="1"/>
                      <a:pt x="120" y="2"/>
                    </a:cubicBezTo>
                    <a:cubicBezTo>
                      <a:pt x="121" y="3"/>
                      <a:pt x="124" y="0"/>
                      <a:pt x="125" y="3"/>
                    </a:cubicBezTo>
                    <a:cubicBezTo>
                      <a:pt x="126" y="3"/>
                      <a:pt x="125" y="1"/>
                      <a:pt x="125" y="1"/>
                    </a:cubicBezTo>
                    <a:cubicBezTo>
                      <a:pt x="135" y="3"/>
                      <a:pt x="145" y="3"/>
                      <a:pt x="156" y="5"/>
                    </a:cubicBezTo>
                    <a:cubicBezTo>
                      <a:pt x="162" y="9"/>
                      <a:pt x="155" y="10"/>
                      <a:pt x="161" y="10"/>
                    </a:cubicBezTo>
                    <a:cubicBezTo>
                      <a:pt x="161" y="10"/>
                      <a:pt x="162" y="9"/>
                      <a:pt x="161" y="9"/>
                    </a:cubicBezTo>
                    <a:cubicBezTo>
                      <a:pt x="164" y="9"/>
                      <a:pt x="164" y="13"/>
                      <a:pt x="166" y="13"/>
                    </a:cubicBezTo>
                    <a:cubicBezTo>
                      <a:pt x="166" y="11"/>
                      <a:pt x="167" y="12"/>
                      <a:pt x="167" y="11"/>
                    </a:cubicBezTo>
                    <a:cubicBezTo>
                      <a:pt x="171" y="14"/>
                      <a:pt x="171" y="16"/>
                      <a:pt x="175" y="16"/>
                    </a:cubicBezTo>
                    <a:cubicBezTo>
                      <a:pt x="174" y="17"/>
                      <a:pt x="174" y="17"/>
                      <a:pt x="174" y="17"/>
                    </a:cubicBezTo>
                    <a:cubicBezTo>
                      <a:pt x="180" y="16"/>
                      <a:pt x="183" y="20"/>
                      <a:pt x="188" y="19"/>
                    </a:cubicBezTo>
                    <a:cubicBezTo>
                      <a:pt x="208" y="32"/>
                      <a:pt x="224" y="51"/>
                      <a:pt x="233" y="72"/>
                    </a:cubicBezTo>
                    <a:cubicBezTo>
                      <a:pt x="241" y="94"/>
                      <a:pt x="245" y="117"/>
                      <a:pt x="239" y="141"/>
                    </a:cubicBezTo>
                    <a:cubicBezTo>
                      <a:pt x="236" y="146"/>
                      <a:pt x="236" y="146"/>
                      <a:pt x="235" y="152"/>
                    </a:cubicBezTo>
                    <a:cubicBezTo>
                      <a:pt x="235" y="152"/>
                      <a:pt x="235" y="151"/>
                      <a:pt x="234" y="152"/>
                    </a:cubicBezTo>
                    <a:cubicBezTo>
                      <a:pt x="236" y="153"/>
                      <a:pt x="233" y="156"/>
                      <a:pt x="234" y="157"/>
                    </a:cubicBezTo>
                    <a:cubicBezTo>
                      <a:pt x="231" y="165"/>
                      <a:pt x="227" y="172"/>
                      <a:pt x="222" y="180"/>
                    </a:cubicBezTo>
                    <a:cubicBezTo>
                      <a:pt x="223" y="179"/>
                      <a:pt x="222" y="177"/>
                      <a:pt x="221" y="179"/>
                    </a:cubicBezTo>
                    <a:cubicBezTo>
                      <a:pt x="221" y="181"/>
                      <a:pt x="221" y="181"/>
                      <a:pt x="221" y="181"/>
                    </a:cubicBezTo>
                    <a:cubicBezTo>
                      <a:pt x="221" y="181"/>
                      <a:pt x="221" y="181"/>
                      <a:pt x="221" y="181"/>
                    </a:cubicBezTo>
                    <a:cubicBezTo>
                      <a:pt x="220" y="182"/>
                      <a:pt x="221" y="183"/>
                      <a:pt x="222" y="183"/>
                    </a:cubicBezTo>
                    <a:cubicBezTo>
                      <a:pt x="210" y="202"/>
                      <a:pt x="192" y="213"/>
                      <a:pt x="179" y="228"/>
                    </a:cubicBezTo>
                    <a:cubicBezTo>
                      <a:pt x="176" y="230"/>
                      <a:pt x="172" y="236"/>
                      <a:pt x="170" y="240"/>
                    </a:cubicBezTo>
                    <a:cubicBezTo>
                      <a:pt x="159" y="249"/>
                      <a:pt x="153" y="260"/>
                      <a:pt x="152" y="274"/>
                    </a:cubicBezTo>
                    <a:cubicBezTo>
                      <a:pt x="152" y="274"/>
                      <a:pt x="148" y="272"/>
                      <a:pt x="148" y="26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25" name="Freeform 7"/>
              <p:cNvSpPr/>
              <p:nvPr/>
            </p:nvSpPr>
            <p:spPr bwMode="auto">
              <a:xfrm>
                <a:off x="9121775" y="3151188"/>
                <a:ext cx="11112" cy="11113"/>
              </a:xfrm>
              <a:custGeom>
                <a:avLst/>
                <a:gdLst>
                  <a:gd name="T0" fmla="*/ 0 w 3"/>
                  <a:gd name="T1" fmla="*/ 2 h 3"/>
                  <a:gd name="T2" fmla="*/ 3 w 3"/>
                  <a:gd name="T3" fmla="*/ 1 h 3"/>
                  <a:gd name="T4" fmla="*/ 0 w 3"/>
                  <a:gd name="T5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3">
                    <a:moveTo>
                      <a:pt x="0" y="2"/>
                    </a:moveTo>
                    <a:cubicBezTo>
                      <a:pt x="1" y="2"/>
                      <a:pt x="2" y="0"/>
                      <a:pt x="3" y="1"/>
                    </a:cubicBezTo>
                    <a:cubicBezTo>
                      <a:pt x="2" y="2"/>
                      <a:pt x="1" y="3"/>
                      <a:pt x="0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26" name="Freeform 8"/>
              <p:cNvSpPr/>
              <p:nvPr/>
            </p:nvSpPr>
            <p:spPr bwMode="auto">
              <a:xfrm>
                <a:off x="9110663" y="2973388"/>
                <a:ext cx="7937" cy="4763"/>
              </a:xfrm>
              <a:custGeom>
                <a:avLst/>
                <a:gdLst>
                  <a:gd name="T0" fmla="*/ 0 w 2"/>
                  <a:gd name="T1" fmla="*/ 1 h 1"/>
                  <a:gd name="T2" fmla="*/ 0 w 2"/>
                  <a:gd name="T3" fmla="*/ 0 h 1"/>
                  <a:gd name="T4" fmla="*/ 1 w 2"/>
                  <a:gd name="T5" fmla="*/ 1 h 1"/>
                  <a:gd name="T6" fmla="*/ 0 w 2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1">
                    <a:moveTo>
                      <a:pt x="0" y="1"/>
                    </a:moveTo>
                    <a:cubicBezTo>
                      <a:pt x="0" y="1"/>
                      <a:pt x="0" y="0"/>
                      <a:pt x="0" y="0"/>
                    </a:cubicBezTo>
                    <a:cubicBezTo>
                      <a:pt x="1" y="1"/>
                      <a:pt x="2" y="1"/>
                      <a:pt x="1" y="1"/>
                    </a:cubicBezTo>
                    <a:cubicBezTo>
                      <a:pt x="1" y="1"/>
                      <a:pt x="1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27" name="Freeform 9"/>
              <p:cNvSpPr/>
              <p:nvPr/>
            </p:nvSpPr>
            <p:spPr bwMode="auto">
              <a:xfrm>
                <a:off x="9091613" y="2936876"/>
                <a:ext cx="15875" cy="11113"/>
              </a:xfrm>
              <a:custGeom>
                <a:avLst/>
                <a:gdLst>
                  <a:gd name="T0" fmla="*/ 0 w 4"/>
                  <a:gd name="T1" fmla="*/ 0 h 3"/>
                  <a:gd name="T2" fmla="*/ 4 w 4"/>
                  <a:gd name="T3" fmla="*/ 3 h 3"/>
                  <a:gd name="T4" fmla="*/ 0 w 4"/>
                  <a:gd name="T5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3">
                    <a:moveTo>
                      <a:pt x="0" y="0"/>
                    </a:moveTo>
                    <a:cubicBezTo>
                      <a:pt x="1" y="0"/>
                      <a:pt x="3" y="2"/>
                      <a:pt x="4" y="3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28" name="Freeform 10"/>
              <p:cNvSpPr/>
              <p:nvPr/>
            </p:nvSpPr>
            <p:spPr bwMode="auto">
              <a:xfrm>
                <a:off x="9085263" y="2887663"/>
                <a:ext cx="3175" cy="7938"/>
              </a:xfrm>
              <a:custGeom>
                <a:avLst/>
                <a:gdLst>
                  <a:gd name="T0" fmla="*/ 0 w 1"/>
                  <a:gd name="T1" fmla="*/ 1 h 2"/>
                  <a:gd name="T2" fmla="*/ 1 w 1"/>
                  <a:gd name="T3" fmla="*/ 1 h 2"/>
                  <a:gd name="T4" fmla="*/ 0 w 1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1"/>
                    </a:moveTo>
                    <a:cubicBezTo>
                      <a:pt x="0" y="0"/>
                      <a:pt x="0" y="0"/>
                      <a:pt x="1" y="1"/>
                    </a:cubicBezTo>
                    <a:cubicBezTo>
                      <a:pt x="1" y="2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29" name="Freeform 11"/>
              <p:cNvSpPr/>
              <p:nvPr/>
            </p:nvSpPr>
            <p:spPr bwMode="auto">
              <a:xfrm>
                <a:off x="9072563" y="2882901"/>
                <a:ext cx="7937" cy="12700"/>
              </a:xfrm>
              <a:custGeom>
                <a:avLst/>
                <a:gdLst>
                  <a:gd name="T0" fmla="*/ 1 w 2"/>
                  <a:gd name="T1" fmla="*/ 3 h 3"/>
                  <a:gd name="T2" fmla="*/ 1 w 2"/>
                  <a:gd name="T3" fmla="*/ 0 h 3"/>
                  <a:gd name="T4" fmla="*/ 1 w 2"/>
                  <a:gd name="T5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3">
                    <a:moveTo>
                      <a:pt x="1" y="3"/>
                    </a:moveTo>
                    <a:cubicBezTo>
                      <a:pt x="0" y="2"/>
                      <a:pt x="0" y="1"/>
                      <a:pt x="1" y="0"/>
                    </a:cubicBezTo>
                    <a:cubicBezTo>
                      <a:pt x="0" y="1"/>
                      <a:pt x="2" y="2"/>
                      <a:pt x="1" y="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30" name="Freeform 12"/>
              <p:cNvSpPr/>
              <p:nvPr/>
            </p:nvSpPr>
            <p:spPr bwMode="auto">
              <a:xfrm>
                <a:off x="9036050" y="2800351"/>
                <a:ext cx="11112" cy="7938"/>
              </a:xfrm>
              <a:custGeom>
                <a:avLst/>
                <a:gdLst>
                  <a:gd name="T0" fmla="*/ 1 w 3"/>
                  <a:gd name="T1" fmla="*/ 2 h 2"/>
                  <a:gd name="T2" fmla="*/ 1 w 3"/>
                  <a:gd name="T3" fmla="*/ 0 h 2"/>
                  <a:gd name="T4" fmla="*/ 1 w 3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2">
                    <a:moveTo>
                      <a:pt x="1" y="2"/>
                    </a:moveTo>
                    <a:cubicBezTo>
                      <a:pt x="1" y="2"/>
                      <a:pt x="0" y="1"/>
                      <a:pt x="1" y="0"/>
                    </a:cubicBezTo>
                    <a:cubicBezTo>
                      <a:pt x="0" y="1"/>
                      <a:pt x="3" y="2"/>
                      <a:pt x="1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31" name="Freeform 13"/>
              <p:cNvSpPr/>
              <p:nvPr/>
            </p:nvSpPr>
            <p:spPr bwMode="auto">
              <a:xfrm>
                <a:off x="9017000" y="2767013"/>
                <a:ext cx="3175" cy="7938"/>
              </a:xfrm>
              <a:custGeom>
                <a:avLst/>
                <a:gdLst>
                  <a:gd name="T0" fmla="*/ 0 w 1"/>
                  <a:gd name="T1" fmla="*/ 2 h 2"/>
                  <a:gd name="T2" fmla="*/ 0 w 1"/>
                  <a:gd name="T3" fmla="*/ 1 h 2"/>
                  <a:gd name="T4" fmla="*/ 1 w 1"/>
                  <a:gd name="T5" fmla="*/ 1 h 2"/>
                  <a:gd name="T6" fmla="*/ 0 w 1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0" y="2"/>
                    </a:moveTo>
                    <a:cubicBezTo>
                      <a:pt x="0" y="2"/>
                      <a:pt x="0" y="1"/>
                      <a:pt x="0" y="1"/>
                    </a:cubicBezTo>
                    <a:cubicBezTo>
                      <a:pt x="0" y="0"/>
                      <a:pt x="1" y="1"/>
                      <a:pt x="1" y="1"/>
                    </a:cubicBez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32" name="Freeform 14"/>
              <p:cNvSpPr/>
              <p:nvPr/>
            </p:nvSpPr>
            <p:spPr bwMode="auto">
              <a:xfrm>
                <a:off x="9283700" y="2217738"/>
                <a:ext cx="4762" cy="3175"/>
              </a:xfrm>
              <a:custGeom>
                <a:avLst/>
                <a:gdLst>
                  <a:gd name="T0" fmla="*/ 3 w 3"/>
                  <a:gd name="T1" fmla="*/ 0 h 2"/>
                  <a:gd name="T2" fmla="*/ 0 w 3"/>
                  <a:gd name="T3" fmla="*/ 2 h 2"/>
                  <a:gd name="T4" fmla="*/ 0 w 3"/>
                  <a:gd name="T5" fmla="*/ 0 h 2"/>
                  <a:gd name="T6" fmla="*/ 3 w 3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2">
                    <a:moveTo>
                      <a:pt x="3" y="0"/>
                    </a:moveTo>
                    <a:lnTo>
                      <a:pt x="0" y="2"/>
                    </a:lnTo>
                    <a:lnTo>
                      <a:pt x="0" y="0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33" name="Freeform 15"/>
              <p:cNvSpPr/>
              <p:nvPr/>
            </p:nvSpPr>
            <p:spPr bwMode="auto">
              <a:xfrm>
                <a:off x="9588500" y="2297113"/>
                <a:ext cx="7937" cy="3175"/>
              </a:xfrm>
              <a:custGeom>
                <a:avLst/>
                <a:gdLst>
                  <a:gd name="T0" fmla="*/ 1 w 2"/>
                  <a:gd name="T1" fmla="*/ 0 h 1"/>
                  <a:gd name="T2" fmla="*/ 1 w 2"/>
                  <a:gd name="T3" fmla="*/ 1 h 1"/>
                  <a:gd name="T4" fmla="*/ 1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1" y="0"/>
                    </a:moveTo>
                    <a:cubicBezTo>
                      <a:pt x="2" y="0"/>
                      <a:pt x="1" y="1"/>
                      <a:pt x="1" y="1"/>
                    </a:cubicBezTo>
                    <a:cubicBezTo>
                      <a:pt x="0" y="1"/>
                      <a:pt x="2" y="1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34" name="Freeform 16"/>
              <p:cNvSpPr/>
              <p:nvPr/>
            </p:nvSpPr>
            <p:spPr bwMode="auto">
              <a:xfrm>
                <a:off x="9709150" y="2420938"/>
                <a:ext cx="7937" cy="3175"/>
              </a:xfrm>
              <a:custGeom>
                <a:avLst/>
                <a:gdLst>
                  <a:gd name="T0" fmla="*/ 0 w 5"/>
                  <a:gd name="T1" fmla="*/ 2 h 2"/>
                  <a:gd name="T2" fmla="*/ 0 w 5"/>
                  <a:gd name="T3" fmla="*/ 0 h 2"/>
                  <a:gd name="T4" fmla="*/ 5 w 5"/>
                  <a:gd name="T5" fmla="*/ 0 h 2"/>
                  <a:gd name="T6" fmla="*/ 0 w 5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2">
                    <a:moveTo>
                      <a:pt x="0" y="2"/>
                    </a:moveTo>
                    <a:lnTo>
                      <a:pt x="0" y="0"/>
                    </a:lnTo>
                    <a:lnTo>
                      <a:pt x="5" y="0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35" name="Freeform 17"/>
              <p:cNvSpPr/>
              <p:nvPr/>
            </p:nvSpPr>
            <p:spPr bwMode="auto">
              <a:xfrm>
                <a:off x="9107488" y="3151188"/>
                <a:ext cx="22225" cy="6350"/>
              </a:xfrm>
              <a:custGeom>
                <a:avLst/>
                <a:gdLst>
                  <a:gd name="T0" fmla="*/ 4 w 6"/>
                  <a:gd name="T1" fmla="*/ 0 h 2"/>
                  <a:gd name="T2" fmla="*/ 2 w 6"/>
                  <a:gd name="T3" fmla="*/ 1 h 2"/>
                  <a:gd name="T4" fmla="*/ 4 w 6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" h="2">
                    <a:moveTo>
                      <a:pt x="4" y="0"/>
                    </a:moveTo>
                    <a:cubicBezTo>
                      <a:pt x="0" y="1"/>
                      <a:pt x="6" y="2"/>
                      <a:pt x="2" y="1"/>
                    </a:cubicBezTo>
                    <a:cubicBezTo>
                      <a:pt x="2" y="0"/>
                      <a:pt x="3" y="0"/>
                      <a:pt x="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36" name="Freeform 19"/>
              <p:cNvSpPr/>
              <p:nvPr/>
            </p:nvSpPr>
            <p:spPr bwMode="auto">
              <a:xfrm>
                <a:off x="9137650" y="3151188"/>
                <a:ext cx="11112" cy="6350"/>
              </a:xfrm>
              <a:custGeom>
                <a:avLst/>
                <a:gdLst>
                  <a:gd name="T0" fmla="*/ 0 w 3"/>
                  <a:gd name="T1" fmla="*/ 0 h 2"/>
                  <a:gd name="T2" fmla="*/ 1 w 3"/>
                  <a:gd name="T3" fmla="*/ 2 h 2"/>
                  <a:gd name="T4" fmla="*/ 0 w 3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2">
                    <a:moveTo>
                      <a:pt x="0" y="0"/>
                    </a:moveTo>
                    <a:cubicBezTo>
                      <a:pt x="1" y="1"/>
                      <a:pt x="3" y="1"/>
                      <a:pt x="1" y="2"/>
                    </a:cubicBezTo>
                    <a:cubicBezTo>
                      <a:pt x="1" y="2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37" name="Freeform 20"/>
              <p:cNvSpPr/>
              <p:nvPr/>
            </p:nvSpPr>
            <p:spPr bwMode="auto">
              <a:xfrm>
                <a:off x="9377363" y="3168651"/>
                <a:ext cx="7937" cy="7938"/>
              </a:xfrm>
              <a:custGeom>
                <a:avLst/>
                <a:gdLst>
                  <a:gd name="T0" fmla="*/ 1 w 2"/>
                  <a:gd name="T1" fmla="*/ 1 h 2"/>
                  <a:gd name="T2" fmla="*/ 2 w 2"/>
                  <a:gd name="T3" fmla="*/ 1 h 2"/>
                  <a:gd name="T4" fmla="*/ 0 w 2"/>
                  <a:gd name="T5" fmla="*/ 2 h 2"/>
                  <a:gd name="T6" fmla="*/ 1 w 2"/>
                  <a:gd name="T7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1" y="1"/>
                    </a:moveTo>
                    <a:cubicBezTo>
                      <a:pt x="1" y="0"/>
                      <a:pt x="1" y="1"/>
                      <a:pt x="2" y="1"/>
                    </a:cubicBezTo>
                    <a:cubicBezTo>
                      <a:pt x="1" y="1"/>
                      <a:pt x="0" y="2"/>
                      <a:pt x="0" y="2"/>
                    </a:cubicBezTo>
                    <a:cubicBezTo>
                      <a:pt x="0" y="2"/>
                      <a:pt x="0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38" name="Freeform 21"/>
              <p:cNvSpPr/>
              <p:nvPr/>
            </p:nvSpPr>
            <p:spPr bwMode="auto">
              <a:xfrm>
                <a:off x="9415463" y="3181351"/>
                <a:ext cx="22225" cy="3175"/>
              </a:xfrm>
              <a:custGeom>
                <a:avLst/>
                <a:gdLst>
                  <a:gd name="T0" fmla="*/ 6 w 6"/>
                  <a:gd name="T1" fmla="*/ 0 h 1"/>
                  <a:gd name="T2" fmla="*/ 0 w 6"/>
                  <a:gd name="T3" fmla="*/ 1 h 1"/>
                  <a:gd name="T4" fmla="*/ 6 w 6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" h="1">
                    <a:moveTo>
                      <a:pt x="6" y="0"/>
                    </a:moveTo>
                    <a:cubicBezTo>
                      <a:pt x="5" y="1"/>
                      <a:pt x="2" y="1"/>
                      <a:pt x="0" y="1"/>
                    </a:cubicBez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39" name="Freeform 22"/>
              <p:cNvSpPr/>
              <p:nvPr/>
            </p:nvSpPr>
            <p:spPr bwMode="auto">
              <a:xfrm>
                <a:off x="9461500" y="3132138"/>
                <a:ext cx="6350" cy="3175"/>
              </a:xfrm>
              <a:custGeom>
                <a:avLst/>
                <a:gdLst>
                  <a:gd name="T0" fmla="*/ 1 w 2"/>
                  <a:gd name="T1" fmla="*/ 1 h 1"/>
                  <a:gd name="T2" fmla="*/ 2 w 2"/>
                  <a:gd name="T3" fmla="*/ 0 h 1"/>
                  <a:gd name="T4" fmla="*/ 1 w 2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1" y="1"/>
                    </a:moveTo>
                    <a:cubicBezTo>
                      <a:pt x="0" y="1"/>
                      <a:pt x="0" y="0"/>
                      <a:pt x="2" y="0"/>
                    </a:cubicBezTo>
                    <a:cubicBezTo>
                      <a:pt x="2" y="0"/>
                      <a:pt x="1" y="0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40" name="Freeform 23"/>
              <p:cNvSpPr/>
              <p:nvPr/>
            </p:nvSpPr>
            <p:spPr bwMode="auto">
              <a:xfrm>
                <a:off x="9453563" y="3140076"/>
                <a:ext cx="11112" cy="3175"/>
              </a:xfrm>
              <a:custGeom>
                <a:avLst/>
                <a:gdLst>
                  <a:gd name="T0" fmla="*/ 3 w 3"/>
                  <a:gd name="T1" fmla="*/ 1 h 1"/>
                  <a:gd name="T2" fmla="*/ 0 w 3"/>
                  <a:gd name="T3" fmla="*/ 1 h 1"/>
                  <a:gd name="T4" fmla="*/ 3 w 3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1">
                    <a:moveTo>
                      <a:pt x="3" y="1"/>
                    </a:moveTo>
                    <a:cubicBezTo>
                      <a:pt x="2" y="1"/>
                      <a:pt x="1" y="1"/>
                      <a:pt x="0" y="1"/>
                    </a:cubicBezTo>
                    <a:cubicBezTo>
                      <a:pt x="0" y="1"/>
                      <a:pt x="3" y="0"/>
                      <a:pt x="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41" name="Freeform 24"/>
              <p:cNvSpPr/>
              <p:nvPr/>
            </p:nvSpPr>
            <p:spPr bwMode="auto">
              <a:xfrm>
                <a:off x="9332913" y="3157538"/>
                <a:ext cx="11112" cy="7938"/>
              </a:xfrm>
              <a:custGeom>
                <a:avLst/>
                <a:gdLst>
                  <a:gd name="T0" fmla="*/ 3 w 3"/>
                  <a:gd name="T1" fmla="*/ 1 h 2"/>
                  <a:gd name="T2" fmla="*/ 0 w 3"/>
                  <a:gd name="T3" fmla="*/ 2 h 2"/>
                  <a:gd name="T4" fmla="*/ 3 w 3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2">
                    <a:moveTo>
                      <a:pt x="3" y="1"/>
                    </a:moveTo>
                    <a:cubicBezTo>
                      <a:pt x="2" y="1"/>
                      <a:pt x="0" y="2"/>
                      <a:pt x="0" y="2"/>
                    </a:cubicBezTo>
                    <a:cubicBezTo>
                      <a:pt x="0" y="2"/>
                      <a:pt x="3" y="0"/>
                      <a:pt x="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42" name="Freeform 25"/>
              <p:cNvSpPr/>
              <p:nvPr/>
            </p:nvSpPr>
            <p:spPr bwMode="auto">
              <a:xfrm>
                <a:off x="9280525" y="3173413"/>
                <a:ext cx="7937" cy="7938"/>
              </a:xfrm>
              <a:custGeom>
                <a:avLst/>
                <a:gdLst>
                  <a:gd name="T0" fmla="*/ 2 w 2"/>
                  <a:gd name="T1" fmla="*/ 1 h 2"/>
                  <a:gd name="T2" fmla="*/ 1 w 2"/>
                  <a:gd name="T3" fmla="*/ 2 h 2"/>
                  <a:gd name="T4" fmla="*/ 1 w 2"/>
                  <a:gd name="T5" fmla="*/ 0 h 2"/>
                  <a:gd name="T6" fmla="*/ 2 w 2"/>
                  <a:gd name="T7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2" y="1"/>
                    </a:moveTo>
                    <a:cubicBezTo>
                      <a:pt x="1" y="1"/>
                      <a:pt x="1" y="1"/>
                      <a:pt x="1" y="2"/>
                    </a:cubicBezTo>
                    <a:cubicBezTo>
                      <a:pt x="0" y="1"/>
                      <a:pt x="0" y="0"/>
                      <a:pt x="1" y="0"/>
                    </a:cubicBez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43" name="Freeform 26"/>
              <p:cNvSpPr/>
              <p:nvPr/>
            </p:nvSpPr>
            <p:spPr bwMode="auto">
              <a:xfrm>
                <a:off x="9159875" y="3429001"/>
                <a:ext cx="7937" cy="3175"/>
              </a:xfrm>
              <a:custGeom>
                <a:avLst/>
                <a:gdLst>
                  <a:gd name="T0" fmla="*/ 5 w 5"/>
                  <a:gd name="T1" fmla="*/ 0 h 2"/>
                  <a:gd name="T2" fmla="*/ 0 w 5"/>
                  <a:gd name="T3" fmla="*/ 2 h 2"/>
                  <a:gd name="T4" fmla="*/ 2 w 5"/>
                  <a:gd name="T5" fmla="*/ 0 h 2"/>
                  <a:gd name="T6" fmla="*/ 5 w 5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2">
                    <a:moveTo>
                      <a:pt x="5" y="0"/>
                    </a:moveTo>
                    <a:lnTo>
                      <a:pt x="0" y="2"/>
                    </a:lnTo>
                    <a:lnTo>
                      <a:pt x="2" y="0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44" name="Freeform 27"/>
              <p:cNvSpPr/>
              <p:nvPr/>
            </p:nvSpPr>
            <p:spPr bwMode="auto">
              <a:xfrm>
                <a:off x="9239250" y="3417888"/>
                <a:ext cx="6350" cy="7938"/>
              </a:xfrm>
              <a:custGeom>
                <a:avLst/>
                <a:gdLst>
                  <a:gd name="T0" fmla="*/ 2 w 2"/>
                  <a:gd name="T1" fmla="*/ 1 h 2"/>
                  <a:gd name="T2" fmla="*/ 1 w 2"/>
                  <a:gd name="T3" fmla="*/ 1 h 2"/>
                  <a:gd name="T4" fmla="*/ 2 w 2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2" y="1"/>
                    </a:moveTo>
                    <a:cubicBezTo>
                      <a:pt x="1" y="2"/>
                      <a:pt x="1" y="1"/>
                      <a:pt x="1" y="1"/>
                    </a:cubicBezTo>
                    <a:cubicBezTo>
                      <a:pt x="2" y="0"/>
                      <a:pt x="0" y="2"/>
                      <a:pt x="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45" name="Freeform 28"/>
              <p:cNvSpPr/>
              <p:nvPr/>
            </p:nvSpPr>
            <p:spPr bwMode="auto">
              <a:xfrm>
                <a:off x="9291638" y="3522663"/>
                <a:ext cx="0" cy="7938"/>
              </a:xfrm>
              <a:custGeom>
                <a:avLst/>
                <a:gdLst>
                  <a:gd name="T0" fmla="*/ 5 h 5"/>
                  <a:gd name="T1" fmla="*/ 5 h 5"/>
                  <a:gd name="T2" fmla="*/ 0 h 5"/>
                  <a:gd name="T3" fmla="*/ 5 h 5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5">
                    <a:moveTo>
                      <a:pt x="0" y="5"/>
                    </a:moveTo>
                    <a:lnTo>
                      <a:pt x="0" y="5"/>
                    </a:lnTo>
                    <a:lnTo>
                      <a:pt x="0" y="0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46" name="Freeform 29"/>
              <p:cNvSpPr/>
              <p:nvPr/>
            </p:nvSpPr>
            <p:spPr bwMode="auto">
              <a:xfrm>
                <a:off x="9261475" y="2627313"/>
                <a:ext cx="7937" cy="0"/>
              </a:xfrm>
              <a:custGeom>
                <a:avLst/>
                <a:gdLst>
                  <a:gd name="T0" fmla="*/ 1 w 2"/>
                  <a:gd name="T1" fmla="*/ 1 w 2"/>
                  <a:gd name="T2" fmla="*/ 1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1" y="0"/>
                    </a:moveTo>
                    <a:cubicBezTo>
                      <a:pt x="1" y="0"/>
                      <a:pt x="0" y="0"/>
                      <a:pt x="1" y="0"/>
                    </a:cubicBezTo>
                    <a:cubicBezTo>
                      <a:pt x="1" y="0"/>
                      <a:pt x="2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47" name="Freeform 30"/>
              <p:cNvSpPr/>
              <p:nvPr/>
            </p:nvSpPr>
            <p:spPr bwMode="auto">
              <a:xfrm>
                <a:off x="9234488" y="2605088"/>
                <a:ext cx="298450" cy="488950"/>
              </a:xfrm>
              <a:custGeom>
                <a:avLst/>
                <a:gdLst>
                  <a:gd name="T0" fmla="*/ 21 w 79"/>
                  <a:gd name="T1" fmla="*/ 105 h 130"/>
                  <a:gd name="T2" fmla="*/ 21 w 79"/>
                  <a:gd name="T3" fmla="*/ 99 h 130"/>
                  <a:gd name="T4" fmla="*/ 18 w 79"/>
                  <a:gd name="T5" fmla="*/ 86 h 130"/>
                  <a:gd name="T6" fmla="*/ 19 w 79"/>
                  <a:gd name="T7" fmla="*/ 81 h 130"/>
                  <a:gd name="T8" fmla="*/ 23 w 79"/>
                  <a:gd name="T9" fmla="*/ 67 h 130"/>
                  <a:gd name="T10" fmla="*/ 24 w 79"/>
                  <a:gd name="T11" fmla="*/ 63 h 130"/>
                  <a:gd name="T12" fmla="*/ 24 w 79"/>
                  <a:gd name="T13" fmla="*/ 55 h 130"/>
                  <a:gd name="T14" fmla="*/ 26 w 79"/>
                  <a:gd name="T15" fmla="*/ 49 h 130"/>
                  <a:gd name="T16" fmla="*/ 29 w 79"/>
                  <a:gd name="T17" fmla="*/ 45 h 130"/>
                  <a:gd name="T18" fmla="*/ 28 w 79"/>
                  <a:gd name="T19" fmla="*/ 41 h 130"/>
                  <a:gd name="T20" fmla="*/ 29 w 79"/>
                  <a:gd name="T21" fmla="*/ 33 h 130"/>
                  <a:gd name="T22" fmla="*/ 32 w 79"/>
                  <a:gd name="T23" fmla="*/ 29 h 130"/>
                  <a:gd name="T24" fmla="*/ 33 w 79"/>
                  <a:gd name="T25" fmla="*/ 24 h 130"/>
                  <a:gd name="T26" fmla="*/ 38 w 79"/>
                  <a:gd name="T27" fmla="*/ 20 h 130"/>
                  <a:gd name="T28" fmla="*/ 43 w 79"/>
                  <a:gd name="T29" fmla="*/ 14 h 130"/>
                  <a:gd name="T30" fmla="*/ 52 w 79"/>
                  <a:gd name="T31" fmla="*/ 11 h 130"/>
                  <a:gd name="T32" fmla="*/ 56 w 79"/>
                  <a:gd name="T33" fmla="*/ 8 h 130"/>
                  <a:gd name="T34" fmla="*/ 60 w 79"/>
                  <a:gd name="T35" fmla="*/ 9 h 130"/>
                  <a:gd name="T36" fmla="*/ 63 w 79"/>
                  <a:gd name="T37" fmla="*/ 7 h 130"/>
                  <a:gd name="T38" fmla="*/ 64 w 79"/>
                  <a:gd name="T39" fmla="*/ 7 h 130"/>
                  <a:gd name="T40" fmla="*/ 68 w 79"/>
                  <a:gd name="T41" fmla="*/ 7 h 130"/>
                  <a:gd name="T42" fmla="*/ 73 w 79"/>
                  <a:gd name="T43" fmla="*/ 15 h 130"/>
                  <a:gd name="T44" fmla="*/ 74 w 79"/>
                  <a:gd name="T45" fmla="*/ 17 h 130"/>
                  <a:gd name="T46" fmla="*/ 62 w 79"/>
                  <a:gd name="T47" fmla="*/ 28 h 130"/>
                  <a:gd name="T48" fmla="*/ 57 w 79"/>
                  <a:gd name="T49" fmla="*/ 30 h 130"/>
                  <a:gd name="T50" fmla="*/ 53 w 79"/>
                  <a:gd name="T51" fmla="*/ 31 h 130"/>
                  <a:gd name="T52" fmla="*/ 43 w 79"/>
                  <a:gd name="T53" fmla="*/ 33 h 130"/>
                  <a:gd name="T54" fmla="*/ 41 w 79"/>
                  <a:gd name="T55" fmla="*/ 28 h 130"/>
                  <a:gd name="T56" fmla="*/ 38 w 79"/>
                  <a:gd name="T57" fmla="*/ 33 h 130"/>
                  <a:gd name="T58" fmla="*/ 35 w 79"/>
                  <a:gd name="T59" fmla="*/ 38 h 130"/>
                  <a:gd name="T60" fmla="*/ 30 w 79"/>
                  <a:gd name="T61" fmla="*/ 36 h 130"/>
                  <a:gd name="T62" fmla="*/ 28 w 79"/>
                  <a:gd name="T63" fmla="*/ 38 h 130"/>
                  <a:gd name="T64" fmla="*/ 26 w 79"/>
                  <a:gd name="T65" fmla="*/ 36 h 130"/>
                  <a:gd name="T66" fmla="*/ 23 w 79"/>
                  <a:gd name="T67" fmla="*/ 32 h 130"/>
                  <a:gd name="T68" fmla="*/ 18 w 79"/>
                  <a:gd name="T69" fmla="*/ 35 h 130"/>
                  <a:gd name="T70" fmla="*/ 17 w 79"/>
                  <a:gd name="T71" fmla="*/ 33 h 130"/>
                  <a:gd name="T72" fmla="*/ 13 w 79"/>
                  <a:gd name="T73" fmla="*/ 34 h 130"/>
                  <a:gd name="T74" fmla="*/ 9 w 79"/>
                  <a:gd name="T75" fmla="*/ 32 h 130"/>
                  <a:gd name="T76" fmla="*/ 12 w 79"/>
                  <a:gd name="T77" fmla="*/ 28 h 130"/>
                  <a:gd name="T78" fmla="*/ 4 w 79"/>
                  <a:gd name="T79" fmla="*/ 28 h 130"/>
                  <a:gd name="T80" fmla="*/ 3 w 79"/>
                  <a:gd name="T81" fmla="*/ 15 h 130"/>
                  <a:gd name="T82" fmla="*/ 4 w 79"/>
                  <a:gd name="T83" fmla="*/ 12 h 130"/>
                  <a:gd name="T84" fmla="*/ 4 w 79"/>
                  <a:gd name="T85" fmla="*/ 7 h 130"/>
                  <a:gd name="T86" fmla="*/ 6 w 79"/>
                  <a:gd name="T87" fmla="*/ 9 h 130"/>
                  <a:gd name="T88" fmla="*/ 4 w 79"/>
                  <a:gd name="T89" fmla="*/ 14 h 130"/>
                  <a:gd name="T90" fmla="*/ 13 w 79"/>
                  <a:gd name="T91" fmla="*/ 17 h 130"/>
                  <a:gd name="T92" fmla="*/ 25 w 79"/>
                  <a:gd name="T93" fmla="*/ 19 h 130"/>
                  <a:gd name="T94" fmla="*/ 41 w 79"/>
                  <a:gd name="T95" fmla="*/ 17 h 130"/>
                  <a:gd name="T96" fmla="*/ 52 w 79"/>
                  <a:gd name="T97" fmla="*/ 14 h 130"/>
                  <a:gd name="T98" fmla="*/ 57 w 79"/>
                  <a:gd name="T99" fmla="*/ 10 h 130"/>
                  <a:gd name="T100" fmla="*/ 61 w 79"/>
                  <a:gd name="T101" fmla="*/ 12 h 130"/>
                  <a:gd name="T102" fmla="*/ 66 w 79"/>
                  <a:gd name="T103" fmla="*/ 24 h 130"/>
                  <a:gd name="T104" fmla="*/ 57 w 79"/>
                  <a:gd name="T105" fmla="*/ 25 h 130"/>
                  <a:gd name="T106" fmla="*/ 49 w 79"/>
                  <a:gd name="T107" fmla="*/ 28 h 130"/>
                  <a:gd name="T108" fmla="*/ 41 w 79"/>
                  <a:gd name="T109" fmla="*/ 37 h 130"/>
                  <a:gd name="T110" fmla="*/ 34 w 79"/>
                  <a:gd name="T111" fmla="*/ 80 h 130"/>
                  <a:gd name="T112" fmla="*/ 32 w 79"/>
                  <a:gd name="T113" fmla="*/ 92 h 130"/>
                  <a:gd name="T114" fmla="*/ 20 w 79"/>
                  <a:gd name="T115" fmla="*/ 127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79" h="130">
                    <a:moveTo>
                      <a:pt x="20" y="127"/>
                    </a:moveTo>
                    <a:cubicBezTo>
                      <a:pt x="16" y="125"/>
                      <a:pt x="20" y="121"/>
                      <a:pt x="18" y="118"/>
                    </a:cubicBezTo>
                    <a:cubicBezTo>
                      <a:pt x="17" y="118"/>
                      <a:pt x="20" y="118"/>
                      <a:pt x="20" y="118"/>
                    </a:cubicBezTo>
                    <a:cubicBezTo>
                      <a:pt x="16" y="115"/>
                      <a:pt x="18" y="111"/>
                      <a:pt x="21" y="107"/>
                    </a:cubicBezTo>
                    <a:cubicBezTo>
                      <a:pt x="22" y="108"/>
                      <a:pt x="22" y="108"/>
                      <a:pt x="22" y="108"/>
                    </a:cubicBezTo>
                    <a:cubicBezTo>
                      <a:pt x="23" y="107"/>
                      <a:pt x="20" y="106"/>
                      <a:pt x="21" y="105"/>
                    </a:cubicBezTo>
                    <a:cubicBezTo>
                      <a:pt x="21" y="105"/>
                      <a:pt x="21" y="106"/>
                      <a:pt x="22" y="106"/>
                    </a:cubicBezTo>
                    <a:cubicBezTo>
                      <a:pt x="21" y="105"/>
                      <a:pt x="21" y="104"/>
                      <a:pt x="20" y="104"/>
                    </a:cubicBezTo>
                    <a:cubicBezTo>
                      <a:pt x="21" y="104"/>
                      <a:pt x="22" y="104"/>
                      <a:pt x="23" y="104"/>
                    </a:cubicBezTo>
                    <a:cubicBezTo>
                      <a:pt x="21" y="103"/>
                      <a:pt x="21" y="103"/>
                      <a:pt x="21" y="103"/>
                    </a:cubicBezTo>
                    <a:cubicBezTo>
                      <a:pt x="17" y="102"/>
                      <a:pt x="22" y="100"/>
                      <a:pt x="20" y="99"/>
                    </a:cubicBezTo>
                    <a:cubicBezTo>
                      <a:pt x="21" y="99"/>
                      <a:pt x="21" y="99"/>
                      <a:pt x="21" y="99"/>
                    </a:cubicBezTo>
                    <a:cubicBezTo>
                      <a:pt x="19" y="97"/>
                      <a:pt x="19" y="94"/>
                      <a:pt x="19" y="91"/>
                    </a:cubicBezTo>
                    <a:cubicBezTo>
                      <a:pt x="19" y="91"/>
                      <a:pt x="20" y="91"/>
                      <a:pt x="21" y="91"/>
                    </a:cubicBezTo>
                    <a:cubicBezTo>
                      <a:pt x="19" y="91"/>
                      <a:pt x="19" y="90"/>
                      <a:pt x="19" y="89"/>
                    </a:cubicBezTo>
                    <a:cubicBezTo>
                      <a:pt x="21" y="89"/>
                      <a:pt x="17" y="88"/>
                      <a:pt x="18" y="87"/>
                    </a:cubicBezTo>
                    <a:cubicBezTo>
                      <a:pt x="19" y="87"/>
                      <a:pt x="19" y="87"/>
                      <a:pt x="19" y="87"/>
                    </a:cubicBezTo>
                    <a:cubicBezTo>
                      <a:pt x="17" y="86"/>
                      <a:pt x="20" y="86"/>
                      <a:pt x="18" y="86"/>
                    </a:cubicBezTo>
                    <a:cubicBezTo>
                      <a:pt x="19" y="85"/>
                      <a:pt x="19" y="85"/>
                      <a:pt x="19" y="85"/>
                    </a:cubicBezTo>
                    <a:cubicBezTo>
                      <a:pt x="17" y="85"/>
                      <a:pt x="21" y="85"/>
                      <a:pt x="19" y="84"/>
                    </a:cubicBezTo>
                    <a:cubicBezTo>
                      <a:pt x="19" y="84"/>
                      <a:pt x="19" y="84"/>
                      <a:pt x="19" y="84"/>
                    </a:cubicBezTo>
                    <a:cubicBezTo>
                      <a:pt x="18" y="83"/>
                      <a:pt x="20" y="83"/>
                      <a:pt x="19" y="83"/>
                    </a:cubicBezTo>
                    <a:cubicBezTo>
                      <a:pt x="20" y="83"/>
                      <a:pt x="20" y="83"/>
                      <a:pt x="20" y="83"/>
                    </a:cubicBezTo>
                    <a:cubicBezTo>
                      <a:pt x="19" y="82"/>
                      <a:pt x="21" y="81"/>
                      <a:pt x="19" y="81"/>
                    </a:cubicBezTo>
                    <a:cubicBezTo>
                      <a:pt x="20" y="81"/>
                      <a:pt x="19" y="82"/>
                      <a:pt x="22" y="82"/>
                    </a:cubicBezTo>
                    <a:cubicBezTo>
                      <a:pt x="20" y="78"/>
                      <a:pt x="21" y="75"/>
                      <a:pt x="22" y="71"/>
                    </a:cubicBezTo>
                    <a:cubicBezTo>
                      <a:pt x="22" y="71"/>
                      <a:pt x="23" y="71"/>
                      <a:pt x="23" y="71"/>
                    </a:cubicBezTo>
                    <a:cubicBezTo>
                      <a:pt x="23" y="71"/>
                      <a:pt x="23" y="70"/>
                      <a:pt x="22" y="69"/>
                    </a:cubicBezTo>
                    <a:cubicBezTo>
                      <a:pt x="22" y="69"/>
                      <a:pt x="23" y="69"/>
                      <a:pt x="24" y="69"/>
                    </a:cubicBezTo>
                    <a:cubicBezTo>
                      <a:pt x="24" y="69"/>
                      <a:pt x="22" y="68"/>
                      <a:pt x="23" y="67"/>
                    </a:cubicBezTo>
                    <a:cubicBezTo>
                      <a:pt x="24" y="68"/>
                      <a:pt x="24" y="68"/>
                      <a:pt x="24" y="68"/>
                    </a:cubicBezTo>
                    <a:cubicBezTo>
                      <a:pt x="23" y="67"/>
                      <a:pt x="23" y="66"/>
                      <a:pt x="23" y="66"/>
                    </a:cubicBezTo>
                    <a:cubicBezTo>
                      <a:pt x="23" y="66"/>
                      <a:pt x="24" y="66"/>
                      <a:pt x="24" y="66"/>
                    </a:cubicBezTo>
                    <a:cubicBezTo>
                      <a:pt x="23" y="65"/>
                      <a:pt x="25" y="65"/>
                      <a:pt x="24" y="64"/>
                    </a:cubicBezTo>
                    <a:cubicBezTo>
                      <a:pt x="25" y="65"/>
                      <a:pt x="25" y="65"/>
                      <a:pt x="25" y="65"/>
                    </a:cubicBezTo>
                    <a:cubicBezTo>
                      <a:pt x="27" y="64"/>
                      <a:pt x="23" y="64"/>
                      <a:pt x="24" y="63"/>
                    </a:cubicBezTo>
                    <a:cubicBezTo>
                      <a:pt x="25" y="63"/>
                      <a:pt x="25" y="63"/>
                      <a:pt x="25" y="63"/>
                    </a:cubicBezTo>
                    <a:cubicBezTo>
                      <a:pt x="23" y="62"/>
                      <a:pt x="24" y="61"/>
                      <a:pt x="24" y="60"/>
                    </a:cubicBezTo>
                    <a:cubicBezTo>
                      <a:pt x="24" y="60"/>
                      <a:pt x="24" y="60"/>
                      <a:pt x="24" y="60"/>
                    </a:cubicBezTo>
                    <a:cubicBezTo>
                      <a:pt x="24" y="59"/>
                      <a:pt x="25" y="58"/>
                      <a:pt x="24" y="57"/>
                    </a:cubicBezTo>
                    <a:cubicBezTo>
                      <a:pt x="25" y="57"/>
                      <a:pt x="27" y="58"/>
                      <a:pt x="27" y="57"/>
                    </a:cubicBezTo>
                    <a:cubicBezTo>
                      <a:pt x="25" y="56"/>
                      <a:pt x="26" y="55"/>
                      <a:pt x="24" y="55"/>
                    </a:cubicBezTo>
                    <a:cubicBezTo>
                      <a:pt x="24" y="54"/>
                      <a:pt x="26" y="53"/>
                      <a:pt x="25" y="52"/>
                    </a:cubicBezTo>
                    <a:cubicBezTo>
                      <a:pt x="26" y="53"/>
                      <a:pt x="28" y="53"/>
                      <a:pt x="28" y="53"/>
                    </a:cubicBezTo>
                    <a:cubicBezTo>
                      <a:pt x="29" y="53"/>
                      <a:pt x="29" y="53"/>
                      <a:pt x="29" y="53"/>
                    </a:cubicBezTo>
                    <a:cubicBezTo>
                      <a:pt x="30" y="54"/>
                      <a:pt x="29" y="54"/>
                      <a:pt x="30" y="54"/>
                    </a:cubicBezTo>
                    <a:cubicBezTo>
                      <a:pt x="30" y="53"/>
                      <a:pt x="29" y="52"/>
                      <a:pt x="30" y="52"/>
                    </a:cubicBezTo>
                    <a:cubicBezTo>
                      <a:pt x="29" y="51"/>
                      <a:pt x="26" y="50"/>
                      <a:pt x="26" y="49"/>
                    </a:cubicBezTo>
                    <a:cubicBezTo>
                      <a:pt x="27" y="49"/>
                      <a:pt x="29" y="49"/>
                      <a:pt x="29" y="50"/>
                    </a:cubicBezTo>
                    <a:cubicBezTo>
                      <a:pt x="26" y="47"/>
                      <a:pt x="26" y="47"/>
                      <a:pt x="26" y="47"/>
                    </a:cubicBezTo>
                    <a:cubicBezTo>
                      <a:pt x="26" y="46"/>
                      <a:pt x="27" y="47"/>
                      <a:pt x="27" y="47"/>
                    </a:cubicBezTo>
                    <a:cubicBezTo>
                      <a:pt x="26" y="46"/>
                      <a:pt x="26" y="46"/>
                      <a:pt x="26" y="46"/>
                    </a:cubicBezTo>
                    <a:cubicBezTo>
                      <a:pt x="26" y="46"/>
                      <a:pt x="26" y="44"/>
                      <a:pt x="28" y="45"/>
                    </a:cubicBezTo>
                    <a:cubicBezTo>
                      <a:pt x="29" y="45"/>
                      <a:pt x="28" y="45"/>
                      <a:pt x="29" y="45"/>
                    </a:cubicBezTo>
                    <a:cubicBezTo>
                      <a:pt x="29" y="45"/>
                      <a:pt x="28" y="44"/>
                      <a:pt x="29" y="44"/>
                    </a:cubicBezTo>
                    <a:cubicBezTo>
                      <a:pt x="29" y="44"/>
                      <a:pt x="29" y="44"/>
                      <a:pt x="29" y="44"/>
                    </a:cubicBezTo>
                    <a:cubicBezTo>
                      <a:pt x="29" y="44"/>
                      <a:pt x="28" y="42"/>
                      <a:pt x="27" y="42"/>
                    </a:cubicBezTo>
                    <a:cubicBezTo>
                      <a:pt x="27" y="43"/>
                      <a:pt x="28" y="43"/>
                      <a:pt x="28" y="43"/>
                    </a:cubicBezTo>
                    <a:cubicBezTo>
                      <a:pt x="27" y="42"/>
                      <a:pt x="27" y="41"/>
                      <a:pt x="27" y="41"/>
                    </a:cubicBezTo>
                    <a:cubicBezTo>
                      <a:pt x="27" y="41"/>
                      <a:pt x="28" y="41"/>
                      <a:pt x="28" y="41"/>
                    </a:cubicBezTo>
                    <a:cubicBezTo>
                      <a:pt x="27" y="40"/>
                      <a:pt x="27" y="39"/>
                      <a:pt x="26" y="38"/>
                    </a:cubicBezTo>
                    <a:cubicBezTo>
                      <a:pt x="25" y="37"/>
                      <a:pt x="28" y="39"/>
                      <a:pt x="27" y="39"/>
                    </a:cubicBezTo>
                    <a:cubicBezTo>
                      <a:pt x="29" y="38"/>
                      <a:pt x="27" y="35"/>
                      <a:pt x="29" y="35"/>
                    </a:cubicBezTo>
                    <a:cubicBezTo>
                      <a:pt x="29" y="35"/>
                      <a:pt x="28" y="35"/>
                      <a:pt x="28" y="35"/>
                    </a:cubicBezTo>
                    <a:cubicBezTo>
                      <a:pt x="28" y="34"/>
                      <a:pt x="30" y="35"/>
                      <a:pt x="29" y="34"/>
                    </a:cubicBezTo>
                    <a:cubicBezTo>
                      <a:pt x="30" y="35"/>
                      <a:pt x="29" y="34"/>
                      <a:pt x="29" y="33"/>
                    </a:cubicBezTo>
                    <a:cubicBezTo>
                      <a:pt x="29" y="33"/>
                      <a:pt x="30" y="33"/>
                      <a:pt x="30" y="34"/>
                    </a:cubicBezTo>
                    <a:cubicBezTo>
                      <a:pt x="29" y="33"/>
                      <a:pt x="29" y="30"/>
                      <a:pt x="31" y="29"/>
                    </a:cubicBezTo>
                    <a:cubicBezTo>
                      <a:pt x="31" y="29"/>
                      <a:pt x="30" y="28"/>
                      <a:pt x="30" y="27"/>
                    </a:cubicBezTo>
                    <a:cubicBezTo>
                      <a:pt x="31" y="28"/>
                      <a:pt x="31" y="28"/>
                      <a:pt x="31" y="28"/>
                    </a:cubicBezTo>
                    <a:cubicBezTo>
                      <a:pt x="32" y="28"/>
                      <a:pt x="32" y="27"/>
                      <a:pt x="33" y="28"/>
                    </a:cubicBezTo>
                    <a:cubicBezTo>
                      <a:pt x="32" y="26"/>
                      <a:pt x="32" y="31"/>
                      <a:pt x="32" y="29"/>
                    </a:cubicBezTo>
                    <a:cubicBezTo>
                      <a:pt x="33" y="30"/>
                      <a:pt x="31" y="27"/>
                      <a:pt x="32" y="28"/>
                    </a:cubicBezTo>
                    <a:cubicBezTo>
                      <a:pt x="32" y="28"/>
                      <a:pt x="31" y="26"/>
                      <a:pt x="33" y="26"/>
                    </a:cubicBezTo>
                    <a:cubicBezTo>
                      <a:pt x="33" y="26"/>
                      <a:pt x="34" y="28"/>
                      <a:pt x="34" y="27"/>
                    </a:cubicBezTo>
                    <a:cubicBezTo>
                      <a:pt x="35" y="26"/>
                      <a:pt x="34" y="27"/>
                      <a:pt x="34" y="26"/>
                    </a:cubicBezTo>
                    <a:cubicBezTo>
                      <a:pt x="34" y="25"/>
                      <a:pt x="34" y="25"/>
                      <a:pt x="34" y="25"/>
                    </a:cubicBezTo>
                    <a:cubicBezTo>
                      <a:pt x="33" y="24"/>
                      <a:pt x="34" y="25"/>
                      <a:pt x="33" y="24"/>
                    </a:cubicBezTo>
                    <a:cubicBezTo>
                      <a:pt x="34" y="25"/>
                      <a:pt x="33" y="22"/>
                      <a:pt x="35" y="24"/>
                    </a:cubicBezTo>
                    <a:cubicBezTo>
                      <a:pt x="36" y="25"/>
                      <a:pt x="36" y="25"/>
                      <a:pt x="36" y="25"/>
                    </a:cubicBezTo>
                    <a:cubicBezTo>
                      <a:pt x="36" y="25"/>
                      <a:pt x="35" y="23"/>
                      <a:pt x="35" y="23"/>
                    </a:cubicBezTo>
                    <a:cubicBezTo>
                      <a:pt x="36" y="23"/>
                      <a:pt x="36" y="23"/>
                      <a:pt x="36" y="23"/>
                    </a:cubicBezTo>
                    <a:cubicBezTo>
                      <a:pt x="33" y="21"/>
                      <a:pt x="36" y="22"/>
                      <a:pt x="35" y="21"/>
                    </a:cubicBezTo>
                    <a:cubicBezTo>
                      <a:pt x="36" y="21"/>
                      <a:pt x="37" y="19"/>
                      <a:pt x="38" y="20"/>
                    </a:cubicBezTo>
                    <a:cubicBezTo>
                      <a:pt x="38" y="19"/>
                      <a:pt x="38" y="18"/>
                      <a:pt x="39" y="17"/>
                    </a:cubicBezTo>
                    <a:cubicBezTo>
                      <a:pt x="39" y="18"/>
                      <a:pt x="39" y="18"/>
                      <a:pt x="39" y="18"/>
                    </a:cubicBezTo>
                    <a:cubicBezTo>
                      <a:pt x="40" y="19"/>
                      <a:pt x="40" y="18"/>
                      <a:pt x="40" y="17"/>
                    </a:cubicBezTo>
                    <a:cubicBezTo>
                      <a:pt x="40" y="18"/>
                      <a:pt x="41" y="18"/>
                      <a:pt x="42" y="18"/>
                    </a:cubicBezTo>
                    <a:cubicBezTo>
                      <a:pt x="42" y="17"/>
                      <a:pt x="41" y="16"/>
                      <a:pt x="41" y="15"/>
                    </a:cubicBezTo>
                    <a:cubicBezTo>
                      <a:pt x="43" y="17"/>
                      <a:pt x="41" y="13"/>
                      <a:pt x="43" y="14"/>
                    </a:cubicBezTo>
                    <a:cubicBezTo>
                      <a:pt x="43" y="15"/>
                      <a:pt x="43" y="16"/>
                      <a:pt x="44" y="16"/>
                    </a:cubicBezTo>
                    <a:cubicBezTo>
                      <a:pt x="46" y="18"/>
                      <a:pt x="44" y="14"/>
                      <a:pt x="46" y="14"/>
                    </a:cubicBezTo>
                    <a:cubicBezTo>
                      <a:pt x="44" y="13"/>
                      <a:pt x="44" y="13"/>
                      <a:pt x="44" y="13"/>
                    </a:cubicBezTo>
                    <a:cubicBezTo>
                      <a:pt x="45" y="13"/>
                      <a:pt x="45" y="11"/>
                      <a:pt x="46" y="13"/>
                    </a:cubicBezTo>
                    <a:cubicBezTo>
                      <a:pt x="46" y="12"/>
                      <a:pt x="47" y="12"/>
                      <a:pt x="46" y="11"/>
                    </a:cubicBezTo>
                    <a:cubicBezTo>
                      <a:pt x="48" y="11"/>
                      <a:pt x="50" y="7"/>
                      <a:pt x="52" y="11"/>
                    </a:cubicBezTo>
                    <a:cubicBezTo>
                      <a:pt x="52" y="10"/>
                      <a:pt x="53" y="11"/>
                      <a:pt x="52" y="10"/>
                    </a:cubicBezTo>
                    <a:cubicBezTo>
                      <a:pt x="52" y="9"/>
                      <a:pt x="52" y="11"/>
                      <a:pt x="52" y="10"/>
                    </a:cubicBezTo>
                    <a:cubicBezTo>
                      <a:pt x="52" y="10"/>
                      <a:pt x="52" y="9"/>
                      <a:pt x="52" y="9"/>
                    </a:cubicBezTo>
                    <a:cubicBezTo>
                      <a:pt x="52" y="9"/>
                      <a:pt x="53" y="9"/>
                      <a:pt x="53" y="11"/>
                    </a:cubicBezTo>
                    <a:cubicBezTo>
                      <a:pt x="55" y="12"/>
                      <a:pt x="53" y="7"/>
                      <a:pt x="55" y="7"/>
                    </a:cubicBezTo>
                    <a:cubicBezTo>
                      <a:pt x="55" y="8"/>
                      <a:pt x="55" y="9"/>
                      <a:pt x="56" y="8"/>
                    </a:cubicBezTo>
                    <a:cubicBezTo>
                      <a:pt x="56" y="7"/>
                      <a:pt x="56" y="7"/>
                      <a:pt x="56" y="7"/>
                    </a:cubicBezTo>
                    <a:cubicBezTo>
                      <a:pt x="57" y="7"/>
                      <a:pt x="57" y="8"/>
                      <a:pt x="57" y="10"/>
                    </a:cubicBezTo>
                    <a:cubicBezTo>
                      <a:pt x="58" y="9"/>
                      <a:pt x="58" y="9"/>
                      <a:pt x="59" y="8"/>
                    </a:cubicBezTo>
                    <a:cubicBezTo>
                      <a:pt x="59" y="10"/>
                      <a:pt x="59" y="10"/>
                      <a:pt x="59" y="10"/>
                    </a:cubicBezTo>
                    <a:cubicBezTo>
                      <a:pt x="59" y="9"/>
                      <a:pt x="60" y="9"/>
                      <a:pt x="60" y="9"/>
                    </a:cubicBezTo>
                    <a:cubicBezTo>
                      <a:pt x="60" y="9"/>
                      <a:pt x="60" y="9"/>
                      <a:pt x="60" y="9"/>
                    </a:cubicBezTo>
                    <a:cubicBezTo>
                      <a:pt x="60" y="10"/>
                      <a:pt x="60" y="9"/>
                      <a:pt x="61" y="9"/>
                    </a:cubicBezTo>
                    <a:cubicBezTo>
                      <a:pt x="61" y="8"/>
                      <a:pt x="60" y="8"/>
                      <a:pt x="59" y="8"/>
                    </a:cubicBezTo>
                    <a:cubicBezTo>
                      <a:pt x="60" y="7"/>
                      <a:pt x="60" y="7"/>
                      <a:pt x="60" y="6"/>
                    </a:cubicBezTo>
                    <a:cubicBezTo>
                      <a:pt x="60" y="8"/>
                      <a:pt x="61" y="7"/>
                      <a:pt x="62" y="7"/>
                    </a:cubicBezTo>
                    <a:cubicBezTo>
                      <a:pt x="62" y="8"/>
                      <a:pt x="62" y="6"/>
                      <a:pt x="62" y="6"/>
                    </a:cubicBezTo>
                    <a:cubicBezTo>
                      <a:pt x="62" y="7"/>
                      <a:pt x="63" y="6"/>
                      <a:pt x="63" y="7"/>
                    </a:cubicBezTo>
                    <a:cubicBezTo>
                      <a:pt x="63" y="8"/>
                      <a:pt x="62" y="7"/>
                      <a:pt x="62" y="7"/>
                    </a:cubicBezTo>
                    <a:cubicBezTo>
                      <a:pt x="63" y="8"/>
                      <a:pt x="63" y="9"/>
                      <a:pt x="63" y="8"/>
                    </a:cubicBezTo>
                    <a:cubicBezTo>
                      <a:pt x="64" y="7"/>
                      <a:pt x="63" y="5"/>
                      <a:pt x="64" y="6"/>
                    </a:cubicBezTo>
                    <a:cubicBezTo>
                      <a:pt x="64" y="8"/>
                      <a:pt x="64" y="8"/>
                      <a:pt x="64" y="8"/>
                    </a:cubicBezTo>
                    <a:cubicBezTo>
                      <a:pt x="64" y="8"/>
                      <a:pt x="64" y="8"/>
                      <a:pt x="64" y="8"/>
                    </a:cubicBezTo>
                    <a:cubicBezTo>
                      <a:pt x="64" y="7"/>
                      <a:pt x="64" y="7"/>
                      <a:pt x="64" y="7"/>
                    </a:cubicBezTo>
                    <a:cubicBezTo>
                      <a:pt x="65" y="8"/>
                      <a:pt x="65" y="8"/>
                      <a:pt x="65" y="8"/>
                    </a:cubicBezTo>
                    <a:cubicBezTo>
                      <a:pt x="65" y="6"/>
                      <a:pt x="66" y="7"/>
                      <a:pt x="66" y="6"/>
                    </a:cubicBezTo>
                    <a:cubicBezTo>
                      <a:pt x="67" y="6"/>
                      <a:pt x="67" y="7"/>
                      <a:pt x="67" y="7"/>
                    </a:cubicBezTo>
                    <a:cubicBezTo>
                      <a:pt x="67" y="7"/>
                      <a:pt x="67" y="7"/>
                      <a:pt x="67" y="7"/>
                    </a:cubicBezTo>
                    <a:cubicBezTo>
                      <a:pt x="68" y="7"/>
                      <a:pt x="68" y="7"/>
                      <a:pt x="68" y="7"/>
                    </a:cubicBezTo>
                    <a:cubicBezTo>
                      <a:pt x="68" y="7"/>
                      <a:pt x="68" y="7"/>
                      <a:pt x="68" y="7"/>
                    </a:cubicBezTo>
                    <a:cubicBezTo>
                      <a:pt x="68" y="7"/>
                      <a:pt x="68" y="7"/>
                      <a:pt x="68" y="7"/>
                    </a:cubicBezTo>
                    <a:cubicBezTo>
                      <a:pt x="68" y="7"/>
                      <a:pt x="68" y="7"/>
                      <a:pt x="68" y="7"/>
                    </a:cubicBezTo>
                    <a:cubicBezTo>
                      <a:pt x="68" y="7"/>
                      <a:pt x="68" y="7"/>
                      <a:pt x="68" y="7"/>
                    </a:cubicBezTo>
                    <a:cubicBezTo>
                      <a:pt x="79" y="23"/>
                      <a:pt x="71" y="12"/>
                      <a:pt x="73" y="15"/>
                    </a:cubicBezTo>
                    <a:cubicBezTo>
                      <a:pt x="73" y="15"/>
                      <a:pt x="73" y="15"/>
                      <a:pt x="73" y="15"/>
                    </a:cubicBezTo>
                    <a:cubicBezTo>
                      <a:pt x="73" y="15"/>
                      <a:pt x="73" y="15"/>
                      <a:pt x="73" y="15"/>
                    </a:cubicBezTo>
                    <a:cubicBezTo>
                      <a:pt x="73" y="15"/>
                      <a:pt x="73" y="15"/>
                      <a:pt x="73" y="15"/>
                    </a:cubicBezTo>
                    <a:cubicBezTo>
                      <a:pt x="73" y="15"/>
                      <a:pt x="73" y="15"/>
                      <a:pt x="73" y="15"/>
                    </a:cubicBezTo>
                    <a:cubicBezTo>
                      <a:pt x="73" y="15"/>
                      <a:pt x="73" y="15"/>
                      <a:pt x="73" y="15"/>
                    </a:cubicBezTo>
                    <a:cubicBezTo>
                      <a:pt x="73" y="15"/>
                      <a:pt x="73" y="15"/>
                      <a:pt x="73" y="15"/>
                    </a:cubicBezTo>
                    <a:cubicBezTo>
                      <a:pt x="74" y="17"/>
                      <a:pt x="74" y="17"/>
                      <a:pt x="74" y="17"/>
                    </a:cubicBezTo>
                    <a:cubicBezTo>
                      <a:pt x="74" y="17"/>
                      <a:pt x="74" y="17"/>
                      <a:pt x="74" y="17"/>
                    </a:cubicBezTo>
                    <a:cubicBezTo>
                      <a:pt x="73" y="17"/>
                      <a:pt x="73" y="18"/>
                      <a:pt x="74" y="19"/>
                    </a:cubicBezTo>
                    <a:cubicBezTo>
                      <a:pt x="72" y="19"/>
                      <a:pt x="69" y="17"/>
                      <a:pt x="70" y="19"/>
                    </a:cubicBezTo>
                    <a:cubicBezTo>
                      <a:pt x="69" y="19"/>
                      <a:pt x="71" y="21"/>
                      <a:pt x="72" y="22"/>
                    </a:cubicBezTo>
                    <a:cubicBezTo>
                      <a:pt x="70" y="22"/>
                      <a:pt x="70" y="25"/>
                      <a:pt x="68" y="24"/>
                    </a:cubicBezTo>
                    <a:cubicBezTo>
                      <a:pt x="68" y="25"/>
                      <a:pt x="68" y="25"/>
                      <a:pt x="68" y="26"/>
                    </a:cubicBezTo>
                    <a:cubicBezTo>
                      <a:pt x="66" y="26"/>
                      <a:pt x="65" y="30"/>
                      <a:pt x="62" y="28"/>
                    </a:cubicBezTo>
                    <a:cubicBezTo>
                      <a:pt x="62" y="27"/>
                      <a:pt x="62" y="27"/>
                      <a:pt x="61" y="26"/>
                    </a:cubicBezTo>
                    <a:cubicBezTo>
                      <a:pt x="61" y="27"/>
                      <a:pt x="60" y="25"/>
                      <a:pt x="61" y="27"/>
                    </a:cubicBezTo>
                    <a:cubicBezTo>
                      <a:pt x="61" y="28"/>
                      <a:pt x="62" y="29"/>
                      <a:pt x="62" y="29"/>
                    </a:cubicBezTo>
                    <a:cubicBezTo>
                      <a:pt x="62" y="30"/>
                      <a:pt x="60" y="31"/>
                      <a:pt x="59" y="30"/>
                    </a:cubicBezTo>
                    <a:cubicBezTo>
                      <a:pt x="59" y="30"/>
                      <a:pt x="59" y="31"/>
                      <a:pt x="59" y="31"/>
                    </a:cubicBezTo>
                    <a:cubicBezTo>
                      <a:pt x="59" y="29"/>
                      <a:pt x="58" y="29"/>
                      <a:pt x="57" y="30"/>
                    </a:cubicBezTo>
                    <a:cubicBezTo>
                      <a:pt x="58" y="31"/>
                      <a:pt x="58" y="31"/>
                      <a:pt x="58" y="31"/>
                    </a:cubicBezTo>
                    <a:cubicBezTo>
                      <a:pt x="57" y="30"/>
                      <a:pt x="57" y="30"/>
                      <a:pt x="57" y="30"/>
                    </a:cubicBezTo>
                    <a:cubicBezTo>
                      <a:pt x="57" y="31"/>
                      <a:pt x="57" y="33"/>
                      <a:pt x="57" y="32"/>
                    </a:cubicBezTo>
                    <a:cubicBezTo>
                      <a:pt x="56" y="31"/>
                      <a:pt x="56" y="31"/>
                      <a:pt x="56" y="31"/>
                    </a:cubicBezTo>
                    <a:cubicBezTo>
                      <a:pt x="56" y="32"/>
                      <a:pt x="55" y="34"/>
                      <a:pt x="54" y="33"/>
                    </a:cubicBezTo>
                    <a:cubicBezTo>
                      <a:pt x="53" y="31"/>
                      <a:pt x="53" y="31"/>
                      <a:pt x="53" y="31"/>
                    </a:cubicBezTo>
                    <a:cubicBezTo>
                      <a:pt x="53" y="31"/>
                      <a:pt x="53" y="33"/>
                      <a:pt x="54" y="33"/>
                    </a:cubicBezTo>
                    <a:cubicBezTo>
                      <a:pt x="52" y="32"/>
                      <a:pt x="51" y="32"/>
                      <a:pt x="51" y="31"/>
                    </a:cubicBezTo>
                    <a:cubicBezTo>
                      <a:pt x="50" y="35"/>
                      <a:pt x="47" y="35"/>
                      <a:pt x="44" y="36"/>
                    </a:cubicBezTo>
                    <a:cubicBezTo>
                      <a:pt x="44" y="35"/>
                      <a:pt x="44" y="35"/>
                      <a:pt x="44" y="35"/>
                    </a:cubicBezTo>
                    <a:cubicBezTo>
                      <a:pt x="44" y="34"/>
                      <a:pt x="44" y="36"/>
                      <a:pt x="44" y="36"/>
                    </a:cubicBezTo>
                    <a:cubicBezTo>
                      <a:pt x="44" y="35"/>
                      <a:pt x="43" y="34"/>
                      <a:pt x="43" y="33"/>
                    </a:cubicBezTo>
                    <a:cubicBezTo>
                      <a:pt x="42" y="32"/>
                      <a:pt x="42" y="34"/>
                      <a:pt x="42" y="35"/>
                    </a:cubicBezTo>
                    <a:cubicBezTo>
                      <a:pt x="42" y="36"/>
                      <a:pt x="42" y="34"/>
                      <a:pt x="42" y="36"/>
                    </a:cubicBezTo>
                    <a:cubicBezTo>
                      <a:pt x="42" y="36"/>
                      <a:pt x="41" y="35"/>
                      <a:pt x="41" y="37"/>
                    </a:cubicBezTo>
                    <a:cubicBezTo>
                      <a:pt x="41" y="36"/>
                      <a:pt x="41" y="35"/>
                      <a:pt x="41" y="34"/>
                    </a:cubicBezTo>
                    <a:cubicBezTo>
                      <a:pt x="40" y="35"/>
                      <a:pt x="40" y="35"/>
                      <a:pt x="40" y="35"/>
                    </a:cubicBezTo>
                    <a:cubicBezTo>
                      <a:pt x="40" y="33"/>
                      <a:pt x="42" y="31"/>
                      <a:pt x="41" y="28"/>
                    </a:cubicBezTo>
                    <a:cubicBezTo>
                      <a:pt x="40" y="29"/>
                      <a:pt x="40" y="29"/>
                      <a:pt x="40" y="29"/>
                    </a:cubicBezTo>
                    <a:cubicBezTo>
                      <a:pt x="40" y="27"/>
                      <a:pt x="41" y="27"/>
                      <a:pt x="40" y="26"/>
                    </a:cubicBezTo>
                    <a:cubicBezTo>
                      <a:pt x="40" y="27"/>
                      <a:pt x="39" y="30"/>
                      <a:pt x="40" y="30"/>
                    </a:cubicBezTo>
                    <a:cubicBezTo>
                      <a:pt x="39" y="31"/>
                      <a:pt x="40" y="35"/>
                      <a:pt x="39" y="34"/>
                    </a:cubicBezTo>
                    <a:cubicBezTo>
                      <a:pt x="38" y="33"/>
                      <a:pt x="40" y="34"/>
                      <a:pt x="39" y="33"/>
                    </a:cubicBezTo>
                    <a:cubicBezTo>
                      <a:pt x="39" y="31"/>
                      <a:pt x="38" y="34"/>
                      <a:pt x="38" y="33"/>
                    </a:cubicBezTo>
                    <a:cubicBezTo>
                      <a:pt x="38" y="34"/>
                      <a:pt x="38" y="36"/>
                      <a:pt x="38" y="36"/>
                    </a:cubicBezTo>
                    <a:cubicBezTo>
                      <a:pt x="37" y="35"/>
                      <a:pt x="38" y="34"/>
                      <a:pt x="37" y="34"/>
                    </a:cubicBezTo>
                    <a:cubicBezTo>
                      <a:pt x="37" y="35"/>
                      <a:pt x="36" y="36"/>
                      <a:pt x="37" y="37"/>
                    </a:cubicBezTo>
                    <a:cubicBezTo>
                      <a:pt x="37" y="39"/>
                      <a:pt x="36" y="36"/>
                      <a:pt x="35" y="38"/>
                    </a:cubicBezTo>
                    <a:cubicBezTo>
                      <a:pt x="35" y="36"/>
                      <a:pt x="36" y="34"/>
                      <a:pt x="35" y="33"/>
                    </a:cubicBezTo>
                    <a:cubicBezTo>
                      <a:pt x="35" y="35"/>
                      <a:pt x="34" y="35"/>
                      <a:pt x="35" y="38"/>
                    </a:cubicBezTo>
                    <a:cubicBezTo>
                      <a:pt x="34" y="37"/>
                      <a:pt x="34" y="36"/>
                      <a:pt x="35" y="35"/>
                    </a:cubicBezTo>
                    <a:cubicBezTo>
                      <a:pt x="34" y="34"/>
                      <a:pt x="33" y="38"/>
                      <a:pt x="33" y="35"/>
                    </a:cubicBezTo>
                    <a:cubicBezTo>
                      <a:pt x="33" y="36"/>
                      <a:pt x="33" y="36"/>
                      <a:pt x="33" y="36"/>
                    </a:cubicBezTo>
                    <a:cubicBezTo>
                      <a:pt x="33" y="36"/>
                      <a:pt x="32" y="35"/>
                      <a:pt x="32" y="35"/>
                    </a:cubicBezTo>
                    <a:cubicBezTo>
                      <a:pt x="32" y="35"/>
                      <a:pt x="31" y="37"/>
                      <a:pt x="31" y="34"/>
                    </a:cubicBezTo>
                    <a:cubicBezTo>
                      <a:pt x="31" y="35"/>
                      <a:pt x="30" y="34"/>
                      <a:pt x="30" y="36"/>
                    </a:cubicBezTo>
                    <a:cubicBezTo>
                      <a:pt x="31" y="37"/>
                      <a:pt x="31" y="35"/>
                      <a:pt x="31" y="37"/>
                    </a:cubicBezTo>
                    <a:cubicBezTo>
                      <a:pt x="31" y="35"/>
                      <a:pt x="30" y="37"/>
                      <a:pt x="30" y="38"/>
                    </a:cubicBezTo>
                    <a:cubicBezTo>
                      <a:pt x="30" y="37"/>
                      <a:pt x="30" y="37"/>
                      <a:pt x="30" y="37"/>
                    </a:cubicBezTo>
                    <a:cubicBezTo>
                      <a:pt x="29" y="37"/>
                      <a:pt x="29" y="37"/>
                      <a:pt x="29" y="38"/>
                    </a:cubicBezTo>
                    <a:cubicBezTo>
                      <a:pt x="29" y="38"/>
                      <a:pt x="29" y="37"/>
                      <a:pt x="29" y="37"/>
                    </a:cubicBezTo>
                    <a:cubicBezTo>
                      <a:pt x="28" y="38"/>
                      <a:pt x="28" y="38"/>
                      <a:pt x="28" y="38"/>
                    </a:cubicBezTo>
                    <a:cubicBezTo>
                      <a:pt x="27" y="39"/>
                      <a:pt x="28" y="36"/>
                      <a:pt x="27" y="36"/>
                    </a:cubicBezTo>
                    <a:cubicBezTo>
                      <a:pt x="28" y="35"/>
                      <a:pt x="28" y="35"/>
                      <a:pt x="28" y="35"/>
                    </a:cubicBezTo>
                    <a:cubicBezTo>
                      <a:pt x="28" y="35"/>
                      <a:pt x="28" y="34"/>
                      <a:pt x="27" y="34"/>
                    </a:cubicBezTo>
                    <a:cubicBezTo>
                      <a:pt x="27" y="35"/>
                      <a:pt x="26" y="37"/>
                      <a:pt x="26" y="38"/>
                    </a:cubicBezTo>
                    <a:cubicBezTo>
                      <a:pt x="26" y="39"/>
                      <a:pt x="26" y="37"/>
                      <a:pt x="25" y="38"/>
                    </a:cubicBezTo>
                    <a:cubicBezTo>
                      <a:pt x="26" y="36"/>
                      <a:pt x="26" y="36"/>
                      <a:pt x="26" y="36"/>
                    </a:cubicBezTo>
                    <a:cubicBezTo>
                      <a:pt x="26" y="36"/>
                      <a:pt x="26" y="34"/>
                      <a:pt x="25" y="34"/>
                    </a:cubicBezTo>
                    <a:cubicBezTo>
                      <a:pt x="25" y="35"/>
                      <a:pt x="24" y="36"/>
                      <a:pt x="25" y="37"/>
                    </a:cubicBezTo>
                    <a:cubicBezTo>
                      <a:pt x="24" y="37"/>
                      <a:pt x="24" y="36"/>
                      <a:pt x="24" y="35"/>
                    </a:cubicBezTo>
                    <a:cubicBezTo>
                      <a:pt x="23" y="36"/>
                      <a:pt x="24" y="37"/>
                      <a:pt x="23" y="37"/>
                    </a:cubicBezTo>
                    <a:cubicBezTo>
                      <a:pt x="23" y="37"/>
                      <a:pt x="22" y="35"/>
                      <a:pt x="22" y="34"/>
                    </a:cubicBezTo>
                    <a:cubicBezTo>
                      <a:pt x="23" y="32"/>
                      <a:pt x="23" y="32"/>
                      <a:pt x="23" y="32"/>
                    </a:cubicBezTo>
                    <a:cubicBezTo>
                      <a:pt x="23" y="32"/>
                      <a:pt x="23" y="32"/>
                      <a:pt x="23" y="32"/>
                    </a:cubicBezTo>
                    <a:cubicBezTo>
                      <a:pt x="24" y="30"/>
                      <a:pt x="23" y="30"/>
                      <a:pt x="23" y="29"/>
                    </a:cubicBezTo>
                    <a:cubicBezTo>
                      <a:pt x="23" y="28"/>
                      <a:pt x="22" y="29"/>
                      <a:pt x="22" y="29"/>
                    </a:cubicBezTo>
                    <a:cubicBezTo>
                      <a:pt x="23" y="32"/>
                      <a:pt x="20" y="33"/>
                      <a:pt x="20" y="36"/>
                    </a:cubicBezTo>
                    <a:cubicBezTo>
                      <a:pt x="19" y="36"/>
                      <a:pt x="21" y="29"/>
                      <a:pt x="18" y="33"/>
                    </a:cubicBezTo>
                    <a:cubicBezTo>
                      <a:pt x="19" y="34"/>
                      <a:pt x="17" y="36"/>
                      <a:pt x="18" y="35"/>
                    </a:cubicBezTo>
                    <a:cubicBezTo>
                      <a:pt x="18" y="35"/>
                      <a:pt x="17" y="37"/>
                      <a:pt x="17" y="36"/>
                    </a:cubicBezTo>
                    <a:cubicBezTo>
                      <a:pt x="17" y="35"/>
                      <a:pt x="16" y="33"/>
                      <a:pt x="18" y="32"/>
                    </a:cubicBezTo>
                    <a:cubicBezTo>
                      <a:pt x="18" y="33"/>
                      <a:pt x="18" y="33"/>
                      <a:pt x="18" y="33"/>
                    </a:cubicBezTo>
                    <a:cubicBezTo>
                      <a:pt x="18" y="32"/>
                      <a:pt x="19" y="30"/>
                      <a:pt x="18" y="30"/>
                    </a:cubicBezTo>
                    <a:cubicBezTo>
                      <a:pt x="18" y="30"/>
                      <a:pt x="17" y="30"/>
                      <a:pt x="17" y="31"/>
                    </a:cubicBezTo>
                    <a:cubicBezTo>
                      <a:pt x="16" y="33"/>
                      <a:pt x="18" y="31"/>
                      <a:pt x="17" y="33"/>
                    </a:cubicBezTo>
                    <a:cubicBezTo>
                      <a:pt x="16" y="33"/>
                      <a:pt x="16" y="31"/>
                      <a:pt x="15" y="33"/>
                    </a:cubicBezTo>
                    <a:cubicBezTo>
                      <a:pt x="16" y="33"/>
                      <a:pt x="16" y="35"/>
                      <a:pt x="15" y="36"/>
                    </a:cubicBezTo>
                    <a:cubicBezTo>
                      <a:pt x="14" y="36"/>
                      <a:pt x="14" y="36"/>
                      <a:pt x="14" y="36"/>
                    </a:cubicBezTo>
                    <a:cubicBezTo>
                      <a:pt x="15" y="35"/>
                      <a:pt x="15" y="35"/>
                      <a:pt x="15" y="35"/>
                    </a:cubicBezTo>
                    <a:cubicBezTo>
                      <a:pt x="14" y="34"/>
                      <a:pt x="14" y="37"/>
                      <a:pt x="13" y="36"/>
                    </a:cubicBezTo>
                    <a:cubicBezTo>
                      <a:pt x="13" y="34"/>
                      <a:pt x="13" y="34"/>
                      <a:pt x="13" y="34"/>
                    </a:cubicBezTo>
                    <a:cubicBezTo>
                      <a:pt x="13" y="32"/>
                      <a:pt x="14" y="35"/>
                      <a:pt x="15" y="33"/>
                    </a:cubicBezTo>
                    <a:cubicBezTo>
                      <a:pt x="14" y="32"/>
                      <a:pt x="13" y="33"/>
                      <a:pt x="13" y="33"/>
                    </a:cubicBezTo>
                    <a:cubicBezTo>
                      <a:pt x="14" y="32"/>
                      <a:pt x="14" y="32"/>
                      <a:pt x="14" y="32"/>
                    </a:cubicBezTo>
                    <a:cubicBezTo>
                      <a:pt x="13" y="32"/>
                      <a:pt x="14" y="28"/>
                      <a:pt x="12" y="30"/>
                    </a:cubicBezTo>
                    <a:cubicBezTo>
                      <a:pt x="12" y="31"/>
                      <a:pt x="12" y="31"/>
                      <a:pt x="12" y="32"/>
                    </a:cubicBezTo>
                    <a:cubicBezTo>
                      <a:pt x="10" y="32"/>
                      <a:pt x="9" y="33"/>
                      <a:pt x="9" y="32"/>
                    </a:cubicBezTo>
                    <a:cubicBezTo>
                      <a:pt x="10" y="31"/>
                      <a:pt x="7" y="31"/>
                      <a:pt x="9" y="30"/>
                    </a:cubicBezTo>
                    <a:cubicBezTo>
                      <a:pt x="9" y="31"/>
                      <a:pt x="11" y="32"/>
                      <a:pt x="12" y="30"/>
                    </a:cubicBezTo>
                    <a:cubicBezTo>
                      <a:pt x="12" y="28"/>
                      <a:pt x="13" y="31"/>
                      <a:pt x="14" y="29"/>
                    </a:cubicBezTo>
                    <a:cubicBezTo>
                      <a:pt x="13" y="28"/>
                      <a:pt x="14" y="26"/>
                      <a:pt x="14" y="25"/>
                    </a:cubicBezTo>
                    <a:cubicBezTo>
                      <a:pt x="14" y="24"/>
                      <a:pt x="14" y="25"/>
                      <a:pt x="13" y="25"/>
                    </a:cubicBezTo>
                    <a:cubicBezTo>
                      <a:pt x="13" y="27"/>
                      <a:pt x="13" y="27"/>
                      <a:pt x="12" y="28"/>
                    </a:cubicBezTo>
                    <a:cubicBezTo>
                      <a:pt x="12" y="27"/>
                      <a:pt x="10" y="28"/>
                      <a:pt x="9" y="29"/>
                    </a:cubicBezTo>
                    <a:cubicBezTo>
                      <a:pt x="9" y="28"/>
                      <a:pt x="10" y="26"/>
                      <a:pt x="10" y="27"/>
                    </a:cubicBezTo>
                    <a:cubicBezTo>
                      <a:pt x="9" y="26"/>
                      <a:pt x="8" y="25"/>
                      <a:pt x="7" y="24"/>
                    </a:cubicBezTo>
                    <a:cubicBezTo>
                      <a:pt x="6" y="27"/>
                      <a:pt x="5" y="24"/>
                      <a:pt x="5" y="26"/>
                    </a:cubicBezTo>
                    <a:cubicBezTo>
                      <a:pt x="5" y="27"/>
                      <a:pt x="5" y="29"/>
                      <a:pt x="4" y="29"/>
                    </a:cubicBezTo>
                    <a:cubicBezTo>
                      <a:pt x="3" y="29"/>
                      <a:pt x="4" y="28"/>
                      <a:pt x="4" y="28"/>
                    </a:cubicBezTo>
                    <a:cubicBezTo>
                      <a:pt x="3" y="29"/>
                      <a:pt x="5" y="26"/>
                      <a:pt x="3" y="27"/>
                    </a:cubicBezTo>
                    <a:cubicBezTo>
                      <a:pt x="5" y="27"/>
                      <a:pt x="5" y="25"/>
                      <a:pt x="6" y="23"/>
                    </a:cubicBezTo>
                    <a:cubicBezTo>
                      <a:pt x="5" y="24"/>
                      <a:pt x="7" y="22"/>
                      <a:pt x="7" y="22"/>
                    </a:cubicBezTo>
                    <a:cubicBezTo>
                      <a:pt x="5" y="22"/>
                      <a:pt x="4" y="22"/>
                      <a:pt x="3" y="21"/>
                    </a:cubicBezTo>
                    <a:cubicBezTo>
                      <a:pt x="3" y="19"/>
                      <a:pt x="1" y="18"/>
                      <a:pt x="0" y="17"/>
                    </a:cubicBezTo>
                    <a:cubicBezTo>
                      <a:pt x="1" y="16"/>
                      <a:pt x="3" y="16"/>
                      <a:pt x="3" y="15"/>
                    </a:cubicBezTo>
                    <a:cubicBezTo>
                      <a:pt x="3" y="14"/>
                      <a:pt x="1" y="16"/>
                      <a:pt x="1" y="15"/>
                    </a:cubicBezTo>
                    <a:cubicBezTo>
                      <a:pt x="2" y="15"/>
                      <a:pt x="2" y="15"/>
                      <a:pt x="2" y="15"/>
                    </a:cubicBezTo>
                    <a:cubicBezTo>
                      <a:pt x="1" y="15"/>
                      <a:pt x="3" y="13"/>
                      <a:pt x="0" y="13"/>
                    </a:cubicBezTo>
                    <a:cubicBezTo>
                      <a:pt x="2" y="13"/>
                      <a:pt x="2" y="13"/>
                      <a:pt x="2" y="13"/>
                    </a:cubicBezTo>
                    <a:cubicBezTo>
                      <a:pt x="3" y="12"/>
                      <a:pt x="2" y="12"/>
                      <a:pt x="2" y="12"/>
                    </a:cubicBezTo>
                    <a:cubicBezTo>
                      <a:pt x="2" y="12"/>
                      <a:pt x="3" y="12"/>
                      <a:pt x="4" y="12"/>
                    </a:cubicBezTo>
                    <a:cubicBezTo>
                      <a:pt x="5" y="11"/>
                      <a:pt x="3" y="11"/>
                      <a:pt x="3" y="10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1" y="9"/>
                      <a:pt x="2" y="9"/>
                      <a:pt x="2" y="8"/>
                    </a:cubicBezTo>
                    <a:cubicBezTo>
                      <a:pt x="3" y="8"/>
                      <a:pt x="3" y="8"/>
                      <a:pt x="3" y="8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4" y="8"/>
                      <a:pt x="5" y="7"/>
                      <a:pt x="4" y="7"/>
                    </a:cubicBezTo>
                    <a:cubicBezTo>
                      <a:pt x="7" y="9"/>
                      <a:pt x="7" y="9"/>
                      <a:pt x="7" y="9"/>
                    </a:cubicBezTo>
                    <a:cubicBezTo>
                      <a:pt x="6" y="9"/>
                      <a:pt x="5" y="8"/>
                      <a:pt x="4" y="8"/>
                    </a:cubicBezTo>
                    <a:cubicBezTo>
                      <a:pt x="3" y="8"/>
                      <a:pt x="3" y="9"/>
                      <a:pt x="4" y="9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6" y="9"/>
                      <a:pt x="5" y="9"/>
                      <a:pt x="6" y="10"/>
                    </a:cubicBezTo>
                    <a:cubicBezTo>
                      <a:pt x="6" y="9"/>
                      <a:pt x="7" y="9"/>
                      <a:pt x="6" y="9"/>
                    </a:cubicBezTo>
                    <a:cubicBezTo>
                      <a:pt x="7" y="10"/>
                      <a:pt x="7" y="10"/>
                      <a:pt x="7" y="10"/>
                    </a:cubicBezTo>
                    <a:cubicBezTo>
                      <a:pt x="7" y="10"/>
                      <a:pt x="6" y="10"/>
                      <a:pt x="6" y="10"/>
                    </a:cubicBezTo>
                    <a:cubicBezTo>
                      <a:pt x="7" y="10"/>
                      <a:pt x="8" y="11"/>
                      <a:pt x="8" y="11"/>
                    </a:cubicBezTo>
                    <a:cubicBezTo>
                      <a:pt x="6" y="12"/>
                      <a:pt x="9" y="12"/>
                      <a:pt x="8" y="13"/>
                    </a:cubicBezTo>
                    <a:cubicBezTo>
                      <a:pt x="7" y="13"/>
                      <a:pt x="5" y="13"/>
                      <a:pt x="5" y="12"/>
                    </a:cubicBezTo>
                    <a:cubicBezTo>
                      <a:pt x="4" y="13"/>
                      <a:pt x="5" y="13"/>
                      <a:pt x="4" y="14"/>
                    </a:cubicBezTo>
                    <a:cubicBezTo>
                      <a:pt x="5" y="14"/>
                      <a:pt x="7" y="13"/>
                      <a:pt x="8" y="13"/>
                    </a:cubicBezTo>
                    <a:cubicBezTo>
                      <a:pt x="7" y="14"/>
                      <a:pt x="7" y="14"/>
                      <a:pt x="7" y="14"/>
                    </a:cubicBezTo>
                    <a:cubicBezTo>
                      <a:pt x="8" y="14"/>
                      <a:pt x="9" y="13"/>
                      <a:pt x="9" y="14"/>
                    </a:cubicBezTo>
                    <a:cubicBezTo>
                      <a:pt x="9" y="15"/>
                      <a:pt x="10" y="16"/>
                      <a:pt x="10" y="16"/>
                    </a:cubicBezTo>
                    <a:cubicBezTo>
                      <a:pt x="10" y="17"/>
                      <a:pt x="10" y="17"/>
                      <a:pt x="10" y="17"/>
                    </a:cubicBezTo>
                    <a:cubicBezTo>
                      <a:pt x="12" y="16"/>
                      <a:pt x="11" y="18"/>
                      <a:pt x="13" y="17"/>
                    </a:cubicBezTo>
                    <a:cubicBezTo>
                      <a:pt x="13" y="18"/>
                      <a:pt x="15" y="17"/>
                      <a:pt x="15" y="19"/>
                    </a:cubicBezTo>
                    <a:cubicBezTo>
                      <a:pt x="17" y="19"/>
                      <a:pt x="19" y="19"/>
                      <a:pt x="21" y="20"/>
                    </a:cubicBezTo>
                    <a:cubicBezTo>
                      <a:pt x="20" y="21"/>
                      <a:pt x="20" y="21"/>
                      <a:pt x="20" y="21"/>
                    </a:cubicBezTo>
                    <a:cubicBezTo>
                      <a:pt x="21" y="20"/>
                      <a:pt x="20" y="22"/>
                      <a:pt x="21" y="22"/>
                    </a:cubicBezTo>
                    <a:cubicBezTo>
                      <a:pt x="21" y="21"/>
                      <a:pt x="22" y="21"/>
                      <a:pt x="22" y="20"/>
                    </a:cubicBezTo>
                    <a:cubicBezTo>
                      <a:pt x="23" y="21"/>
                      <a:pt x="24" y="20"/>
                      <a:pt x="25" y="19"/>
                    </a:cubicBezTo>
                    <a:cubicBezTo>
                      <a:pt x="25" y="20"/>
                      <a:pt x="25" y="20"/>
                      <a:pt x="25" y="20"/>
                    </a:cubicBezTo>
                    <a:cubicBezTo>
                      <a:pt x="26" y="18"/>
                      <a:pt x="27" y="20"/>
                      <a:pt x="28" y="20"/>
                    </a:cubicBezTo>
                    <a:cubicBezTo>
                      <a:pt x="28" y="21"/>
                      <a:pt x="29" y="22"/>
                      <a:pt x="29" y="22"/>
                    </a:cubicBezTo>
                    <a:cubicBezTo>
                      <a:pt x="30" y="20"/>
                      <a:pt x="30" y="20"/>
                      <a:pt x="31" y="19"/>
                    </a:cubicBezTo>
                    <a:cubicBezTo>
                      <a:pt x="32" y="19"/>
                      <a:pt x="33" y="19"/>
                      <a:pt x="33" y="20"/>
                    </a:cubicBezTo>
                    <a:cubicBezTo>
                      <a:pt x="36" y="18"/>
                      <a:pt x="38" y="19"/>
                      <a:pt x="41" y="17"/>
                    </a:cubicBezTo>
                    <a:cubicBezTo>
                      <a:pt x="41" y="19"/>
                      <a:pt x="41" y="19"/>
                      <a:pt x="41" y="19"/>
                    </a:cubicBezTo>
                    <a:cubicBezTo>
                      <a:pt x="43" y="15"/>
                      <a:pt x="46" y="18"/>
                      <a:pt x="48" y="16"/>
                    </a:cubicBezTo>
                    <a:cubicBezTo>
                      <a:pt x="48" y="18"/>
                      <a:pt x="48" y="18"/>
                      <a:pt x="48" y="18"/>
                    </a:cubicBezTo>
                    <a:cubicBezTo>
                      <a:pt x="49" y="19"/>
                      <a:pt x="50" y="17"/>
                      <a:pt x="49" y="15"/>
                    </a:cubicBezTo>
                    <a:cubicBezTo>
                      <a:pt x="50" y="16"/>
                      <a:pt x="50" y="14"/>
                      <a:pt x="51" y="16"/>
                    </a:cubicBezTo>
                    <a:cubicBezTo>
                      <a:pt x="52" y="16"/>
                      <a:pt x="52" y="14"/>
                      <a:pt x="52" y="14"/>
                    </a:cubicBezTo>
                    <a:cubicBezTo>
                      <a:pt x="53" y="14"/>
                      <a:pt x="54" y="14"/>
                      <a:pt x="54" y="13"/>
                    </a:cubicBezTo>
                    <a:cubicBezTo>
                      <a:pt x="54" y="13"/>
                      <a:pt x="54" y="13"/>
                      <a:pt x="54" y="13"/>
                    </a:cubicBezTo>
                    <a:cubicBezTo>
                      <a:pt x="54" y="14"/>
                      <a:pt x="55" y="15"/>
                      <a:pt x="55" y="15"/>
                    </a:cubicBezTo>
                    <a:cubicBezTo>
                      <a:pt x="55" y="14"/>
                      <a:pt x="57" y="15"/>
                      <a:pt x="55" y="12"/>
                    </a:cubicBezTo>
                    <a:cubicBezTo>
                      <a:pt x="56" y="13"/>
                      <a:pt x="56" y="10"/>
                      <a:pt x="58" y="12"/>
                    </a:cubicBezTo>
                    <a:cubicBezTo>
                      <a:pt x="57" y="11"/>
                      <a:pt x="57" y="11"/>
                      <a:pt x="57" y="10"/>
                    </a:cubicBezTo>
                    <a:cubicBezTo>
                      <a:pt x="57" y="11"/>
                      <a:pt x="58" y="10"/>
                      <a:pt x="58" y="11"/>
                    </a:cubicBezTo>
                    <a:cubicBezTo>
                      <a:pt x="59" y="11"/>
                      <a:pt x="58" y="11"/>
                      <a:pt x="59" y="11"/>
                    </a:cubicBezTo>
                    <a:cubicBezTo>
                      <a:pt x="59" y="11"/>
                      <a:pt x="59" y="11"/>
                      <a:pt x="59" y="11"/>
                    </a:cubicBezTo>
                    <a:cubicBezTo>
                      <a:pt x="61" y="12"/>
                      <a:pt x="61" y="12"/>
                      <a:pt x="61" y="12"/>
                    </a:cubicBezTo>
                    <a:cubicBezTo>
                      <a:pt x="61" y="12"/>
                      <a:pt x="61" y="12"/>
                      <a:pt x="61" y="12"/>
                    </a:cubicBezTo>
                    <a:cubicBezTo>
                      <a:pt x="61" y="12"/>
                      <a:pt x="61" y="12"/>
                      <a:pt x="61" y="12"/>
                    </a:cubicBezTo>
                    <a:cubicBezTo>
                      <a:pt x="61" y="12"/>
                      <a:pt x="61" y="12"/>
                      <a:pt x="61" y="12"/>
                    </a:cubicBezTo>
                    <a:cubicBezTo>
                      <a:pt x="61" y="12"/>
                      <a:pt x="61" y="12"/>
                      <a:pt x="61" y="12"/>
                    </a:cubicBezTo>
                    <a:cubicBezTo>
                      <a:pt x="61" y="12"/>
                      <a:pt x="61" y="12"/>
                      <a:pt x="61" y="12"/>
                    </a:cubicBezTo>
                    <a:cubicBezTo>
                      <a:pt x="61" y="12"/>
                      <a:pt x="61" y="12"/>
                      <a:pt x="61" y="12"/>
                    </a:cubicBezTo>
                    <a:cubicBezTo>
                      <a:pt x="61" y="12"/>
                      <a:pt x="61" y="12"/>
                      <a:pt x="61" y="12"/>
                    </a:cubicBezTo>
                    <a:cubicBezTo>
                      <a:pt x="63" y="17"/>
                      <a:pt x="56" y="0"/>
                      <a:pt x="66" y="24"/>
                    </a:cubicBezTo>
                    <a:cubicBezTo>
                      <a:pt x="66" y="24"/>
                      <a:pt x="66" y="24"/>
                      <a:pt x="66" y="24"/>
                    </a:cubicBezTo>
                    <a:cubicBezTo>
                      <a:pt x="66" y="24"/>
                      <a:pt x="66" y="24"/>
                      <a:pt x="66" y="24"/>
                    </a:cubicBezTo>
                    <a:cubicBezTo>
                      <a:pt x="65" y="24"/>
                      <a:pt x="65" y="24"/>
                      <a:pt x="65" y="24"/>
                    </a:cubicBezTo>
                    <a:cubicBezTo>
                      <a:pt x="65" y="23"/>
                      <a:pt x="64" y="23"/>
                      <a:pt x="63" y="23"/>
                    </a:cubicBezTo>
                    <a:cubicBezTo>
                      <a:pt x="61" y="24"/>
                      <a:pt x="59" y="25"/>
                      <a:pt x="57" y="25"/>
                    </a:cubicBezTo>
                    <a:cubicBezTo>
                      <a:pt x="57" y="25"/>
                      <a:pt x="57" y="25"/>
                      <a:pt x="57" y="25"/>
                    </a:cubicBezTo>
                    <a:cubicBezTo>
                      <a:pt x="57" y="27"/>
                      <a:pt x="54" y="24"/>
                      <a:pt x="55" y="27"/>
                    </a:cubicBezTo>
                    <a:cubicBezTo>
                      <a:pt x="55" y="26"/>
                      <a:pt x="55" y="27"/>
                      <a:pt x="54" y="26"/>
                    </a:cubicBezTo>
                    <a:cubicBezTo>
                      <a:pt x="55" y="27"/>
                      <a:pt x="52" y="26"/>
                      <a:pt x="52" y="28"/>
                    </a:cubicBezTo>
                    <a:cubicBezTo>
                      <a:pt x="52" y="27"/>
                      <a:pt x="52" y="27"/>
                      <a:pt x="52" y="27"/>
                    </a:cubicBezTo>
                    <a:cubicBezTo>
                      <a:pt x="51" y="27"/>
                      <a:pt x="51" y="29"/>
                      <a:pt x="50" y="29"/>
                    </a:cubicBezTo>
                    <a:cubicBezTo>
                      <a:pt x="50" y="29"/>
                      <a:pt x="50" y="28"/>
                      <a:pt x="49" y="28"/>
                    </a:cubicBezTo>
                    <a:cubicBezTo>
                      <a:pt x="48" y="27"/>
                      <a:pt x="50" y="30"/>
                      <a:pt x="48" y="28"/>
                    </a:cubicBezTo>
                    <a:cubicBezTo>
                      <a:pt x="48" y="29"/>
                      <a:pt x="49" y="30"/>
                      <a:pt x="49" y="29"/>
                    </a:cubicBezTo>
                    <a:cubicBezTo>
                      <a:pt x="47" y="30"/>
                      <a:pt x="47" y="34"/>
                      <a:pt x="46" y="36"/>
                    </a:cubicBezTo>
                    <a:cubicBezTo>
                      <a:pt x="43" y="37"/>
                      <a:pt x="42" y="34"/>
                      <a:pt x="43" y="36"/>
                    </a:cubicBezTo>
                    <a:cubicBezTo>
                      <a:pt x="42" y="36"/>
                      <a:pt x="44" y="37"/>
                      <a:pt x="43" y="36"/>
                    </a:cubicBezTo>
                    <a:cubicBezTo>
                      <a:pt x="43" y="37"/>
                      <a:pt x="40" y="36"/>
                      <a:pt x="41" y="37"/>
                    </a:cubicBezTo>
                    <a:cubicBezTo>
                      <a:pt x="42" y="37"/>
                      <a:pt x="42" y="37"/>
                      <a:pt x="43" y="38"/>
                    </a:cubicBezTo>
                    <a:cubicBezTo>
                      <a:pt x="41" y="39"/>
                      <a:pt x="39" y="38"/>
                      <a:pt x="40" y="40"/>
                    </a:cubicBezTo>
                    <a:cubicBezTo>
                      <a:pt x="39" y="39"/>
                      <a:pt x="39" y="39"/>
                      <a:pt x="39" y="39"/>
                    </a:cubicBezTo>
                    <a:cubicBezTo>
                      <a:pt x="41" y="41"/>
                      <a:pt x="39" y="42"/>
                      <a:pt x="42" y="44"/>
                    </a:cubicBezTo>
                    <a:cubicBezTo>
                      <a:pt x="40" y="50"/>
                      <a:pt x="40" y="56"/>
                      <a:pt x="38" y="62"/>
                    </a:cubicBezTo>
                    <a:cubicBezTo>
                      <a:pt x="36" y="68"/>
                      <a:pt x="36" y="74"/>
                      <a:pt x="34" y="80"/>
                    </a:cubicBezTo>
                    <a:cubicBezTo>
                      <a:pt x="31" y="81"/>
                      <a:pt x="31" y="82"/>
                      <a:pt x="32" y="83"/>
                    </a:cubicBezTo>
                    <a:cubicBezTo>
                      <a:pt x="31" y="83"/>
                      <a:pt x="31" y="83"/>
                      <a:pt x="31" y="83"/>
                    </a:cubicBezTo>
                    <a:cubicBezTo>
                      <a:pt x="33" y="84"/>
                      <a:pt x="31" y="84"/>
                      <a:pt x="33" y="85"/>
                    </a:cubicBezTo>
                    <a:cubicBezTo>
                      <a:pt x="32" y="87"/>
                      <a:pt x="32" y="89"/>
                      <a:pt x="32" y="92"/>
                    </a:cubicBezTo>
                    <a:cubicBezTo>
                      <a:pt x="32" y="91"/>
                      <a:pt x="30" y="91"/>
                      <a:pt x="31" y="92"/>
                    </a:cubicBezTo>
                    <a:cubicBezTo>
                      <a:pt x="32" y="92"/>
                      <a:pt x="32" y="92"/>
                      <a:pt x="32" y="92"/>
                    </a:cubicBezTo>
                    <a:cubicBezTo>
                      <a:pt x="31" y="92"/>
                      <a:pt x="31" y="92"/>
                      <a:pt x="31" y="92"/>
                    </a:cubicBezTo>
                    <a:cubicBezTo>
                      <a:pt x="31" y="93"/>
                      <a:pt x="32" y="93"/>
                      <a:pt x="33" y="93"/>
                    </a:cubicBezTo>
                    <a:cubicBezTo>
                      <a:pt x="34" y="99"/>
                      <a:pt x="30" y="105"/>
                      <a:pt x="30" y="111"/>
                    </a:cubicBezTo>
                    <a:cubicBezTo>
                      <a:pt x="29" y="112"/>
                      <a:pt x="30" y="115"/>
                      <a:pt x="30" y="116"/>
                    </a:cubicBezTo>
                    <a:cubicBezTo>
                      <a:pt x="27" y="121"/>
                      <a:pt x="25" y="125"/>
                      <a:pt x="27" y="130"/>
                    </a:cubicBezTo>
                    <a:cubicBezTo>
                      <a:pt x="27" y="130"/>
                      <a:pt x="21" y="129"/>
                      <a:pt x="20" y="12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48" name="Freeform 31"/>
              <p:cNvSpPr/>
              <p:nvPr/>
            </p:nvSpPr>
            <p:spPr bwMode="auto">
              <a:xfrm>
                <a:off x="9253538" y="2632076"/>
                <a:ext cx="11112" cy="0"/>
              </a:xfrm>
              <a:custGeom>
                <a:avLst/>
                <a:gdLst>
                  <a:gd name="T0" fmla="*/ 3 w 3"/>
                  <a:gd name="T1" fmla="*/ 0 w 3"/>
                  <a:gd name="T2" fmla="*/ 3 w 3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3">
                    <a:moveTo>
                      <a:pt x="3" y="0"/>
                    </a:moveTo>
                    <a:cubicBezTo>
                      <a:pt x="2" y="0"/>
                      <a:pt x="2" y="0"/>
                      <a:pt x="0" y="0"/>
                    </a:cubicBez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49" name="Freeform 32"/>
              <p:cNvSpPr/>
              <p:nvPr/>
            </p:nvSpPr>
            <p:spPr bwMode="auto">
              <a:xfrm>
                <a:off x="9245600" y="2698751"/>
                <a:ext cx="4762" cy="4763"/>
              </a:xfrm>
              <a:custGeom>
                <a:avLst/>
                <a:gdLst>
                  <a:gd name="T0" fmla="*/ 1 w 1"/>
                  <a:gd name="T1" fmla="*/ 0 h 1"/>
                  <a:gd name="T2" fmla="*/ 1 w 1"/>
                  <a:gd name="T3" fmla="*/ 1 h 1"/>
                  <a:gd name="T4" fmla="*/ 0 w 1"/>
                  <a:gd name="T5" fmla="*/ 0 h 1"/>
                  <a:gd name="T6" fmla="*/ 1 w 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1" y="0"/>
                      <a:pt x="1" y="0"/>
                      <a:pt x="1" y="1"/>
                    </a:cubicBezTo>
                    <a:cubicBezTo>
                      <a:pt x="1" y="0"/>
                      <a:pt x="0" y="1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50" name="Freeform 33"/>
              <p:cNvSpPr/>
              <p:nvPr/>
            </p:nvSpPr>
            <p:spPr bwMode="auto">
              <a:xfrm>
                <a:off x="9258300" y="2709863"/>
                <a:ext cx="6350" cy="4763"/>
              </a:xfrm>
              <a:custGeom>
                <a:avLst/>
                <a:gdLst>
                  <a:gd name="T0" fmla="*/ 2 w 2"/>
                  <a:gd name="T1" fmla="*/ 0 h 1"/>
                  <a:gd name="T2" fmla="*/ 0 w 2"/>
                  <a:gd name="T3" fmla="*/ 1 h 1"/>
                  <a:gd name="T4" fmla="*/ 2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cubicBezTo>
                      <a:pt x="2" y="1"/>
                      <a:pt x="0" y="1"/>
                      <a:pt x="0" y="1"/>
                    </a:cubicBez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51" name="Freeform 34"/>
              <p:cNvSpPr/>
              <p:nvPr/>
            </p:nvSpPr>
            <p:spPr bwMode="auto">
              <a:xfrm>
                <a:off x="9272588" y="2733676"/>
                <a:ext cx="3175" cy="3175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0 h 1"/>
                  <a:gd name="T4" fmla="*/ 1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1" y="0"/>
                      <a:pt x="1" y="1"/>
                      <a:pt x="0" y="0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52" name="Freeform 35"/>
              <p:cNvSpPr/>
              <p:nvPr/>
            </p:nvSpPr>
            <p:spPr bwMode="auto">
              <a:xfrm>
                <a:off x="9275763" y="2725738"/>
                <a:ext cx="7937" cy="3175"/>
              </a:xfrm>
              <a:custGeom>
                <a:avLst/>
                <a:gdLst>
                  <a:gd name="T0" fmla="*/ 1 w 2"/>
                  <a:gd name="T1" fmla="*/ 0 h 1"/>
                  <a:gd name="T2" fmla="*/ 1 w 2"/>
                  <a:gd name="T3" fmla="*/ 1 h 1"/>
                  <a:gd name="T4" fmla="*/ 1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1" y="0"/>
                    </a:moveTo>
                    <a:cubicBezTo>
                      <a:pt x="1" y="0"/>
                      <a:pt x="1" y="0"/>
                      <a:pt x="1" y="1"/>
                    </a:cubicBezTo>
                    <a:cubicBezTo>
                      <a:pt x="2" y="0"/>
                      <a:pt x="0" y="1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53" name="Freeform 36"/>
              <p:cNvSpPr/>
              <p:nvPr/>
            </p:nvSpPr>
            <p:spPr bwMode="auto">
              <a:xfrm>
                <a:off x="9310688" y="2740026"/>
                <a:ext cx="6350" cy="7938"/>
              </a:xfrm>
              <a:custGeom>
                <a:avLst/>
                <a:gdLst>
                  <a:gd name="T0" fmla="*/ 1 w 2"/>
                  <a:gd name="T1" fmla="*/ 1 h 2"/>
                  <a:gd name="T2" fmla="*/ 2 w 2"/>
                  <a:gd name="T3" fmla="*/ 1 h 2"/>
                  <a:gd name="T4" fmla="*/ 1 w 2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1" y="1"/>
                    </a:moveTo>
                    <a:cubicBezTo>
                      <a:pt x="1" y="1"/>
                      <a:pt x="2" y="0"/>
                      <a:pt x="2" y="1"/>
                    </a:cubicBezTo>
                    <a:cubicBezTo>
                      <a:pt x="1" y="0"/>
                      <a:pt x="0" y="2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54" name="Freeform 37"/>
              <p:cNvSpPr/>
              <p:nvPr/>
            </p:nvSpPr>
            <p:spPr bwMode="auto">
              <a:xfrm>
                <a:off x="9329738" y="2740026"/>
                <a:ext cx="3175" cy="4763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0 h 1"/>
                  <a:gd name="T4" fmla="*/ 0 w 1"/>
                  <a:gd name="T5" fmla="*/ 1 h 1"/>
                  <a:gd name="T6" fmla="*/ 0 w 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0" y="1"/>
                      <a:pt x="0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55" name="Freeform 38"/>
              <p:cNvSpPr/>
              <p:nvPr/>
            </p:nvSpPr>
            <p:spPr bwMode="auto">
              <a:xfrm>
                <a:off x="9401175" y="2654301"/>
                <a:ext cx="3175" cy="3175"/>
              </a:xfrm>
              <a:custGeom>
                <a:avLst/>
                <a:gdLst>
                  <a:gd name="T0" fmla="*/ 0 w 2"/>
                  <a:gd name="T1" fmla="*/ 0 h 2"/>
                  <a:gd name="T2" fmla="*/ 0 w 2"/>
                  <a:gd name="T3" fmla="*/ 0 h 2"/>
                  <a:gd name="T4" fmla="*/ 2 w 2"/>
                  <a:gd name="T5" fmla="*/ 2 h 2"/>
                  <a:gd name="T6" fmla="*/ 0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lnTo>
                      <a:pt x="0" y="0"/>
                    </a:lnTo>
                    <a:lnTo>
                      <a:pt x="2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56" name="Freeform 39"/>
              <p:cNvSpPr/>
              <p:nvPr/>
            </p:nvSpPr>
            <p:spPr bwMode="auto">
              <a:xfrm>
                <a:off x="9324975" y="2752726"/>
                <a:ext cx="7937" cy="3175"/>
              </a:xfrm>
              <a:custGeom>
                <a:avLst/>
                <a:gdLst>
                  <a:gd name="T0" fmla="*/ 1 w 2"/>
                  <a:gd name="T1" fmla="*/ 1 h 1"/>
                  <a:gd name="T2" fmla="*/ 0 w 2"/>
                  <a:gd name="T3" fmla="*/ 1 h 1"/>
                  <a:gd name="T4" fmla="*/ 1 w 2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1" y="1"/>
                    </a:moveTo>
                    <a:cubicBezTo>
                      <a:pt x="2" y="1"/>
                      <a:pt x="0" y="1"/>
                      <a:pt x="0" y="1"/>
                    </a:cubicBezTo>
                    <a:cubicBezTo>
                      <a:pt x="0" y="0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57" name="Freeform 40"/>
              <p:cNvSpPr/>
              <p:nvPr/>
            </p:nvSpPr>
            <p:spPr bwMode="auto">
              <a:xfrm>
                <a:off x="9324975" y="2816226"/>
                <a:ext cx="7937" cy="3175"/>
              </a:xfrm>
              <a:custGeom>
                <a:avLst/>
                <a:gdLst>
                  <a:gd name="T0" fmla="*/ 0 w 5"/>
                  <a:gd name="T1" fmla="*/ 0 h 2"/>
                  <a:gd name="T2" fmla="*/ 0 w 5"/>
                  <a:gd name="T3" fmla="*/ 0 h 2"/>
                  <a:gd name="T4" fmla="*/ 5 w 5"/>
                  <a:gd name="T5" fmla="*/ 2 h 2"/>
                  <a:gd name="T6" fmla="*/ 0 w 5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2">
                    <a:moveTo>
                      <a:pt x="0" y="0"/>
                    </a:moveTo>
                    <a:lnTo>
                      <a:pt x="0" y="0"/>
                    </a:lnTo>
                    <a:lnTo>
                      <a:pt x="5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58" name="Freeform 41"/>
              <p:cNvSpPr/>
              <p:nvPr/>
            </p:nvSpPr>
            <p:spPr bwMode="auto">
              <a:xfrm>
                <a:off x="8912225" y="2943226"/>
                <a:ext cx="0" cy="7938"/>
              </a:xfrm>
              <a:custGeom>
                <a:avLst/>
                <a:gdLst>
                  <a:gd name="T0" fmla="*/ 2 h 2"/>
                  <a:gd name="T1" fmla="*/ 1 h 2"/>
                  <a:gd name="T2" fmla="*/ 2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2">
                    <a:moveTo>
                      <a:pt x="0" y="2"/>
                    </a:moveTo>
                    <a:cubicBezTo>
                      <a:pt x="0" y="1"/>
                      <a:pt x="0" y="0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59" name="Freeform 42"/>
              <p:cNvSpPr/>
              <p:nvPr/>
            </p:nvSpPr>
            <p:spPr bwMode="auto">
              <a:xfrm>
                <a:off x="8569325" y="2898776"/>
                <a:ext cx="338137" cy="146050"/>
              </a:xfrm>
              <a:custGeom>
                <a:avLst/>
                <a:gdLst>
                  <a:gd name="T0" fmla="*/ 9 w 90"/>
                  <a:gd name="T1" fmla="*/ 27 h 39"/>
                  <a:gd name="T2" fmla="*/ 12 w 90"/>
                  <a:gd name="T3" fmla="*/ 26 h 39"/>
                  <a:gd name="T4" fmla="*/ 17 w 90"/>
                  <a:gd name="T5" fmla="*/ 21 h 39"/>
                  <a:gd name="T6" fmla="*/ 19 w 90"/>
                  <a:gd name="T7" fmla="*/ 21 h 39"/>
                  <a:gd name="T8" fmla="*/ 25 w 90"/>
                  <a:gd name="T9" fmla="*/ 21 h 39"/>
                  <a:gd name="T10" fmla="*/ 27 w 90"/>
                  <a:gd name="T11" fmla="*/ 21 h 39"/>
                  <a:gd name="T12" fmla="*/ 30 w 90"/>
                  <a:gd name="T13" fmla="*/ 19 h 39"/>
                  <a:gd name="T14" fmla="*/ 33 w 90"/>
                  <a:gd name="T15" fmla="*/ 19 h 39"/>
                  <a:gd name="T16" fmla="*/ 35 w 90"/>
                  <a:gd name="T17" fmla="*/ 20 h 39"/>
                  <a:gd name="T18" fmla="*/ 36 w 90"/>
                  <a:gd name="T19" fmla="*/ 18 h 39"/>
                  <a:gd name="T20" fmla="*/ 38 w 90"/>
                  <a:gd name="T21" fmla="*/ 15 h 39"/>
                  <a:gd name="T22" fmla="*/ 40 w 90"/>
                  <a:gd name="T23" fmla="*/ 15 h 39"/>
                  <a:gd name="T24" fmla="*/ 42 w 90"/>
                  <a:gd name="T25" fmla="*/ 13 h 39"/>
                  <a:gd name="T26" fmla="*/ 44 w 90"/>
                  <a:gd name="T27" fmla="*/ 14 h 39"/>
                  <a:gd name="T28" fmla="*/ 47 w 90"/>
                  <a:gd name="T29" fmla="*/ 13 h 39"/>
                  <a:gd name="T30" fmla="*/ 50 w 90"/>
                  <a:gd name="T31" fmla="*/ 14 h 39"/>
                  <a:gd name="T32" fmla="*/ 52 w 90"/>
                  <a:gd name="T33" fmla="*/ 12 h 39"/>
                  <a:gd name="T34" fmla="*/ 53 w 90"/>
                  <a:gd name="T35" fmla="*/ 13 h 39"/>
                  <a:gd name="T36" fmla="*/ 54 w 90"/>
                  <a:gd name="T37" fmla="*/ 11 h 39"/>
                  <a:gd name="T38" fmla="*/ 55 w 90"/>
                  <a:gd name="T39" fmla="*/ 11 h 39"/>
                  <a:gd name="T40" fmla="*/ 56 w 90"/>
                  <a:gd name="T41" fmla="*/ 10 h 39"/>
                  <a:gd name="T42" fmla="*/ 60 w 90"/>
                  <a:gd name="T43" fmla="*/ 9 h 39"/>
                  <a:gd name="T44" fmla="*/ 62 w 90"/>
                  <a:gd name="T45" fmla="*/ 9 h 39"/>
                  <a:gd name="T46" fmla="*/ 64 w 90"/>
                  <a:gd name="T47" fmla="*/ 8 h 39"/>
                  <a:gd name="T48" fmla="*/ 68 w 90"/>
                  <a:gd name="T49" fmla="*/ 8 h 39"/>
                  <a:gd name="T50" fmla="*/ 69 w 90"/>
                  <a:gd name="T51" fmla="*/ 12 h 39"/>
                  <a:gd name="T52" fmla="*/ 70 w 90"/>
                  <a:gd name="T53" fmla="*/ 8 h 39"/>
                  <a:gd name="T54" fmla="*/ 70 w 90"/>
                  <a:gd name="T55" fmla="*/ 3 h 39"/>
                  <a:gd name="T56" fmla="*/ 72 w 90"/>
                  <a:gd name="T57" fmla="*/ 4 h 39"/>
                  <a:gd name="T58" fmla="*/ 72 w 90"/>
                  <a:gd name="T59" fmla="*/ 2 h 39"/>
                  <a:gd name="T60" fmla="*/ 73 w 90"/>
                  <a:gd name="T61" fmla="*/ 3 h 39"/>
                  <a:gd name="T62" fmla="*/ 75 w 90"/>
                  <a:gd name="T63" fmla="*/ 7 h 39"/>
                  <a:gd name="T64" fmla="*/ 76 w 90"/>
                  <a:gd name="T65" fmla="*/ 3 h 39"/>
                  <a:gd name="T66" fmla="*/ 77 w 90"/>
                  <a:gd name="T67" fmla="*/ 5 h 39"/>
                  <a:gd name="T68" fmla="*/ 78 w 90"/>
                  <a:gd name="T69" fmla="*/ 2 h 39"/>
                  <a:gd name="T70" fmla="*/ 79 w 90"/>
                  <a:gd name="T71" fmla="*/ 2 h 39"/>
                  <a:gd name="T72" fmla="*/ 80 w 90"/>
                  <a:gd name="T73" fmla="*/ 7 h 39"/>
                  <a:gd name="T74" fmla="*/ 81 w 90"/>
                  <a:gd name="T75" fmla="*/ 3 h 39"/>
                  <a:gd name="T76" fmla="*/ 86 w 90"/>
                  <a:gd name="T77" fmla="*/ 10 h 39"/>
                  <a:gd name="T78" fmla="*/ 87 w 90"/>
                  <a:gd name="T79" fmla="*/ 11 h 39"/>
                  <a:gd name="T80" fmla="*/ 89 w 90"/>
                  <a:gd name="T81" fmla="*/ 10 h 39"/>
                  <a:gd name="T82" fmla="*/ 89 w 90"/>
                  <a:gd name="T83" fmla="*/ 13 h 39"/>
                  <a:gd name="T84" fmla="*/ 87 w 90"/>
                  <a:gd name="T85" fmla="*/ 11 h 39"/>
                  <a:gd name="T86" fmla="*/ 84 w 90"/>
                  <a:gd name="T87" fmla="*/ 17 h 39"/>
                  <a:gd name="T88" fmla="*/ 78 w 90"/>
                  <a:gd name="T89" fmla="*/ 20 h 39"/>
                  <a:gd name="T90" fmla="*/ 71 w 90"/>
                  <a:gd name="T91" fmla="*/ 23 h 39"/>
                  <a:gd name="T92" fmla="*/ 66 w 90"/>
                  <a:gd name="T93" fmla="*/ 25 h 39"/>
                  <a:gd name="T94" fmla="*/ 62 w 90"/>
                  <a:gd name="T95" fmla="*/ 27 h 39"/>
                  <a:gd name="T96" fmla="*/ 53 w 90"/>
                  <a:gd name="T97" fmla="*/ 28 h 39"/>
                  <a:gd name="T98" fmla="*/ 48 w 90"/>
                  <a:gd name="T99" fmla="*/ 27 h 39"/>
                  <a:gd name="T100" fmla="*/ 41 w 90"/>
                  <a:gd name="T101" fmla="*/ 27 h 39"/>
                  <a:gd name="T102" fmla="*/ 22 w 90"/>
                  <a:gd name="T103" fmla="*/ 35 h 39"/>
                  <a:gd name="T104" fmla="*/ 17 w 90"/>
                  <a:gd name="T105" fmla="*/ 35 h 39"/>
                  <a:gd name="T106" fmla="*/ 0 w 90"/>
                  <a:gd name="T107" fmla="*/ 28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90" h="39">
                    <a:moveTo>
                      <a:pt x="0" y="28"/>
                    </a:moveTo>
                    <a:cubicBezTo>
                      <a:pt x="1" y="24"/>
                      <a:pt x="3" y="28"/>
                      <a:pt x="4" y="25"/>
                    </a:cubicBezTo>
                    <a:cubicBezTo>
                      <a:pt x="4" y="25"/>
                      <a:pt x="4" y="27"/>
                      <a:pt x="4" y="27"/>
                    </a:cubicBezTo>
                    <a:cubicBezTo>
                      <a:pt x="5" y="23"/>
                      <a:pt x="7" y="25"/>
                      <a:pt x="9" y="28"/>
                    </a:cubicBezTo>
                    <a:cubicBezTo>
                      <a:pt x="9" y="28"/>
                      <a:pt x="9" y="28"/>
                      <a:pt x="9" y="28"/>
                    </a:cubicBezTo>
                    <a:cubicBezTo>
                      <a:pt x="9" y="29"/>
                      <a:pt x="9" y="26"/>
                      <a:pt x="9" y="27"/>
                    </a:cubicBezTo>
                    <a:cubicBezTo>
                      <a:pt x="9" y="27"/>
                      <a:pt x="9" y="27"/>
                      <a:pt x="10" y="28"/>
                    </a:cubicBezTo>
                    <a:cubicBezTo>
                      <a:pt x="9" y="26"/>
                      <a:pt x="10" y="27"/>
                      <a:pt x="10" y="26"/>
                    </a:cubicBezTo>
                    <a:cubicBezTo>
                      <a:pt x="10" y="27"/>
                      <a:pt x="10" y="28"/>
                      <a:pt x="10" y="28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0" y="23"/>
                      <a:pt x="12" y="27"/>
                      <a:pt x="12" y="25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13" y="23"/>
                      <a:pt x="14" y="24"/>
                      <a:pt x="15" y="23"/>
                    </a:cubicBezTo>
                    <a:cubicBezTo>
                      <a:pt x="15" y="25"/>
                      <a:pt x="15" y="25"/>
                      <a:pt x="15" y="25"/>
                    </a:cubicBezTo>
                    <a:cubicBezTo>
                      <a:pt x="15" y="23"/>
                      <a:pt x="15" y="23"/>
                      <a:pt x="16" y="22"/>
                    </a:cubicBezTo>
                    <a:cubicBezTo>
                      <a:pt x="16" y="24"/>
                      <a:pt x="16" y="21"/>
                      <a:pt x="16" y="22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7" y="20"/>
                      <a:pt x="17" y="23"/>
                      <a:pt x="17" y="21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7" y="20"/>
                      <a:pt x="18" y="23"/>
                      <a:pt x="18" y="22"/>
                    </a:cubicBezTo>
                    <a:cubicBezTo>
                      <a:pt x="18" y="21"/>
                      <a:pt x="18" y="21"/>
                      <a:pt x="18" y="21"/>
                    </a:cubicBezTo>
                    <a:cubicBezTo>
                      <a:pt x="18" y="21"/>
                      <a:pt x="18" y="22"/>
                      <a:pt x="18" y="22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9" y="21"/>
                      <a:pt x="19" y="23"/>
                      <a:pt x="19" y="21"/>
                    </a:cubicBezTo>
                    <a:cubicBezTo>
                      <a:pt x="19" y="22"/>
                      <a:pt x="19" y="21"/>
                      <a:pt x="19" y="24"/>
                    </a:cubicBezTo>
                    <a:cubicBezTo>
                      <a:pt x="20" y="21"/>
                      <a:pt x="22" y="22"/>
                      <a:pt x="23" y="21"/>
                    </a:cubicBezTo>
                    <a:cubicBezTo>
                      <a:pt x="24" y="23"/>
                      <a:pt x="24" y="23"/>
                      <a:pt x="24" y="23"/>
                    </a:cubicBezTo>
                    <a:cubicBezTo>
                      <a:pt x="24" y="23"/>
                      <a:pt x="24" y="23"/>
                      <a:pt x="24" y="22"/>
                    </a:cubicBezTo>
                    <a:cubicBezTo>
                      <a:pt x="24" y="22"/>
                      <a:pt x="24" y="23"/>
                      <a:pt x="25" y="23"/>
                    </a:cubicBezTo>
                    <a:cubicBezTo>
                      <a:pt x="25" y="23"/>
                      <a:pt x="25" y="21"/>
                      <a:pt x="25" y="21"/>
                    </a:cubicBezTo>
                    <a:cubicBezTo>
                      <a:pt x="25" y="23"/>
                      <a:pt x="25" y="23"/>
                      <a:pt x="25" y="23"/>
                    </a:cubicBezTo>
                    <a:cubicBezTo>
                      <a:pt x="25" y="22"/>
                      <a:pt x="26" y="22"/>
                      <a:pt x="26" y="21"/>
                    </a:cubicBezTo>
                    <a:cubicBezTo>
                      <a:pt x="26" y="22"/>
                      <a:pt x="26" y="22"/>
                      <a:pt x="26" y="22"/>
                    </a:cubicBezTo>
                    <a:cubicBezTo>
                      <a:pt x="26" y="21"/>
                      <a:pt x="26" y="23"/>
                      <a:pt x="27" y="22"/>
                    </a:cubicBezTo>
                    <a:cubicBezTo>
                      <a:pt x="27" y="23"/>
                      <a:pt x="27" y="23"/>
                      <a:pt x="27" y="23"/>
                    </a:cubicBezTo>
                    <a:cubicBezTo>
                      <a:pt x="27" y="24"/>
                      <a:pt x="26" y="20"/>
                      <a:pt x="27" y="21"/>
                    </a:cubicBezTo>
                    <a:cubicBezTo>
                      <a:pt x="27" y="22"/>
                      <a:pt x="27" y="22"/>
                      <a:pt x="27" y="22"/>
                    </a:cubicBezTo>
                    <a:cubicBezTo>
                      <a:pt x="27" y="20"/>
                      <a:pt x="28" y="21"/>
                      <a:pt x="28" y="20"/>
                    </a:cubicBezTo>
                    <a:cubicBezTo>
                      <a:pt x="28" y="21"/>
                      <a:pt x="28" y="21"/>
                      <a:pt x="28" y="21"/>
                    </a:cubicBezTo>
                    <a:cubicBezTo>
                      <a:pt x="28" y="20"/>
                      <a:pt x="29" y="21"/>
                      <a:pt x="29" y="20"/>
                    </a:cubicBezTo>
                    <a:cubicBezTo>
                      <a:pt x="29" y="20"/>
                      <a:pt x="30" y="23"/>
                      <a:pt x="30" y="22"/>
                    </a:cubicBezTo>
                    <a:cubicBezTo>
                      <a:pt x="30" y="20"/>
                      <a:pt x="30" y="21"/>
                      <a:pt x="30" y="19"/>
                    </a:cubicBezTo>
                    <a:cubicBezTo>
                      <a:pt x="30" y="19"/>
                      <a:pt x="31" y="20"/>
                      <a:pt x="31" y="19"/>
                    </a:cubicBezTo>
                    <a:cubicBezTo>
                      <a:pt x="31" y="20"/>
                      <a:pt x="32" y="22"/>
                      <a:pt x="31" y="22"/>
                    </a:cubicBezTo>
                    <a:cubicBezTo>
                      <a:pt x="32" y="23"/>
                      <a:pt x="32" y="23"/>
                      <a:pt x="32" y="23"/>
                    </a:cubicBezTo>
                    <a:cubicBezTo>
                      <a:pt x="32" y="24"/>
                      <a:pt x="32" y="23"/>
                      <a:pt x="32" y="24"/>
                    </a:cubicBezTo>
                    <a:cubicBezTo>
                      <a:pt x="32" y="24"/>
                      <a:pt x="32" y="23"/>
                      <a:pt x="32" y="23"/>
                    </a:cubicBezTo>
                    <a:cubicBezTo>
                      <a:pt x="32" y="22"/>
                      <a:pt x="32" y="19"/>
                      <a:pt x="33" y="19"/>
                    </a:cubicBezTo>
                    <a:cubicBezTo>
                      <a:pt x="33" y="20"/>
                      <a:pt x="33" y="22"/>
                      <a:pt x="33" y="22"/>
                    </a:cubicBezTo>
                    <a:cubicBezTo>
                      <a:pt x="33" y="18"/>
                      <a:pt x="33" y="18"/>
                      <a:pt x="33" y="18"/>
                    </a:cubicBezTo>
                    <a:cubicBezTo>
                      <a:pt x="33" y="17"/>
                      <a:pt x="33" y="19"/>
                      <a:pt x="34" y="19"/>
                    </a:cubicBezTo>
                    <a:cubicBezTo>
                      <a:pt x="33" y="17"/>
                      <a:pt x="33" y="17"/>
                      <a:pt x="33" y="17"/>
                    </a:cubicBezTo>
                    <a:cubicBezTo>
                      <a:pt x="34" y="18"/>
                      <a:pt x="34" y="17"/>
                      <a:pt x="34" y="19"/>
                    </a:cubicBezTo>
                    <a:cubicBezTo>
                      <a:pt x="35" y="20"/>
                      <a:pt x="34" y="19"/>
                      <a:pt x="35" y="20"/>
                    </a:cubicBezTo>
                    <a:cubicBezTo>
                      <a:pt x="35" y="20"/>
                      <a:pt x="35" y="19"/>
                      <a:pt x="35" y="19"/>
                    </a:cubicBezTo>
                    <a:cubicBezTo>
                      <a:pt x="35" y="19"/>
                      <a:pt x="35" y="19"/>
                      <a:pt x="35" y="19"/>
                    </a:cubicBezTo>
                    <a:cubicBezTo>
                      <a:pt x="35" y="20"/>
                      <a:pt x="35" y="18"/>
                      <a:pt x="35" y="17"/>
                    </a:cubicBezTo>
                    <a:cubicBezTo>
                      <a:pt x="35" y="17"/>
                      <a:pt x="35" y="19"/>
                      <a:pt x="35" y="18"/>
                    </a:cubicBezTo>
                    <a:cubicBezTo>
                      <a:pt x="35" y="17"/>
                      <a:pt x="35" y="16"/>
                      <a:pt x="35" y="16"/>
                    </a:cubicBezTo>
                    <a:cubicBezTo>
                      <a:pt x="36" y="18"/>
                      <a:pt x="36" y="18"/>
                      <a:pt x="36" y="18"/>
                    </a:cubicBezTo>
                    <a:cubicBezTo>
                      <a:pt x="36" y="16"/>
                      <a:pt x="36" y="15"/>
                      <a:pt x="36" y="15"/>
                    </a:cubicBezTo>
                    <a:cubicBezTo>
                      <a:pt x="36" y="14"/>
                      <a:pt x="36" y="17"/>
                      <a:pt x="36" y="16"/>
                    </a:cubicBezTo>
                    <a:cubicBezTo>
                      <a:pt x="37" y="17"/>
                      <a:pt x="37" y="14"/>
                      <a:pt x="38" y="16"/>
                    </a:cubicBezTo>
                    <a:cubicBezTo>
                      <a:pt x="38" y="16"/>
                      <a:pt x="37" y="14"/>
                      <a:pt x="38" y="15"/>
                    </a:cubicBezTo>
                    <a:cubicBezTo>
                      <a:pt x="38" y="15"/>
                      <a:pt x="38" y="16"/>
                      <a:pt x="38" y="16"/>
                    </a:cubicBezTo>
                    <a:cubicBezTo>
                      <a:pt x="38" y="17"/>
                      <a:pt x="38" y="15"/>
                      <a:pt x="38" y="15"/>
                    </a:cubicBezTo>
                    <a:cubicBezTo>
                      <a:pt x="38" y="14"/>
                      <a:pt x="38" y="16"/>
                      <a:pt x="38" y="16"/>
                    </a:cubicBezTo>
                    <a:cubicBezTo>
                      <a:pt x="38" y="15"/>
                      <a:pt x="39" y="13"/>
                      <a:pt x="40" y="15"/>
                    </a:cubicBezTo>
                    <a:cubicBezTo>
                      <a:pt x="40" y="14"/>
                      <a:pt x="40" y="12"/>
                      <a:pt x="40" y="12"/>
                    </a:cubicBezTo>
                    <a:cubicBezTo>
                      <a:pt x="40" y="14"/>
                      <a:pt x="40" y="14"/>
                      <a:pt x="40" y="14"/>
                    </a:cubicBezTo>
                    <a:cubicBezTo>
                      <a:pt x="40" y="15"/>
                      <a:pt x="41" y="14"/>
                      <a:pt x="41" y="15"/>
                    </a:cubicBezTo>
                    <a:cubicBezTo>
                      <a:pt x="41" y="13"/>
                      <a:pt x="40" y="16"/>
                      <a:pt x="40" y="15"/>
                    </a:cubicBezTo>
                    <a:cubicBezTo>
                      <a:pt x="40" y="16"/>
                      <a:pt x="40" y="13"/>
                      <a:pt x="41" y="15"/>
                    </a:cubicBezTo>
                    <a:cubicBezTo>
                      <a:pt x="41" y="15"/>
                      <a:pt x="41" y="13"/>
                      <a:pt x="41" y="14"/>
                    </a:cubicBezTo>
                    <a:cubicBezTo>
                      <a:pt x="41" y="14"/>
                      <a:pt x="41" y="16"/>
                      <a:pt x="42" y="16"/>
                    </a:cubicBezTo>
                    <a:cubicBezTo>
                      <a:pt x="42" y="16"/>
                      <a:pt x="42" y="15"/>
                      <a:pt x="42" y="15"/>
                    </a:cubicBezTo>
                    <a:cubicBezTo>
                      <a:pt x="42" y="14"/>
                      <a:pt x="42" y="14"/>
                      <a:pt x="42" y="14"/>
                    </a:cubicBezTo>
                    <a:cubicBezTo>
                      <a:pt x="42" y="13"/>
                      <a:pt x="42" y="14"/>
                      <a:pt x="42" y="13"/>
                    </a:cubicBezTo>
                    <a:cubicBezTo>
                      <a:pt x="42" y="14"/>
                      <a:pt x="42" y="12"/>
                      <a:pt x="43" y="14"/>
                    </a:cubicBezTo>
                    <a:cubicBezTo>
                      <a:pt x="43" y="16"/>
                      <a:pt x="43" y="16"/>
                      <a:pt x="43" y="16"/>
                    </a:cubicBezTo>
                    <a:cubicBezTo>
                      <a:pt x="43" y="16"/>
                      <a:pt x="43" y="14"/>
                      <a:pt x="43" y="14"/>
                    </a:cubicBezTo>
                    <a:cubicBezTo>
                      <a:pt x="43" y="14"/>
                      <a:pt x="43" y="14"/>
                      <a:pt x="43" y="14"/>
                    </a:cubicBezTo>
                    <a:cubicBezTo>
                      <a:pt x="42" y="12"/>
                      <a:pt x="43" y="14"/>
                      <a:pt x="43" y="12"/>
                    </a:cubicBezTo>
                    <a:cubicBezTo>
                      <a:pt x="44" y="13"/>
                      <a:pt x="44" y="12"/>
                      <a:pt x="44" y="14"/>
                    </a:cubicBezTo>
                    <a:cubicBezTo>
                      <a:pt x="44" y="13"/>
                      <a:pt x="45" y="12"/>
                      <a:pt x="45" y="13"/>
                    </a:cubicBezTo>
                    <a:cubicBezTo>
                      <a:pt x="45" y="13"/>
                      <a:pt x="45" y="13"/>
                      <a:pt x="45" y="14"/>
                    </a:cubicBezTo>
                    <a:cubicBezTo>
                      <a:pt x="45" y="14"/>
                      <a:pt x="45" y="14"/>
                      <a:pt x="45" y="13"/>
                    </a:cubicBezTo>
                    <a:cubicBezTo>
                      <a:pt x="45" y="14"/>
                      <a:pt x="46" y="15"/>
                      <a:pt x="46" y="16"/>
                    </a:cubicBezTo>
                    <a:cubicBezTo>
                      <a:pt x="46" y="15"/>
                      <a:pt x="46" y="13"/>
                      <a:pt x="46" y="12"/>
                    </a:cubicBezTo>
                    <a:cubicBezTo>
                      <a:pt x="47" y="15"/>
                      <a:pt x="46" y="11"/>
                      <a:pt x="47" y="13"/>
                    </a:cubicBezTo>
                    <a:cubicBezTo>
                      <a:pt x="47" y="13"/>
                      <a:pt x="47" y="14"/>
                      <a:pt x="47" y="15"/>
                    </a:cubicBezTo>
                    <a:cubicBezTo>
                      <a:pt x="48" y="17"/>
                      <a:pt x="47" y="13"/>
                      <a:pt x="48" y="14"/>
                    </a:cubicBezTo>
                    <a:cubicBezTo>
                      <a:pt x="47" y="12"/>
                      <a:pt x="47" y="12"/>
                      <a:pt x="47" y="12"/>
                    </a:cubicBezTo>
                    <a:cubicBezTo>
                      <a:pt x="48" y="13"/>
                      <a:pt x="48" y="10"/>
                      <a:pt x="48" y="13"/>
                    </a:cubicBezTo>
                    <a:cubicBezTo>
                      <a:pt x="48" y="12"/>
                      <a:pt x="49" y="13"/>
                      <a:pt x="48" y="11"/>
                    </a:cubicBezTo>
                    <a:cubicBezTo>
                      <a:pt x="49" y="13"/>
                      <a:pt x="49" y="10"/>
                      <a:pt x="50" y="14"/>
                    </a:cubicBezTo>
                    <a:cubicBezTo>
                      <a:pt x="50" y="13"/>
                      <a:pt x="51" y="14"/>
                      <a:pt x="51" y="12"/>
                    </a:cubicBezTo>
                    <a:cubicBezTo>
                      <a:pt x="50" y="11"/>
                      <a:pt x="50" y="13"/>
                      <a:pt x="50" y="13"/>
                    </a:cubicBezTo>
                    <a:cubicBezTo>
                      <a:pt x="50" y="12"/>
                      <a:pt x="50" y="12"/>
                      <a:pt x="50" y="12"/>
                    </a:cubicBezTo>
                    <a:cubicBezTo>
                      <a:pt x="50" y="12"/>
                      <a:pt x="51" y="12"/>
                      <a:pt x="51" y="14"/>
                    </a:cubicBezTo>
                    <a:cubicBezTo>
                      <a:pt x="51" y="15"/>
                      <a:pt x="51" y="10"/>
                      <a:pt x="51" y="11"/>
                    </a:cubicBezTo>
                    <a:cubicBezTo>
                      <a:pt x="51" y="12"/>
                      <a:pt x="51" y="12"/>
                      <a:pt x="52" y="12"/>
                    </a:cubicBezTo>
                    <a:cubicBezTo>
                      <a:pt x="52" y="10"/>
                      <a:pt x="52" y="10"/>
                      <a:pt x="52" y="10"/>
                    </a:cubicBezTo>
                    <a:cubicBezTo>
                      <a:pt x="52" y="11"/>
                      <a:pt x="52" y="12"/>
                      <a:pt x="52" y="14"/>
                    </a:cubicBezTo>
                    <a:cubicBezTo>
                      <a:pt x="53" y="14"/>
                      <a:pt x="53" y="14"/>
                      <a:pt x="53" y="12"/>
                    </a:cubicBezTo>
                    <a:cubicBezTo>
                      <a:pt x="53" y="14"/>
                      <a:pt x="53" y="14"/>
                      <a:pt x="53" y="14"/>
                    </a:cubicBezTo>
                    <a:cubicBezTo>
                      <a:pt x="53" y="13"/>
                      <a:pt x="53" y="13"/>
                      <a:pt x="53" y="13"/>
                    </a:cubicBezTo>
                    <a:cubicBezTo>
                      <a:pt x="53" y="13"/>
                      <a:pt x="53" y="13"/>
                      <a:pt x="53" y="13"/>
                    </a:cubicBezTo>
                    <a:cubicBezTo>
                      <a:pt x="53" y="14"/>
                      <a:pt x="54" y="14"/>
                      <a:pt x="54" y="13"/>
                    </a:cubicBezTo>
                    <a:cubicBezTo>
                      <a:pt x="53" y="12"/>
                      <a:pt x="53" y="12"/>
                      <a:pt x="53" y="12"/>
                    </a:cubicBezTo>
                    <a:cubicBezTo>
                      <a:pt x="53" y="11"/>
                      <a:pt x="53" y="11"/>
                      <a:pt x="53" y="11"/>
                    </a:cubicBezTo>
                    <a:cubicBezTo>
                      <a:pt x="53" y="12"/>
                      <a:pt x="54" y="12"/>
                      <a:pt x="54" y="12"/>
                    </a:cubicBezTo>
                    <a:cubicBezTo>
                      <a:pt x="54" y="12"/>
                      <a:pt x="54" y="10"/>
                      <a:pt x="54" y="10"/>
                    </a:cubicBezTo>
                    <a:cubicBezTo>
                      <a:pt x="54" y="11"/>
                      <a:pt x="54" y="10"/>
                      <a:pt x="54" y="11"/>
                    </a:cubicBezTo>
                    <a:cubicBezTo>
                      <a:pt x="54" y="12"/>
                      <a:pt x="54" y="11"/>
                      <a:pt x="54" y="11"/>
                    </a:cubicBezTo>
                    <a:cubicBezTo>
                      <a:pt x="54" y="12"/>
                      <a:pt x="54" y="13"/>
                      <a:pt x="54" y="12"/>
                    </a:cubicBezTo>
                    <a:cubicBezTo>
                      <a:pt x="54" y="12"/>
                      <a:pt x="54" y="9"/>
                      <a:pt x="54" y="10"/>
                    </a:cubicBezTo>
                    <a:cubicBezTo>
                      <a:pt x="54" y="12"/>
                      <a:pt x="54" y="12"/>
                      <a:pt x="54" y="12"/>
                    </a:cubicBezTo>
                    <a:cubicBezTo>
                      <a:pt x="55" y="13"/>
                      <a:pt x="55" y="13"/>
                      <a:pt x="55" y="13"/>
                    </a:cubicBezTo>
                    <a:cubicBezTo>
                      <a:pt x="55" y="11"/>
                      <a:pt x="55" y="11"/>
                      <a:pt x="55" y="11"/>
                    </a:cubicBezTo>
                    <a:cubicBezTo>
                      <a:pt x="55" y="12"/>
                      <a:pt x="55" y="12"/>
                      <a:pt x="55" y="12"/>
                    </a:cubicBezTo>
                    <a:cubicBezTo>
                      <a:pt x="55" y="10"/>
                      <a:pt x="55" y="11"/>
                      <a:pt x="55" y="10"/>
                    </a:cubicBezTo>
                    <a:cubicBezTo>
                      <a:pt x="55" y="10"/>
                      <a:pt x="55" y="11"/>
                      <a:pt x="56" y="11"/>
                    </a:cubicBezTo>
                    <a:cubicBezTo>
                      <a:pt x="56" y="11"/>
                      <a:pt x="56" y="11"/>
                      <a:pt x="56" y="11"/>
                    </a:cubicBezTo>
                    <a:cubicBezTo>
                      <a:pt x="56" y="12"/>
                      <a:pt x="56" y="11"/>
                      <a:pt x="56" y="10"/>
                    </a:cubicBezTo>
                    <a:cubicBezTo>
                      <a:pt x="56" y="10"/>
                      <a:pt x="56" y="10"/>
                      <a:pt x="56" y="10"/>
                    </a:cubicBezTo>
                    <a:cubicBezTo>
                      <a:pt x="56" y="10"/>
                      <a:pt x="56" y="10"/>
                      <a:pt x="56" y="9"/>
                    </a:cubicBezTo>
                    <a:cubicBezTo>
                      <a:pt x="57" y="10"/>
                      <a:pt x="57" y="14"/>
                      <a:pt x="57" y="13"/>
                    </a:cubicBezTo>
                    <a:cubicBezTo>
                      <a:pt x="58" y="13"/>
                      <a:pt x="57" y="10"/>
                      <a:pt x="57" y="9"/>
                    </a:cubicBezTo>
                    <a:cubicBezTo>
                      <a:pt x="58" y="10"/>
                      <a:pt x="58" y="8"/>
                      <a:pt x="58" y="10"/>
                    </a:cubicBezTo>
                    <a:cubicBezTo>
                      <a:pt x="58" y="9"/>
                      <a:pt x="58" y="9"/>
                      <a:pt x="58" y="9"/>
                    </a:cubicBezTo>
                    <a:cubicBezTo>
                      <a:pt x="59" y="9"/>
                      <a:pt x="59" y="7"/>
                      <a:pt x="60" y="9"/>
                    </a:cubicBezTo>
                    <a:cubicBezTo>
                      <a:pt x="60" y="10"/>
                      <a:pt x="61" y="11"/>
                      <a:pt x="61" y="11"/>
                    </a:cubicBezTo>
                    <a:cubicBezTo>
                      <a:pt x="61" y="10"/>
                      <a:pt x="61" y="13"/>
                      <a:pt x="61" y="10"/>
                    </a:cubicBezTo>
                    <a:cubicBezTo>
                      <a:pt x="61" y="9"/>
                      <a:pt x="61" y="9"/>
                      <a:pt x="60" y="8"/>
                    </a:cubicBezTo>
                    <a:cubicBezTo>
                      <a:pt x="61" y="8"/>
                      <a:pt x="61" y="7"/>
                      <a:pt x="62" y="8"/>
                    </a:cubicBezTo>
                    <a:cubicBezTo>
                      <a:pt x="61" y="7"/>
                      <a:pt x="61" y="7"/>
                      <a:pt x="61" y="7"/>
                    </a:cubicBezTo>
                    <a:cubicBezTo>
                      <a:pt x="62" y="9"/>
                      <a:pt x="62" y="9"/>
                      <a:pt x="62" y="9"/>
                    </a:cubicBezTo>
                    <a:cubicBezTo>
                      <a:pt x="62" y="7"/>
                      <a:pt x="62" y="7"/>
                      <a:pt x="62" y="7"/>
                    </a:cubicBezTo>
                    <a:cubicBezTo>
                      <a:pt x="62" y="9"/>
                      <a:pt x="62" y="9"/>
                      <a:pt x="62" y="9"/>
                    </a:cubicBezTo>
                    <a:cubicBezTo>
                      <a:pt x="62" y="8"/>
                      <a:pt x="62" y="6"/>
                      <a:pt x="62" y="7"/>
                    </a:cubicBezTo>
                    <a:cubicBezTo>
                      <a:pt x="63" y="8"/>
                      <a:pt x="63" y="8"/>
                      <a:pt x="63" y="8"/>
                    </a:cubicBezTo>
                    <a:cubicBezTo>
                      <a:pt x="63" y="7"/>
                      <a:pt x="63" y="6"/>
                      <a:pt x="63" y="7"/>
                    </a:cubicBezTo>
                    <a:cubicBezTo>
                      <a:pt x="64" y="8"/>
                      <a:pt x="64" y="8"/>
                      <a:pt x="64" y="8"/>
                    </a:cubicBezTo>
                    <a:cubicBezTo>
                      <a:pt x="64" y="8"/>
                      <a:pt x="64" y="7"/>
                      <a:pt x="64" y="7"/>
                    </a:cubicBezTo>
                    <a:cubicBezTo>
                      <a:pt x="64" y="8"/>
                      <a:pt x="64" y="8"/>
                      <a:pt x="65" y="9"/>
                    </a:cubicBezTo>
                    <a:cubicBezTo>
                      <a:pt x="65" y="5"/>
                      <a:pt x="66" y="5"/>
                      <a:pt x="67" y="5"/>
                    </a:cubicBezTo>
                    <a:cubicBezTo>
                      <a:pt x="67" y="6"/>
                      <a:pt x="67" y="6"/>
                      <a:pt x="67" y="6"/>
                    </a:cubicBezTo>
                    <a:cubicBezTo>
                      <a:pt x="67" y="7"/>
                      <a:pt x="67" y="4"/>
                      <a:pt x="67" y="5"/>
                    </a:cubicBezTo>
                    <a:cubicBezTo>
                      <a:pt x="68" y="8"/>
                      <a:pt x="68" y="8"/>
                      <a:pt x="68" y="8"/>
                    </a:cubicBezTo>
                    <a:cubicBezTo>
                      <a:pt x="68" y="9"/>
                      <a:pt x="68" y="6"/>
                      <a:pt x="68" y="6"/>
                    </a:cubicBezTo>
                    <a:cubicBezTo>
                      <a:pt x="68" y="5"/>
                      <a:pt x="68" y="7"/>
                      <a:pt x="67" y="5"/>
                    </a:cubicBezTo>
                    <a:cubicBezTo>
                      <a:pt x="67" y="5"/>
                      <a:pt x="68" y="6"/>
                      <a:pt x="68" y="4"/>
                    </a:cubicBezTo>
                    <a:cubicBezTo>
                      <a:pt x="68" y="5"/>
                      <a:pt x="68" y="6"/>
                      <a:pt x="68" y="7"/>
                    </a:cubicBezTo>
                    <a:cubicBezTo>
                      <a:pt x="68" y="6"/>
                      <a:pt x="68" y="6"/>
                      <a:pt x="68" y="6"/>
                    </a:cubicBezTo>
                    <a:cubicBezTo>
                      <a:pt x="69" y="8"/>
                      <a:pt x="69" y="10"/>
                      <a:pt x="69" y="12"/>
                    </a:cubicBezTo>
                    <a:cubicBezTo>
                      <a:pt x="69" y="12"/>
                      <a:pt x="69" y="12"/>
                      <a:pt x="69" y="12"/>
                    </a:cubicBezTo>
                    <a:cubicBezTo>
                      <a:pt x="70" y="14"/>
                      <a:pt x="69" y="14"/>
                      <a:pt x="70" y="14"/>
                    </a:cubicBezTo>
                    <a:cubicBezTo>
                      <a:pt x="70" y="14"/>
                      <a:pt x="70" y="11"/>
                      <a:pt x="69" y="10"/>
                    </a:cubicBezTo>
                    <a:cubicBezTo>
                      <a:pt x="70" y="10"/>
                      <a:pt x="69" y="6"/>
                      <a:pt x="69" y="6"/>
                    </a:cubicBezTo>
                    <a:cubicBezTo>
                      <a:pt x="69" y="7"/>
                      <a:pt x="69" y="7"/>
                      <a:pt x="69" y="8"/>
                    </a:cubicBezTo>
                    <a:cubicBezTo>
                      <a:pt x="70" y="9"/>
                      <a:pt x="69" y="7"/>
                      <a:pt x="70" y="8"/>
                    </a:cubicBezTo>
                    <a:cubicBezTo>
                      <a:pt x="69" y="7"/>
                      <a:pt x="69" y="5"/>
                      <a:pt x="69" y="5"/>
                    </a:cubicBezTo>
                    <a:cubicBezTo>
                      <a:pt x="70" y="6"/>
                      <a:pt x="69" y="6"/>
                      <a:pt x="70" y="7"/>
                    </a:cubicBezTo>
                    <a:cubicBezTo>
                      <a:pt x="70" y="6"/>
                      <a:pt x="70" y="5"/>
                      <a:pt x="69" y="4"/>
                    </a:cubicBezTo>
                    <a:cubicBezTo>
                      <a:pt x="69" y="2"/>
                      <a:pt x="70" y="5"/>
                      <a:pt x="70" y="3"/>
                    </a:cubicBezTo>
                    <a:cubicBezTo>
                      <a:pt x="70" y="4"/>
                      <a:pt x="70" y="7"/>
                      <a:pt x="71" y="7"/>
                    </a:cubicBezTo>
                    <a:cubicBezTo>
                      <a:pt x="70" y="6"/>
                      <a:pt x="71" y="5"/>
                      <a:pt x="70" y="3"/>
                    </a:cubicBezTo>
                    <a:cubicBezTo>
                      <a:pt x="70" y="3"/>
                      <a:pt x="70" y="5"/>
                      <a:pt x="71" y="5"/>
                    </a:cubicBezTo>
                    <a:cubicBezTo>
                      <a:pt x="71" y="6"/>
                      <a:pt x="70" y="3"/>
                      <a:pt x="71" y="6"/>
                    </a:cubicBezTo>
                    <a:cubicBezTo>
                      <a:pt x="71" y="4"/>
                      <a:pt x="71" y="4"/>
                      <a:pt x="71" y="4"/>
                    </a:cubicBezTo>
                    <a:cubicBezTo>
                      <a:pt x="71" y="5"/>
                      <a:pt x="71" y="5"/>
                      <a:pt x="71" y="6"/>
                    </a:cubicBezTo>
                    <a:cubicBezTo>
                      <a:pt x="72" y="6"/>
                      <a:pt x="72" y="4"/>
                      <a:pt x="72" y="6"/>
                    </a:cubicBezTo>
                    <a:cubicBezTo>
                      <a:pt x="72" y="6"/>
                      <a:pt x="72" y="6"/>
                      <a:pt x="72" y="4"/>
                    </a:cubicBezTo>
                    <a:cubicBezTo>
                      <a:pt x="72" y="3"/>
                      <a:pt x="72" y="5"/>
                      <a:pt x="71" y="3"/>
                    </a:cubicBezTo>
                    <a:cubicBezTo>
                      <a:pt x="72" y="5"/>
                      <a:pt x="72" y="3"/>
                      <a:pt x="72" y="2"/>
                    </a:cubicBezTo>
                    <a:cubicBezTo>
                      <a:pt x="72" y="3"/>
                      <a:pt x="72" y="3"/>
                      <a:pt x="72" y="3"/>
                    </a:cubicBezTo>
                    <a:cubicBezTo>
                      <a:pt x="72" y="3"/>
                      <a:pt x="72" y="3"/>
                      <a:pt x="72" y="2"/>
                    </a:cubicBezTo>
                    <a:cubicBezTo>
                      <a:pt x="72" y="2"/>
                      <a:pt x="72" y="3"/>
                      <a:pt x="72" y="3"/>
                    </a:cubicBezTo>
                    <a:cubicBezTo>
                      <a:pt x="72" y="2"/>
                      <a:pt x="72" y="2"/>
                      <a:pt x="72" y="2"/>
                    </a:cubicBezTo>
                    <a:cubicBezTo>
                      <a:pt x="72" y="1"/>
                      <a:pt x="73" y="4"/>
                      <a:pt x="73" y="4"/>
                    </a:cubicBezTo>
                    <a:cubicBezTo>
                      <a:pt x="73" y="5"/>
                      <a:pt x="73" y="5"/>
                      <a:pt x="73" y="5"/>
                    </a:cubicBezTo>
                    <a:cubicBezTo>
                      <a:pt x="73" y="5"/>
                      <a:pt x="73" y="6"/>
                      <a:pt x="73" y="5"/>
                    </a:cubicBezTo>
                    <a:cubicBezTo>
                      <a:pt x="73" y="4"/>
                      <a:pt x="73" y="3"/>
                      <a:pt x="73" y="2"/>
                    </a:cubicBezTo>
                    <a:cubicBezTo>
                      <a:pt x="73" y="1"/>
                      <a:pt x="73" y="3"/>
                      <a:pt x="73" y="2"/>
                    </a:cubicBezTo>
                    <a:cubicBezTo>
                      <a:pt x="73" y="3"/>
                      <a:pt x="73" y="3"/>
                      <a:pt x="73" y="3"/>
                    </a:cubicBezTo>
                    <a:cubicBezTo>
                      <a:pt x="73" y="4"/>
                      <a:pt x="74" y="5"/>
                      <a:pt x="74" y="5"/>
                    </a:cubicBezTo>
                    <a:cubicBezTo>
                      <a:pt x="74" y="5"/>
                      <a:pt x="74" y="3"/>
                      <a:pt x="74" y="2"/>
                    </a:cubicBezTo>
                    <a:cubicBezTo>
                      <a:pt x="74" y="2"/>
                      <a:pt x="74" y="3"/>
                      <a:pt x="74" y="4"/>
                    </a:cubicBezTo>
                    <a:cubicBezTo>
                      <a:pt x="74" y="3"/>
                      <a:pt x="74" y="3"/>
                      <a:pt x="74" y="2"/>
                    </a:cubicBezTo>
                    <a:cubicBezTo>
                      <a:pt x="74" y="3"/>
                      <a:pt x="75" y="4"/>
                      <a:pt x="75" y="5"/>
                    </a:cubicBezTo>
                    <a:cubicBezTo>
                      <a:pt x="75" y="7"/>
                      <a:pt x="75" y="7"/>
                      <a:pt x="75" y="7"/>
                    </a:cubicBezTo>
                    <a:cubicBezTo>
                      <a:pt x="76" y="7"/>
                      <a:pt x="76" y="7"/>
                      <a:pt x="76" y="7"/>
                    </a:cubicBezTo>
                    <a:cubicBezTo>
                      <a:pt x="76" y="9"/>
                      <a:pt x="76" y="8"/>
                      <a:pt x="76" y="10"/>
                    </a:cubicBezTo>
                    <a:cubicBezTo>
                      <a:pt x="76" y="10"/>
                      <a:pt x="76" y="10"/>
                      <a:pt x="76" y="9"/>
                    </a:cubicBezTo>
                    <a:cubicBezTo>
                      <a:pt x="75" y="6"/>
                      <a:pt x="76" y="5"/>
                      <a:pt x="75" y="3"/>
                    </a:cubicBezTo>
                    <a:cubicBezTo>
                      <a:pt x="76" y="2"/>
                      <a:pt x="77" y="9"/>
                      <a:pt x="77" y="5"/>
                    </a:cubicBezTo>
                    <a:cubicBezTo>
                      <a:pt x="76" y="4"/>
                      <a:pt x="76" y="2"/>
                      <a:pt x="76" y="3"/>
                    </a:cubicBezTo>
                    <a:cubicBezTo>
                      <a:pt x="76" y="3"/>
                      <a:pt x="76" y="0"/>
                      <a:pt x="76" y="1"/>
                    </a:cubicBezTo>
                    <a:cubicBezTo>
                      <a:pt x="76" y="2"/>
                      <a:pt x="77" y="4"/>
                      <a:pt x="77" y="5"/>
                    </a:cubicBezTo>
                    <a:cubicBezTo>
                      <a:pt x="77" y="5"/>
                      <a:pt x="77" y="5"/>
                      <a:pt x="77" y="5"/>
                    </a:cubicBezTo>
                    <a:cubicBezTo>
                      <a:pt x="77" y="6"/>
                      <a:pt x="77" y="8"/>
                      <a:pt x="77" y="8"/>
                    </a:cubicBezTo>
                    <a:cubicBezTo>
                      <a:pt x="78" y="7"/>
                      <a:pt x="78" y="7"/>
                      <a:pt x="78" y="6"/>
                    </a:cubicBezTo>
                    <a:cubicBezTo>
                      <a:pt x="77" y="4"/>
                      <a:pt x="77" y="6"/>
                      <a:pt x="77" y="5"/>
                    </a:cubicBezTo>
                    <a:cubicBezTo>
                      <a:pt x="77" y="4"/>
                      <a:pt x="78" y="6"/>
                      <a:pt x="77" y="4"/>
                    </a:cubicBezTo>
                    <a:cubicBezTo>
                      <a:pt x="77" y="4"/>
                      <a:pt x="77" y="2"/>
                      <a:pt x="77" y="1"/>
                    </a:cubicBezTo>
                    <a:cubicBezTo>
                      <a:pt x="77" y="1"/>
                      <a:pt x="77" y="1"/>
                      <a:pt x="77" y="1"/>
                    </a:cubicBezTo>
                    <a:cubicBezTo>
                      <a:pt x="77" y="2"/>
                      <a:pt x="77" y="2"/>
                      <a:pt x="77" y="2"/>
                    </a:cubicBezTo>
                    <a:cubicBezTo>
                      <a:pt x="78" y="2"/>
                      <a:pt x="77" y="0"/>
                      <a:pt x="77" y="0"/>
                    </a:cubicBezTo>
                    <a:cubicBezTo>
                      <a:pt x="78" y="2"/>
                      <a:pt x="78" y="2"/>
                      <a:pt x="78" y="2"/>
                    </a:cubicBezTo>
                    <a:cubicBezTo>
                      <a:pt x="78" y="4"/>
                      <a:pt x="77" y="1"/>
                      <a:pt x="78" y="4"/>
                    </a:cubicBezTo>
                    <a:cubicBezTo>
                      <a:pt x="78" y="4"/>
                      <a:pt x="78" y="3"/>
                      <a:pt x="78" y="3"/>
                    </a:cubicBezTo>
                    <a:cubicBezTo>
                      <a:pt x="78" y="4"/>
                      <a:pt x="78" y="4"/>
                      <a:pt x="78" y="4"/>
                    </a:cubicBezTo>
                    <a:cubicBezTo>
                      <a:pt x="78" y="4"/>
                      <a:pt x="79" y="8"/>
                      <a:pt x="79" y="5"/>
                    </a:cubicBezTo>
                    <a:cubicBezTo>
                      <a:pt x="79" y="5"/>
                      <a:pt x="79" y="4"/>
                      <a:pt x="79" y="3"/>
                    </a:cubicBezTo>
                    <a:cubicBezTo>
                      <a:pt x="79" y="3"/>
                      <a:pt x="79" y="2"/>
                      <a:pt x="79" y="2"/>
                    </a:cubicBezTo>
                    <a:cubicBezTo>
                      <a:pt x="79" y="4"/>
                      <a:pt x="80" y="2"/>
                      <a:pt x="80" y="4"/>
                    </a:cubicBezTo>
                    <a:cubicBezTo>
                      <a:pt x="79" y="3"/>
                      <a:pt x="79" y="3"/>
                      <a:pt x="79" y="5"/>
                    </a:cubicBezTo>
                    <a:cubicBezTo>
                      <a:pt x="80" y="7"/>
                      <a:pt x="79" y="5"/>
                      <a:pt x="79" y="7"/>
                    </a:cubicBezTo>
                    <a:cubicBezTo>
                      <a:pt x="79" y="7"/>
                      <a:pt x="80" y="9"/>
                      <a:pt x="80" y="11"/>
                    </a:cubicBezTo>
                    <a:cubicBezTo>
                      <a:pt x="80" y="11"/>
                      <a:pt x="80" y="10"/>
                      <a:pt x="80" y="10"/>
                    </a:cubicBezTo>
                    <a:cubicBezTo>
                      <a:pt x="80" y="9"/>
                      <a:pt x="80" y="9"/>
                      <a:pt x="80" y="7"/>
                    </a:cubicBezTo>
                    <a:cubicBezTo>
                      <a:pt x="80" y="8"/>
                      <a:pt x="80" y="7"/>
                      <a:pt x="80" y="5"/>
                    </a:cubicBezTo>
                    <a:cubicBezTo>
                      <a:pt x="81" y="6"/>
                      <a:pt x="81" y="7"/>
                      <a:pt x="81" y="8"/>
                    </a:cubicBezTo>
                    <a:cubicBezTo>
                      <a:pt x="81" y="7"/>
                      <a:pt x="82" y="7"/>
                      <a:pt x="82" y="7"/>
                    </a:cubicBezTo>
                    <a:cubicBezTo>
                      <a:pt x="81" y="5"/>
                      <a:pt x="82" y="7"/>
                      <a:pt x="82" y="5"/>
                    </a:cubicBezTo>
                    <a:cubicBezTo>
                      <a:pt x="81" y="4"/>
                      <a:pt x="81" y="3"/>
                      <a:pt x="81" y="2"/>
                    </a:cubicBezTo>
                    <a:cubicBezTo>
                      <a:pt x="81" y="2"/>
                      <a:pt x="81" y="3"/>
                      <a:pt x="81" y="3"/>
                    </a:cubicBezTo>
                    <a:cubicBezTo>
                      <a:pt x="81" y="2"/>
                      <a:pt x="82" y="5"/>
                      <a:pt x="82" y="3"/>
                    </a:cubicBezTo>
                    <a:cubicBezTo>
                      <a:pt x="81" y="4"/>
                      <a:pt x="82" y="6"/>
                      <a:pt x="83" y="8"/>
                    </a:cubicBezTo>
                    <a:cubicBezTo>
                      <a:pt x="83" y="7"/>
                      <a:pt x="83" y="9"/>
                      <a:pt x="83" y="9"/>
                    </a:cubicBezTo>
                    <a:cubicBezTo>
                      <a:pt x="83" y="8"/>
                      <a:pt x="83" y="7"/>
                      <a:pt x="84" y="7"/>
                    </a:cubicBezTo>
                    <a:cubicBezTo>
                      <a:pt x="84" y="8"/>
                      <a:pt x="85" y="7"/>
                      <a:pt x="85" y="6"/>
                    </a:cubicBezTo>
                    <a:cubicBezTo>
                      <a:pt x="85" y="7"/>
                      <a:pt x="86" y="9"/>
                      <a:pt x="86" y="10"/>
                    </a:cubicBezTo>
                    <a:cubicBezTo>
                      <a:pt x="86" y="10"/>
                      <a:pt x="85" y="7"/>
                      <a:pt x="86" y="8"/>
                    </a:cubicBezTo>
                    <a:cubicBezTo>
                      <a:pt x="86" y="9"/>
                      <a:pt x="86" y="9"/>
                      <a:pt x="86" y="9"/>
                    </a:cubicBezTo>
                    <a:cubicBezTo>
                      <a:pt x="86" y="8"/>
                      <a:pt x="87" y="10"/>
                      <a:pt x="86" y="7"/>
                    </a:cubicBezTo>
                    <a:cubicBezTo>
                      <a:pt x="87" y="9"/>
                      <a:pt x="87" y="9"/>
                      <a:pt x="87" y="9"/>
                    </a:cubicBezTo>
                    <a:cubicBezTo>
                      <a:pt x="87" y="10"/>
                      <a:pt x="87" y="9"/>
                      <a:pt x="87" y="9"/>
                    </a:cubicBezTo>
                    <a:cubicBezTo>
                      <a:pt x="87" y="11"/>
                      <a:pt x="87" y="11"/>
                      <a:pt x="87" y="11"/>
                    </a:cubicBezTo>
                    <a:cubicBezTo>
                      <a:pt x="88" y="12"/>
                      <a:pt x="88" y="10"/>
                      <a:pt x="88" y="10"/>
                    </a:cubicBezTo>
                    <a:cubicBezTo>
                      <a:pt x="88" y="9"/>
                      <a:pt x="88" y="9"/>
                      <a:pt x="88" y="9"/>
                    </a:cubicBezTo>
                    <a:cubicBezTo>
                      <a:pt x="88" y="8"/>
                      <a:pt x="88" y="9"/>
                      <a:pt x="89" y="8"/>
                    </a:cubicBezTo>
                    <a:cubicBezTo>
                      <a:pt x="89" y="10"/>
                      <a:pt x="89" y="10"/>
                      <a:pt x="89" y="10"/>
                    </a:cubicBezTo>
                    <a:cubicBezTo>
                      <a:pt x="89" y="9"/>
                      <a:pt x="89" y="9"/>
                      <a:pt x="89" y="9"/>
                    </a:cubicBezTo>
                    <a:cubicBezTo>
                      <a:pt x="89" y="10"/>
                      <a:pt x="90" y="11"/>
                      <a:pt x="89" y="10"/>
                    </a:cubicBezTo>
                    <a:cubicBezTo>
                      <a:pt x="90" y="13"/>
                      <a:pt x="90" y="13"/>
                      <a:pt x="90" y="13"/>
                    </a:cubicBezTo>
                    <a:cubicBezTo>
                      <a:pt x="89" y="13"/>
                      <a:pt x="89" y="12"/>
                      <a:pt x="89" y="10"/>
                    </a:cubicBezTo>
                    <a:cubicBezTo>
                      <a:pt x="89" y="9"/>
                      <a:pt x="88" y="10"/>
                      <a:pt x="89" y="11"/>
                    </a:cubicBezTo>
                    <a:cubicBezTo>
                      <a:pt x="89" y="11"/>
                      <a:pt x="89" y="11"/>
                      <a:pt x="89" y="10"/>
                    </a:cubicBezTo>
                    <a:cubicBezTo>
                      <a:pt x="89" y="12"/>
                      <a:pt x="89" y="12"/>
                      <a:pt x="89" y="13"/>
                    </a:cubicBezTo>
                    <a:cubicBezTo>
                      <a:pt x="89" y="13"/>
                      <a:pt x="89" y="14"/>
                      <a:pt x="89" y="13"/>
                    </a:cubicBezTo>
                    <a:cubicBezTo>
                      <a:pt x="89" y="14"/>
                      <a:pt x="89" y="14"/>
                      <a:pt x="89" y="14"/>
                    </a:cubicBezTo>
                    <a:cubicBezTo>
                      <a:pt x="89" y="14"/>
                      <a:pt x="89" y="13"/>
                      <a:pt x="89" y="13"/>
                    </a:cubicBezTo>
                    <a:cubicBezTo>
                      <a:pt x="89" y="14"/>
                      <a:pt x="89" y="15"/>
                      <a:pt x="88" y="14"/>
                    </a:cubicBezTo>
                    <a:cubicBezTo>
                      <a:pt x="88" y="13"/>
                      <a:pt x="88" y="16"/>
                      <a:pt x="88" y="15"/>
                    </a:cubicBezTo>
                    <a:cubicBezTo>
                      <a:pt x="87" y="14"/>
                      <a:pt x="87" y="12"/>
                      <a:pt x="87" y="12"/>
                    </a:cubicBezTo>
                    <a:cubicBezTo>
                      <a:pt x="87" y="11"/>
                      <a:pt x="87" y="12"/>
                      <a:pt x="87" y="11"/>
                    </a:cubicBezTo>
                    <a:cubicBezTo>
                      <a:pt x="87" y="12"/>
                      <a:pt x="87" y="14"/>
                      <a:pt x="87" y="15"/>
                    </a:cubicBezTo>
                    <a:cubicBezTo>
                      <a:pt x="87" y="14"/>
                      <a:pt x="87" y="14"/>
                      <a:pt x="87" y="14"/>
                    </a:cubicBezTo>
                    <a:cubicBezTo>
                      <a:pt x="87" y="14"/>
                      <a:pt x="87" y="16"/>
                      <a:pt x="87" y="16"/>
                    </a:cubicBezTo>
                    <a:cubicBezTo>
                      <a:pt x="86" y="15"/>
                      <a:pt x="85" y="16"/>
                      <a:pt x="85" y="15"/>
                    </a:cubicBezTo>
                    <a:cubicBezTo>
                      <a:pt x="85" y="14"/>
                      <a:pt x="85" y="14"/>
                      <a:pt x="85" y="14"/>
                    </a:cubicBezTo>
                    <a:cubicBezTo>
                      <a:pt x="85" y="17"/>
                      <a:pt x="84" y="15"/>
                      <a:pt x="84" y="17"/>
                    </a:cubicBezTo>
                    <a:cubicBezTo>
                      <a:pt x="83" y="16"/>
                      <a:pt x="83" y="18"/>
                      <a:pt x="82" y="16"/>
                    </a:cubicBezTo>
                    <a:cubicBezTo>
                      <a:pt x="81" y="17"/>
                      <a:pt x="81" y="18"/>
                      <a:pt x="80" y="18"/>
                    </a:cubicBezTo>
                    <a:cubicBezTo>
                      <a:pt x="79" y="16"/>
                      <a:pt x="79" y="16"/>
                      <a:pt x="79" y="16"/>
                    </a:cubicBezTo>
                    <a:cubicBezTo>
                      <a:pt x="79" y="18"/>
                      <a:pt x="79" y="15"/>
                      <a:pt x="79" y="15"/>
                    </a:cubicBezTo>
                    <a:cubicBezTo>
                      <a:pt x="79" y="17"/>
                      <a:pt x="79" y="17"/>
                      <a:pt x="79" y="18"/>
                    </a:cubicBezTo>
                    <a:cubicBezTo>
                      <a:pt x="78" y="17"/>
                      <a:pt x="78" y="19"/>
                      <a:pt x="78" y="20"/>
                    </a:cubicBezTo>
                    <a:cubicBezTo>
                      <a:pt x="78" y="19"/>
                      <a:pt x="78" y="19"/>
                      <a:pt x="78" y="19"/>
                    </a:cubicBezTo>
                    <a:cubicBezTo>
                      <a:pt x="78" y="21"/>
                      <a:pt x="77" y="19"/>
                      <a:pt x="76" y="19"/>
                    </a:cubicBezTo>
                    <a:cubicBezTo>
                      <a:pt x="76" y="19"/>
                      <a:pt x="76" y="18"/>
                      <a:pt x="76" y="18"/>
                    </a:cubicBezTo>
                    <a:cubicBezTo>
                      <a:pt x="76" y="20"/>
                      <a:pt x="76" y="20"/>
                      <a:pt x="75" y="21"/>
                    </a:cubicBezTo>
                    <a:cubicBezTo>
                      <a:pt x="75" y="21"/>
                      <a:pt x="74" y="21"/>
                      <a:pt x="74" y="20"/>
                    </a:cubicBezTo>
                    <a:cubicBezTo>
                      <a:pt x="73" y="23"/>
                      <a:pt x="72" y="21"/>
                      <a:pt x="71" y="23"/>
                    </a:cubicBezTo>
                    <a:cubicBezTo>
                      <a:pt x="71" y="22"/>
                      <a:pt x="71" y="22"/>
                      <a:pt x="71" y="22"/>
                    </a:cubicBezTo>
                    <a:cubicBezTo>
                      <a:pt x="70" y="25"/>
                      <a:pt x="68" y="23"/>
                      <a:pt x="68" y="24"/>
                    </a:cubicBezTo>
                    <a:cubicBezTo>
                      <a:pt x="67" y="22"/>
                      <a:pt x="67" y="22"/>
                      <a:pt x="67" y="22"/>
                    </a:cubicBezTo>
                    <a:cubicBezTo>
                      <a:pt x="67" y="21"/>
                      <a:pt x="67" y="23"/>
                      <a:pt x="67" y="24"/>
                    </a:cubicBezTo>
                    <a:cubicBezTo>
                      <a:pt x="67" y="24"/>
                      <a:pt x="67" y="26"/>
                      <a:pt x="66" y="24"/>
                    </a:cubicBezTo>
                    <a:cubicBezTo>
                      <a:pt x="66" y="23"/>
                      <a:pt x="66" y="25"/>
                      <a:pt x="66" y="25"/>
                    </a:cubicBezTo>
                    <a:cubicBezTo>
                      <a:pt x="65" y="25"/>
                      <a:pt x="65" y="25"/>
                      <a:pt x="64" y="25"/>
                    </a:cubicBezTo>
                    <a:cubicBezTo>
                      <a:pt x="64" y="25"/>
                      <a:pt x="64" y="25"/>
                      <a:pt x="64" y="25"/>
                    </a:cubicBezTo>
                    <a:cubicBezTo>
                      <a:pt x="64" y="25"/>
                      <a:pt x="64" y="24"/>
                      <a:pt x="64" y="24"/>
                    </a:cubicBezTo>
                    <a:cubicBezTo>
                      <a:pt x="64" y="25"/>
                      <a:pt x="63" y="23"/>
                      <a:pt x="64" y="26"/>
                    </a:cubicBezTo>
                    <a:cubicBezTo>
                      <a:pt x="63" y="25"/>
                      <a:pt x="62" y="28"/>
                      <a:pt x="61" y="26"/>
                    </a:cubicBezTo>
                    <a:cubicBezTo>
                      <a:pt x="62" y="26"/>
                      <a:pt x="62" y="27"/>
                      <a:pt x="62" y="27"/>
                    </a:cubicBezTo>
                    <a:cubicBezTo>
                      <a:pt x="61" y="27"/>
                      <a:pt x="60" y="26"/>
                      <a:pt x="60" y="27"/>
                    </a:cubicBezTo>
                    <a:cubicBezTo>
                      <a:pt x="60" y="27"/>
                      <a:pt x="60" y="26"/>
                      <a:pt x="60" y="26"/>
                    </a:cubicBezTo>
                    <a:cubicBezTo>
                      <a:pt x="60" y="27"/>
                      <a:pt x="60" y="27"/>
                      <a:pt x="60" y="27"/>
                    </a:cubicBezTo>
                    <a:cubicBezTo>
                      <a:pt x="59" y="29"/>
                      <a:pt x="58" y="26"/>
                      <a:pt x="57" y="27"/>
                    </a:cubicBezTo>
                    <a:cubicBezTo>
                      <a:pt x="56" y="29"/>
                      <a:pt x="54" y="28"/>
                      <a:pt x="53" y="29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3" y="30"/>
                      <a:pt x="51" y="26"/>
                      <a:pt x="51" y="29"/>
                    </a:cubicBezTo>
                    <a:cubicBezTo>
                      <a:pt x="51" y="29"/>
                      <a:pt x="51" y="29"/>
                      <a:pt x="51" y="28"/>
                    </a:cubicBezTo>
                    <a:cubicBezTo>
                      <a:pt x="51" y="30"/>
                      <a:pt x="49" y="27"/>
                      <a:pt x="49" y="29"/>
                    </a:cubicBezTo>
                    <a:cubicBezTo>
                      <a:pt x="49" y="29"/>
                      <a:pt x="49" y="29"/>
                      <a:pt x="49" y="29"/>
                    </a:cubicBezTo>
                    <a:cubicBezTo>
                      <a:pt x="49" y="27"/>
                      <a:pt x="48" y="29"/>
                      <a:pt x="48" y="28"/>
                    </a:cubicBezTo>
                    <a:cubicBezTo>
                      <a:pt x="48" y="28"/>
                      <a:pt x="48" y="28"/>
                      <a:pt x="48" y="27"/>
                    </a:cubicBezTo>
                    <a:cubicBezTo>
                      <a:pt x="47" y="26"/>
                      <a:pt x="48" y="30"/>
                      <a:pt x="47" y="27"/>
                    </a:cubicBezTo>
                    <a:cubicBezTo>
                      <a:pt x="47" y="27"/>
                      <a:pt x="47" y="28"/>
                      <a:pt x="47" y="28"/>
                    </a:cubicBezTo>
                    <a:cubicBezTo>
                      <a:pt x="46" y="28"/>
                      <a:pt x="45" y="29"/>
                      <a:pt x="43" y="30"/>
                    </a:cubicBezTo>
                    <a:cubicBezTo>
                      <a:pt x="42" y="29"/>
                      <a:pt x="43" y="26"/>
                      <a:pt x="42" y="28"/>
                    </a:cubicBezTo>
                    <a:cubicBezTo>
                      <a:pt x="42" y="27"/>
                      <a:pt x="42" y="29"/>
                      <a:pt x="42" y="28"/>
                    </a:cubicBezTo>
                    <a:cubicBezTo>
                      <a:pt x="42" y="29"/>
                      <a:pt x="41" y="25"/>
                      <a:pt x="41" y="27"/>
                    </a:cubicBezTo>
                    <a:cubicBezTo>
                      <a:pt x="42" y="28"/>
                      <a:pt x="41" y="28"/>
                      <a:pt x="42" y="29"/>
                    </a:cubicBezTo>
                    <a:cubicBezTo>
                      <a:pt x="41" y="28"/>
                      <a:pt x="40" y="26"/>
                      <a:pt x="40" y="28"/>
                    </a:cubicBezTo>
                    <a:cubicBezTo>
                      <a:pt x="40" y="27"/>
                      <a:pt x="40" y="27"/>
                      <a:pt x="40" y="27"/>
                    </a:cubicBezTo>
                    <a:cubicBezTo>
                      <a:pt x="40" y="29"/>
                      <a:pt x="39" y="28"/>
                      <a:pt x="39" y="31"/>
                    </a:cubicBezTo>
                    <a:cubicBezTo>
                      <a:pt x="36" y="32"/>
                      <a:pt x="34" y="34"/>
                      <a:pt x="31" y="35"/>
                    </a:cubicBezTo>
                    <a:cubicBezTo>
                      <a:pt x="28" y="35"/>
                      <a:pt x="25" y="36"/>
                      <a:pt x="22" y="35"/>
                    </a:cubicBezTo>
                    <a:cubicBezTo>
                      <a:pt x="21" y="33"/>
                      <a:pt x="21" y="33"/>
                      <a:pt x="20" y="34"/>
                    </a:cubicBezTo>
                    <a:cubicBezTo>
                      <a:pt x="20" y="33"/>
                      <a:pt x="20" y="33"/>
                      <a:pt x="20" y="33"/>
                    </a:cubicBezTo>
                    <a:cubicBezTo>
                      <a:pt x="21" y="35"/>
                      <a:pt x="20" y="33"/>
                      <a:pt x="20" y="35"/>
                    </a:cubicBezTo>
                    <a:cubicBezTo>
                      <a:pt x="19" y="35"/>
                      <a:pt x="18" y="36"/>
                      <a:pt x="17" y="36"/>
                    </a:cubicBezTo>
                    <a:cubicBezTo>
                      <a:pt x="17" y="36"/>
                      <a:pt x="17" y="34"/>
                      <a:pt x="17" y="34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17" y="35"/>
                      <a:pt x="16" y="36"/>
                      <a:pt x="17" y="37"/>
                    </a:cubicBezTo>
                    <a:cubicBezTo>
                      <a:pt x="14" y="39"/>
                      <a:pt x="11" y="35"/>
                      <a:pt x="8" y="36"/>
                    </a:cubicBezTo>
                    <a:cubicBezTo>
                      <a:pt x="8" y="35"/>
                      <a:pt x="7" y="36"/>
                      <a:pt x="6" y="37"/>
                    </a:cubicBezTo>
                    <a:cubicBezTo>
                      <a:pt x="4" y="35"/>
                      <a:pt x="2" y="33"/>
                      <a:pt x="0" y="35"/>
                    </a:cubicBezTo>
                    <a:cubicBezTo>
                      <a:pt x="0" y="35"/>
                      <a:pt x="0" y="30"/>
                      <a:pt x="0" y="2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60" name="Freeform 43"/>
              <p:cNvSpPr/>
              <p:nvPr/>
            </p:nvSpPr>
            <p:spPr bwMode="auto">
              <a:xfrm>
                <a:off x="8907463" y="2940051"/>
                <a:ext cx="4762" cy="11113"/>
              </a:xfrm>
              <a:custGeom>
                <a:avLst/>
                <a:gdLst>
                  <a:gd name="T0" fmla="*/ 1 w 1"/>
                  <a:gd name="T1" fmla="*/ 3 h 3"/>
                  <a:gd name="T2" fmla="*/ 0 w 1"/>
                  <a:gd name="T3" fmla="*/ 0 h 3"/>
                  <a:gd name="T4" fmla="*/ 1 w 1"/>
                  <a:gd name="T5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3">
                    <a:moveTo>
                      <a:pt x="1" y="3"/>
                    </a:moveTo>
                    <a:cubicBezTo>
                      <a:pt x="0" y="2"/>
                      <a:pt x="0" y="2"/>
                      <a:pt x="0" y="0"/>
                    </a:cubicBezTo>
                    <a:lnTo>
                      <a:pt x="1" y="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61" name="Freeform 44"/>
              <p:cNvSpPr/>
              <p:nvPr/>
            </p:nvSpPr>
            <p:spPr bwMode="auto">
              <a:xfrm>
                <a:off x="8877300" y="2913063"/>
                <a:ext cx="0" cy="7938"/>
              </a:xfrm>
              <a:custGeom>
                <a:avLst/>
                <a:gdLst>
                  <a:gd name="T0" fmla="*/ 1 h 2"/>
                  <a:gd name="T1" fmla="*/ 1 h 2"/>
                  <a:gd name="T2" fmla="*/ 0 h 2"/>
                  <a:gd name="T3" fmla="*/ 1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2">
                    <a:moveTo>
                      <a:pt x="0" y="1"/>
                    </a:moveTo>
                    <a:cubicBezTo>
                      <a:pt x="0" y="2"/>
                      <a:pt x="0" y="1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80" name="Freeform 45"/>
              <p:cNvSpPr/>
              <p:nvPr/>
            </p:nvSpPr>
            <p:spPr bwMode="auto">
              <a:xfrm>
                <a:off x="8870950" y="2909888"/>
                <a:ext cx="3175" cy="7938"/>
              </a:xfrm>
              <a:custGeom>
                <a:avLst/>
                <a:gdLst>
                  <a:gd name="T0" fmla="*/ 1 w 1"/>
                  <a:gd name="T1" fmla="*/ 2 h 2"/>
                  <a:gd name="T2" fmla="*/ 1 w 1"/>
                  <a:gd name="T3" fmla="*/ 0 h 2"/>
                  <a:gd name="T4" fmla="*/ 1 w 1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2"/>
                    </a:moveTo>
                    <a:cubicBezTo>
                      <a:pt x="0" y="1"/>
                      <a:pt x="1" y="0"/>
                      <a:pt x="1" y="0"/>
                    </a:cubicBezTo>
                    <a:lnTo>
                      <a:pt x="1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81" name="Freeform 46"/>
              <p:cNvSpPr/>
              <p:nvPr/>
            </p:nvSpPr>
            <p:spPr bwMode="auto">
              <a:xfrm>
                <a:off x="8863013" y="2901951"/>
                <a:ext cx="0" cy="4763"/>
              </a:xfrm>
              <a:custGeom>
                <a:avLst/>
                <a:gdLst>
                  <a:gd name="T0" fmla="*/ 1 h 1"/>
                  <a:gd name="T1" fmla="*/ 0 h 1"/>
                  <a:gd name="T2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0"/>
                      <a:pt x="0" y="0"/>
                      <a:pt x="0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82" name="Freeform 47"/>
              <p:cNvSpPr/>
              <p:nvPr/>
            </p:nvSpPr>
            <p:spPr bwMode="auto">
              <a:xfrm>
                <a:off x="8863013" y="2906713"/>
                <a:ext cx="3175" cy="6350"/>
              </a:xfrm>
              <a:custGeom>
                <a:avLst/>
                <a:gdLst>
                  <a:gd name="T0" fmla="*/ 1 w 1"/>
                  <a:gd name="T1" fmla="*/ 2 h 2"/>
                  <a:gd name="T2" fmla="*/ 0 w 1"/>
                  <a:gd name="T3" fmla="*/ 1 h 2"/>
                  <a:gd name="T4" fmla="*/ 1 w 1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2"/>
                    </a:moveTo>
                    <a:cubicBezTo>
                      <a:pt x="0" y="2"/>
                      <a:pt x="0" y="1"/>
                      <a:pt x="0" y="1"/>
                    </a:cubicBezTo>
                    <a:cubicBezTo>
                      <a:pt x="0" y="2"/>
                      <a:pt x="0" y="0"/>
                      <a:pt x="1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83" name="Freeform 48"/>
              <p:cNvSpPr/>
              <p:nvPr/>
            </p:nvSpPr>
            <p:spPr bwMode="auto">
              <a:xfrm>
                <a:off x="8851900" y="2901951"/>
                <a:ext cx="0" cy="7938"/>
              </a:xfrm>
              <a:custGeom>
                <a:avLst/>
                <a:gdLst>
                  <a:gd name="T0" fmla="*/ 1 h 2"/>
                  <a:gd name="T1" fmla="*/ 1 h 2"/>
                  <a:gd name="T2" fmla="*/ 1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2">
                    <a:moveTo>
                      <a:pt x="0" y="1"/>
                    </a:moveTo>
                    <a:cubicBezTo>
                      <a:pt x="0" y="1"/>
                      <a:pt x="0" y="2"/>
                      <a:pt x="0" y="1"/>
                    </a:cubicBezTo>
                    <a:cubicBezTo>
                      <a:pt x="0" y="1"/>
                      <a:pt x="0" y="0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84" name="Freeform 49"/>
              <p:cNvSpPr/>
              <p:nvPr/>
            </p:nvSpPr>
            <p:spPr bwMode="auto">
              <a:xfrm>
                <a:off x="8843963" y="2906713"/>
                <a:ext cx="3175" cy="6350"/>
              </a:xfrm>
              <a:custGeom>
                <a:avLst/>
                <a:gdLst>
                  <a:gd name="T0" fmla="*/ 1 w 1"/>
                  <a:gd name="T1" fmla="*/ 1 h 2"/>
                  <a:gd name="T2" fmla="*/ 1 w 1"/>
                  <a:gd name="T3" fmla="*/ 2 h 2"/>
                  <a:gd name="T4" fmla="*/ 0 w 1"/>
                  <a:gd name="T5" fmla="*/ 0 h 2"/>
                  <a:gd name="T6" fmla="*/ 1 w 1"/>
                  <a:gd name="T7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1" y="1"/>
                    </a:moveTo>
                    <a:cubicBezTo>
                      <a:pt x="1" y="1"/>
                      <a:pt x="1" y="1"/>
                      <a:pt x="1" y="2"/>
                    </a:cubicBezTo>
                    <a:cubicBezTo>
                      <a:pt x="0" y="1"/>
                      <a:pt x="0" y="1"/>
                      <a:pt x="0" y="0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85" name="Freeform 50"/>
              <p:cNvSpPr/>
              <p:nvPr/>
            </p:nvSpPr>
            <p:spPr bwMode="auto">
              <a:xfrm>
                <a:off x="8745538" y="2943226"/>
                <a:ext cx="0" cy="4763"/>
              </a:xfrm>
              <a:custGeom>
                <a:avLst/>
                <a:gdLst>
                  <a:gd name="T0" fmla="*/ 3 h 3"/>
                  <a:gd name="T1" fmla="*/ 0 h 3"/>
                  <a:gd name="T2" fmla="*/ 3 h 3"/>
                  <a:gd name="T3" fmla="*/ 3 h 3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3">
                    <a:moveTo>
                      <a:pt x="0" y="3"/>
                    </a:moveTo>
                    <a:lnTo>
                      <a:pt x="0" y="0"/>
                    </a:lnTo>
                    <a:lnTo>
                      <a:pt x="0" y="3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86" name="Freeform 51"/>
              <p:cNvSpPr/>
              <p:nvPr/>
            </p:nvSpPr>
            <p:spPr bwMode="auto">
              <a:xfrm>
                <a:off x="8701088" y="2947988"/>
                <a:ext cx="0" cy="6350"/>
              </a:xfrm>
              <a:custGeom>
                <a:avLst/>
                <a:gdLst>
                  <a:gd name="T0" fmla="*/ 1 h 2"/>
                  <a:gd name="T1" fmla="*/ 1 h 2"/>
                  <a:gd name="T2" fmla="*/ 1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2">
                    <a:moveTo>
                      <a:pt x="0" y="1"/>
                    </a:moveTo>
                    <a:cubicBezTo>
                      <a:pt x="0" y="2"/>
                      <a:pt x="0" y="1"/>
                      <a:pt x="0" y="1"/>
                    </a:cubicBezTo>
                    <a:cubicBezTo>
                      <a:pt x="0" y="0"/>
                      <a:pt x="0" y="2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87" name="Freeform 52"/>
              <p:cNvSpPr/>
              <p:nvPr/>
            </p:nvSpPr>
            <p:spPr bwMode="auto">
              <a:xfrm>
                <a:off x="8678863" y="2973388"/>
                <a:ext cx="3175" cy="7938"/>
              </a:xfrm>
              <a:custGeom>
                <a:avLst/>
                <a:gdLst>
                  <a:gd name="T0" fmla="*/ 0 w 2"/>
                  <a:gd name="T1" fmla="*/ 0 h 5"/>
                  <a:gd name="T2" fmla="*/ 2 w 2"/>
                  <a:gd name="T3" fmla="*/ 0 h 5"/>
                  <a:gd name="T4" fmla="*/ 2 w 2"/>
                  <a:gd name="T5" fmla="*/ 5 h 5"/>
                  <a:gd name="T6" fmla="*/ 0 w 2"/>
                  <a:gd name="T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5">
                    <a:moveTo>
                      <a:pt x="0" y="0"/>
                    </a:moveTo>
                    <a:lnTo>
                      <a:pt x="2" y="0"/>
                    </a:lnTo>
                    <a:lnTo>
                      <a:pt x="2" y="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88" name="Freeform 53"/>
              <p:cNvSpPr/>
              <p:nvPr/>
            </p:nvSpPr>
            <p:spPr bwMode="auto">
              <a:xfrm>
                <a:off x="8799513" y="2439988"/>
                <a:ext cx="3175" cy="7938"/>
              </a:xfrm>
              <a:custGeom>
                <a:avLst/>
                <a:gdLst>
                  <a:gd name="T0" fmla="*/ 0 w 1"/>
                  <a:gd name="T1" fmla="*/ 1 h 2"/>
                  <a:gd name="T2" fmla="*/ 1 w 1"/>
                  <a:gd name="T3" fmla="*/ 1 h 2"/>
                  <a:gd name="T4" fmla="*/ 0 w 1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1"/>
                    </a:moveTo>
                    <a:cubicBezTo>
                      <a:pt x="1" y="1"/>
                      <a:pt x="1" y="0"/>
                      <a:pt x="1" y="1"/>
                    </a:cubicBezTo>
                    <a:cubicBezTo>
                      <a:pt x="0" y="1"/>
                      <a:pt x="0" y="2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89" name="Freeform 54"/>
              <p:cNvSpPr/>
              <p:nvPr/>
            </p:nvSpPr>
            <p:spPr bwMode="auto">
              <a:xfrm>
                <a:off x="8412163" y="2289176"/>
                <a:ext cx="393700" cy="153988"/>
              </a:xfrm>
              <a:custGeom>
                <a:avLst/>
                <a:gdLst>
                  <a:gd name="T0" fmla="*/ 14 w 105"/>
                  <a:gd name="T1" fmla="*/ 7 h 41"/>
                  <a:gd name="T2" fmla="*/ 17 w 105"/>
                  <a:gd name="T3" fmla="*/ 8 h 41"/>
                  <a:gd name="T4" fmla="*/ 24 w 105"/>
                  <a:gd name="T5" fmla="*/ 5 h 41"/>
                  <a:gd name="T6" fmla="*/ 26 w 105"/>
                  <a:gd name="T7" fmla="*/ 6 h 41"/>
                  <a:gd name="T8" fmla="*/ 33 w 105"/>
                  <a:gd name="T9" fmla="*/ 10 h 41"/>
                  <a:gd name="T10" fmla="*/ 35 w 105"/>
                  <a:gd name="T11" fmla="*/ 11 h 41"/>
                  <a:gd name="T12" fmla="*/ 39 w 105"/>
                  <a:gd name="T13" fmla="*/ 10 h 41"/>
                  <a:gd name="T14" fmla="*/ 42 w 105"/>
                  <a:gd name="T15" fmla="*/ 11 h 41"/>
                  <a:gd name="T16" fmla="*/ 43 w 105"/>
                  <a:gd name="T17" fmla="*/ 13 h 41"/>
                  <a:gd name="T18" fmla="*/ 46 w 105"/>
                  <a:gd name="T19" fmla="*/ 12 h 41"/>
                  <a:gd name="T20" fmla="*/ 50 w 105"/>
                  <a:gd name="T21" fmla="*/ 10 h 41"/>
                  <a:gd name="T22" fmla="*/ 52 w 105"/>
                  <a:gd name="T23" fmla="*/ 11 h 41"/>
                  <a:gd name="T24" fmla="*/ 55 w 105"/>
                  <a:gd name="T25" fmla="*/ 10 h 41"/>
                  <a:gd name="T26" fmla="*/ 57 w 105"/>
                  <a:gd name="T27" fmla="*/ 12 h 41"/>
                  <a:gd name="T28" fmla="*/ 60 w 105"/>
                  <a:gd name="T29" fmla="*/ 13 h 41"/>
                  <a:gd name="T30" fmla="*/ 63 w 105"/>
                  <a:gd name="T31" fmla="*/ 16 h 41"/>
                  <a:gd name="T32" fmla="*/ 65 w 105"/>
                  <a:gd name="T33" fmla="*/ 15 h 41"/>
                  <a:gd name="T34" fmla="*/ 66 w 105"/>
                  <a:gd name="T35" fmla="*/ 17 h 41"/>
                  <a:gd name="T36" fmla="*/ 68 w 105"/>
                  <a:gd name="T37" fmla="*/ 16 h 41"/>
                  <a:gd name="T38" fmla="*/ 69 w 105"/>
                  <a:gd name="T39" fmla="*/ 16 h 41"/>
                  <a:gd name="T40" fmla="*/ 71 w 105"/>
                  <a:gd name="T41" fmla="*/ 16 h 41"/>
                  <a:gd name="T42" fmla="*/ 76 w 105"/>
                  <a:gd name="T43" fmla="*/ 18 h 41"/>
                  <a:gd name="T44" fmla="*/ 78 w 105"/>
                  <a:gd name="T45" fmla="*/ 18 h 41"/>
                  <a:gd name="T46" fmla="*/ 80 w 105"/>
                  <a:gd name="T47" fmla="*/ 19 h 41"/>
                  <a:gd name="T48" fmla="*/ 84 w 105"/>
                  <a:gd name="T49" fmla="*/ 21 h 41"/>
                  <a:gd name="T50" fmla="*/ 84 w 105"/>
                  <a:gd name="T51" fmla="*/ 25 h 41"/>
                  <a:gd name="T52" fmla="*/ 87 w 105"/>
                  <a:gd name="T53" fmla="*/ 22 h 41"/>
                  <a:gd name="T54" fmla="*/ 90 w 105"/>
                  <a:gd name="T55" fmla="*/ 19 h 41"/>
                  <a:gd name="T56" fmla="*/ 91 w 105"/>
                  <a:gd name="T57" fmla="*/ 21 h 41"/>
                  <a:gd name="T58" fmla="*/ 93 w 105"/>
                  <a:gd name="T59" fmla="*/ 19 h 41"/>
                  <a:gd name="T60" fmla="*/ 93 w 105"/>
                  <a:gd name="T61" fmla="*/ 21 h 41"/>
                  <a:gd name="T62" fmla="*/ 93 w 105"/>
                  <a:gd name="T63" fmla="*/ 26 h 41"/>
                  <a:gd name="T64" fmla="*/ 96 w 105"/>
                  <a:gd name="T65" fmla="*/ 23 h 41"/>
                  <a:gd name="T66" fmla="*/ 96 w 105"/>
                  <a:gd name="T67" fmla="*/ 25 h 41"/>
                  <a:gd name="T68" fmla="*/ 98 w 105"/>
                  <a:gd name="T69" fmla="*/ 23 h 41"/>
                  <a:gd name="T70" fmla="*/ 100 w 105"/>
                  <a:gd name="T71" fmla="*/ 24 h 41"/>
                  <a:gd name="T72" fmla="*/ 97 w 105"/>
                  <a:gd name="T73" fmla="*/ 29 h 41"/>
                  <a:gd name="T74" fmla="*/ 101 w 105"/>
                  <a:gd name="T75" fmla="*/ 27 h 41"/>
                  <a:gd name="T76" fmla="*/ 101 w 105"/>
                  <a:gd name="T77" fmla="*/ 35 h 41"/>
                  <a:gd name="T78" fmla="*/ 102 w 105"/>
                  <a:gd name="T79" fmla="*/ 36 h 41"/>
                  <a:gd name="T80" fmla="*/ 104 w 105"/>
                  <a:gd name="T81" fmla="*/ 37 h 41"/>
                  <a:gd name="T82" fmla="*/ 102 w 105"/>
                  <a:gd name="T83" fmla="*/ 40 h 41"/>
                  <a:gd name="T84" fmla="*/ 101 w 105"/>
                  <a:gd name="T85" fmla="*/ 36 h 41"/>
                  <a:gd name="T86" fmla="*/ 95 w 105"/>
                  <a:gd name="T87" fmla="*/ 39 h 41"/>
                  <a:gd name="T88" fmla="*/ 87 w 105"/>
                  <a:gd name="T89" fmla="*/ 38 h 41"/>
                  <a:gd name="T90" fmla="*/ 79 w 105"/>
                  <a:gd name="T91" fmla="*/ 36 h 41"/>
                  <a:gd name="T92" fmla="*/ 72 w 105"/>
                  <a:gd name="T93" fmla="*/ 34 h 41"/>
                  <a:gd name="T94" fmla="*/ 67 w 105"/>
                  <a:gd name="T95" fmla="*/ 33 h 41"/>
                  <a:gd name="T96" fmla="*/ 58 w 105"/>
                  <a:gd name="T97" fmla="*/ 29 h 41"/>
                  <a:gd name="T98" fmla="*/ 54 w 105"/>
                  <a:gd name="T99" fmla="*/ 26 h 41"/>
                  <a:gd name="T100" fmla="*/ 47 w 105"/>
                  <a:gd name="T101" fmla="*/ 22 h 41"/>
                  <a:gd name="T102" fmla="*/ 24 w 105"/>
                  <a:gd name="T103" fmla="*/ 21 h 41"/>
                  <a:gd name="T104" fmla="*/ 18 w 105"/>
                  <a:gd name="T105" fmla="*/ 19 h 41"/>
                  <a:gd name="T106" fmla="*/ 3 w 105"/>
                  <a:gd name="T107" fmla="*/ 5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05" h="41">
                    <a:moveTo>
                      <a:pt x="3" y="5"/>
                    </a:moveTo>
                    <a:cubicBezTo>
                      <a:pt x="6" y="0"/>
                      <a:pt x="6" y="5"/>
                      <a:pt x="8" y="3"/>
                    </a:cubicBezTo>
                    <a:cubicBezTo>
                      <a:pt x="8" y="3"/>
                      <a:pt x="7" y="5"/>
                      <a:pt x="8" y="5"/>
                    </a:cubicBezTo>
                    <a:cubicBezTo>
                      <a:pt x="10" y="2"/>
                      <a:pt x="12" y="5"/>
                      <a:pt x="12" y="8"/>
                    </a:cubicBezTo>
                    <a:cubicBezTo>
                      <a:pt x="12" y="8"/>
                      <a:pt x="12" y="8"/>
                      <a:pt x="12" y="8"/>
                    </a:cubicBezTo>
                    <a:cubicBezTo>
                      <a:pt x="12" y="9"/>
                      <a:pt x="13" y="7"/>
                      <a:pt x="14" y="7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4" y="7"/>
                      <a:pt x="14" y="8"/>
                      <a:pt x="14" y="7"/>
                    </a:cubicBezTo>
                    <a:cubicBezTo>
                      <a:pt x="14" y="8"/>
                      <a:pt x="14" y="9"/>
                      <a:pt x="14" y="9"/>
                    </a:cubicBezTo>
                    <a:cubicBezTo>
                      <a:pt x="15" y="8"/>
                      <a:pt x="15" y="8"/>
                      <a:pt x="15" y="8"/>
                    </a:cubicBezTo>
                    <a:cubicBezTo>
                      <a:pt x="16" y="4"/>
                      <a:pt x="16" y="8"/>
                      <a:pt x="17" y="7"/>
                    </a:cubicBezTo>
                    <a:cubicBezTo>
                      <a:pt x="17" y="8"/>
                      <a:pt x="17" y="8"/>
                      <a:pt x="17" y="8"/>
                    </a:cubicBezTo>
                    <a:cubicBezTo>
                      <a:pt x="19" y="6"/>
                      <a:pt x="20" y="7"/>
                      <a:pt x="21" y="6"/>
                    </a:cubicBezTo>
                    <a:cubicBezTo>
                      <a:pt x="21" y="8"/>
                      <a:pt x="21" y="8"/>
                      <a:pt x="21" y="8"/>
                    </a:cubicBezTo>
                    <a:cubicBezTo>
                      <a:pt x="21" y="7"/>
                      <a:pt x="22" y="6"/>
                      <a:pt x="22" y="6"/>
                    </a:cubicBezTo>
                    <a:cubicBezTo>
                      <a:pt x="22" y="8"/>
                      <a:pt x="23" y="5"/>
                      <a:pt x="23" y="6"/>
                    </a:cubicBezTo>
                    <a:cubicBezTo>
                      <a:pt x="23" y="6"/>
                      <a:pt x="23" y="6"/>
                      <a:pt x="23" y="6"/>
                    </a:cubicBezTo>
                    <a:cubicBezTo>
                      <a:pt x="24" y="5"/>
                      <a:pt x="23" y="7"/>
                      <a:pt x="24" y="5"/>
                    </a:cubicBezTo>
                    <a:cubicBezTo>
                      <a:pt x="24" y="7"/>
                      <a:pt x="24" y="7"/>
                      <a:pt x="24" y="7"/>
                    </a:cubicBezTo>
                    <a:cubicBezTo>
                      <a:pt x="25" y="4"/>
                      <a:pt x="24" y="8"/>
                      <a:pt x="25" y="7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25" y="6"/>
                      <a:pt x="25" y="7"/>
                      <a:pt x="25" y="7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26" y="7"/>
                      <a:pt x="26" y="8"/>
                      <a:pt x="26" y="6"/>
                    </a:cubicBezTo>
                    <a:cubicBezTo>
                      <a:pt x="26" y="8"/>
                      <a:pt x="26" y="7"/>
                      <a:pt x="25" y="9"/>
                    </a:cubicBezTo>
                    <a:cubicBezTo>
                      <a:pt x="27" y="8"/>
                      <a:pt x="29" y="9"/>
                      <a:pt x="31" y="9"/>
                    </a:cubicBezTo>
                    <a:cubicBezTo>
                      <a:pt x="31" y="10"/>
                      <a:pt x="31" y="10"/>
                      <a:pt x="30" y="11"/>
                    </a:cubicBezTo>
                    <a:cubicBezTo>
                      <a:pt x="31" y="10"/>
                      <a:pt x="31" y="11"/>
                      <a:pt x="32" y="10"/>
                    </a:cubicBezTo>
                    <a:cubicBezTo>
                      <a:pt x="32" y="10"/>
                      <a:pt x="31" y="11"/>
                      <a:pt x="32" y="11"/>
                    </a:cubicBezTo>
                    <a:cubicBezTo>
                      <a:pt x="32" y="12"/>
                      <a:pt x="32" y="9"/>
                      <a:pt x="33" y="10"/>
                    </a:cubicBezTo>
                    <a:cubicBezTo>
                      <a:pt x="32" y="12"/>
                      <a:pt x="32" y="12"/>
                      <a:pt x="32" y="12"/>
                    </a:cubicBezTo>
                    <a:cubicBezTo>
                      <a:pt x="33" y="10"/>
                      <a:pt x="33" y="10"/>
                      <a:pt x="33" y="10"/>
                    </a:cubicBezTo>
                    <a:cubicBezTo>
                      <a:pt x="33" y="10"/>
                      <a:pt x="33" y="11"/>
                      <a:pt x="33" y="11"/>
                    </a:cubicBezTo>
                    <a:cubicBezTo>
                      <a:pt x="34" y="10"/>
                      <a:pt x="33" y="12"/>
                      <a:pt x="34" y="11"/>
                    </a:cubicBezTo>
                    <a:cubicBezTo>
                      <a:pt x="34" y="12"/>
                      <a:pt x="34" y="12"/>
                      <a:pt x="34" y="12"/>
                    </a:cubicBezTo>
                    <a:cubicBezTo>
                      <a:pt x="34" y="13"/>
                      <a:pt x="34" y="10"/>
                      <a:pt x="35" y="11"/>
                    </a:cubicBezTo>
                    <a:cubicBezTo>
                      <a:pt x="34" y="12"/>
                      <a:pt x="34" y="12"/>
                      <a:pt x="34" y="12"/>
                    </a:cubicBezTo>
                    <a:cubicBezTo>
                      <a:pt x="35" y="10"/>
                      <a:pt x="36" y="11"/>
                      <a:pt x="36" y="10"/>
                    </a:cubicBezTo>
                    <a:cubicBezTo>
                      <a:pt x="36" y="11"/>
                      <a:pt x="36" y="11"/>
                      <a:pt x="36" y="11"/>
                    </a:cubicBezTo>
                    <a:cubicBezTo>
                      <a:pt x="37" y="10"/>
                      <a:pt x="37" y="11"/>
                      <a:pt x="38" y="11"/>
                    </a:cubicBezTo>
                    <a:cubicBezTo>
                      <a:pt x="38" y="11"/>
                      <a:pt x="37" y="13"/>
                      <a:pt x="37" y="13"/>
                    </a:cubicBezTo>
                    <a:cubicBezTo>
                      <a:pt x="38" y="11"/>
                      <a:pt x="39" y="12"/>
                      <a:pt x="39" y="10"/>
                    </a:cubicBezTo>
                    <a:cubicBezTo>
                      <a:pt x="39" y="10"/>
                      <a:pt x="40" y="11"/>
                      <a:pt x="40" y="11"/>
                    </a:cubicBezTo>
                    <a:cubicBezTo>
                      <a:pt x="40" y="11"/>
                      <a:pt x="40" y="13"/>
                      <a:pt x="39" y="13"/>
                    </a:cubicBezTo>
                    <a:cubicBezTo>
                      <a:pt x="39" y="15"/>
                      <a:pt x="39" y="15"/>
                      <a:pt x="39" y="15"/>
                    </a:cubicBezTo>
                    <a:cubicBezTo>
                      <a:pt x="39" y="16"/>
                      <a:pt x="39" y="14"/>
                      <a:pt x="39" y="15"/>
                    </a:cubicBezTo>
                    <a:cubicBezTo>
                      <a:pt x="39" y="15"/>
                      <a:pt x="40" y="15"/>
                      <a:pt x="40" y="15"/>
                    </a:cubicBezTo>
                    <a:cubicBezTo>
                      <a:pt x="40" y="14"/>
                      <a:pt x="41" y="11"/>
                      <a:pt x="42" y="11"/>
                    </a:cubicBezTo>
                    <a:cubicBezTo>
                      <a:pt x="41" y="12"/>
                      <a:pt x="41" y="14"/>
                      <a:pt x="41" y="14"/>
                    </a:cubicBezTo>
                    <a:cubicBezTo>
                      <a:pt x="43" y="10"/>
                      <a:pt x="43" y="10"/>
                      <a:pt x="43" y="10"/>
                    </a:cubicBezTo>
                    <a:cubicBezTo>
                      <a:pt x="43" y="10"/>
                      <a:pt x="43" y="12"/>
                      <a:pt x="43" y="11"/>
                    </a:cubicBezTo>
                    <a:cubicBezTo>
                      <a:pt x="44" y="10"/>
                      <a:pt x="44" y="10"/>
                      <a:pt x="44" y="10"/>
                    </a:cubicBezTo>
                    <a:cubicBezTo>
                      <a:pt x="44" y="10"/>
                      <a:pt x="44" y="10"/>
                      <a:pt x="44" y="12"/>
                    </a:cubicBezTo>
                    <a:cubicBezTo>
                      <a:pt x="44" y="13"/>
                      <a:pt x="43" y="12"/>
                      <a:pt x="43" y="13"/>
                    </a:cubicBezTo>
                    <a:cubicBezTo>
                      <a:pt x="44" y="13"/>
                      <a:pt x="44" y="12"/>
                      <a:pt x="44" y="12"/>
                    </a:cubicBezTo>
                    <a:cubicBezTo>
                      <a:pt x="44" y="13"/>
                      <a:pt x="44" y="13"/>
                      <a:pt x="44" y="13"/>
                    </a:cubicBezTo>
                    <a:cubicBezTo>
                      <a:pt x="44" y="13"/>
                      <a:pt x="45" y="12"/>
                      <a:pt x="45" y="11"/>
                    </a:cubicBezTo>
                    <a:cubicBezTo>
                      <a:pt x="45" y="11"/>
                      <a:pt x="45" y="12"/>
                      <a:pt x="45" y="11"/>
                    </a:cubicBezTo>
                    <a:cubicBezTo>
                      <a:pt x="45" y="10"/>
                      <a:pt x="46" y="10"/>
                      <a:pt x="46" y="10"/>
                    </a:cubicBezTo>
                    <a:cubicBezTo>
                      <a:pt x="46" y="12"/>
                      <a:pt x="46" y="12"/>
                      <a:pt x="46" y="12"/>
                    </a:cubicBezTo>
                    <a:cubicBezTo>
                      <a:pt x="46" y="10"/>
                      <a:pt x="47" y="10"/>
                      <a:pt x="48" y="9"/>
                    </a:cubicBezTo>
                    <a:cubicBezTo>
                      <a:pt x="48" y="8"/>
                      <a:pt x="47" y="11"/>
                      <a:pt x="47" y="10"/>
                    </a:cubicBezTo>
                    <a:cubicBezTo>
                      <a:pt x="47" y="12"/>
                      <a:pt x="49" y="9"/>
                      <a:pt x="49" y="11"/>
                    </a:cubicBezTo>
                    <a:cubicBezTo>
                      <a:pt x="49" y="11"/>
                      <a:pt x="49" y="9"/>
                      <a:pt x="49" y="10"/>
                    </a:cubicBezTo>
                    <a:cubicBezTo>
                      <a:pt x="49" y="10"/>
                      <a:pt x="49" y="11"/>
                      <a:pt x="49" y="11"/>
                    </a:cubicBezTo>
                    <a:cubicBezTo>
                      <a:pt x="49" y="12"/>
                      <a:pt x="50" y="11"/>
                      <a:pt x="50" y="10"/>
                    </a:cubicBezTo>
                    <a:cubicBezTo>
                      <a:pt x="50" y="10"/>
                      <a:pt x="50" y="11"/>
                      <a:pt x="50" y="11"/>
                    </a:cubicBezTo>
                    <a:cubicBezTo>
                      <a:pt x="50" y="10"/>
                      <a:pt x="52" y="9"/>
                      <a:pt x="52" y="11"/>
                    </a:cubicBezTo>
                    <a:cubicBezTo>
                      <a:pt x="52" y="10"/>
                      <a:pt x="53" y="9"/>
                      <a:pt x="53" y="9"/>
                    </a:cubicBezTo>
                    <a:cubicBezTo>
                      <a:pt x="52" y="10"/>
                      <a:pt x="52" y="10"/>
                      <a:pt x="52" y="10"/>
                    </a:cubicBezTo>
                    <a:cubicBezTo>
                      <a:pt x="52" y="11"/>
                      <a:pt x="53" y="10"/>
                      <a:pt x="53" y="11"/>
                    </a:cubicBezTo>
                    <a:cubicBezTo>
                      <a:pt x="53" y="10"/>
                      <a:pt x="51" y="12"/>
                      <a:pt x="52" y="11"/>
                    </a:cubicBezTo>
                    <a:cubicBezTo>
                      <a:pt x="52" y="12"/>
                      <a:pt x="53" y="9"/>
                      <a:pt x="52" y="11"/>
                    </a:cubicBezTo>
                    <a:cubicBezTo>
                      <a:pt x="53" y="11"/>
                      <a:pt x="53" y="10"/>
                      <a:pt x="53" y="11"/>
                    </a:cubicBezTo>
                    <a:cubicBezTo>
                      <a:pt x="53" y="11"/>
                      <a:pt x="53" y="13"/>
                      <a:pt x="53" y="13"/>
                    </a:cubicBezTo>
                    <a:cubicBezTo>
                      <a:pt x="53" y="13"/>
                      <a:pt x="53" y="12"/>
                      <a:pt x="54" y="12"/>
                    </a:cubicBezTo>
                    <a:cubicBezTo>
                      <a:pt x="54" y="11"/>
                      <a:pt x="54" y="11"/>
                      <a:pt x="54" y="11"/>
                    </a:cubicBezTo>
                    <a:cubicBezTo>
                      <a:pt x="54" y="10"/>
                      <a:pt x="54" y="12"/>
                      <a:pt x="55" y="10"/>
                    </a:cubicBezTo>
                    <a:cubicBezTo>
                      <a:pt x="54" y="11"/>
                      <a:pt x="55" y="10"/>
                      <a:pt x="55" y="12"/>
                    </a:cubicBezTo>
                    <a:cubicBezTo>
                      <a:pt x="54" y="13"/>
                      <a:pt x="54" y="13"/>
                      <a:pt x="54" y="13"/>
                    </a:cubicBezTo>
                    <a:cubicBezTo>
                      <a:pt x="54" y="13"/>
                      <a:pt x="55" y="12"/>
                      <a:pt x="55" y="11"/>
                    </a:cubicBezTo>
                    <a:cubicBezTo>
                      <a:pt x="55" y="12"/>
                      <a:pt x="55" y="12"/>
                      <a:pt x="55" y="12"/>
                    </a:cubicBezTo>
                    <a:cubicBezTo>
                      <a:pt x="56" y="9"/>
                      <a:pt x="55" y="12"/>
                      <a:pt x="56" y="10"/>
                    </a:cubicBezTo>
                    <a:cubicBezTo>
                      <a:pt x="56" y="11"/>
                      <a:pt x="57" y="11"/>
                      <a:pt x="57" y="12"/>
                    </a:cubicBezTo>
                    <a:cubicBezTo>
                      <a:pt x="57" y="12"/>
                      <a:pt x="58" y="11"/>
                      <a:pt x="58" y="11"/>
                    </a:cubicBezTo>
                    <a:cubicBezTo>
                      <a:pt x="58" y="12"/>
                      <a:pt x="58" y="12"/>
                      <a:pt x="58" y="12"/>
                    </a:cubicBezTo>
                    <a:cubicBezTo>
                      <a:pt x="58" y="13"/>
                      <a:pt x="58" y="12"/>
                      <a:pt x="58" y="12"/>
                    </a:cubicBezTo>
                    <a:cubicBezTo>
                      <a:pt x="58" y="12"/>
                      <a:pt x="58" y="14"/>
                      <a:pt x="58" y="15"/>
                    </a:cubicBezTo>
                    <a:cubicBezTo>
                      <a:pt x="59" y="14"/>
                      <a:pt x="59" y="13"/>
                      <a:pt x="59" y="12"/>
                    </a:cubicBezTo>
                    <a:cubicBezTo>
                      <a:pt x="59" y="14"/>
                      <a:pt x="61" y="10"/>
                      <a:pt x="60" y="13"/>
                    </a:cubicBezTo>
                    <a:cubicBezTo>
                      <a:pt x="60" y="13"/>
                      <a:pt x="59" y="14"/>
                      <a:pt x="59" y="15"/>
                    </a:cubicBezTo>
                    <a:cubicBezTo>
                      <a:pt x="59" y="17"/>
                      <a:pt x="61" y="13"/>
                      <a:pt x="61" y="14"/>
                    </a:cubicBezTo>
                    <a:cubicBezTo>
                      <a:pt x="61" y="12"/>
                      <a:pt x="61" y="12"/>
                      <a:pt x="61" y="12"/>
                    </a:cubicBezTo>
                    <a:cubicBezTo>
                      <a:pt x="61" y="14"/>
                      <a:pt x="62" y="11"/>
                      <a:pt x="61" y="13"/>
                    </a:cubicBezTo>
                    <a:cubicBezTo>
                      <a:pt x="62" y="13"/>
                      <a:pt x="62" y="14"/>
                      <a:pt x="62" y="12"/>
                    </a:cubicBezTo>
                    <a:cubicBezTo>
                      <a:pt x="62" y="14"/>
                      <a:pt x="64" y="12"/>
                      <a:pt x="63" y="16"/>
                    </a:cubicBezTo>
                    <a:cubicBezTo>
                      <a:pt x="64" y="15"/>
                      <a:pt x="64" y="16"/>
                      <a:pt x="64" y="15"/>
                    </a:cubicBezTo>
                    <a:cubicBezTo>
                      <a:pt x="64" y="13"/>
                      <a:pt x="64" y="15"/>
                      <a:pt x="64" y="15"/>
                    </a:cubicBezTo>
                    <a:cubicBezTo>
                      <a:pt x="64" y="14"/>
                      <a:pt x="64" y="14"/>
                      <a:pt x="64" y="14"/>
                    </a:cubicBezTo>
                    <a:cubicBezTo>
                      <a:pt x="64" y="14"/>
                      <a:pt x="64" y="14"/>
                      <a:pt x="64" y="16"/>
                    </a:cubicBezTo>
                    <a:cubicBezTo>
                      <a:pt x="64" y="17"/>
                      <a:pt x="65" y="13"/>
                      <a:pt x="66" y="14"/>
                    </a:cubicBezTo>
                    <a:cubicBezTo>
                      <a:pt x="65" y="15"/>
                      <a:pt x="65" y="15"/>
                      <a:pt x="65" y="15"/>
                    </a:cubicBezTo>
                    <a:cubicBezTo>
                      <a:pt x="66" y="14"/>
                      <a:pt x="66" y="14"/>
                      <a:pt x="66" y="14"/>
                    </a:cubicBezTo>
                    <a:cubicBezTo>
                      <a:pt x="67" y="14"/>
                      <a:pt x="66" y="16"/>
                      <a:pt x="65" y="17"/>
                    </a:cubicBezTo>
                    <a:cubicBezTo>
                      <a:pt x="66" y="17"/>
                      <a:pt x="66" y="17"/>
                      <a:pt x="66" y="16"/>
                    </a:cubicBezTo>
                    <a:cubicBezTo>
                      <a:pt x="66" y="18"/>
                      <a:pt x="66" y="18"/>
                      <a:pt x="66" y="18"/>
                    </a:cubicBezTo>
                    <a:cubicBezTo>
                      <a:pt x="66" y="16"/>
                      <a:pt x="66" y="17"/>
                      <a:pt x="67" y="17"/>
                    </a:cubicBezTo>
                    <a:cubicBezTo>
                      <a:pt x="66" y="17"/>
                      <a:pt x="66" y="17"/>
                      <a:pt x="66" y="17"/>
                    </a:cubicBezTo>
                    <a:cubicBezTo>
                      <a:pt x="66" y="18"/>
                      <a:pt x="67" y="17"/>
                      <a:pt x="67" y="17"/>
                    </a:cubicBezTo>
                    <a:cubicBezTo>
                      <a:pt x="67" y="16"/>
                      <a:pt x="67" y="16"/>
                      <a:pt x="67" y="16"/>
                    </a:cubicBezTo>
                    <a:cubicBezTo>
                      <a:pt x="67" y="15"/>
                      <a:pt x="67" y="15"/>
                      <a:pt x="68" y="14"/>
                    </a:cubicBezTo>
                    <a:cubicBezTo>
                      <a:pt x="67" y="16"/>
                      <a:pt x="68" y="16"/>
                      <a:pt x="68" y="16"/>
                    </a:cubicBezTo>
                    <a:cubicBezTo>
                      <a:pt x="68" y="16"/>
                      <a:pt x="69" y="15"/>
                      <a:pt x="69" y="15"/>
                    </a:cubicBezTo>
                    <a:cubicBezTo>
                      <a:pt x="68" y="15"/>
                      <a:pt x="69" y="15"/>
                      <a:pt x="68" y="16"/>
                    </a:cubicBezTo>
                    <a:cubicBezTo>
                      <a:pt x="68" y="16"/>
                      <a:pt x="68" y="15"/>
                      <a:pt x="68" y="16"/>
                    </a:cubicBezTo>
                    <a:cubicBezTo>
                      <a:pt x="68" y="16"/>
                      <a:pt x="68" y="18"/>
                      <a:pt x="68" y="17"/>
                    </a:cubicBezTo>
                    <a:cubicBezTo>
                      <a:pt x="69" y="16"/>
                      <a:pt x="69" y="14"/>
                      <a:pt x="69" y="15"/>
                    </a:cubicBezTo>
                    <a:cubicBezTo>
                      <a:pt x="68" y="16"/>
                      <a:pt x="68" y="16"/>
                      <a:pt x="68" y="16"/>
                    </a:cubicBezTo>
                    <a:cubicBezTo>
                      <a:pt x="69" y="17"/>
                      <a:pt x="69" y="17"/>
                      <a:pt x="69" y="17"/>
                    </a:cubicBezTo>
                    <a:cubicBezTo>
                      <a:pt x="69" y="16"/>
                      <a:pt x="69" y="16"/>
                      <a:pt x="69" y="16"/>
                    </a:cubicBezTo>
                    <a:cubicBezTo>
                      <a:pt x="69" y="16"/>
                      <a:pt x="69" y="16"/>
                      <a:pt x="69" y="16"/>
                    </a:cubicBezTo>
                    <a:cubicBezTo>
                      <a:pt x="69" y="15"/>
                      <a:pt x="70" y="16"/>
                      <a:pt x="70" y="15"/>
                    </a:cubicBezTo>
                    <a:cubicBezTo>
                      <a:pt x="70" y="15"/>
                      <a:pt x="70" y="16"/>
                      <a:pt x="70" y="16"/>
                    </a:cubicBezTo>
                    <a:cubicBezTo>
                      <a:pt x="70" y="16"/>
                      <a:pt x="70" y="16"/>
                      <a:pt x="70" y="16"/>
                    </a:cubicBezTo>
                    <a:cubicBezTo>
                      <a:pt x="70" y="17"/>
                      <a:pt x="71" y="17"/>
                      <a:pt x="71" y="16"/>
                    </a:cubicBezTo>
                    <a:cubicBezTo>
                      <a:pt x="71" y="16"/>
                      <a:pt x="71" y="16"/>
                      <a:pt x="71" y="16"/>
                    </a:cubicBezTo>
                    <a:cubicBezTo>
                      <a:pt x="71" y="16"/>
                      <a:pt x="71" y="16"/>
                      <a:pt x="72" y="15"/>
                    </a:cubicBezTo>
                    <a:cubicBezTo>
                      <a:pt x="72" y="16"/>
                      <a:pt x="70" y="20"/>
                      <a:pt x="71" y="19"/>
                    </a:cubicBezTo>
                    <a:cubicBezTo>
                      <a:pt x="71" y="19"/>
                      <a:pt x="72" y="17"/>
                      <a:pt x="73" y="16"/>
                    </a:cubicBezTo>
                    <a:cubicBezTo>
                      <a:pt x="73" y="17"/>
                      <a:pt x="74" y="15"/>
                      <a:pt x="74" y="17"/>
                    </a:cubicBezTo>
                    <a:cubicBezTo>
                      <a:pt x="74" y="16"/>
                      <a:pt x="74" y="16"/>
                      <a:pt x="74" y="16"/>
                    </a:cubicBezTo>
                    <a:cubicBezTo>
                      <a:pt x="75" y="17"/>
                      <a:pt x="77" y="15"/>
                      <a:pt x="76" y="18"/>
                    </a:cubicBezTo>
                    <a:cubicBezTo>
                      <a:pt x="76" y="18"/>
                      <a:pt x="76" y="19"/>
                      <a:pt x="75" y="20"/>
                    </a:cubicBezTo>
                    <a:cubicBezTo>
                      <a:pt x="76" y="19"/>
                      <a:pt x="75" y="21"/>
                      <a:pt x="76" y="19"/>
                    </a:cubicBezTo>
                    <a:cubicBezTo>
                      <a:pt x="76" y="18"/>
                      <a:pt x="77" y="17"/>
                      <a:pt x="77" y="17"/>
                    </a:cubicBezTo>
                    <a:cubicBezTo>
                      <a:pt x="77" y="16"/>
                      <a:pt x="78" y="17"/>
                      <a:pt x="78" y="18"/>
                    </a:cubicBezTo>
                    <a:cubicBezTo>
                      <a:pt x="78" y="16"/>
                      <a:pt x="78" y="16"/>
                      <a:pt x="78" y="16"/>
                    </a:cubicBezTo>
                    <a:cubicBezTo>
                      <a:pt x="78" y="18"/>
                      <a:pt x="78" y="19"/>
                      <a:pt x="78" y="18"/>
                    </a:cubicBezTo>
                    <a:cubicBezTo>
                      <a:pt x="79" y="17"/>
                      <a:pt x="79" y="17"/>
                      <a:pt x="79" y="17"/>
                    </a:cubicBezTo>
                    <a:cubicBezTo>
                      <a:pt x="79" y="18"/>
                      <a:pt x="79" y="18"/>
                      <a:pt x="79" y="18"/>
                    </a:cubicBezTo>
                    <a:cubicBezTo>
                      <a:pt x="79" y="18"/>
                      <a:pt x="80" y="16"/>
                      <a:pt x="79" y="17"/>
                    </a:cubicBezTo>
                    <a:cubicBezTo>
                      <a:pt x="79" y="18"/>
                      <a:pt x="79" y="18"/>
                      <a:pt x="79" y="18"/>
                    </a:cubicBezTo>
                    <a:cubicBezTo>
                      <a:pt x="80" y="18"/>
                      <a:pt x="81" y="16"/>
                      <a:pt x="81" y="17"/>
                    </a:cubicBezTo>
                    <a:cubicBezTo>
                      <a:pt x="80" y="19"/>
                      <a:pt x="80" y="19"/>
                      <a:pt x="80" y="19"/>
                    </a:cubicBezTo>
                    <a:cubicBezTo>
                      <a:pt x="80" y="19"/>
                      <a:pt x="81" y="18"/>
                      <a:pt x="81" y="17"/>
                    </a:cubicBezTo>
                    <a:cubicBezTo>
                      <a:pt x="81" y="18"/>
                      <a:pt x="81" y="19"/>
                      <a:pt x="81" y="20"/>
                    </a:cubicBezTo>
                    <a:cubicBezTo>
                      <a:pt x="83" y="17"/>
                      <a:pt x="84" y="17"/>
                      <a:pt x="85" y="18"/>
                    </a:cubicBezTo>
                    <a:cubicBezTo>
                      <a:pt x="85" y="19"/>
                      <a:pt x="85" y="19"/>
                      <a:pt x="85" y="19"/>
                    </a:cubicBezTo>
                    <a:cubicBezTo>
                      <a:pt x="85" y="20"/>
                      <a:pt x="86" y="17"/>
                      <a:pt x="85" y="18"/>
                    </a:cubicBezTo>
                    <a:cubicBezTo>
                      <a:pt x="85" y="19"/>
                      <a:pt x="85" y="20"/>
                      <a:pt x="84" y="21"/>
                    </a:cubicBezTo>
                    <a:cubicBezTo>
                      <a:pt x="84" y="22"/>
                      <a:pt x="85" y="20"/>
                      <a:pt x="86" y="19"/>
                    </a:cubicBezTo>
                    <a:cubicBezTo>
                      <a:pt x="86" y="18"/>
                      <a:pt x="85" y="20"/>
                      <a:pt x="86" y="19"/>
                    </a:cubicBezTo>
                    <a:cubicBezTo>
                      <a:pt x="86" y="18"/>
                      <a:pt x="86" y="20"/>
                      <a:pt x="87" y="18"/>
                    </a:cubicBezTo>
                    <a:cubicBezTo>
                      <a:pt x="86" y="20"/>
                      <a:pt x="86" y="20"/>
                      <a:pt x="86" y="20"/>
                    </a:cubicBezTo>
                    <a:cubicBezTo>
                      <a:pt x="86" y="20"/>
                      <a:pt x="86" y="20"/>
                      <a:pt x="86" y="20"/>
                    </a:cubicBezTo>
                    <a:cubicBezTo>
                      <a:pt x="86" y="22"/>
                      <a:pt x="84" y="23"/>
                      <a:pt x="84" y="25"/>
                    </a:cubicBezTo>
                    <a:cubicBezTo>
                      <a:pt x="84" y="25"/>
                      <a:pt x="84" y="25"/>
                      <a:pt x="84" y="25"/>
                    </a:cubicBezTo>
                    <a:cubicBezTo>
                      <a:pt x="83" y="27"/>
                      <a:pt x="83" y="27"/>
                      <a:pt x="83" y="28"/>
                    </a:cubicBezTo>
                    <a:cubicBezTo>
                      <a:pt x="83" y="27"/>
                      <a:pt x="85" y="25"/>
                      <a:pt x="85" y="24"/>
                    </a:cubicBezTo>
                    <a:cubicBezTo>
                      <a:pt x="85" y="24"/>
                      <a:pt x="86" y="20"/>
                      <a:pt x="87" y="21"/>
                    </a:cubicBezTo>
                    <a:cubicBezTo>
                      <a:pt x="87" y="22"/>
                      <a:pt x="86" y="21"/>
                      <a:pt x="86" y="22"/>
                    </a:cubicBezTo>
                    <a:cubicBezTo>
                      <a:pt x="86" y="23"/>
                      <a:pt x="87" y="21"/>
                      <a:pt x="87" y="22"/>
                    </a:cubicBezTo>
                    <a:cubicBezTo>
                      <a:pt x="87" y="21"/>
                      <a:pt x="88" y="20"/>
                      <a:pt x="88" y="19"/>
                    </a:cubicBezTo>
                    <a:cubicBezTo>
                      <a:pt x="88" y="20"/>
                      <a:pt x="87" y="21"/>
                      <a:pt x="87" y="21"/>
                    </a:cubicBezTo>
                    <a:cubicBezTo>
                      <a:pt x="88" y="20"/>
                      <a:pt x="89" y="20"/>
                      <a:pt x="89" y="19"/>
                    </a:cubicBezTo>
                    <a:cubicBezTo>
                      <a:pt x="90" y="17"/>
                      <a:pt x="89" y="20"/>
                      <a:pt x="90" y="18"/>
                    </a:cubicBezTo>
                    <a:cubicBezTo>
                      <a:pt x="89" y="20"/>
                      <a:pt x="88" y="22"/>
                      <a:pt x="88" y="22"/>
                    </a:cubicBezTo>
                    <a:cubicBezTo>
                      <a:pt x="88" y="21"/>
                      <a:pt x="89" y="21"/>
                      <a:pt x="90" y="19"/>
                    </a:cubicBezTo>
                    <a:cubicBezTo>
                      <a:pt x="90" y="19"/>
                      <a:pt x="89" y="20"/>
                      <a:pt x="89" y="21"/>
                    </a:cubicBezTo>
                    <a:cubicBezTo>
                      <a:pt x="89" y="22"/>
                      <a:pt x="90" y="19"/>
                      <a:pt x="89" y="21"/>
                    </a:cubicBezTo>
                    <a:cubicBezTo>
                      <a:pt x="90" y="20"/>
                      <a:pt x="90" y="20"/>
                      <a:pt x="90" y="20"/>
                    </a:cubicBezTo>
                    <a:cubicBezTo>
                      <a:pt x="90" y="21"/>
                      <a:pt x="90" y="21"/>
                      <a:pt x="90" y="22"/>
                    </a:cubicBezTo>
                    <a:cubicBezTo>
                      <a:pt x="90" y="22"/>
                      <a:pt x="91" y="20"/>
                      <a:pt x="90" y="22"/>
                    </a:cubicBezTo>
                    <a:cubicBezTo>
                      <a:pt x="90" y="22"/>
                      <a:pt x="91" y="22"/>
                      <a:pt x="91" y="21"/>
                    </a:cubicBezTo>
                    <a:cubicBezTo>
                      <a:pt x="91" y="20"/>
                      <a:pt x="90" y="22"/>
                      <a:pt x="91" y="20"/>
                    </a:cubicBezTo>
                    <a:cubicBezTo>
                      <a:pt x="91" y="21"/>
                      <a:pt x="92" y="20"/>
                      <a:pt x="92" y="19"/>
                    </a:cubicBezTo>
                    <a:cubicBezTo>
                      <a:pt x="92" y="20"/>
                      <a:pt x="92" y="20"/>
                      <a:pt x="92" y="20"/>
                    </a:cubicBezTo>
                    <a:cubicBezTo>
                      <a:pt x="92" y="20"/>
                      <a:pt x="92" y="20"/>
                      <a:pt x="93" y="19"/>
                    </a:cubicBezTo>
                    <a:cubicBezTo>
                      <a:pt x="92" y="20"/>
                      <a:pt x="92" y="20"/>
                      <a:pt x="92" y="20"/>
                    </a:cubicBezTo>
                    <a:cubicBezTo>
                      <a:pt x="93" y="19"/>
                      <a:pt x="93" y="19"/>
                      <a:pt x="93" y="19"/>
                    </a:cubicBezTo>
                    <a:cubicBezTo>
                      <a:pt x="93" y="19"/>
                      <a:pt x="92" y="21"/>
                      <a:pt x="92" y="21"/>
                    </a:cubicBezTo>
                    <a:cubicBezTo>
                      <a:pt x="92" y="22"/>
                      <a:pt x="92" y="22"/>
                      <a:pt x="92" y="22"/>
                    </a:cubicBezTo>
                    <a:cubicBezTo>
                      <a:pt x="92" y="22"/>
                      <a:pt x="91" y="23"/>
                      <a:pt x="92" y="23"/>
                    </a:cubicBezTo>
                    <a:cubicBezTo>
                      <a:pt x="92" y="22"/>
                      <a:pt x="93" y="20"/>
                      <a:pt x="94" y="20"/>
                    </a:cubicBezTo>
                    <a:cubicBezTo>
                      <a:pt x="94" y="19"/>
                      <a:pt x="93" y="21"/>
                      <a:pt x="94" y="20"/>
                    </a:cubicBezTo>
                    <a:cubicBezTo>
                      <a:pt x="93" y="21"/>
                      <a:pt x="93" y="21"/>
                      <a:pt x="93" y="21"/>
                    </a:cubicBezTo>
                    <a:cubicBezTo>
                      <a:pt x="93" y="21"/>
                      <a:pt x="92" y="23"/>
                      <a:pt x="92" y="23"/>
                    </a:cubicBezTo>
                    <a:cubicBezTo>
                      <a:pt x="93" y="23"/>
                      <a:pt x="94" y="21"/>
                      <a:pt x="94" y="21"/>
                    </a:cubicBezTo>
                    <a:cubicBezTo>
                      <a:pt x="94" y="21"/>
                      <a:pt x="94" y="21"/>
                      <a:pt x="93" y="22"/>
                    </a:cubicBezTo>
                    <a:cubicBezTo>
                      <a:pt x="94" y="22"/>
                      <a:pt x="94" y="21"/>
                      <a:pt x="95" y="20"/>
                    </a:cubicBezTo>
                    <a:cubicBezTo>
                      <a:pt x="94" y="21"/>
                      <a:pt x="94" y="22"/>
                      <a:pt x="94" y="24"/>
                    </a:cubicBezTo>
                    <a:cubicBezTo>
                      <a:pt x="93" y="26"/>
                      <a:pt x="93" y="26"/>
                      <a:pt x="93" y="26"/>
                    </a:cubicBezTo>
                    <a:cubicBezTo>
                      <a:pt x="93" y="26"/>
                      <a:pt x="93" y="26"/>
                      <a:pt x="93" y="26"/>
                    </a:cubicBezTo>
                    <a:cubicBezTo>
                      <a:pt x="92" y="27"/>
                      <a:pt x="92" y="27"/>
                      <a:pt x="91" y="29"/>
                    </a:cubicBezTo>
                    <a:cubicBezTo>
                      <a:pt x="91" y="29"/>
                      <a:pt x="92" y="28"/>
                      <a:pt x="92" y="28"/>
                    </a:cubicBezTo>
                    <a:cubicBezTo>
                      <a:pt x="93" y="25"/>
                      <a:pt x="94" y="25"/>
                      <a:pt x="95" y="22"/>
                    </a:cubicBezTo>
                    <a:cubicBezTo>
                      <a:pt x="96" y="22"/>
                      <a:pt x="93" y="28"/>
                      <a:pt x="95" y="25"/>
                    </a:cubicBezTo>
                    <a:cubicBezTo>
                      <a:pt x="95" y="24"/>
                      <a:pt x="97" y="22"/>
                      <a:pt x="96" y="23"/>
                    </a:cubicBezTo>
                    <a:cubicBezTo>
                      <a:pt x="96" y="23"/>
                      <a:pt x="97" y="20"/>
                      <a:pt x="97" y="22"/>
                    </a:cubicBezTo>
                    <a:cubicBezTo>
                      <a:pt x="96" y="22"/>
                      <a:pt x="96" y="24"/>
                      <a:pt x="95" y="25"/>
                    </a:cubicBezTo>
                    <a:cubicBezTo>
                      <a:pt x="96" y="25"/>
                      <a:pt x="95" y="25"/>
                      <a:pt x="95" y="25"/>
                    </a:cubicBezTo>
                    <a:cubicBezTo>
                      <a:pt x="95" y="26"/>
                      <a:pt x="94" y="27"/>
                      <a:pt x="94" y="27"/>
                    </a:cubicBezTo>
                    <a:cubicBezTo>
                      <a:pt x="95" y="27"/>
                      <a:pt x="95" y="27"/>
                      <a:pt x="95" y="26"/>
                    </a:cubicBezTo>
                    <a:cubicBezTo>
                      <a:pt x="96" y="25"/>
                      <a:pt x="95" y="26"/>
                      <a:pt x="96" y="25"/>
                    </a:cubicBezTo>
                    <a:cubicBezTo>
                      <a:pt x="97" y="25"/>
                      <a:pt x="96" y="27"/>
                      <a:pt x="97" y="24"/>
                    </a:cubicBezTo>
                    <a:cubicBezTo>
                      <a:pt x="97" y="24"/>
                      <a:pt x="97" y="23"/>
                      <a:pt x="98" y="22"/>
                    </a:cubicBezTo>
                    <a:cubicBezTo>
                      <a:pt x="98" y="22"/>
                      <a:pt x="98" y="22"/>
                      <a:pt x="98" y="22"/>
                    </a:cubicBezTo>
                    <a:cubicBezTo>
                      <a:pt x="98" y="22"/>
                      <a:pt x="98" y="22"/>
                      <a:pt x="98" y="22"/>
                    </a:cubicBezTo>
                    <a:cubicBezTo>
                      <a:pt x="98" y="23"/>
                      <a:pt x="99" y="21"/>
                      <a:pt x="99" y="21"/>
                    </a:cubicBezTo>
                    <a:cubicBezTo>
                      <a:pt x="98" y="23"/>
                      <a:pt x="98" y="23"/>
                      <a:pt x="98" y="23"/>
                    </a:cubicBezTo>
                    <a:cubicBezTo>
                      <a:pt x="98" y="25"/>
                      <a:pt x="98" y="22"/>
                      <a:pt x="97" y="25"/>
                    </a:cubicBezTo>
                    <a:cubicBezTo>
                      <a:pt x="97" y="25"/>
                      <a:pt x="98" y="24"/>
                      <a:pt x="98" y="25"/>
                    </a:cubicBezTo>
                    <a:cubicBezTo>
                      <a:pt x="97" y="25"/>
                      <a:pt x="97" y="25"/>
                      <a:pt x="97" y="25"/>
                    </a:cubicBezTo>
                    <a:cubicBezTo>
                      <a:pt x="97" y="25"/>
                      <a:pt x="96" y="29"/>
                      <a:pt x="97" y="27"/>
                    </a:cubicBezTo>
                    <a:cubicBezTo>
                      <a:pt x="98" y="26"/>
                      <a:pt x="98" y="26"/>
                      <a:pt x="98" y="25"/>
                    </a:cubicBezTo>
                    <a:cubicBezTo>
                      <a:pt x="99" y="25"/>
                      <a:pt x="100" y="24"/>
                      <a:pt x="100" y="24"/>
                    </a:cubicBezTo>
                    <a:cubicBezTo>
                      <a:pt x="99" y="26"/>
                      <a:pt x="100" y="24"/>
                      <a:pt x="99" y="26"/>
                    </a:cubicBezTo>
                    <a:cubicBezTo>
                      <a:pt x="99" y="25"/>
                      <a:pt x="99" y="25"/>
                      <a:pt x="98" y="26"/>
                    </a:cubicBezTo>
                    <a:cubicBezTo>
                      <a:pt x="97" y="29"/>
                      <a:pt x="97" y="26"/>
                      <a:pt x="96" y="28"/>
                    </a:cubicBezTo>
                    <a:cubicBezTo>
                      <a:pt x="97" y="28"/>
                      <a:pt x="96" y="31"/>
                      <a:pt x="95" y="32"/>
                    </a:cubicBezTo>
                    <a:cubicBezTo>
                      <a:pt x="95" y="32"/>
                      <a:pt x="95" y="32"/>
                      <a:pt x="96" y="31"/>
                    </a:cubicBezTo>
                    <a:cubicBezTo>
                      <a:pt x="96" y="30"/>
                      <a:pt x="96" y="30"/>
                      <a:pt x="97" y="29"/>
                    </a:cubicBezTo>
                    <a:cubicBezTo>
                      <a:pt x="97" y="29"/>
                      <a:pt x="98" y="29"/>
                      <a:pt x="99" y="27"/>
                    </a:cubicBezTo>
                    <a:cubicBezTo>
                      <a:pt x="98" y="28"/>
                      <a:pt x="98" y="30"/>
                      <a:pt x="98" y="30"/>
                    </a:cubicBezTo>
                    <a:cubicBezTo>
                      <a:pt x="98" y="29"/>
                      <a:pt x="99" y="30"/>
                      <a:pt x="99" y="30"/>
                    </a:cubicBezTo>
                    <a:cubicBezTo>
                      <a:pt x="100" y="28"/>
                      <a:pt x="100" y="30"/>
                      <a:pt x="100" y="28"/>
                    </a:cubicBezTo>
                    <a:cubicBezTo>
                      <a:pt x="100" y="28"/>
                      <a:pt x="101" y="26"/>
                      <a:pt x="102" y="25"/>
                    </a:cubicBezTo>
                    <a:cubicBezTo>
                      <a:pt x="102" y="25"/>
                      <a:pt x="101" y="26"/>
                      <a:pt x="101" y="27"/>
                    </a:cubicBezTo>
                    <a:cubicBezTo>
                      <a:pt x="102" y="26"/>
                      <a:pt x="100" y="29"/>
                      <a:pt x="102" y="27"/>
                    </a:cubicBezTo>
                    <a:cubicBezTo>
                      <a:pt x="101" y="27"/>
                      <a:pt x="100" y="29"/>
                      <a:pt x="99" y="31"/>
                    </a:cubicBezTo>
                    <a:cubicBezTo>
                      <a:pt x="100" y="30"/>
                      <a:pt x="99" y="32"/>
                      <a:pt x="99" y="32"/>
                    </a:cubicBezTo>
                    <a:cubicBezTo>
                      <a:pt x="100" y="32"/>
                      <a:pt x="100" y="31"/>
                      <a:pt x="101" y="31"/>
                    </a:cubicBezTo>
                    <a:cubicBezTo>
                      <a:pt x="101" y="33"/>
                      <a:pt x="102" y="32"/>
                      <a:pt x="103" y="32"/>
                    </a:cubicBezTo>
                    <a:cubicBezTo>
                      <a:pt x="102" y="33"/>
                      <a:pt x="101" y="34"/>
                      <a:pt x="101" y="35"/>
                    </a:cubicBezTo>
                    <a:cubicBezTo>
                      <a:pt x="102" y="35"/>
                      <a:pt x="102" y="33"/>
                      <a:pt x="102" y="34"/>
                    </a:cubicBezTo>
                    <a:cubicBezTo>
                      <a:pt x="102" y="34"/>
                      <a:pt x="102" y="34"/>
                      <a:pt x="102" y="34"/>
                    </a:cubicBezTo>
                    <a:cubicBezTo>
                      <a:pt x="102" y="34"/>
                      <a:pt x="102" y="36"/>
                      <a:pt x="104" y="33"/>
                    </a:cubicBezTo>
                    <a:cubicBezTo>
                      <a:pt x="102" y="35"/>
                      <a:pt x="102" y="35"/>
                      <a:pt x="102" y="35"/>
                    </a:cubicBezTo>
                    <a:cubicBezTo>
                      <a:pt x="102" y="35"/>
                      <a:pt x="103" y="35"/>
                      <a:pt x="103" y="35"/>
                    </a:cubicBezTo>
                    <a:cubicBezTo>
                      <a:pt x="102" y="36"/>
                      <a:pt x="102" y="36"/>
                      <a:pt x="102" y="36"/>
                    </a:cubicBezTo>
                    <a:cubicBezTo>
                      <a:pt x="101" y="38"/>
                      <a:pt x="102" y="36"/>
                      <a:pt x="103" y="37"/>
                    </a:cubicBezTo>
                    <a:cubicBezTo>
                      <a:pt x="103" y="35"/>
                      <a:pt x="103" y="35"/>
                      <a:pt x="103" y="35"/>
                    </a:cubicBezTo>
                    <a:cubicBezTo>
                      <a:pt x="104" y="35"/>
                      <a:pt x="104" y="36"/>
                      <a:pt x="105" y="36"/>
                    </a:cubicBezTo>
                    <a:cubicBezTo>
                      <a:pt x="104" y="37"/>
                      <a:pt x="104" y="37"/>
                      <a:pt x="104" y="37"/>
                    </a:cubicBezTo>
                    <a:cubicBezTo>
                      <a:pt x="105" y="36"/>
                      <a:pt x="105" y="36"/>
                      <a:pt x="105" y="36"/>
                    </a:cubicBezTo>
                    <a:cubicBezTo>
                      <a:pt x="104" y="37"/>
                      <a:pt x="104" y="38"/>
                      <a:pt x="104" y="37"/>
                    </a:cubicBezTo>
                    <a:cubicBezTo>
                      <a:pt x="102" y="40"/>
                      <a:pt x="102" y="40"/>
                      <a:pt x="102" y="40"/>
                    </a:cubicBezTo>
                    <a:cubicBezTo>
                      <a:pt x="102" y="39"/>
                      <a:pt x="103" y="39"/>
                      <a:pt x="104" y="37"/>
                    </a:cubicBezTo>
                    <a:cubicBezTo>
                      <a:pt x="104" y="36"/>
                      <a:pt x="103" y="36"/>
                      <a:pt x="103" y="37"/>
                    </a:cubicBezTo>
                    <a:cubicBezTo>
                      <a:pt x="103" y="38"/>
                      <a:pt x="103" y="37"/>
                      <a:pt x="103" y="37"/>
                    </a:cubicBezTo>
                    <a:cubicBezTo>
                      <a:pt x="103" y="39"/>
                      <a:pt x="102" y="39"/>
                      <a:pt x="102" y="40"/>
                    </a:cubicBezTo>
                    <a:cubicBezTo>
                      <a:pt x="102" y="40"/>
                      <a:pt x="102" y="40"/>
                      <a:pt x="102" y="40"/>
                    </a:cubicBezTo>
                    <a:cubicBezTo>
                      <a:pt x="101" y="40"/>
                      <a:pt x="101" y="40"/>
                      <a:pt x="101" y="40"/>
                    </a:cubicBezTo>
                    <a:cubicBezTo>
                      <a:pt x="101" y="40"/>
                      <a:pt x="101" y="39"/>
                      <a:pt x="102" y="39"/>
                    </a:cubicBezTo>
                    <a:cubicBezTo>
                      <a:pt x="101" y="40"/>
                      <a:pt x="100" y="41"/>
                      <a:pt x="100" y="40"/>
                    </a:cubicBezTo>
                    <a:cubicBezTo>
                      <a:pt x="101" y="38"/>
                      <a:pt x="99" y="41"/>
                      <a:pt x="99" y="40"/>
                    </a:cubicBezTo>
                    <a:cubicBezTo>
                      <a:pt x="100" y="39"/>
                      <a:pt x="101" y="38"/>
                      <a:pt x="101" y="37"/>
                    </a:cubicBezTo>
                    <a:cubicBezTo>
                      <a:pt x="101" y="36"/>
                      <a:pt x="101" y="37"/>
                      <a:pt x="101" y="36"/>
                    </a:cubicBezTo>
                    <a:cubicBezTo>
                      <a:pt x="100" y="37"/>
                      <a:pt x="99" y="39"/>
                      <a:pt x="99" y="39"/>
                    </a:cubicBezTo>
                    <a:cubicBezTo>
                      <a:pt x="99" y="38"/>
                      <a:pt x="99" y="38"/>
                      <a:pt x="99" y="38"/>
                    </a:cubicBezTo>
                    <a:cubicBezTo>
                      <a:pt x="99" y="39"/>
                      <a:pt x="98" y="40"/>
                      <a:pt x="98" y="40"/>
                    </a:cubicBezTo>
                    <a:cubicBezTo>
                      <a:pt x="97" y="39"/>
                      <a:pt x="97" y="39"/>
                      <a:pt x="96" y="38"/>
                    </a:cubicBezTo>
                    <a:cubicBezTo>
                      <a:pt x="97" y="37"/>
                      <a:pt x="97" y="37"/>
                      <a:pt x="97" y="37"/>
                    </a:cubicBezTo>
                    <a:cubicBezTo>
                      <a:pt x="95" y="40"/>
                      <a:pt x="95" y="38"/>
                      <a:pt x="95" y="39"/>
                    </a:cubicBezTo>
                    <a:cubicBezTo>
                      <a:pt x="94" y="37"/>
                      <a:pt x="93" y="39"/>
                      <a:pt x="93" y="37"/>
                    </a:cubicBezTo>
                    <a:cubicBezTo>
                      <a:pt x="92" y="37"/>
                      <a:pt x="91" y="38"/>
                      <a:pt x="90" y="37"/>
                    </a:cubicBezTo>
                    <a:cubicBezTo>
                      <a:pt x="91" y="35"/>
                      <a:pt x="91" y="35"/>
                      <a:pt x="91" y="35"/>
                    </a:cubicBezTo>
                    <a:cubicBezTo>
                      <a:pt x="90" y="36"/>
                      <a:pt x="91" y="34"/>
                      <a:pt x="91" y="35"/>
                    </a:cubicBezTo>
                    <a:cubicBezTo>
                      <a:pt x="90" y="36"/>
                      <a:pt x="90" y="36"/>
                      <a:pt x="89" y="37"/>
                    </a:cubicBezTo>
                    <a:cubicBezTo>
                      <a:pt x="89" y="35"/>
                      <a:pt x="88" y="37"/>
                      <a:pt x="87" y="38"/>
                    </a:cubicBezTo>
                    <a:cubicBezTo>
                      <a:pt x="87" y="36"/>
                      <a:pt x="87" y="36"/>
                      <a:pt x="87" y="36"/>
                    </a:cubicBezTo>
                    <a:cubicBezTo>
                      <a:pt x="86" y="38"/>
                      <a:pt x="86" y="36"/>
                      <a:pt x="86" y="36"/>
                    </a:cubicBezTo>
                    <a:cubicBezTo>
                      <a:pt x="86" y="35"/>
                      <a:pt x="86" y="34"/>
                      <a:pt x="86" y="34"/>
                    </a:cubicBezTo>
                    <a:cubicBezTo>
                      <a:pt x="85" y="36"/>
                      <a:pt x="85" y="36"/>
                      <a:pt x="84" y="36"/>
                    </a:cubicBezTo>
                    <a:cubicBezTo>
                      <a:pt x="84" y="36"/>
                      <a:pt x="83" y="36"/>
                      <a:pt x="83" y="35"/>
                    </a:cubicBezTo>
                    <a:cubicBezTo>
                      <a:pt x="81" y="37"/>
                      <a:pt x="81" y="35"/>
                      <a:pt x="79" y="36"/>
                    </a:cubicBezTo>
                    <a:cubicBezTo>
                      <a:pt x="79" y="34"/>
                      <a:pt x="79" y="34"/>
                      <a:pt x="79" y="34"/>
                    </a:cubicBezTo>
                    <a:cubicBezTo>
                      <a:pt x="77" y="36"/>
                      <a:pt x="77" y="33"/>
                      <a:pt x="75" y="34"/>
                    </a:cubicBezTo>
                    <a:cubicBezTo>
                      <a:pt x="76" y="32"/>
                      <a:pt x="76" y="32"/>
                      <a:pt x="76" y="32"/>
                    </a:cubicBezTo>
                    <a:cubicBezTo>
                      <a:pt x="76" y="31"/>
                      <a:pt x="75" y="32"/>
                      <a:pt x="74" y="34"/>
                    </a:cubicBezTo>
                    <a:cubicBezTo>
                      <a:pt x="74" y="33"/>
                      <a:pt x="73" y="35"/>
                      <a:pt x="74" y="33"/>
                    </a:cubicBezTo>
                    <a:cubicBezTo>
                      <a:pt x="73" y="32"/>
                      <a:pt x="73" y="34"/>
                      <a:pt x="72" y="34"/>
                    </a:cubicBezTo>
                    <a:cubicBezTo>
                      <a:pt x="72" y="33"/>
                      <a:pt x="72" y="33"/>
                      <a:pt x="71" y="33"/>
                    </a:cubicBezTo>
                    <a:cubicBezTo>
                      <a:pt x="71" y="33"/>
                      <a:pt x="71" y="33"/>
                      <a:pt x="71" y="33"/>
                    </a:cubicBezTo>
                    <a:cubicBezTo>
                      <a:pt x="71" y="33"/>
                      <a:pt x="72" y="32"/>
                      <a:pt x="72" y="32"/>
                    </a:cubicBezTo>
                    <a:cubicBezTo>
                      <a:pt x="71" y="32"/>
                      <a:pt x="71" y="31"/>
                      <a:pt x="70" y="34"/>
                    </a:cubicBezTo>
                    <a:cubicBezTo>
                      <a:pt x="70" y="32"/>
                      <a:pt x="68" y="34"/>
                      <a:pt x="68" y="32"/>
                    </a:cubicBezTo>
                    <a:cubicBezTo>
                      <a:pt x="68" y="33"/>
                      <a:pt x="68" y="33"/>
                      <a:pt x="67" y="33"/>
                    </a:cubicBezTo>
                    <a:cubicBezTo>
                      <a:pt x="67" y="33"/>
                      <a:pt x="67" y="31"/>
                      <a:pt x="66" y="33"/>
                    </a:cubicBezTo>
                    <a:cubicBezTo>
                      <a:pt x="66" y="32"/>
                      <a:pt x="66" y="31"/>
                      <a:pt x="66" y="31"/>
                    </a:cubicBezTo>
                    <a:cubicBezTo>
                      <a:pt x="66" y="31"/>
                      <a:pt x="66" y="32"/>
                      <a:pt x="65" y="33"/>
                    </a:cubicBezTo>
                    <a:cubicBezTo>
                      <a:pt x="64" y="34"/>
                      <a:pt x="64" y="30"/>
                      <a:pt x="63" y="30"/>
                    </a:cubicBezTo>
                    <a:cubicBezTo>
                      <a:pt x="61" y="31"/>
                      <a:pt x="60" y="30"/>
                      <a:pt x="58" y="30"/>
                    </a:cubicBezTo>
                    <a:cubicBezTo>
                      <a:pt x="58" y="29"/>
                      <a:pt x="58" y="29"/>
                      <a:pt x="58" y="29"/>
                    </a:cubicBezTo>
                    <a:cubicBezTo>
                      <a:pt x="57" y="31"/>
                      <a:pt x="58" y="27"/>
                      <a:pt x="56" y="30"/>
                    </a:cubicBezTo>
                    <a:cubicBezTo>
                      <a:pt x="56" y="29"/>
                      <a:pt x="56" y="29"/>
                      <a:pt x="56" y="28"/>
                    </a:cubicBezTo>
                    <a:cubicBezTo>
                      <a:pt x="55" y="30"/>
                      <a:pt x="56" y="26"/>
                      <a:pt x="54" y="28"/>
                    </a:cubicBezTo>
                    <a:cubicBezTo>
                      <a:pt x="55" y="28"/>
                      <a:pt x="55" y="28"/>
                      <a:pt x="55" y="28"/>
                    </a:cubicBezTo>
                    <a:cubicBezTo>
                      <a:pt x="55" y="26"/>
                      <a:pt x="53" y="28"/>
                      <a:pt x="53" y="27"/>
                    </a:cubicBezTo>
                    <a:cubicBezTo>
                      <a:pt x="53" y="26"/>
                      <a:pt x="54" y="26"/>
                      <a:pt x="54" y="26"/>
                    </a:cubicBezTo>
                    <a:cubicBezTo>
                      <a:pt x="54" y="24"/>
                      <a:pt x="52" y="28"/>
                      <a:pt x="53" y="25"/>
                    </a:cubicBezTo>
                    <a:cubicBezTo>
                      <a:pt x="53" y="25"/>
                      <a:pt x="53" y="26"/>
                      <a:pt x="53" y="26"/>
                    </a:cubicBezTo>
                    <a:cubicBezTo>
                      <a:pt x="52" y="25"/>
                      <a:pt x="50" y="26"/>
                      <a:pt x="48" y="26"/>
                    </a:cubicBezTo>
                    <a:cubicBezTo>
                      <a:pt x="47" y="24"/>
                      <a:pt x="49" y="22"/>
                      <a:pt x="48" y="23"/>
                    </a:cubicBezTo>
                    <a:cubicBezTo>
                      <a:pt x="48" y="23"/>
                      <a:pt x="47" y="24"/>
                      <a:pt x="48" y="24"/>
                    </a:cubicBezTo>
                    <a:cubicBezTo>
                      <a:pt x="47" y="25"/>
                      <a:pt x="48" y="21"/>
                      <a:pt x="47" y="22"/>
                    </a:cubicBezTo>
                    <a:cubicBezTo>
                      <a:pt x="47" y="24"/>
                      <a:pt x="47" y="23"/>
                      <a:pt x="47" y="24"/>
                    </a:cubicBezTo>
                    <a:cubicBezTo>
                      <a:pt x="46" y="23"/>
                      <a:pt x="47" y="21"/>
                      <a:pt x="46" y="22"/>
                    </a:cubicBezTo>
                    <a:cubicBezTo>
                      <a:pt x="46" y="21"/>
                      <a:pt x="46" y="21"/>
                      <a:pt x="46" y="21"/>
                    </a:cubicBezTo>
                    <a:cubicBezTo>
                      <a:pt x="45" y="24"/>
                      <a:pt x="44" y="22"/>
                      <a:pt x="43" y="25"/>
                    </a:cubicBezTo>
                    <a:cubicBezTo>
                      <a:pt x="40" y="24"/>
                      <a:pt x="36" y="25"/>
                      <a:pt x="33" y="25"/>
                    </a:cubicBezTo>
                    <a:cubicBezTo>
                      <a:pt x="30" y="23"/>
                      <a:pt x="26" y="23"/>
                      <a:pt x="24" y="21"/>
                    </a:cubicBezTo>
                    <a:cubicBezTo>
                      <a:pt x="24" y="18"/>
                      <a:pt x="23" y="18"/>
                      <a:pt x="22" y="19"/>
                    </a:cubicBezTo>
                    <a:cubicBezTo>
                      <a:pt x="23" y="18"/>
                      <a:pt x="23" y="18"/>
                      <a:pt x="23" y="18"/>
                    </a:cubicBezTo>
                    <a:cubicBezTo>
                      <a:pt x="22" y="20"/>
                      <a:pt x="22" y="18"/>
                      <a:pt x="21" y="20"/>
                    </a:cubicBezTo>
                    <a:cubicBezTo>
                      <a:pt x="20" y="19"/>
                      <a:pt x="19" y="20"/>
                      <a:pt x="18" y="19"/>
                    </a:cubicBezTo>
                    <a:cubicBezTo>
                      <a:pt x="18" y="19"/>
                      <a:pt x="19" y="18"/>
                      <a:pt x="18" y="18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7" y="19"/>
                      <a:pt x="17" y="20"/>
                    </a:cubicBezTo>
                    <a:cubicBezTo>
                      <a:pt x="13" y="21"/>
                      <a:pt x="12" y="16"/>
                      <a:pt x="8" y="15"/>
                    </a:cubicBezTo>
                    <a:cubicBezTo>
                      <a:pt x="8" y="14"/>
                      <a:pt x="7" y="15"/>
                      <a:pt x="6" y="15"/>
                    </a:cubicBezTo>
                    <a:cubicBezTo>
                      <a:pt x="4" y="12"/>
                      <a:pt x="3" y="9"/>
                      <a:pt x="0" y="10"/>
                    </a:cubicBezTo>
                    <a:cubicBezTo>
                      <a:pt x="0" y="10"/>
                      <a:pt x="2" y="5"/>
                      <a:pt x="3" y="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90" name="Freeform 55"/>
              <p:cNvSpPr/>
              <p:nvPr/>
            </p:nvSpPr>
            <p:spPr bwMode="auto">
              <a:xfrm>
                <a:off x="8799513" y="2435226"/>
                <a:ext cx="3175" cy="7938"/>
              </a:xfrm>
              <a:custGeom>
                <a:avLst/>
                <a:gdLst>
                  <a:gd name="T0" fmla="*/ 0 w 1"/>
                  <a:gd name="T1" fmla="*/ 2 h 2"/>
                  <a:gd name="T2" fmla="*/ 1 w 1"/>
                  <a:gd name="T3" fmla="*/ 0 h 2"/>
                  <a:gd name="T4" fmla="*/ 0 w 1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2"/>
                    </a:moveTo>
                    <a:cubicBezTo>
                      <a:pt x="0" y="1"/>
                      <a:pt x="0" y="1"/>
                      <a:pt x="1" y="0"/>
                    </a:cubicBez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91" name="Freeform 56"/>
              <p:cNvSpPr/>
              <p:nvPr/>
            </p:nvSpPr>
            <p:spPr bwMode="auto">
              <a:xfrm>
                <a:off x="8786813" y="2393951"/>
                <a:ext cx="4762" cy="4763"/>
              </a:xfrm>
              <a:custGeom>
                <a:avLst/>
                <a:gdLst>
                  <a:gd name="T0" fmla="*/ 1 w 1"/>
                  <a:gd name="T1" fmla="*/ 1 h 1"/>
                  <a:gd name="T2" fmla="*/ 1 w 1"/>
                  <a:gd name="T3" fmla="*/ 0 h 1"/>
                  <a:gd name="T4" fmla="*/ 1 w 1"/>
                  <a:gd name="T5" fmla="*/ 0 h 1"/>
                  <a:gd name="T6" fmla="*/ 1 w 1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0" y="1"/>
                      <a:pt x="1" y="1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92" name="Freeform 57"/>
              <p:cNvSpPr/>
              <p:nvPr/>
            </p:nvSpPr>
            <p:spPr bwMode="auto">
              <a:xfrm>
                <a:off x="8783638" y="2387601"/>
                <a:ext cx="3175" cy="6350"/>
              </a:xfrm>
              <a:custGeom>
                <a:avLst/>
                <a:gdLst>
                  <a:gd name="T0" fmla="*/ 0 w 1"/>
                  <a:gd name="T1" fmla="*/ 2 h 2"/>
                  <a:gd name="T2" fmla="*/ 1 w 1"/>
                  <a:gd name="T3" fmla="*/ 0 h 2"/>
                  <a:gd name="T4" fmla="*/ 0 w 1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2"/>
                    </a:moveTo>
                    <a:cubicBezTo>
                      <a:pt x="1" y="1"/>
                      <a:pt x="1" y="0"/>
                      <a:pt x="1" y="0"/>
                    </a:cubicBez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93" name="Freeform 58"/>
              <p:cNvSpPr/>
              <p:nvPr/>
            </p:nvSpPr>
            <p:spPr bwMode="auto">
              <a:xfrm>
                <a:off x="8783638" y="2371726"/>
                <a:ext cx="3175" cy="4763"/>
              </a:xfrm>
              <a:custGeom>
                <a:avLst/>
                <a:gdLst>
                  <a:gd name="T0" fmla="*/ 0 w 1"/>
                  <a:gd name="T1" fmla="*/ 1 h 1"/>
                  <a:gd name="T2" fmla="*/ 1 w 1"/>
                  <a:gd name="T3" fmla="*/ 0 h 1"/>
                  <a:gd name="T4" fmla="*/ 0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0" y="0"/>
                      <a:pt x="1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94" name="Freeform 59"/>
              <p:cNvSpPr/>
              <p:nvPr/>
            </p:nvSpPr>
            <p:spPr bwMode="auto">
              <a:xfrm>
                <a:off x="8780463" y="2379663"/>
                <a:ext cx="3175" cy="3175"/>
              </a:xfrm>
              <a:custGeom>
                <a:avLst/>
                <a:gdLst>
                  <a:gd name="T0" fmla="*/ 0 w 1"/>
                  <a:gd name="T1" fmla="*/ 1 h 1"/>
                  <a:gd name="T2" fmla="*/ 0 w 1"/>
                  <a:gd name="T3" fmla="*/ 0 h 1"/>
                  <a:gd name="T4" fmla="*/ 0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0" y="1"/>
                      <a:pt x="0" y="0"/>
                    </a:cubicBezTo>
                    <a:cubicBezTo>
                      <a:pt x="0" y="1"/>
                      <a:pt x="1" y="0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95" name="Freeform 60"/>
              <p:cNvSpPr/>
              <p:nvPr/>
            </p:nvSpPr>
            <p:spPr bwMode="auto">
              <a:xfrm>
                <a:off x="8769350" y="2363788"/>
                <a:ext cx="3175" cy="7938"/>
              </a:xfrm>
              <a:custGeom>
                <a:avLst/>
                <a:gdLst>
                  <a:gd name="T0" fmla="*/ 0 w 1"/>
                  <a:gd name="T1" fmla="*/ 1 h 2"/>
                  <a:gd name="T2" fmla="*/ 0 w 1"/>
                  <a:gd name="T3" fmla="*/ 1 h 2"/>
                  <a:gd name="T4" fmla="*/ 0 w 1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1"/>
                    </a:moveTo>
                    <a:cubicBezTo>
                      <a:pt x="0" y="1"/>
                      <a:pt x="0" y="2"/>
                      <a:pt x="0" y="1"/>
                    </a:cubicBezTo>
                    <a:cubicBezTo>
                      <a:pt x="0" y="1"/>
                      <a:pt x="1" y="0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96" name="Freeform 61"/>
              <p:cNvSpPr/>
              <p:nvPr/>
            </p:nvSpPr>
            <p:spPr bwMode="auto">
              <a:xfrm>
                <a:off x="8761413" y="2368551"/>
                <a:ext cx="3175" cy="3175"/>
              </a:xfrm>
              <a:custGeom>
                <a:avLst/>
                <a:gdLst>
                  <a:gd name="T0" fmla="*/ 0 w 1"/>
                  <a:gd name="T1" fmla="*/ 1 h 1"/>
                  <a:gd name="T2" fmla="*/ 0 w 1"/>
                  <a:gd name="T3" fmla="*/ 1 h 1"/>
                  <a:gd name="T4" fmla="*/ 1 w 1"/>
                  <a:gd name="T5" fmla="*/ 0 h 1"/>
                  <a:gd name="T6" fmla="*/ 0 w 1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0"/>
                      <a:pt x="0" y="0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97" name="Freeform 62"/>
              <p:cNvSpPr/>
              <p:nvPr/>
            </p:nvSpPr>
            <p:spPr bwMode="auto">
              <a:xfrm>
                <a:off x="8640763" y="2335213"/>
                <a:ext cx="0" cy="3175"/>
              </a:xfrm>
              <a:custGeom>
                <a:avLst/>
                <a:gdLst>
                  <a:gd name="T0" fmla="*/ 2 h 2"/>
                  <a:gd name="T1" fmla="*/ 0 h 2"/>
                  <a:gd name="T2" fmla="*/ 2 h 2"/>
                  <a:gd name="T3" fmla="*/ 2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2">
                    <a:moveTo>
                      <a:pt x="0" y="2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98" name="Freeform 63"/>
              <p:cNvSpPr/>
              <p:nvPr/>
            </p:nvSpPr>
            <p:spPr bwMode="auto">
              <a:xfrm>
                <a:off x="8583613" y="2316163"/>
                <a:ext cx="4762" cy="6350"/>
              </a:xfrm>
              <a:custGeom>
                <a:avLst/>
                <a:gdLst>
                  <a:gd name="T0" fmla="*/ 1 w 1"/>
                  <a:gd name="T1" fmla="*/ 1 h 2"/>
                  <a:gd name="T2" fmla="*/ 1 w 1"/>
                  <a:gd name="T3" fmla="*/ 0 h 2"/>
                  <a:gd name="T4" fmla="*/ 1 w 1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1"/>
                    </a:moveTo>
                    <a:cubicBezTo>
                      <a:pt x="0" y="2"/>
                      <a:pt x="1" y="1"/>
                      <a:pt x="1" y="0"/>
                    </a:cubicBezTo>
                    <a:cubicBezTo>
                      <a:pt x="1" y="0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99" name="Freeform 64"/>
              <p:cNvSpPr/>
              <p:nvPr/>
            </p:nvSpPr>
            <p:spPr bwMode="auto">
              <a:xfrm>
                <a:off x="8555038" y="2327276"/>
                <a:ext cx="0" cy="7938"/>
              </a:xfrm>
              <a:custGeom>
                <a:avLst/>
                <a:gdLst>
                  <a:gd name="T0" fmla="*/ 0 h 5"/>
                  <a:gd name="T1" fmla="*/ 0 h 5"/>
                  <a:gd name="T2" fmla="*/ 5 h 5"/>
                  <a:gd name="T3" fmla="*/ 0 h 5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5">
                    <a:moveTo>
                      <a:pt x="0" y="0"/>
                    </a:moveTo>
                    <a:lnTo>
                      <a:pt x="0" y="0"/>
                    </a:lnTo>
                    <a:lnTo>
                      <a:pt x="0" y="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00" name="Freeform 65"/>
              <p:cNvSpPr/>
              <p:nvPr/>
            </p:nvSpPr>
            <p:spPr bwMode="auto">
              <a:xfrm>
                <a:off x="9099550" y="2047876"/>
                <a:ext cx="3175" cy="4763"/>
              </a:xfrm>
              <a:custGeom>
                <a:avLst/>
                <a:gdLst>
                  <a:gd name="T0" fmla="*/ 0 w 1"/>
                  <a:gd name="T1" fmla="*/ 1 h 1"/>
                  <a:gd name="T2" fmla="*/ 1 w 1"/>
                  <a:gd name="T3" fmla="*/ 1 h 1"/>
                  <a:gd name="T4" fmla="*/ 0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1" y="1"/>
                      <a:pt x="1" y="0"/>
                      <a:pt x="1" y="1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01" name="Freeform 66"/>
              <p:cNvSpPr/>
              <p:nvPr/>
            </p:nvSpPr>
            <p:spPr bwMode="auto">
              <a:xfrm>
                <a:off x="8926513" y="1736726"/>
                <a:ext cx="200025" cy="307975"/>
              </a:xfrm>
              <a:custGeom>
                <a:avLst/>
                <a:gdLst>
                  <a:gd name="T0" fmla="*/ 11 w 53"/>
                  <a:gd name="T1" fmla="*/ 10 h 82"/>
                  <a:gd name="T2" fmla="*/ 12 w 53"/>
                  <a:gd name="T3" fmla="*/ 12 h 82"/>
                  <a:gd name="T4" fmla="*/ 18 w 53"/>
                  <a:gd name="T5" fmla="*/ 16 h 82"/>
                  <a:gd name="T6" fmla="*/ 19 w 53"/>
                  <a:gd name="T7" fmla="*/ 18 h 82"/>
                  <a:gd name="T8" fmla="*/ 19 w 53"/>
                  <a:gd name="T9" fmla="*/ 24 h 82"/>
                  <a:gd name="T10" fmla="*/ 20 w 53"/>
                  <a:gd name="T11" fmla="*/ 25 h 82"/>
                  <a:gd name="T12" fmla="*/ 23 w 53"/>
                  <a:gd name="T13" fmla="*/ 28 h 82"/>
                  <a:gd name="T14" fmla="*/ 23 w 53"/>
                  <a:gd name="T15" fmla="*/ 31 h 82"/>
                  <a:gd name="T16" fmla="*/ 23 w 53"/>
                  <a:gd name="T17" fmla="*/ 32 h 82"/>
                  <a:gd name="T18" fmla="*/ 25 w 53"/>
                  <a:gd name="T19" fmla="*/ 33 h 82"/>
                  <a:gd name="T20" fmla="*/ 28 w 53"/>
                  <a:gd name="T21" fmla="*/ 35 h 82"/>
                  <a:gd name="T22" fmla="*/ 29 w 53"/>
                  <a:gd name="T23" fmla="*/ 37 h 82"/>
                  <a:gd name="T24" fmla="*/ 31 w 53"/>
                  <a:gd name="T25" fmla="*/ 38 h 82"/>
                  <a:gd name="T26" fmla="*/ 31 w 53"/>
                  <a:gd name="T27" fmla="*/ 41 h 82"/>
                  <a:gd name="T28" fmla="*/ 32 w 53"/>
                  <a:gd name="T29" fmla="*/ 43 h 82"/>
                  <a:gd name="T30" fmla="*/ 33 w 53"/>
                  <a:gd name="T31" fmla="*/ 46 h 82"/>
                  <a:gd name="T32" fmla="*/ 34 w 53"/>
                  <a:gd name="T33" fmla="*/ 47 h 82"/>
                  <a:gd name="T34" fmla="*/ 33 w 53"/>
                  <a:gd name="T35" fmla="*/ 49 h 82"/>
                  <a:gd name="T36" fmla="*/ 35 w 53"/>
                  <a:gd name="T37" fmla="*/ 49 h 82"/>
                  <a:gd name="T38" fmla="*/ 36 w 53"/>
                  <a:gd name="T39" fmla="*/ 49 h 82"/>
                  <a:gd name="T40" fmla="*/ 37 w 53"/>
                  <a:gd name="T41" fmla="*/ 50 h 82"/>
                  <a:gd name="T42" fmla="*/ 39 w 53"/>
                  <a:gd name="T43" fmla="*/ 54 h 82"/>
                  <a:gd name="T44" fmla="*/ 40 w 53"/>
                  <a:gd name="T45" fmla="*/ 56 h 82"/>
                  <a:gd name="T46" fmla="*/ 41 w 53"/>
                  <a:gd name="T47" fmla="*/ 57 h 82"/>
                  <a:gd name="T48" fmla="*/ 42 w 53"/>
                  <a:gd name="T49" fmla="*/ 60 h 82"/>
                  <a:gd name="T50" fmla="*/ 39 w 53"/>
                  <a:gd name="T51" fmla="*/ 63 h 82"/>
                  <a:gd name="T52" fmla="*/ 44 w 53"/>
                  <a:gd name="T53" fmla="*/ 62 h 82"/>
                  <a:gd name="T54" fmla="*/ 48 w 53"/>
                  <a:gd name="T55" fmla="*/ 61 h 82"/>
                  <a:gd name="T56" fmla="*/ 48 w 53"/>
                  <a:gd name="T57" fmla="*/ 63 h 82"/>
                  <a:gd name="T58" fmla="*/ 50 w 53"/>
                  <a:gd name="T59" fmla="*/ 62 h 82"/>
                  <a:gd name="T60" fmla="*/ 49 w 53"/>
                  <a:gd name="T61" fmla="*/ 64 h 82"/>
                  <a:gd name="T62" fmla="*/ 46 w 53"/>
                  <a:gd name="T63" fmla="*/ 67 h 82"/>
                  <a:gd name="T64" fmla="*/ 50 w 53"/>
                  <a:gd name="T65" fmla="*/ 66 h 82"/>
                  <a:gd name="T66" fmla="*/ 49 w 53"/>
                  <a:gd name="T67" fmla="*/ 67 h 82"/>
                  <a:gd name="T68" fmla="*/ 52 w 53"/>
                  <a:gd name="T69" fmla="*/ 67 h 82"/>
                  <a:gd name="T70" fmla="*/ 52 w 53"/>
                  <a:gd name="T71" fmla="*/ 68 h 82"/>
                  <a:gd name="T72" fmla="*/ 47 w 53"/>
                  <a:gd name="T73" fmla="*/ 71 h 82"/>
                  <a:gd name="T74" fmla="*/ 52 w 53"/>
                  <a:gd name="T75" fmla="*/ 70 h 82"/>
                  <a:gd name="T76" fmla="*/ 48 w 53"/>
                  <a:gd name="T77" fmla="*/ 78 h 82"/>
                  <a:gd name="T78" fmla="*/ 47 w 53"/>
                  <a:gd name="T79" fmla="*/ 79 h 82"/>
                  <a:gd name="T80" fmla="*/ 49 w 53"/>
                  <a:gd name="T81" fmla="*/ 81 h 82"/>
                  <a:gd name="T82" fmla="*/ 46 w 53"/>
                  <a:gd name="T83" fmla="*/ 82 h 82"/>
                  <a:gd name="T84" fmla="*/ 47 w 53"/>
                  <a:gd name="T85" fmla="*/ 79 h 82"/>
                  <a:gd name="T86" fmla="*/ 41 w 53"/>
                  <a:gd name="T87" fmla="*/ 78 h 82"/>
                  <a:gd name="T88" fmla="*/ 35 w 53"/>
                  <a:gd name="T89" fmla="*/ 74 h 82"/>
                  <a:gd name="T90" fmla="*/ 29 w 53"/>
                  <a:gd name="T91" fmla="*/ 69 h 82"/>
                  <a:gd name="T92" fmla="*/ 25 w 53"/>
                  <a:gd name="T93" fmla="*/ 64 h 82"/>
                  <a:gd name="T94" fmla="*/ 22 w 53"/>
                  <a:gd name="T95" fmla="*/ 61 h 82"/>
                  <a:gd name="T96" fmla="*/ 19 w 53"/>
                  <a:gd name="T97" fmla="*/ 52 h 82"/>
                  <a:gd name="T98" fmla="*/ 19 w 53"/>
                  <a:gd name="T99" fmla="*/ 47 h 82"/>
                  <a:gd name="T100" fmla="*/ 18 w 53"/>
                  <a:gd name="T101" fmla="*/ 41 h 82"/>
                  <a:gd name="T102" fmla="*/ 5 w 53"/>
                  <a:gd name="T103" fmla="*/ 24 h 82"/>
                  <a:gd name="T104" fmla="*/ 4 w 53"/>
                  <a:gd name="T105" fmla="*/ 19 h 82"/>
                  <a:gd name="T106" fmla="*/ 8 w 53"/>
                  <a:gd name="T107" fmla="*/ 1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53" h="82">
                    <a:moveTo>
                      <a:pt x="8" y="1"/>
                    </a:moveTo>
                    <a:cubicBezTo>
                      <a:pt x="12" y="0"/>
                      <a:pt x="8" y="3"/>
                      <a:pt x="12" y="4"/>
                    </a:cubicBezTo>
                    <a:cubicBezTo>
                      <a:pt x="12" y="4"/>
                      <a:pt x="9" y="4"/>
                      <a:pt x="10" y="4"/>
                    </a:cubicBezTo>
                    <a:cubicBezTo>
                      <a:pt x="14" y="4"/>
                      <a:pt x="12" y="7"/>
                      <a:pt x="10" y="9"/>
                    </a:cubicBezTo>
                    <a:cubicBezTo>
                      <a:pt x="9" y="9"/>
                      <a:pt x="9" y="9"/>
                      <a:pt x="9" y="9"/>
                    </a:cubicBezTo>
                    <a:cubicBezTo>
                      <a:pt x="9" y="10"/>
                      <a:pt x="11" y="9"/>
                      <a:pt x="11" y="10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1" y="10"/>
                      <a:pt x="11" y="10"/>
                      <a:pt x="12" y="10"/>
                    </a:cubicBezTo>
                    <a:cubicBezTo>
                      <a:pt x="11" y="10"/>
                      <a:pt x="10" y="11"/>
                      <a:pt x="9" y="11"/>
                    </a:cubicBezTo>
                    <a:cubicBezTo>
                      <a:pt x="11" y="11"/>
                      <a:pt x="11" y="11"/>
                      <a:pt x="11" y="11"/>
                    </a:cubicBezTo>
                    <a:cubicBezTo>
                      <a:pt x="15" y="10"/>
                      <a:pt x="11" y="12"/>
                      <a:pt x="13" y="12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5" y="12"/>
                      <a:pt x="15" y="13"/>
                      <a:pt x="16" y="14"/>
                    </a:cubicBezTo>
                    <a:cubicBezTo>
                      <a:pt x="14" y="15"/>
                      <a:pt x="14" y="15"/>
                      <a:pt x="14" y="15"/>
                    </a:cubicBezTo>
                    <a:cubicBezTo>
                      <a:pt x="15" y="14"/>
                      <a:pt x="16" y="15"/>
                      <a:pt x="16" y="15"/>
                    </a:cubicBezTo>
                    <a:cubicBezTo>
                      <a:pt x="15" y="15"/>
                      <a:pt x="18" y="15"/>
                      <a:pt x="17" y="15"/>
                    </a:cubicBezTo>
                    <a:cubicBezTo>
                      <a:pt x="17" y="15"/>
                      <a:pt x="17" y="15"/>
                      <a:pt x="17" y="15"/>
                    </a:cubicBezTo>
                    <a:cubicBezTo>
                      <a:pt x="19" y="15"/>
                      <a:pt x="16" y="16"/>
                      <a:pt x="18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9" y="16"/>
                      <a:pt x="16" y="17"/>
                      <a:pt x="17" y="17"/>
                    </a:cubicBezTo>
                    <a:cubicBezTo>
                      <a:pt x="18" y="17"/>
                      <a:pt x="18" y="17"/>
                      <a:pt x="18" y="17"/>
                    </a:cubicBezTo>
                    <a:cubicBezTo>
                      <a:pt x="18" y="17"/>
                      <a:pt x="17" y="17"/>
                      <a:pt x="18" y="17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8" y="17"/>
                      <a:pt x="17" y="18"/>
                      <a:pt x="19" y="18"/>
                    </a:cubicBezTo>
                    <a:cubicBezTo>
                      <a:pt x="17" y="18"/>
                      <a:pt x="18" y="17"/>
                      <a:pt x="16" y="18"/>
                    </a:cubicBezTo>
                    <a:cubicBezTo>
                      <a:pt x="18" y="19"/>
                      <a:pt x="18" y="21"/>
                      <a:pt x="19" y="22"/>
                    </a:cubicBezTo>
                    <a:cubicBezTo>
                      <a:pt x="17" y="23"/>
                      <a:pt x="17" y="23"/>
                      <a:pt x="17" y="23"/>
                    </a:cubicBezTo>
                    <a:cubicBezTo>
                      <a:pt x="18" y="23"/>
                      <a:pt x="18" y="23"/>
                      <a:pt x="19" y="23"/>
                    </a:cubicBezTo>
                    <a:cubicBezTo>
                      <a:pt x="19" y="23"/>
                      <a:pt x="18" y="23"/>
                      <a:pt x="18" y="23"/>
                    </a:cubicBezTo>
                    <a:cubicBezTo>
                      <a:pt x="17" y="24"/>
                      <a:pt x="20" y="23"/>
                      <a:pt x="19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9" y="24"/>
                      <a:pt x="19" y="24"/>
                      <a:pt x="18" y="25"/>
                    </a:cubicBezTo>
                    <a:cubicBezTo>
                      <a:pt x="20" y="24"/>
                      <a:pt x="18" y="25"/>
                      <a:pt x="19" y="25"/>
                    </a:cubicBezTo>
                    <a:cubicBezTo>
                      <a:pt x="18" y="25"/>
                      <a:pt x="18" y="25"/>
                      <a:pt x="18" y="25"/>
                    </a:cubicBezTo>
                    <a:cubicBezTo>
                      <a:pt x="17" y="26"/>
                      <a:pt x="20" y="25"/>
                      <a:pt x="20" y="25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21" y="25"/>
                      <a:pt x="20" y="26"/>
                      <a:pt x="21" y="26"/>
                    </a:cubicBezTo>
                    <a:cubicBezTo>
                      <a:pt x="21" y="26"/>
                      <a:pt x="21" y="26"/>
                      <a:pt x="21" y="26"/>
                    </a:cubicBezTo>
                    <a:cubicBezTo>
                      <a:pt x="21" y="27"/>
                      <a:pt x="20" y="27"/>
                      <a:pt x="21" y="27"/>
                    </a:cubicBezTo>
                    <a:cubicBezTo>
                      <a:pt x="21" y="28"/>
                      <a:pt x="19" y="28"/>
                      <a:pt x="19" y="28"/>
                    </a:cubicBezTo>
                    <a:cubicBezTo>
                      <a:pt x="22" y="28"/>
                      <a:pt x="21" y="29"/>
                      <a:pt x="23" y="28"/>
                    </a:cubicBezTo>
                    <a:cubicBezTo>
                      <a:pt x="23" y="28"/>
                      <a:pt x="22" y="29"/>
                      <a:pt x="23" y="29"/>
                    </a:cubicBezTo>
                    <a:cubicBezTo>
                      <a:pt x="22" y="29"/>
                      <a:pt x="20" y="30"/>
                      <a:pt x="20" y="30"/>
                    </a:cubicBezTo>
                    <a:cubicBezTo>
                      <a:pt x="19" y="31"/>
                      <a:pt x="19" y="31"/>
                      <a:pt x="19" y="31"/>
                    </a:cubicBezTo>
                    <a:cubicBezTo>
                      <a:pt x="18" y="31"/>
                      <a:pt x="19" y="30"/>
                      <a:pt x="18" y="31"/>
                    </a:cubicBezTo>
                    <a:cubicBezTo>
                      <a:pt x="18" y="31"/>
                      <a:pt x="19" y="31"/>
                      <a:pt x="19" y="31"/>
                    </a:cubicBezTo>
                    <a:cubicBezTo>
                      <a:pt x="20" y="31"/>
                      <a:pt x="23" y="30"/>
                      <a:pt x="23" y="31"/>
                    </a:cubicBezTo>
                    <a:cubicBezTo>
                      <a:pt x="22" y="31"/>
                      <a:pt x="21" y="32"/>
                      <a:pt x="20" y="32"/>
                    </a:cubicBezTo>
                    <a:cubicBezTo>
                      <a:pt x="25" y="31"/>
                      <a:pt x="25" y="31"/>
                      <a:pt x="25" y="31"/>
                    </a:cubicBezTo>
                    <a:cubicBezTo>
                      <a:pt x="25" y="31"/>
                      <a:pt x="23" y="31"/>
                      <a:pt x="24" y="31"/>
                    </a:cubicBezTo>
                    <a:cubicBezTo>
                      <a:pt x="25" y="31"/>
                      <a:pt x="25" y="31"/>
                      <a:pt x="25" y="31"/>
                    </a:cubicBezTo>
                    <a:cubicBezTo>
                      <a:pt x="25" y="31"/>
                      <a:pt x="26" y="31"/>
                      <a:pt x="24" y="32"/>
                    </a:cubicBezTo>
                    <a:cubicBezTo>
                      <a:pt x="23" y="32"/>
                      <a:pt x="23" y="32"/>
                      <a:pt x="23" y="32"/>
                    </a:cubicBezTo>
                    <a:cubicBezTo>
                      <a:pt x="23" y="33"/>
                      <a:pt x="23" y="32"/>
                      <a:pt x="24" y="33"/>
                    </a:cubicBezTo>
                    <a:cubicBezTo>
                      <a:pt x="23" y="33"/>
                      <a:pt x="23" y="33"/>
                      <a:pt x="23" y="33"/>
                    </a:cubicBezTo>
                    <a:cubicBezTo>
                      <a:pt x="23" y="33"/>
                      <a:pt x="24" y="33"/>
                      <a:pt x="25" y="32"/>
                    </a:cubicBezTo>
                    <a:cubicBezTo>
                      <a:pt x="25" y="32"/>
                      <a:pt x="24" y="33"/>
                      <a:pt x="25" y="32"/>
                    </a:cubicBezTo>
                    <a:cubicBezTo>
                      <a:pt x="26" y="32"/>
                      <a:pt x="26" y="32"/>
                      <a:pt x="27" y="32"/>
                    </a:cubicBezTo>
                    <a:cubicBezTo>
                      <a:pt x="25" y="33"/>
                      <a:pt x="25" y="33"/>
                      <a:pt x="25" y="33"/>
                    </a:cubicBezTo>
                    <a:cubicBezTo>
                      <a:pt x="27" y="33"/>
                      <a:pt x="27" y="33"/>
                      <a:pt x="28" y="33"/>
                    </a:cubicBezTo>
                    <a:cubicBezTo>
                      <a:pt x="29" y="32"/>
                      <a:pt x="26" y="33"/>
                      <a:pt x="27" y="33"/>
                    </a:cubicBezTo>
                    <a:cubicBezTo>
                      <a:pt x="26" y="34"/>
                      <a:pt x="29" y="33"/>
                      <a:pt x="27" y="35"/>
                    </a:cubicBezTo>
                    <a:cubicBezTo>
                      <a:pt x="27" y="35"/>
                      <a:pt x="29" y="34"/>
                      <a:pt x="28" y="34"/>
                    </a:cubicBezTo>
                    <a:cubicBezTo>
                      <a:pt x="28" y="34"/>
                      <a:pt x="27" y="35"/>
                      <a:pt x="28" y="35"/>
                    </a:cubicBezTo>
                    <a:cubicBezTo>
                      <a:pt x="27" y="35"/>
                      <a:pt x="28" y="35"/>
                      <a:pt x="28" y="35"/>
                    </a:cubicBezTo>
                    <a:cubicBezTo>
                      <a:pt x="29" y="35"/>
                      <a:pt x="28" y="35"/>
                      <a:pt x="28" y="35"/>
                    </a:cubicBezTo>
                    <a:cubicBezTo>
                      <a:pt x="29" y="35"/>
                      <a:pt x="30" y="35"/>
                      <a:pt x="29" y="36"/>
                    </a:cubicBezTo>
                    <a:cubicBezTo>
                      <a:pt x="30" y="36"/>
                      <a:pt x="31" y="36"/>
                      <a:pt x="31" y="36"/>
                    </a:cubicBezTo>
                    <a:cubicBezTo>
                      <a:pt x="30" y="37"/>
                      <a:pt x="30" y="37"/>
                      <a:pt x="30" y="37"/>
                    </a:cubicBezTo>
                    <a:cubicBezTo>
                      <a:pt x="29" y="37"/>
                      <a:pt x="30" y="37"/>
                      <a:pt x="29" y="37"/>
                    </a:cubicBezTo>
                    <a:cubicBezTo>
                      <a:pt x="31" y="37"/>
                      <a:pt x="27" y="37"/>
                      <a:pt x="29" y="37"/>
                    </a:cubicBezTo>
                    <a:cubicBezTo>
                      <a:pt x="28" y="37"/>
                      <a:pt x="31" y="36"/>
                      <a:pt x="29" y="37"/>
                    </a:cubicBezTo>
                    <a:cubicBezTo>
                      <a:pt x="29" y="37"/>
                      <a:pt x="31" y="37"/>
                      <a:pt x="30" y="38"/>
                    </a:cubicBezTo>
                    <a:cubicBezTo>
                      <a:pt x="30" y="37"/>
                      <a:pt x="28" y="38"/>
                      <a:pt x="28" y="38"/>
                    </a:cubicBezTo>
                    <a:cubicBezTo>
                      <a:pt x="28" y="39"/>
                      <a:pt x="29" y="38"/>
                      <a:pt x="29" y="38"/>
                    </a:cubicBezTo>
                    <a:cubicBezTo>
                      <a:pt x="30" y="38"/>
                      <a:pt x="30" y="38"/>
                      <a:pt x="30" y="38"/>
                    </a:cubicBezTo>
                    <a:cubicBezTo>
                      <a:pt x="31" y="38"/>
                      <a:pt x="30" y="39"/>
                      <a:pt x="31" y="38"/>
                    </a:cubicBezTo>
                    <a:cubicBezTo>
                      <a:pt x="30" y="38"/>
                      <a:pt x="32" y="38"/>
                      <a:pt x="30" y="39"/>
                    </a:cubicBezTo>
                    <a:cubicBezTo>
                      <a:pt x="28" y="40"/>
                      <a:pt x="28" y="40"/>
                      <a:pt x="28" y="40"/>
                    </a:cubicBezTo>
                    <a:cubicBezTo>
                      <a:pt x="28" y="40"/>
                      <a:pt x="30" y="39"/>
                      <a:pt x="31" y="39"/>
                    </a:cubicBezTo>
                    <a:cubicBezTo>
                      <a:pt x="30" y="39"/>
                      <a:pt x="30" y="39"/>
                      <a:pt x="30" y="39"/>
                    </a:cubicBezTo>
                    <a:cubicBezTo>
                      <a:pt x="33" y="38"/>
                      <a:pt x="30" y="40"/>
                      <a:pt x="32" y="39"/>
                    </a:cubicBezTo>
                    <a:cubicBezTo>
                      <a:pt x="31" y="40"/>
                      <a:pt x="32" y="40"/>
                      <a:pt x="31" y="41"/>
                    </a:cubicBezTo>
                    <a:cubicBezTo>
                      <a:pt x="32" y="40"/>
                      <a:pt x="33" y="40"/>
                      <a:pt x="32" y="41"/>
                    </a:cubicBezTo>
                    <a:cubicBezTo>
                      <a:pt x="32" y="41"/>
                      <a:pt x="32" y="41"/>
                      <a:pt x="31" y="41"/>
                    </a:cubicBezTo>
                    <a:cubicBezTo>
                      <a:pt x="31" y="41"/>
                      <a:pt x="31" y="41"/>
                      <a:pt x="32" y="41"/>
                    </a:cubicBezTo>
                    <a:cubicBezTo>
                      <a:pt x="31" y="41"/>
                      <a:pt x="30" y="42"/>
                      <a:pt x="30" y="43"/>
                    </a:cubicBezTo>
                    <a:cubicBezTo>
                      <a:pt x="31" y="43"/>
                      <a:pt x="32" y="42"/>
                      <a:pt x="33" y="42"/>
                    </a:cubicBezTo>
                    <a:cubicBezTo>
                      <a:pt x="30" y="43"/>
                      <a:pt x="35" y="41"/>
                      <a:pt x="32" y="43"/>
                    </a:cubicBezTo>
                    <a:cubicBezTo>
                      <a:pt x="32" y="43"/>
                      <a:pt x="31" y="43"/>
                      <a:pt x="31" y="43"/>
                    </a:cubicBezTo>
                    <a:cubicBezTo>
                      <a:pt x="28" y="45"/>
                      <a:pt x="33" y="43"/>
                      <a:pt x="32" y="44"/>
                    </a:cubicBezTo>
                    <a:cubicBezTo>
                      <a:pt x="34" y="43"/>
                      <a:pt x="34" y="43"/>
                      <a:pt x="34" y="43"/>
                    </a:cubicBezTo>
                    <a:cubicBezTo>
                      <a:pt x="32" y="43"/>
                      <a:pt x="35" y="43"/>
                      <a:pt x="33" y="44"/>
                    </a:cubicBezTo>
                    <a:cubicBezTo>
                      <a:pt x="34" y="43"/>
                      <a:pt x="32" y="44"/>
                      <a:pt x="34" y="43"/>
                    </a:cubicBezTo>
                    <a:cubicBezTo>
                      <a:pt x="33" y="45"/>
                      <a:pt x="36" y="44"/>
                      <a:pt x="33" y="46"/>
                    </a:cubicBezTo>
                    <a:cubicBezTo>
                      <a:pt x="33" y="46"/>
                      <a:pt x="33" y="46"/>
                      <a:pt x="34" y="46"/>
                    </a:cubicBezTo>
                    <a:cubicBezTo>
                      <a:pt x="35" y="45"/>
                      <a:pt x="33" y="46"/>
                      <a:pt x="34" y="46"/>
                    </a:cubicBezTo>
                    <a:cubicBezTo>
                      <a:pt x="34" y="46"/>
                      <a:pt x="34" y="45"/>
                      <a:pt x="34" y="45"/>
                    </a:cubicBezTo>
                    <a:cubicBezTo>
                      <a:pt x="34" y="46"/>
                      <a:pt x="34" y="46"/>
                      <a:pt x="32" y="47"/>
                    </a:cubicBezTo>
                    <a:cubicBezTo>
                      <a:pt x="31" y="47"/>
                      <a:pt x="36" y="45"/>
                      <a:pt x="35" y="46"/>
                    </a:cubicBezTo>
                    <a:cubicBezTo>
                      <a:pt x="34" y="47"/>
                      <a:pt x="34" y="47"/>
                      <a:pt x="34" y="47"/>
                    </a:cubicBezTo>
                    <a:cubicBezTo>
                      <a:pt x="36" y="46"/>
                      <a:pt x="36" y="46"/>
                      <a:pt x="36" y="46"/>
                    </a:cubicBezTo>
                    <a:cubicBezTo>
                      <a:pt x="36" y="47"/>
                      <a:pt x="34" y="47"/>
                      <a:pt x="33" y="48"/>
                    </a:cubicBezTo>
                    <a:cubicBezTo>
                      <a:pt x="33" y="48"/>
                      <a:pt x="33" y="48"/>
                      <a:pt x="34" y="48"/>
                    </a:cubicBezTo>
                    <a:cubicBezTo>
                      <a:pt x="33" y="49"/>
                      <a:pt x="33" y="49"/>
                      <a:pt x="33" y="49"/>
                    </a:cubicBezTo>
                    <a:cubicBezTo>
                      <a:pt x="34" y="48"/>
                      <a:pt x="33" y="49"/>
                      <a:pt x="34" y="49"/>
                    </a:cubicBezTo>
                    <a:cubicBezTo>
                      <a:pt x="33" y="49"/>
                      <a:pt x="33" y="49"/>
                      <a:pt x="33" y="49"/>
                    </a:cubicBezTo>
                    <a:cubicBezTo>
                      <a:pt x="33" y="49"/>
                      <a:pt x="33" y="49"/>
                      <a:pt x="34" y="49"/>
                    </a:cubicBezTo>
                    <a:cubicBezTo>
                      <a:pt x="34" y="49"/>
                      <a:pt x="35" y="48"/>
                      <a:pt x="35" y="48"/>
                    </a:cubicBezTo>
                    <a:cubicBezTo>
                      <a:pt x="35" y="48"/>
                      <a:pt x="35" y="48"/>
                      <a:pt x="36" y="48"/>
                    </a:cubicBezTo>
                    <a:cubicBezTo>
                      <a:pt x="35" y="48"/>
                      <a:pt x="35" y="48"/>
                      <a:pt x="35" y="49"/>
                    </a:cubicBezTo>
                    <a:cubicBezTo>
                      <a:pt x="35" y="49"/>
                      <a:pt x="37" y="48"/>
                      <a:pt x="37" y="48"/>
                    </a:cubicBezTo>
                    <a:cubicBezTo>
                      <a:pt x="36" y="49"/>
                      <a:pt x="37" y="49"/>
                      <a:pt x="35" y="49"/>
                    </a:cubicBezTo>
                    <a:cubicBezTo>
                      <a:pt x="35" y="49"/>
                      <a:pt x="36" y="49"/>
                      <a:pt x="35" y="49"/>
                    </a:cubicBezTo>
                    <a:cubicBezTo>
                      <a:pt x="35" y="49"/>
                      <a:pt x="34" y="50"/>
                      <a:pt x="35" y="49"/>
                    </a:cubicBezTo>
                    <a:cubicBezTo>
                      <a:pt x="35" y="49"/>
                      <a:pt x="37" y="48"/>
                      <a:pt x="37" y="49"/>
                    </a:cubicBezTo>
                    <a:cubicBezTo>
                      <a:pt x="35" y="49"/>
                      <a:pt x="35" y="49"/>
                      <a:pt x="35" y="49"/>
                    </a:cubicBezTo>
                    <a:cubicBezTo>
                      <a:pt x="35" y="50"/>
                      <a:pt x="35" y="50"/>
                      <a:pt x="35" y="50"/>
                    </a:cubicBezTo>
                    <a:cubicBezTo>
                      <a:pt x="36" y="49"/>
                      <a:pt x="36" y="49"/>
                      <a:pt x="36" y="49"/>
                    </a:cubicBezTo>
                    <a:cubicBezTo>
                      <a:pt x="35" y="50"/>
                      <a:pt x="35" y="50"/>
                      <a:pt x="35" y="50"/>
                    </a:cubicBezTo>
                    <a:cubicBezTo>
                      <a:pt x="37" y="49"/>
                      <a:pt x="36" y="50"/>
                      <a:pt x="37" y="49"/>
                    </a:cubicBezTo>
                    <a:cubicBezTo>
                      <a:pt x="38" y="49"/>
                      <a:pt x="37" y="50"/>
                      <a:pt x="37" y="50"/>
                    </a:cubicBezTo>
                    <a:cubicBezTo>
                      <a:pt x="37" y="50"/>
                      <a:pt x="37" y="50"/>
                      <a:pt x="37" y="50"/>
                    </a:cubicBezTo>
                    <a:cubicBezTo>
                      <a:pt x="36" y="51"/>
                      <a:pt x="36" y="51"/>
                      <a:pt x="37" y="50"/>
                    </a:cubicBezTo>
                    <a:cubicBezTo>
                      <a:pt x="37" y="50"/>
                      <a:pt x="37" y="50"/>
                      <a:pt x="37" y="50"/>
                    </a:cubicBezTo>
                    <a:cubicBezTo>
                      <a:pt x="37" y="51"/>
                      <a:pt x="37" y="51"/>
                      <a:pt x="38" y="50"/>
                    </a:cubicBezTo>
                    <a:cubicBezTo>
                      <a:pt x="37" y="51"/>
                      <a:pt x="34" y="53"/>
                      <a:pt x="35" y="52"/>
                    </a:cubicBezTo>
                    <a:cubicBezTo>
                      <a:pt x="35" y="52"/>
                      <a:pt x="38" y="51"/>
                      <a:pt x="38" y="51"/>
                    </a:cubicBezTo>
                    <a:cubicBezTo>
                      <a:pt x="38" y="52"/>
                      <a:pt x="40" y="51"/>
                      <a:pt x="38" y="53"/>
                    </a:cubicBezTo>
                    <a:cubicBezTo>
                      <a:pt x="39" y="52"/>
                      <a:pt x="39" y="52"/>
                      <a:pt x="39" y="52"/>
                    </a:cubicBezTo>
                    <a:cubicBezTo>
                      <a:pt x="39" y="53"/>
                      <a:pt x="41" y="53"/>
                      <a:pt x="39" y="54"/>
                    </a:cubicBezTo>
                    <a:cubicBezTo>
                      <a:pt x="39" y="54"/>
                      <a:pt x="38" y="55"/>
                      <a:pt x="37" y="55"/>
                    </a:cubicBezTo>
                    <a:cubicBezTo>
                      <a:pt x="38" y="55"/>
                      <a:pt x="36" y="56"/>
                      <a:pt x="38" y="55"/>
                    </a:cubicBezTo>
                    <a:cubicBezTo>
                      <a:pt x="39" y="55"/>
                      <a:pt x="40" y="54"/>
                      <a:pt x="40" y="54"/>
                    </a:cubicBezTo>
                    <a:cubicBezTo>
                      <a:pt x="41" y="54"/>
                      <a:pt x="41" y="54"/>
                      <a:pt x="40" y="55"/>
                    </a:cubicBezTo>
                    <a:cubicBezTo>
                      <a:pt x="41" y="55"/>
                      <a:pt x="41" y="55"/>
                      <a:pt x="41" y="55"/>
                    </a:cubicBezTo>
                    <a:cubicBezTo>
                      <a:pt x="40" y="55"/>
                      <a:pt x="40" y="56"/>
                      <a:pt x="40" y="56"/>
                    </a:cubicBezTo>
                    <a:cubicBezTo>
                      <a:pt x="41" y="55"/>
                      <a:pt x="41" y="55"/>
                      <a:pt x="41" y="55"/>
                    </a:cubicBezTo>
                    <a:cubicBezTo>
                      <a:pt x="40" y="56"/>
                      <a:pt x="40" y="56"/>
                      <a:pt x="40" y="56"/>
                    </a:cubicBezTo>
                    <a:cubicBezTo>
                      <a:pt x="41" y="56"/>
                      <a:pt x="42" y="55"/>
                      <a:pt x="42" y="56"/>
                    </a:cubicBezTo>
                    <a:cubicBezTo>
                      <a:pt x="40" y="56"/>
                      <a:pt x="40" y="56"/>
                      <a:pt x="40" y="56"/>
                    </a:cubicBezTo>
                    <a:cubicBezTo>
                      <a:pt x="41" y="56"/>
                      <a:pt x="43" y="55"/>
                      <a:pt x="42" y="56"/>
                    </a:cubicBezTo>
                    <a:cubicBezTo>
                      <a:pt x="41" y="57"/>
                      <a:pt x="41" y="57"/>
                      <a:pt x="41" y="57"/>
                    </a:cubicBezTo>
                    <a:cubicBezTo>
                      <a:pt x="41" y="57"/>
                      <a:pt x="42" y="57"/>
                      <a:pt x="42" y="56"/>
                    </a:cubicBezTo>
                    <a:cubicBezTo>
                      <a:pt x="42" y="57"/>
                      <a:pt x="42" y="58"/>
                      <a:pt x="40" y="58"/>
                    </a:cubicBezTo>
                    <a:cubicBezTo>
                      <a:pt x="44" y="57"/>
                      <a:pt x="44" y="58"/>
                      <a:pt x="45" y="59"/>
                    </a:cubicBezTo>
                    <a:cubicBezTo>
                      <a:pt x="44" y="59"/>
                      <a:pt x="44" y="59"/>
                      <a:pt x="44" y="59"/>
                    </a:cubicBezTo>
                    <a:cubicBezTo>
                      <a:pt x="43" y="60"/>
                      <a:pt x="45" y="58"/>
                      <a:pt x="45" y="59"/>
                    </a:cubicBezTo>
                    <a:cubicBezTo>
                      <a:pt x="42" y="60"/>
                      <a:pt x="42" y="60"/>
                      <a:pt x="42" y="60"/>
                    </a:cubicBezTo>
                    <a:cubicBezTo>
                      <a:pt x="42" y="61"/>
                      <a:pt x="44" y="60"/>
                      <a:pt x="44" y="60"/>
                    </a:cubicBezTo>
                    <a:cubicBezTo>
                      <a:pt x="45" y="59"/>
                      <a:pt x="44" y="60"/>
                      <a:pt x="45" y="59"/>
                    </a:cubicBezTo>
                    <a:cubicBezTo>
                      <a:pt x="45" y="59"/>
                      <a:pt x="44" y="60"/>
                      <a:pt x="46" y="59"/>
                    </a:cubicBezTo>
                    <a:cubicBezTo>
                      <a:pt x="45" y="60"/>
                      <a:pt x="44" y="60"/>
                      <a:pt x="44" y="61"/>
                    </a:cubicBezTo>
                    <a:cubicBezTo>
                      <a:pt x="45" y="60"/>
                      <a:pt x="45" y="60"/>
                      <a:pt x="45" y="60"/>
                    </a:cubicBezTo>
                    <a:cubicBezTo>
                      <a:pt x="43" y="62"/>
                      <a:pt x="41" y="62"/>
                      <a:pt x="39" y="63"/>
                    </a:cubicBezTo>
                    <a:cubicBezTo>
                      <a:pt x="39" y="63"/>
                      <a:pt x="39" y="63"/>
                      <a:pt x="39" y="63"/>
                    </a:cubicBezTo>
                    <a:cubicBezTo>
                      <a:pt x="38" y="65"/>
                      <a:pt x="37" y="64"/>
                      <a:pt x="37" y="65"/>
                    </a:cubicBezTo>
                    <a:cubicBezTo>
                      <a:pt x="38" y="65"/>
                      <a:pt x="40" y="63"/>
                      <a:pt x="41" y="63"/>
                    </a:cubicBezTo>
                    <a:cubicBezTo>
                      <a:pt x="41" y="63"/>
                      <a:pt x="44" y="61"/>
                      <a:pt x="45" y="61"/>
                    </a:cubicBezTo>
                    <a:cubicBezTo>
                      <a:pt x="44" y="62"/>
                      <a:pt x="44" y="61"/>
                      <a:pt x="43" y="62"/>
                    </a:cubicBezTo>
                    <a:cubicBezTo>
                      <a:pt x="42" y="63"/>
                      <a:pt x="44" y="62"/>
                      <a:pt x="44" y="62"/>
                    </a:cubicBezTo>
                    <a:cubicBezTo>
                      <a:pt x="44" y="62"/>
                      <a:pt x="46" y="61"/>
                      <a:pt x="46" y="61"/>
                    </a:cubicBezTo>
                    <a:cubicBezTo>
                      <a:pt x="45" y="61"/>
                      <a:pt x="44" y="62"/>
                      <a:pt x="44" y="62"/>
                    </a:cubicBezTo>
                    <a:cubicBezTo>
                      <a:pt x="45" y="61"/>
                      <a:pt x="46" y="61"/>
                      <a:pt x="47" y="61"/>
                    </a:cubicBezTo>
                    <a:cubicBezTo>
                      <a:pt x="49" y="59"/>
                      <a:pt x="46" y="61"/>
                      <a:pt x="48" y="60"/>
                    </a:cubicBezTo>
                    <a:cubicBezTo>
                      <a:pt x="47" y="61"/>
                      <a:pt x="45" y="62"/>
                      <a:pt x="44" y="63"/>
                    </a:cubicBezTo>
                    <a:cubicBezTo>
                      <a:pt x="45" y="62"/>
                      <a:pt x="46" y="62"/>
                      <a:pt x="48" y="61"/>
                    </a:cubicBezTo>
                    <a:cubicBezTo>
                      <a:pt x="48" y="61"/>
                      <a:pt x="47" y="62"/>
                      <a:pt x="46" y="62"/>
                    </a:cubicBezTo>
                    <a:cubicBezTo>
                      <a:pt x="45" y="63"/>
                      <a:pt x="48" y="61"/>
                      <a:pt x="46" y="63"/>
                    </a:cubicBezTo>
                    <a:cubicBezTo>
                      <a:pt x="47" y="62"/>
                      <a:pt x="47" y="62"/>
                      <a:pt x="47" y="62"/>
                    </a:cubicBezTo>
                    <a:cubicBezTo>
                      <a:pt x="47" y="62"/>
                      <a:pt x="46" y="62"/>
                      <a:pt x="46" y="63"/>
                    </a:cubicBezTo>
                    <a:cubicBezTo>
                      <a:pt x="46" y="63"/>
                      <a:pt x="48" y="62"/>
                      <a:pt x="46" y="64"/>
                    </a:cubicBezTo>
                    <a:cubicBezTo>
                      <a:pt x="46" y="63"/>
                      <a:pt x="46" y="64"/>
                      <a:pt x="48" y="63"/>
                    </a:cubicBezTo>
                    <a:cubicBezTo>
                      <a:pt x="48" y="62"/>
                      <a:pt x="46" y="63"/>
                      <a:pt x="48" y="62"/>
                    </a:cubicBezTo>
                    <a:cubicBezTo>
                      <a:pt x="47" y="63"/>
                      <a:pt x="49" y="62"/>
                      <a:pt x="49" y="62"/>
                    </a:cubicBezTo>
                    <a:cubicBezTo>
                      <a:pt x="48" y="62"/>
                      <a:pt x="48" y="62"/>
                      <a:pt x="48" y="62"/>
                    </a:cubicBezTo>
                    <a:cubicBezTo>
                      <a:pt x="49" y="62"/>
                      <a:pt x="49" y="62"/>
                      <a:pt x="50" y="62"/>
                    </a:cubicBezTo>
                    <a:cubicBezTo>
                      <a:pt x="49" y="62"/>
                      <a:pt x="49" y="63"/>
                      <a:pt x="48" y="63"/>
                    </a:cubicBezTo>
                    <a:cubicBezTo>
                      <a:pt x="50" y="62"/>
                      <a:pt x="50" y="62"/>
                      <a:pt x="50" y="62"/>
                    </a:cubicBezTo>
                    <a:cubicBezTo>
                      <a:pt x="50" y="62"/>
                      <a:pt x="48" y="63"/>
                      <a:pt x="48" y="64"/>
                    </a:cubicBezTo>
                    <a:cubicBezTo>
                      <a:pt x="47" y="64"/>
                      <a:pt x="47" y="64"/>
                      <a:pt x="47" y="64"/>
                    </a:cubicBezTo>
                    <a:cubicBezTo>
                      <a:pt x="47" y="64"/>
                      <a:pt x="46" y="65"/>
                      <a:pt x="47" y="65"/>
                    </a:cubicBezTo>
                    <a:cubicBezTo>
                      <a:pt x="48" y="64"/>
                      <a:pt x="49" y="63"/>
                      <a:pt x="50" y="63"/>
                    </a:cubicBezTo>
                    <a:cubicBezTo>
                      <a:pt x="51" y="62"/>
                      <a:pt x="49" y="63"/>
                      <a:pt x="50" y="63"/>
                    </a:cubicBezTo>
                    <a:cubicBezTo>
                      <a:pt x="49" y="64"/>
                      <a:pt x="49" y="64"/>
                      <a:pt x="49" y="64"/>
                    </a:cubicBezTo>
                    <a:cubicBezTo>
                      <a:pt x="48" y="64"/>
                      <a:pt x="47" y="65"/>
                      <a:pt x="47" y="65"/>
                    </a:cubicBezTo>
                    <a:cubicBezTo>
                      <a:pt x="48" y="65"/>
                      <a:pt x="49" y="64"/>
                      <a:pt x="50" y="63"/>
                    </a:cubicBezTo>
                    <a:cubicBezTo>
                      <a:pt x="50" y="64"/>
                      <a:pt x="49" y="64"/>
                      <a:pt x="48" y="65"/>
                    </a:cubicBezTo>
                    <a:cubicBezTo>
                      <a:pt x="49" y="65"/>
                      <a:pt x="50" y="64"/>
                      <a:pt x="50" y="63"/>
                    </a:cubicBezTo>
                    <a:cubicBezTo>
                      <a:pt x="50" y="64"/>
                      <a:pt x="49" y="65"/>
                      <a:pt x="48" y="66"/>
                    </a:cubicBezTo>
                    <a:cubicBezTo>
                      <a:pt x="46" y="67"/>
                      <a:pt x="46" y="67"/>
                      <a:pt x="46" y="67"/>
                    </a:cubicBezTo>
                    <a:cubicBezTo>
                      <a:pt x="46" y="67"/>
                      <a:pt x="46" y="67"/>
                      <a:pt x="46" y="67"/>
                    </a:cubicBezTo>
                    <a:cubicBezTo>
                      <a:pt x="45" y="68"/>
                      <a:pt x="45" y="68"/>
                      <a:pt x="43" y="69"/>
                    </a:cubicBezTo>
                    <a:cubicBezTo>
                      <a:pt x="43" y="69"/>
                      <a:pt x="44" y="69"/>
                      <a:pt x="44" y="69"/>
                    </a:cubicBezTo>
                    <a:cubicBezTo>
                      <a:pt x="47" y="67"/>
                      <a:pt x="48" y="67"/>
                      <a:pt x="50" y="65"/>
                    </a:cubicBezTo>
                    <a:cubicBezTo>
                      <a:pt x="51" y="65"/>
                      <a:pt x="45" y="69"/>
                      <a:pt x="49" y="67"/>
                    </a:cubicBezTo>
                    <a:cubicBezTo>
                      <a:pt x="49" y="67"/>
                      <a:pt x="51" y="66"/>
                      <a:pt x="50" y="66"/>
                    </a:cubicBezTo>
                    <a:cubicBezTo>
                      <a:pt x="50" y="66"/>
                      <a:pt x="52" y="64"/>
                      <a:pt x="52" y="65"/>
                    </a:cubicBezTo>
                    <a:cubicBezTo>
                      <a:pt x="51" y="66"/>
                      <a:pt x="50" y="67"/>
                      <a:pt x="48" y="68"/>
                    </a:cubicBezTo>
                    <a:cubicBezTo>
                      <a:pt x="49" y="67"/>
                      <a:pt x="49" y="67"/>
                      <a:pt x="48" y="67"/>
                    </a:cubicBezTo>
                    <a:cubicBezTo>
                      <a:pt x="47" y="68"/>
                      <a:pt x="46" y="69"/>
                      <a:pt x="46" y="69"/>
                    </a:cubicBezTo>
                    <a:cubicBezTo>
                      <a:pt x="47" y="69"/>
                      <a:pt x="47" y="69"/>
                      <a:pt x="48" y="68"/>
                    </a:cubicBezTo>
                    <a:cubicBezTo>
                      <a:pt x="49" y="67"/>
                      <a:pt x="48" y="68"/>
                      <a:pt x="49" y="67"/>
                    </a:cubicBezTo>
                    <a:cubicBezTo>
                      <a:pt x="50" y="67"/>
                      <a:pt x="48" y="69"/>
                      <a:pt x="50" y="67"/>
                    </a:cubicBezTo>
                    <a:cubicBezTo>
                      <a:pt x="50" y="67"/>
                      <a:pt x="51" y="66"/>
                      <a:pt x="52" y="66"/>
                    </a:cubicBezTo>
                    <a:cubicBezTo>
                      <a:pt x="52" y="65"/>
                      <a:pt x="52" y="65"/>
                      <a:pt x="52" y="65"/>
                    </a:cubicBezTo>
                    <a:cubicBezTo>
                      <a:pt x="52" y="66"/>
                      <a:pt x="52" y="66"/>
                      <a:pt x="52" y="66"/>
                    </a:cubicBezTo>
                    <a:cubicBezTo>
                      <a:pt x="51" y="67"/>
                      <a:pt x="53" y="65"/>
                      <a:pt x="53" y="66"/>
                    </a:cubicBezTo>
                    <a:cubicBezTo>
                      <a:pt x="52" y="67"/>
                      <a:pt x="52" y="67"/>
                      <a:pt x="52" y="67"/>
                    </a:cubicBezTo>
                    <a:cubicBezTo>
                      <a:pt x="50" y="68"/>
                      <a:pt x="52" y="66"/>
                      <a:pt x="50" y="68"/>
                    </a:cubicBezTo>
                    <a:cubicBezTo>
                      <a:pt x="50" y="68"/>
                      <a:pt x="51" y="67"/>
                      <a:pt x="50" y="68"/>
                    </a:cubicBezTo>
                    <a:cubicBezTo>
                      <a:pt x="50" y="68"/>
                      <a:pt x="50" y="68"/>
                      <a:pt x="50" y="68"/>
                    </a:cubicBezTo>
                    <a:cubicBezTo>
                      <a:pt x="50" y="68"/>
                      <a:pt x="47" y="70"/>
                      <a:pt x="49" y="69"/>
                    </a:cubicBezTo>
                    <a:cubicBezTo>
                      <a:pt x="50" y="69"/>
                      <a:pt x="50" y="69"/>
                      <a:pt x="51" y="68"/>
                    </a:cubicBezTo>
                    <a:cubicBezTo>
                      <a:pt x="51" y="68"/>
                      <a:pt x="52" y="68"/>
                      <a:pt x="52" y="68"/>
                    </a:cubicBezTo>
                    <a:cubicBezTo>
                      <a:pt x="51" y="69"/>
                      <a:pt x="52" y="68"/>
                      <a:pt x="51" y="69"/>
                    </a:cubicBezTo>
                    <a:cubicBezTo>
                      <a:pt x="51" y="69"/>
                      <a:pt x="51" y="68"/>
                      <a:pt x="49" y="69"/>
                    </a:cubicBezTo>
                    <a:cubicBezTo>
                      <a:pt x="47" y="71"/>
                      <a:pt x="49" y="69"/>
                      <a:pt x="47" y="70"/>
                    </a:cubicBezTo>
                    <a:cubicBezTo>
                      <a:pt x="47" y="70"/>
                      <a:pt x="46" y="72"/>
                      <a:pt x="44" y="73"/>
                    </a:cubicBezTo>
                    <a:cubicBezTo>
                      <a:pt x="44" y="73"/>
                      <a:pt x="45" y="73"/>
                      <a:pt x="45" y="73"/>
                    </a:cubicBezTo>
                    <a:cubicBezTo>
                      <a:pt x="46" y="72"/>
                      <a:pt x="46" y="72"/>
                      <a:pt x="47" y="71"/>
                    </a:cubicBezTo>
                    <a:cubicBezTo>
                      <a:pt x="47" y="71"/>
                      <a:pt x="48" y="71"/>
                      <a:pt x="49" y="70"/>
                    </a:cubicBezTo>
                    <a:cubicBezTo>
                      <a:pt x="49" y="71"/>
                      <a:pt x="48" y="72"/>
                      <a:pt x="48" y="72"/>
                    </a:cubicBezTo>
                    <a:cubicBezTo>
                      <a:pt x="48" y="72"/>
                      <a:pt x="48" y="72"/>
                      <a:pt x="48" y="73"/>
                    </a:cubicBezTo>
                    <a:cubicBezTo>
                      <a:pt x="50" y="71"/>
                      <a:pt x="49" y="73"/>
                      <a:pt x="50" y="72"/>
                    </a:cubicBezTo>
                    <a:cubicBezTo>
                      <a:pt x="51" y="71"/>
                      <a:pt x="52" y="70"/>
                      <a:pt x="53" y="69"/>
                    </a:cubicBezTo>
                    <a:cubicBezTo>
                      <a:pt x="53" y="70"/>
                      <a:pt x="52" y="70"/>
                      <a:pt x="52" y="70"/>
                    </a:cubicBezTo>
                    <a:cubicBezTo>
                      <a:pt x="53" y="70"/>
                      <a:pt x="50" y="72"/>
                      <a:pt x="52" y="71"/>
                    </a:cubicBezTo>
                    <a:cubicBezTo>
                      <a:pt x="51" y="71"/>
                      <a:pt x="49" y="72"/>
                      <a:pt x="48" y="74"/>
                    </a:cubicBezTo>
                    <a:cubicBezTo>
                      <a:pt x="49" y="73"/>
                      <a:pt x="47" y="74"/>
                      <a:pt x="47" y="75"/>
                    </a:cubicBezTo>
                    <a:cubicBezTo>
                      <a:pt x="48" y="74"/>
                      <a:pt x="49" y="74"/>
                      <a:pt x="49" y="74"/>
                    </a:cubicBezTo>
                    <a:cubicBezTo>
                      <a:pt x="48" y="75"/>
                      <a:pt x="50" y="75"/>
                      <a:pt x="50" y="75"/>
                    </a:cubicBezTo>
                    <a:cubicBezTo>
                      <a:pt x="50" y="76"/>
                      <a:pt x="48" y="77"/>
                      <a:pt x="48" y="78"/>
                    </a:cubicBezTo>
                    <a:cubicBezTo>
                      <a:pt x="48" y="78"/>
                      <a:pt x="49" y="76"/>
                      <a:pt x="49" y="77"/>
                    </a:cubicBezTo>
                    <a:cubicBezTo>
                      <a:pt x="48" y="77"/>
                      <a:pt x="48" y="77"/>
                      <a:pt x="48" y="77"/>
                    </a:cubicBezTo>
                    <a:cubicBezTo>
                      <a:pt x="49" y="77"/>
                      <a:pt x="48" y="79"/>
                      <a:pt x="50" y="77"/>
                    </a:cubicBezTo>
                    <a:cubicBezTo>
                      <a:pt x="48" y="78"/>
                      <a:pt x="48" y="78"/>
                      <a:pt x="48" y="78"/>
                    </a:cubicBezTo>
                    <a:cubicBezTo>
                      <a:pt x="48" y="78"/>
                      <a:pt x="49" y="78"/>
                      <a:pt x="49" y="78"/>
                    </a:cubicBezTo>
                    <a:cubicBezTo>
                      <a:pt x="47" y="79"/>
                      <a:pt x="47" y="79"/>
                      <a:pt x="47" y="79"/>
                    </a:cubicBezTo>
                    <a:cubicBezTo>
                      <a:pt x="46" y="80"/>
                      <a:pt x="48" y="79"/>
                      <a:pt x="48" y="79"/>
                    </a:cubicBezTo>
                    <a:cubicBezTo>
                      <a:pt x="49" y="78"/>
                      <a:pt x="49" y="78"/>
                      <a:pt x="49" y="78"/>
                    </a:cubicBezTo>
                    <a:cubicBezTo>
                      <a:pt x="50" y="78"/>
                      <a:pt x="49" y="79"/>
                      <a:pt x="50" y="79"/>
                    </a:cubicBezTo>
                    <a:cubicBezTo>
                      <a:pt x="49" y="80"/>
                      <a:pt x="49" y="80"/>
                      <a:pt x="49" y="80"/>
                    </a:cubicBezTo>
                    <a:cubicBezTo>
                      <a:pt x="49" y="80"/>
                      <a:pt x="49" y="80"/>
                      <a:pt x="49" y="80"/>
                    </a:cubicBezTo>
                    <a:cubicBezTo>
                      <a:pt x="48" y="81"/>
                      <a:pt x="48" y="81"/>
                      <a:pt x="49" y="81"/>
                    </a:cubicBezTo>
                    <a:cubicBezTo>
                      <a:pt x="46" y="82"/>
                      <a:pt x="46" y="82"/>
                      <a:pt x="46" y="82"/>
                    </a:cubicBezTo>
                    <a:cubicBezTo>
                      <a:pt x="46" y="82"/>
                      <a:pt x="47" y="81"/>
                      <a:pt x="48" y="80"/>
                    </a:cubicBezTo>
                    <a:cubicBezTo>
                      <a:pt x="49" y="80"/>
                      <a:pt x="49" y="80"/>
                      <a:pt x="48" y="80"/>
                    </a:cubicBezTo>
                    <a:cubicBezTo>
                      <a:pt x="48" y="81"/>
                      <a:pt x="48" y="80"/>
                      <a:pt x="48" y="80"/>
                    </a:cubicBezTo>
                    <a:cubicBezTo>
                      <a:pt x="47" y="81"/>
                      <a:pt x="47" y="81"/>
                      <a:pt x="46" y="82"/>
                    </a:cubicBezTo>
                    <a:cubicBezTo>
                      <a:pt x="46" y="82"/>
                      <a:pt x="45" y="82"/>
                      <a:pt x="46" y="82"/>
                    </a:cubicBezTo>
                    <a:cubicBezTo>
                      <a:pt x="45" y="82"/>
                      <a:pt x="45" y="82"/>
                      <a:pt x="45" y="82"/>
                    </a:cubicBezTo>
                    <a:cubicBezTo>
                      <a:pt x="45" y="82"/>
                      <a:pt x="46" y="81"/>
                      <a:pt x="46" y="81"/>
                    </a:cubicBezTo>
                    <a:cubicBezTo>
                      <a:pt x="45" y="82"/>
                      <a:pt x="44" y="82"/>
                      <a:pt x="44" y="82"/>
                    </a:cubicBezTo>
                    <a:cubicBezTo>
                      <a:pt x="46" y="80"/>
                      <a:pt x="43" y="82"/>
                      <a:pt x="43" y="81"/>
                    </a:cubicBezTo>
                    <a:cubicBezTo>
                      <a:pt x="45" y="80"/>
                      <a:pt x="46" y="80"/>
                      <a:pt x="46" y="80"/>
                    </a:cubicBezTo>
                    <a:cubicBezTo>
                      <a:pt x="47" y="79"/>
                      <a:pt x="46" y="79"/>
                      <a:pt x="47" y="79"/>
                    </a:cubicBezTo>
                    <a:cubicBezTo>
                      <a:pt x="46" y="79"/>
                      <a:pt x="44" y="80"/>
                      <a:pt x="43" y="81"/>
                    </a:cubicBezTo>
                    <a:cubicBezTo>
                      <a:pt x="44" y="80"/>
                      <a:pt x="44" y="80"/>
                      <a:pt x="44" y="80"/>
                    </a:cubicBezTo>
                    <a:cubicBezTo>
                      <a:pt x="44" y="80"/>
                      <a:pt x="42" y="81"/>
                      <a:pt x="42" y="81"/>
                    </a:cubicBezTo>
                    <a:cubicBezTo>
                      <a:pt x="43" y="80"/>
                      <a:pt x="42" y="79"/>
                      <a:pt x="42" y="79"/>
                    </a:cubicBezTo>
                    <a:cubicBezTo>
                      <a:pt x="43" y="78"/>
                      <a:pt x="43" y="78"/>
                      <a:pt x="43" y="78"/>
                    </a:cubicBezTo>
                    <a:cubicBezTo>
                      <a:pt x="41" y="79"/>
                      <a:pt x="42" y="78"/>
                      <a:pt x="41" y="78"/>
                    </a:cubicBezTo>
                    <a:cubicBezTo>
                      <a:pt x="41" y="77"/>
                      <a:pt x="39" y="78"/>
                      <a:pt x="40" y="76"/>
                    </a:cubicBezTo>
                    <a:cubicBezTo>
                      <a:pt x="39" y="76"/>
                      <a:pt x="38" y="76"/>
                      <a:pt x="38" y="75"/>
                    </a:cubicBezTo>
                    <a:cubicBezTo>
                      <a:pt x="39" y="74"/>
                      <a:pt x="39" y="74"/>
                      <a:pt x="39" y="74"/>
                    </a:cubicBezTo>
                    <a:cubicBezTo>
                      <a:pt x="38" y="75"/>
                      <a:pt x="40" y="73"/>
                      <a:pt x="40" y="73"/>
                    </a:cubicBezTo>
                    <a:cubicBezTo>
                      <a:pt x="39" y="74"/>
                      <a:pt x="38" y="74"/>
                      <a:pt x="37" y="75"/>
                    </a:cubicBezTo>
                    <a:cubicBezTo>
                      <a:pt x="38" y="73"/>
                      <a:pt x="36" y="74"/>
                      <a:pt x="35" y="74"/>
                    </a:cubicBezTo>
                    <a:cubicBezTo>
                      <a:pt x="36" y="73"/>
                      <a:pt x="36" y="73"/>
                      <a:pt x="36" y="73"/>
                    </a:cubicBezTo>
                    <a:cubicBezTo>
                      <a:pt x="34" y="74"/>
                      <a:pt x="35" y="73"/>
                      <a:pt x="35" y="72"/>
                    </a:cubicBezTo>
                    <a:cubicBezTo>
                      <a:pt x="36" y="72"/>
                      <a:pt x="36" y="71"/>
                      <a:pt x="36" y="71"/>
                    </a:cubicBezTo>
                    <a:cubicBezTo>
                      <a:pt x="34" y="72"/>
                      <a:pt x="34" y="72"/>
                      <a:pt x="33" y="72"/>
                    </a:cubicBezTo>
                    <a:cubicBezTo>
                      <a:pt x="33" y="72"/>
                      <a:pt x="33" y="71"/>
                      <a:pt x="34" y="70"/>
                    </a:cubicBezTo>
                    <a:cubicBezTo>
                      <a:pt x="31" y="71"/>
                      <a:pt x="31" y="69"/>
                      <a:pt x="29" y="69"/>
                    </a:cubicBezTo>
                    <a:cubicBezTo>
                      <a:pt x="30" y="68"/>
                      <a:pt x="30" y="68"/>
                      <a:pt x="30" y="68"/>
                    </a:cubicBezTo>
                    <a:cubicBezTo>
                      <a:pt x="27" y="69"/>
                      <a:pt x="29" y="66"/>
                      <a:pt x="27" y="66"/>
                    </a:cubicBezTo>
                    <a:cubicBezTo>
                      <a:pt x="29" y="65"/>
                      <a:pt x="29" y="65"/>
                      <a:pt x="29" y="65"/>
                    </a:cubicBezTo>
                    <a:cubicBezTo>
                      <a:pt x="30" y="64"/>
                      <a:pt x="28" y="64"/>
                      <a:pt x="27" y="65"/>
                    </a:cubicBezTo>
                    <a:cubicBezTo>
                      <a:pt x="27" y="65"/>
                      <a:pt x="25" y="65"/>
                      <a:pt x="27" y="64"/>
                    </a:cubicBezTo>
                    <a:cubicBezTo>
                      <a:pt x="27" y="63"/>
                      <a:pt x="26" y="64"/>
                      <a:pt x="25" y="64"/>
                    </a:cubicBezTo>
                    <a:cubicBezTo>
                      <a:pt x="26" y="63"/>
                      <a:pt x="26" y="63"/>
                      <a:pt x="25" y="63"/>
                    </a:cubicBezTo>
                    <a:cubicBezTo>
                      <a:pt x="25" y="63"/>
                      <a:pt x="25" y="63"/>
                      <a:pt x="25" y="63"/>
                    </a:cubicBezTo>
                    <a:cubicBezTo>
                      <a:pt x="25" y="63"/>
                      <a:pt x="26" y="62"/>
                      <a:pt x="26" y="62"/>
                    </a:cubicBezTo>
                    <a:cubicBezTo>
                      <a:pt x="26" y="62"/>
                      <a:pt x="27" y="61"/>
                      <a:pt x="24" y="62"/>
                    </a:cubicBezTo>
                    <a:cubicBezTo>
                      <a:pt x="25" y="61"/>
                      <a:pt x="22" y="62"/>
                      <a:pt x="24" y="60"/>
                    </a:cubicBezTo>
                    <a:cubicBezTo>
                      <a:pt x="23" y="60"/>
                      <a:pt x="23" y="60"/>
                      <a:pt x="22" y="61"/>
                    </a:cubicBezTo>
                    <a:cubicBezTo>
                      <a:pt x="22" y="60"/>
                      <a:pt x="23" y="59"/>
                      <a:pt x="22" y="59"/>
                    </a:cubicBezTo>
                    <a:cubicBezTo>
                      <a:pt x="22" y="59"/>
                      <a:pt x="23" y="59"/>
                      <a:pt x="23" y="58"/>
                    </a:cubicBezTo>
                    <a:cubicBezTo>
                      <a:pt x="22" y="59"/>
                      <a:pt x="22" y="59"/>
                      <a:pt x="22" y="59"/>
                    </a:cubicBezTo>
                    <a:cubicBezTo>
                      <a:pt x="20" y="59"/>
                      <a:pt x="22" y="56"/>
                      <a:pt x="22" y="56"/>
                    </a:cubicBezTo>
                    <a:cubicBezTo>
                      <a:pt x="19" y="55"/>
                      <a:pt x="19" y="53"/>
                      <a:pt x="19" y="52"/>
                    </a:cubicBezTo>
                    <a:cubicBezTo>
                      <a:pt x="19" y="52"/>
                      <a:pt x="19" y="52"/>
                      <a:pt x="19" y="52"/>
                    </a:cubicBezTo>
                    <a:cubicBezTo>
                      <a:pt x="17" y="52"/>
                      <a:pt x="21" y="50"/>
                      <a:pt x="17" y="51"/>
                    </a:cubicBezTo>
                    <a:cubicBezTo>
                      <a:pt x="18" y="51"/>
                      <a:pt x="17" y="50"/>
                      <a:pt x="19" y="50"/>
                    </a:cubicBezTo>
                    <a:cubicBezTo>
                      <a:pt x="17" y="50"/>
                      <a:pt x="19" y="48"/>
                      <a:pt x="17" y="49"/>
                    </a:cubicBezTo>
                    <a:cubicBezTo>
                      <a:pt x="18" y="49"/>
                      <a:pt x="18" y="49"/>
                      <a:pt x="18" y="49"/>
                    </a:cubicBezTo>
                    <a:cubicBezTo>
                      <a:pt x="19" y="48"/>
                      <a:pt x="17" y="48"/>
                      <a:pt x="18" y="47"/>
                    </a:cubicBezTo>
                    <a:cubicBezTo>
                      <a:pt x="18" y="47"/>
                      <a:pt x="18" y="47"/>
                      <a:pt x="19" y="47"/>
                    </a:cubicBezTo>
                    <a:cubicBezTo>
                      <a:pt x="20" y="46"/>
                      <a:pt x="16" y="47"/>
                      <a:pt x="19" y="46"/>
                    </a:cubicBezTo>
                    <a:cubicBezTo>
                      <a:pt x="19" y="46"/>
                      <a:pt x="17" y="47"/>
                      <a:pt x="17" y="47"/>
                    </a:cubicBezTo>
                    <a:cubicBezTo>
                      <a:pt x="18" y="45"/>
                      <a:pt x="16" y="44"/>
                      <a:pt x="15" y="43"/>
                    </a:cubicBezTo>
                    <a:cubicBezTo>
                      <a:pt x="16" y="42"/>
                      <a:pt x="19" y="42"/>
                      <a:pt x="17" y="42"/>
                    </a:cubicBezTo>
                    <a:cubicBezTo>
                      <a:pt x="17" y="41"/>
                      <a:pt x="16" y="42"/>
                      <a:pt x="16" y="42"/>
                    </a:cubicBezTo>
                    <a:cubicBezTo>
                      <a:pt x="15" y="42"/>
                      <a:pt x="19" y="40"/>
                      <a:pt x="18" y="41"/>
                    </a:cubicBezTo>
                    <a:cubicBezTo>
                      <a:pt x="16" y="41"/>
                      <a:pt x="17" y="41"/>
                      <a:pt x="16" y="41"/>
                    </a:cubicBezTo>
                    <a:cubicBezTo>
                      <a:pt x="17" y="40"/>
                      <a:pt x="18" y="39"/>
                      <a:pt x="17" y="40"/>
                    </a:cubicBezTo>
                    <a:cubicBezTo>
                      <a:pt x="17" y="39"/>
                      <a:pt x="17" y="39"/>
                      <a:pt x="17" y="39"/>
                    </a:cubicBezTo>
                    <a:cubicBezTo>
                      <a:pt x="15" y="40"/>
                      <a:pt x="16" y="39"/>
                      <a:pt x="13" y="39"/>
                    </a:cubicBezTo>
                    <a:cubicBezTo>
                      <a:pt x="11" y="37"/>
                      <a:pt x="9" y="35"/>
                      <a:pt x="7" y="32"/>
                    </a:cubicBezTo>
                    <a:cubicBezTo>
                      <a:pt x="7" y="29"/>
                      <a:pt x="5" y="27"/>
                      <a:pt x="5" y="24"/>
                    </a:cubicBezTo>
                    <a:cubicBezTo>
                      <a:pt x="7" y="22"/>
                      <a:pt x="7" y="22"/>
                      <a:pt x="6" y="22"/>
                    </a:cubicBezTo>
                    <a:cubicBezTo>
                      <a:pt x="7" y="22"/>
                      <a:pt x="7" y="22"/>
                      <a:pt x="7" y="22"/>
                    </a:cubicBezTo>
                    <a:cubicBezTo>
                      <a:pt x="5" y="22"/>
                      <a:pt x="6" y="21"/>
                      <a:pt x="5" y="22"/>
                    </a:cubicBezTo>
                    <a:cubicBezTo>
                      <a:pt x="5" y="21"/>
                      <a:pt x="4" y="20"/>
                      <a:pt x="3" y="19"/>
                    </a:cubicBezTo>
                    <a:cubicBezTo>
                      <a:pt x="4" y="19"/>
                      <a:pt x="5" y="18"/>
                      <a:pt x="5" y="1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4" y="18"/>
                      <a:pt x="4" y="18"/>
                      <a:pt x="4" y="18"/>
                    </a:cubicBezTo>
                    <a:cubicBezTo>
                      <a:pt x="4" y="18"/>
                      <a:pt x="3" y="18"/>
                      <a:pt x="2" y="19"/>
                    </a:cubicBezTo>
                    <a:cubicBezTo>
                      <a:pt x="0" y="17"/>
                      <a:pt x="3" y="13"/>
                      <a:pt x="1" y="11"/>
                    </a:cubicBezTo>
                    <a:cubicBezTo>
                      <a:pt x="2" y="10"/>
                      <a:pt x="1" y="9"/>
                      <a:pt x="0" y="9"/>
                    </a:cubicBezTo>
                    <a:cubicBezTo>
                      <a:pt x="2" y="6"/>
                      <a:pt x="4" y="3"/>
                      <a:pt x="1" y="2"/>
                    </a:cubicBezTo>
                    <a:cubicBezTo>
                      <a:pt x="1" y="2"/>
                      <a:pt x="6" y="1"/>
                      <a:pt x="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02" name="Freeform 67"/>
              <p:cNvSpPr/>
              <p:nvPr/>
            </p:nvSpPr>
            <p:spPr bwMode="auto">
              <a:xfrm>
                <a:off x="9099550" y="2044701"/>
                <a:ext cx="7937" cy="7938"/>
              </a:xfrm>
              <a:custGeom>
                <a:avLst/>
                <a:gdLst>
                  <a:gd name="T0" fmla="*/ 0 w 2"/>
                  <a:gd name="T1" fmla="*/ 2 h 2"/>
                  <a:gd name="T2" fmla="*/ 2 w 2"/>
                  <a:gd name="T3" fmla="*/ 0 h 2"/>
                  <a:gd name="T4" fmla="*/ 0 w 2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0" y="2"/>
                    </a:moveTo>
                    <a:cubicBezTo>
                      <a:pt x="0" y="1"/>
                      <a:pt x="1" y="0"/>
                      <a:pt x="2" y="0"/>
                    </a:cubicBez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03" name="Freeform 68"/>
              <p:cNvSpPr/>
              <p:nvPr/>
            </p:nvSpPr>
            <p:spPr bwMode="auto">
              <a:xfrm>
                <a:off x="9115425" y="2003426"/>
                <a:ext cx="3175" cy="3175"/>
              </a:xfrm>
              <a:custGeom>
                <a:avLst/>
                <a:gdLst>
                  <a:gd name="T0" fmla="*/ 0 w 1"/>
                  <a:gd name="T1" fmla="*/ 1 h 1"/>
                  <a:gd name="T2" fmla="*/ 1 w 1"/>
                  <a:gd name="T3" fmla="*/ 1 h 1"/>
                  <a:gd name="T4" fmla="*/ 1 w 1"/>
                  <a:gd name="T5" fmla="*/ 1 h 1"/>
                  <a:gd name="T6" fmla="*/ 0 w 1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0" y="1"/>
                      <a:pt x="1" y="1"/>
                    </a:cubicBezTo>
                    <a:cubicBezTo>
                      <a:pt x="1" y="1"/>
                      <a:pt x="1" y="0"/>
                      <a:pt x="1" y="1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04" name="Freeform 69"/>
              <p:cNvSpPr/>
              <p:nvPr/>
            </p:nvSpPr>
            <p:spPr bwMode="auto">
              <a:xfrm>
                <a:off x="9115425" y="2000251"/>
                <a:ext cx="3175" cy="3175"/>
              </a:xfrm>
              <a:custGeom>
                <a:avLst/>
                <a:gdLst>
                  <a:gd name="T0" fmla="*/ 0 w 1"/>
                  <a:gd name="T1" fmla="*/ 1 h 1"/>
                  <a:gd name="T2" fmla="*/ 1 w 1"/>
                  <a:gd name="T3" fmla="*/ 0 h 1"/>
                  <a:gd name="T4" fmla="*/ 0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0"/>
                      <a:pt x="1" y="0"/>
                      <a:pt x="1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05" name="Rectangle 70"/>
              <p:cNvSpPr>
                <a:spLocks noChangeArrowheads="1"/>
              </p:cNvSpPr>
              <p:nvPr/>
            </p:nvSpPr>
            <p:spPr bwMode="auto">
              <a:xfrm>
                <a:off x="9121775" y="1989138"/>
                <a:ext cx="4762" cy="15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06" name="Freeform 71"/>
              <p:cNvSpPr/>
              <p:nvPr/>
            </p:nvSpPr>
            <p:spPr bwMode="auto">
              <a:xfrm>
                <a:off x="9115425" y="1992313"/>
                <a:ext cx="3175" cy="0"/>
              </a:xfrm>
              <a:custGeom>
                <a:avLst/>
                <a:gdLst>
                  <a:gd name="T0" fmla="*/ 0 w 1"/>
                  <a:gd name="T1" fmla="*/ 1 w 1"/>
                  <a:gd name="T2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0" y="0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07" name="Freeform 72"/>
              <p:cNvSpPr/>
              <p:nvPr/>
            </p:nvSpPr>
            <p:spPr bwMode="auto">
              <a:xfrm>
                <a:off x="9115425" y="1976438"/>
                <a:ext cx="6350" cy="4763"/>
              </a:xfrm>
              <a:custGeom>
                <a:avLst/>
                <a:gdLst>
                  <a:gd name="T0" fmla="*/ 1 w 2"/>
                  <a:gd name="T1" fmla="*/ 0 h 1"/>
                  <a:gd name="T2" fmla="*/ 1 w 2"/>
                  <a:gd name="T3" fmla="*/ 0 h 1"/>
                  <a:gd name="T4" fmla="*/ 1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1" y="0"/>
                    </a:moveTo>
                    <a:cubicBezTo>
                      <a:pt x="0" y="0"/>
                      <a:pt x="0" y="1"/>
                      <a:pt x="1" y="0"/>
                    </a:cubicBezTo>
                    <a:cubicBezTo>
                      <a:pt x="0" y="1"/>
                      <a:pt x="2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08" name="Freeform 73"/>
              <p:cNvSpPr/>
              <p:nvPr/>
            </p:nvSpPr>
            <p:spPr bwMode="auto">
              <a:xfrm>
                <a:off x="9110663" y="1973263"/>
                <a:ext cx="4762" cy="3175"/>
              </a:xfrm>
              <a:custGeom>
                <a:avLst/>
                <a:gdLst>
                  <a:gd name="T0" fmla="*/ 0 w 1"/>
                  <a:gd name="T1" fmla="*/ 1 h 1"/>
                  <a:gd name="T2" fmla="*/ 0 w 1"/>
                  <a:gd name="T3" fmla="*/ 1 h 1"/>
                  <a:gd name="T4" fmla="*/ 1 w 1"/>
                  <a:gd name="T5" fmla="*/ 0 h 1"/>
                  <a:gd name="T6" fmla="*/ 0 w 1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0"/>
                      <a:pt x="1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09" name="Freeform 74"/>
              <p:cNvSpPr/>
              <p:nvPr/>
            </p:nvSpPr>
            <p:spPr bwMode="auto">
              <a:xfrm>
                <a:off x="9047163" y="1898651"/>
                <a:ext cx="3175" cy="0"/>
              </a:xfrm>
              <a:custGeom>
                <a:avLst/>
                <a:gdLst>
                  <a:gd name="T0" fmla="*/ 2 w 2"/>
                  <a:gd name="T1" fmla="*/ 2 w 2"/>
                  <a:gd name="T2" fmla="*/ 0 w 2"/>
                  <a:gd name="T3" fmla="*/ 2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2">
                    <a:moveTo>
                      <a:pt x="2" y="0"/>
                    </a:moveTo>
                    <a:lnTo>
                      <a:pt x="2" y="0"/>
                    </a:lnTo>
                    <a:lnTo>
                      <a:pt x="0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10" name="Freeform 75"/>
              <p:cNvSpPr/>
              <p:nvPr/>
            </p:nvSpPr>
            <p:spPr bwMode="auto">
              <a:xfrm>
                <a:off x="9031288" y="1852613"/>
                <a:ext cx="4762" cy="4763"/>
              </a:xfrm>
              <a:custGeom>
                <a:avLst/>
                <a:gdLst>
                  <a:gd name="T0" fmla="*/ 0 w 1"/>
                  <a:gd name="T1" fmla="*/ 1 h 1"/>
                  <a:gd name="T2" fmla="*/ 1 w 1"/>
                  <a:gd name="T3" fmla="*/ 0 h 1"/>
                  <a:gd name="T4" fmla="*/ 0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1" y="1"/>
                      <a:pt x="1" y="0"/>
                    </a:cubicBezTo>
                    <a:cubicBezTo>
                      <a:pt x="1" y="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11" name="Freeform 76"/>
              <p:cNvSpPr/>
              <p:nvPr/>
            </p:nvSpPr>
            <p:spPr bwMode="auto">
              <a:xfrm>
                <a:off x="9001125" y="1841501"/>
                <a:ext cx="7937" cy="0"/>
              </a:xfrm>
              <a:custGeom>
                <a:avLst/>
                <a:gdLst>
                  <a:gd name="T0" fmla="*/ 5 w 5"/>
                  <a:gd name="T1" fmla="*/ 5 w 5"/>
                  <a:gd name="T2" fmla="*/ 0 w 5"/>
                  <a:gd name="T3" fmla="*/ 5 w 5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5">
                    <a:moveTo>
                      <a:pt x="5" y="0"/>
                    </a:moveTo>
                    <a:lnTo>
                      <a:pt x="5" y="0"/>
                    </a:lnTo>
                    <a:lnTo>
                      <a:pt x="0" y="0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12" name="Freeform 77"/>
              <p:cNvSpPr/>
              <p:nvPr/>
            </p:nvSpPr>
            <p:spPr bwMode="auto">
              <a:xfrm>
                <a:off x="9637713" y="2033588"/>
                <a:ext cx="7937" cy="3175"/>
              </a:xfrm>
              <a:custGeom>
                <a:avLst/>
                <a:gdLst>
                  <a:gd name="T0" fmla="*/ 1 w 2"/>
                  <a:gd name="T1" fmla="*/ 0 h 1"/>
                  <a:gd name="T2" fmla="*/ 1 w 2"/>
                  <a:gd name="T3" fmla="*/ 1 h 1"/>
                  <a:gd name="T4" fmla="*/ 1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1" y="0"/>
                    </a:moveTo>
                    <a:cubicBezTo>
                      <a:pt x="1" y="1"/>
                      <a:pt x="2" y="1"/>
                      <a:pt x="1" y="1"/>
                    </a:cubicBezTo>
                    <a:cubicBezTo>
                      <a:pt x="1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13" name="Freeform 78"/>
              <p:cNvSpPr/>
              <p:nvPr/>
            </p:nvSpPr>
            <p:spPr bwMode="auto">
              <a:xfrm>
                <a:off x="9645650" y="1649413"/>
                <a:ext cx="225425" cy="392113"/>
              </a:xfrm>
              <a:custGeom>
                <a:avLst/>
                <a:gdLst>
                  <a:gd name="T0" fmla="*/ 51 w 60"/>
                  <a:gd name="T1" fmla="*/ 14 h 104"/>
                  <a:gd name="T2" fmla="*/ 50 w 60"/>
                  <a:gd name="T3" fmla="*/ 17 h 104"/>
                  <a:gd name="T4" fmla="*/ 51 w 60"/>
                  <a:gd name="T5" fmla="*/ 25 h 104"/>
                  <a:gd name="T6" fmla="*/ 49 w 60"/>
                  <a:gd name="T7" fmla="*/ 27 h 104"/>
                  <a:gd name="T8" fmla="*/ 44 w 60"/>
                  <a:gd name="T9" fmla="*/ 33 h 104"/>
                  <a:gd name="T10" fmla="*/ 43 w 60"/>
                  <a:gd name="T11" fmla="*/ 35 h 104"/>
                  <a:gd name="T12" fmla="*/ 43 w 60"/>
                  <a:gd name="T13" fmla="*/ 40 h 104"/>
                  <a:gd name="T14" fmla="*/ 40 w 60"/>
                  <a:gd name="T15" fmla="*/ 42 h 104"/>
                  <a:gd name="T16" fmla="*/ 38 w 60"/>
                  <a:gd name="T17" fmla="*/ 43 h 104"/>
                  <a:gd name="T18" fmla="*/ 39 w 60"/>
                  <a:gd name="T19" fmla="*/ 46 h 104"/>
                  <a:gd name="T20" fmla="*/ 39 w 60"/>
                  <a:gd name="T21" fmla="*/ 51 h 104"/>
                  <a:gd name="T22" fmla="*/ 38 w 60"/>
                  <a:gd name="T23" fmla="*/ 53 h 104"/>
                  <a:gd name="T24" fmla="*/ 38 w 60"/>
                  <a:gd name="T25" fmla="*/ 56 h 104"/>
                  <a:gd name="T26" fmla="*/ 36 w 60"/>
                  <a:gd name="T27" fmla="*/ 57 h 104"/>
                  <a:gd name="T28" fmla="*/ 34 w 60"/>
                  <a:gd name="T29" fmla="*/ 61 h 104"/>
                  <a:gd name="T30" fmla="*/ 31 w 60"/>
                  <a:gd name="T31" fmla="*/ 64 h 104"/>
                  <a:gd name="T32" fmla="*/ 31 w 60"/>
                  <a:gd name="T33" fmla="*/ 66 h 104"/>
                  <a:gd name="T34" fmla="*/ 29 w 60"/>
                  <a:gd name="T35" fmla="*/ 66 h 104"/>
                  <a:gd name="T36" fmla="*/ 30 w 60"/>
                  <a:gd name="T37" fmla="*/ 68 h 104"/>
                  <a:gd name="T38" fmla="*/ 29 w 60"/>
                  <a:gd name="T39" fmla="*/ 69 h 104"/>
                  <a:gd name="T40" fmla="*/ 29 w 60"/>
                  <a:gd name="T41" fmla="*/ 71 h 104"/>
                  <a:gd name="T42" fmla="*/ 26 w 60"/>
                  <a:gd name="T43" fmla="*/ 76 h 104"/>
                  <a:gd name="T44" fmla="*/ 25 w 60"/>
                  <a:gd name="T45" fmla="*/ 78 h 104"/>
                  <a:gd name="T46" fmla="*/ 24 w 60"/>
                  <a:gd name="T47" fmla="*/ 80 h 104"/>
                  <a:gd name="T48" fmla="*/ 21 w 60"/>
                  <a:gd name="T49" fmla="*/ 84 h 104"/>
                  <a:gd name="T50" fmla="*/ 17 w 60"/>
                  <a:gd name="T51" fmla="*/ 82 h 104"/>
                  <a:gd name="T52" fmla="*/ 20 w 60"/>
                  <a:gd name="T53" fmla="*/ 86 h 104"/>
                  <a:gd name="T54" fmla="*/ 23 w 60"/>
                  <a:gd name="T55" fmla="*/ 90 h 104"/>
                  <a:gd name="T56" fmla="*/ 21 w 60"/>
                  <a:gd name="T57" fmla="*/ 91 h 104"/>
                  <a:gd name="T58" fmla="*/ 22 w 60"/>
                  <a:gd name="T59" fmla="*/ 92 h 104"/>
                  <a:gd name="T60" fmla="*/ 20 w 60"/>
                  <a:gd name="T61" fmla="*/ 92 h 104"/>
                  <a:gd name="T62" fmla="*/ 16 w 60"/>
                  <a:gd name="T63" fmla="*/ 92 h 104"/>
                  <a:gd name="T64" fmla="*/ 18 w 60"/>
                  <a:gd name="T65" fmla="*/ 95 h 104"/>
                  <a:gd name="T66" fmla="*/ 16 w 60"/>
                  <a:gd name="T67" fmla="*/ 95 h 104"/>
                  <a:gd name="T68" fmla="*/ 18 w 60"/>
                  <a:gd name="T69" fmla="*/ 98 h 104"/>
                  <a:gd name="T70" fmla="*/ 17 w 60"/>
                  <a:gd name="T71" fmla="*/ 99 h 104"/>
                  <a:gd name="T72" fmla="*/ 12 w 60"/>
                  <a:gd name="T73" fmla="*/ 96 h 104"/>
                  <a:gd name="T74" fmla="*/ 14 w 60"/>
                  <a:gd name="T75" fmla="*/ 100 h 104"/>
                  <a:gd name="T76" fmla="*/ 6 w 60"/>
                  <a:gd name="T77" fmla="*/ 100 h 104"/>
                  <a:gd name="T78" fmla="*/ 4 w 60"/>
                  <a:gd name="T79" fmla="*/ 101 h 104"/>
                  <a:gd name="T80" fmla="*/ 3 w 60"/>
                  <a:gd name="T81" fmla="*/ 103 h 104"/>
                  <a:gd name="T82" fmla="*/ 1 w 60"/>
                  <a:gd name="T83" fmla="*/ 101 h 104"/>
                  <a:gd name="T84" fmla="*/ 4 w 60"/>
                  <a:gd name="T85" fmla="*/ 100 h 104"/>
                  <a:gd name="T86" fmla="*/ 2 w 60"/>
                  <a:gd name="T87" fmla="*/ 93 h 104"/>
                  <a:gd name="T88" fmla="*/ 5 w 60"/>
                  <a:gd name="T89" fmla="*/ 85 h 104"/>
                  <a:gd name="T90" fmla="*/ 8 w 60"/>
                  <a:gd name="T91" fmla="*/ 76 h 104"/>
                  <a:gd name="T92" fmla="*/ 10 w 60"/>
                  <a:gd name="T93" fmla="*/ 70 h 104"/>
                  <a:gd name="T94" fmla="*/ 12 w 60"/>
                  <a:gd name="T95" fmla="*/ 65 h 104"/>
                  <a:gd name="T96" fmla="*/ 19 w 60"/>
                  <a:gd name="T97" fmla="*/ 55 h 104"/>
                  <a:gd name="T98" fmla="*/ 23 w 60"/>
                  <a:gd name="T99" fmla="*/ 51 h 104"/>
                  <a:gd name="T100" fmla="*/ 28 w 60"/>
                  <a:gd name="T101" fmla="*/ 46 h 104"/>
                  <a:gd name="T102" fmla="*/ 36 w 60"/>
                  <a:gd name="T103" fmla="*/ 22 h 104"/>
                  <a:gd name="T104" fmla="*/ 39 w 60"/>
                  <a:gd name="T105" fmla="*/ 16 h 104"/>
                  <a:gd name="T106" fmla="*/ 56 w 60"/>
                  <a:gd name="T107" fmla="*/ 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60" h="104">
                    <a:moveTo>
                      <a:pt x="56" y="4"/>
                    </a:moveTo>
                    <a:cubicBezTo>
                      <a:pt x="60" y="7"/>
                      <a:pt x="55" y="6"/>
                      <a:pt x="57" y="9"/>
                    </a:cubicBezTo>
                    <a:cubicBezTo>
                      <a:pt x="57" y="9"/>
                      <a:pt x="54" y="8"/>
                      <a:pt x="55" y="9"/>
                    </a:cubicBezTo>
                    <a:cubicBezTo>
                      <a:pt x="57" y="11"/>
                      <a:pt x="54" y="13"/>
                      <a:pt x="51" y="13"/>
                    </a:cubicBezTo>
                    <a:cubicBezTo>
                      <a:pt x="50" y="12"/>
                      <a:pt x="50" y="12"/>
                      <a:pt x="50" y="12"/>
                    </a:cubicBezTo>
                    <a:cubicBezTo>
                      <a:pt x="50" y="12"/>
                      <a:pt x="52" y="14"/>
                      <a:pt x="51" y="14"/>
                    </a:cubicBezTo>
                    <a:cubicBezTo>
                      <a:pt x="51" y="14"/>
                      <a:pt x="51" y="14"/>
                      <a:pt x="50" y="13"/>
                    </a:cubicBezTo>
                    <a:cubicBezTo>
                      <a:pt x="51" y="14"/>
                      <a:pt x="50" y="14"/>
                      <a:pt x="51" y="15"/>
                    </a:cubicBezTo>
                    <a:cubicBezTo>
                      <a:pt x="49" y="14"/>
                      <a:pt x="49" y="14"/>
                      <a:pt x="49" y="14"/>
                    </a:cubicBezTo>
                    <a:cubicBezTo>
                      <a:pt x="50" y="15"/>
                      <a:pt x="50" y="15"/>
                      <a:pt x="50" y="15"/>
                    </a:cubicBezTo>
                    <a:cubicBezTo>
                      <a:pt x="54" y="17"/>
                      <a:pt x="49" y="16"/>
                      <a:pt x="51" y="18"/>
                    </a:cubicBezTo>
                    <a:cubicBezTo>
                      <a:pt x="50" y="17"/>
                      <a:pt x="50" y="17"/>
                      <a:pt x="50" y="17"/>
                    </a:cubicBezTo>
                    <a:cubicBezTo>
                      <a:pt x="52" y="19"/>
                      <a:pt x="50" y="21"/>
                      <a:pt x="51" y="22"/>
                    </a:cubicBezTo>
                    <a:cubicBezTo>
                      <a:pt x="49" y="21"/>
                      <a:pt x="49" y="21"/>
                      <a:pt x="49" y="21"/>
                    </a:cubicBezTo>
                    <a:cubicBezTo>
                      <a:pt x="50" y="22"/>
                      <a:pt x="50" y="23"/>
                      <a:pt x="50" y="23"/>
                    </a:cubicBezTo>
                    <a:cubicBezTo>
                      <a:pt x="49" y="22"/>
                      <a:pt x="51" y="24"/>
                      <a:pt x="50" y="24"/>
                    </a:cubicBezTo>
                    <a:cubicBezTo>
                      <a:pt x="50" y="24"/>
                      <a:pt x="50" y="24"/>
                      <a:pt x="50" y="24"/>
                    </a:cubicBezTo>
                    <a:cubicBezTo>
                      <a:pt x="51" y="25"/>
                      <a:pt x="49" y="24"/>
                      <a:pt x="51" y="25"/>
                    </a:cubicBezTo>
                    <a:cubicBezTo>
                      <a:pt x="49" y="25"/>
                      <a:pt x="49" y="25"/>
                      <a:pt x="49" y="25"/>
                    </a:cubicBezTo>
                    <a:cubicBezTo>
                      <a:pt x="51" y="26"/>
                      <a:pt x="48" y="25"/>
                      <a:pt x="49" y="25"/>
                    </a:cubicBezTo>
                    <a:cubicBezTo>
                      <a:pt x="49" y="26"/>
                      <a:pt x="49" y="26"/>
                      <a:pt x="49" y="26"/>
                    </a:cubicBezTo>
                    <a:cubicBezTo>
                      <a:pt x="50" y="26"/>
                      <a:pt x="49" y="26"/>
                      <a:pt x="49" y="26"/>
                    </a:cubicBezTo>
                    <a:cubicBezTo>
                      <a:pt x="49" y="26"/>
                      <a:pt x="49" y="26"/>
                      <a:pt x="49" y="26"/>
                    </a:cubicBezTo>
                    <a:cubicBezTo>
                      <a:pt x="49" y="27"/>
                      <a:pt x="48" y="26"/>
                      <a:pt x="49" y="27"/>
                    </a:cubicBezTo>
                    <a:cubicBezTo>
                      <a:pt x="48" y="27"/>
                      <a:pt x="49" y="27"/>
                      <a:pt x="47" y="26"/>
                    </a:cubicBezTo>
                    <a:cubicBezTo>
                      <a:pt x="48" y="28"/>
                      <a:pt x="47" y="30"/>
                      <a:pt x="46" y="31"/>
                    </a:cubicBezTo>
                    <a:cubicBezTo>
                      <a:pt x="45" y="31"/>
                      <a:pt x="45" y="31"/>
                      <a:pt x="44" y="31"/>
                    </a:cubicBezTo>
                    <a:cubicBezTo>
                      <a:pt x="44" y="31"/>
                      <a:pt x="44" y="32"/>
                      <a:pt x="45" y="32"/>
                    </a:cubicBezTo>
                    <a:cubicBezTo>
                      <a:pt x="45" y="32"/>
                      <a:pt x="44" y="32"/>
                      <a:pt x="44" y="32"/>
                    </a:cubicBezTo>
                    <a:cubicBezTo>
                      <a:pt x="43" y="32"/>
                      <a:pt x="45" y="33"/>
                      <a:pt x="44" y="33"/>
                    </a:cubicBezTo>
                    <a:cubicBezTo>
                      <a:pt x="43" y="32"/>
                      <a:pt x="43" y="32"/>
                      <a:pt x="43" y="32"/>
                    </a:cubicBezTo>
                    <a:cubicBezTo>
                      <a:pt x="44" y="33"/>
                      <a:pt x="44" y="33"/>
                      <a:pt x="44" y="34"/>
                    </a:cubicBezTo>
                    <a:cubicBezTo>
                      <a:pt x="44" y="34"/>
                      <a:pt x="43" y="33"/>
                      <a:pt x="43" y="33"/>
                    </a:cubicBezTo>
                    <a:cubicBezTo>
                      <a:pt x="44" y="34"/>
                      <a:pt x="42" y="34"/>
                      <a:pt x="43" y="34"/>
                    </a:cubicBezTo>
                    <a:cubicBezTo>
                      <a:pt x="42" y="34"/>
                      <a:pt x="42" y="34"/>
                      <a:pt x="42" y="34"/>
                    </a:cubicBezTo>
                    <a:cubicBezTo>
                      <a:pt x="41" y="34"/>
                      <a:pt x="44" y="35"/>
                      <a:pt x="43" y="35"/>
                    </a:cubicBezTo>
                    <a:cubicBezTo>
                      <a:pt x="42" y="34"/>
                      <a:pt x="42" y="34"/>
                      <a:pt x="42" y="34"/>
                    </a:cubicBezTo>
                    <a:cubicBezTo>
                      <a:pt x="44" y="36"/>
                      <a:pt x="43" y="36"/>
                      <a:pt x="43" y="37"/>
                    </a:cubicBezTo>
                    <a:cubicBezTo>
                      <a:pt x="43" y="37"/>
                      <a:pt x="43" y="37"/>
                      <a:pt x="43" y="37"/>
                    </a:cubicBezTo>
                    <a:cubicBezTo>
                      <a:pt x="43" y="37"/>
                      <a:pt x="42" y="37"/>
                      <a:pt x="42" y="38"/>
                    </a:cubicBezTo>
                    <a:cubicBezTo>
                      <a:pt x="42" y="38"/>
                      <a:pt x="40" y="37"/>
                      <a:pt x="40" y="37"/>
                    </a:cubicBezTo>
                    <a:cubicBezTo>
                      <a:pt x="42" y="39"/>
                      <a:pt x="40" y="39"/>
                      <a:pt x="43" y="40"/>
                    </a:cubicBezTo>
                    <a:cubicBezTo>
                      <a:pt x="42" y="40"/>
                      <a:pt x="41" y="40"/>
                      <a:pt x="42" y="41"/>
                    </a:cubicBezTo>
                    <a:cubicBezTo>
                      <a:pt x="41" y="40"/>
                      <a:pt x="39" y="40"/>
                      <a:pt x="39" y="39"/>
                    </a:cubicBezTo>
                    <a:cubicBezTo>
                      <a:pt x="38" y="39"/>
                      <a:pt x="38" y="39"/>
                      <a:pt x="38" y="39"/>
                    </a:cubicBezTo>
                    <a:cubicBezTo>
                      <a:pt x="37" y="38"/>
                      <a:pt x="38" y="39"/>
                      <a:pt x="37" y="38"/>
                    </a:cubicBezTo>
                    <a:cubicBezTo>
                      <a:pt x="37" y="38"/>
                      <a:pt x="38" y="39"/>
                      <a:pt x="37" y="39"/>
                    </a:cubicBezTo>
                    <a:cubicBezTo>
                      <a:pt x="38" y="40"/>
                      <a:pt x="40" y="42"/>
                      <a:pt x="40" y="42"/>
                    </a:cubicBezTo>
                    <a:cubicBezTo>
                      <a:pt x="40" y="42"/>
                      <a:pt x="38" y="41"/>
                      <a:pt x="38" y="41"/>
                    </a:cubicBezTo>
                    <a:cubicBezTo>
                      <a:pt x="41" y="44"/>
                      <a:pt x="41" y="44"/>
                      <a:pt x="41" y="44"/>
                    </a:cubicBezTo>
                    <a:cubicBezTo>
                      <a:pt x="41" y="44"/>
                      <a:pt x="40" y="43"/>
                      <a:pt x="40" y="43"/>
                    </a:cubicBezTo>
                    <a:cubicBezTo>
                      <a:pt x="41" y="44"/>
                      <a:pt x="41" y="44"/>
                      <a:pt x="41" y="44"/>
                    </a:cubicBezTo>
                    <a:cubicBezTo>
                      <a:pt x="41" y="44"/>
                      <a:pt x="41" y="45"/>
                      <a:pt x="39" y="44"/>
                    </a:cubicBezTo>
                    <a:cubicBezTo>
                      <a:pt x="39" y="44"/>
                      <a:pt x="39" y="44"/>
                      <a:pt x="38" y="43"/>
                    </a:cubicBezTo>
                    <a:cubicBezTo>
                      <a:pt x="38" y="44"/>
                      <a:pt x="39" y="44"/>
                      <a:pt x="39" y="44"/>
                    </a:cubicBezTo>
                    <a:cubicBezTo>
                      <a:pt x="38" y="44"/>
                      <a:pt x="38" y="44"/>
                      <a:pt x="38" y="44"/>
                    </a:cubicBezTo>
                    <a:cubicBezTo>
                      <a:pt x="38" y="44"/>
                      <a:pt x="39" y="45"/>
                      <a:pt x="40" y="46"/>
                    </a:cubicBezTo>
                    <a:cubicBezTo>
                      <a:pt x="40" y="46"/>
                      <a:pt x="39" y="45"/>
                      <a:pt x="40" y="45"/>
                    </a:cubicBezTo>
                    <a:cubicBezTo>
                      <a:pt x="41" y="46"/>
                      <a:pt x="41" y="47"/>
                      <a:pt x="41" y="47"/>
                    </a:cubicBezTo>
                    <a:cubicBezTo>
                      <a:pt x="39" y="46"/>
                      <a:pt x="39" y="46"/>
                      <a:pt x="39" y="46"/>
                    </a:cubicBezTo>
                    <a:cubicBezTo>
                      <a:pt x="41" y="47"/>
                      <a:pt x="41" y="48"/>
                      <a:pt x="41" y="49"/>
                    </a:cubicBezTo>
                    <a:cubicBezTo>
                      <a:pt x="42" y="49"/>
                      <a:pt x="40" y="48"/>
                      <a:pt x="40" y="48"/>
                    </a:cubicBezTo>
                    <a:cubicBezTo>
                      <a:pt x="39" y="48"/>
                      <a:pt x="41" y="50"/>
                      <a:pt x="39" y="50"/>
                    </a:cubicBezTo>
                    <a:cubicBezTo>
                      <a:pt x="39" y="49"/>
                      <a:pt x="40" y="50"/>
                      <a:pt x="40" y="50"/>
                    </a:cubicBezTo>
                    <a:cubicBezTo>
                      <a:pt x="40" y="50"/>
                      <a:pt x="39" y="49"/>
                      <a:pt x="39" y="50"/>
                    </a:cubicBezTo>
                    <a:cubicBezTo>
                      <a:pt x="38" y="50"/>
                      <a:pt x="39" y="50"/>
                      <a:pt x="39" y="51"/>
                    </a:cubicBezTo>
                    <a:cubicBezTo>
                      <a:pt x="40" y="51"/>
                      <a:pt x="39" y="50"/>
                      <a:pt x="39" y="50"/>
                    </a:cubicBezTo>
                    <a:cubicBezTo>
                      <a:pt x="39" y="51"/>
                      <a:pt x="40" y="53"/>
                      <a:pt x="38" y="53"/>
                    </a:cubicBezTo>
                    <a:cubicBezTo>
                      <a:pt x="39" y="53"/>
                      <a:pt x="40" y="54"/>
                      <a:pt x="40" y="54"/>
                    </a:cubicBezTo>
                    <a:cubicBezTo>
                      <a:pt x="39" y="53"/>
                      <a:pt x="39" y="53"/>
                      <a:pt x="39" y="53"/>
                    </a:cubicBezTo>
                    <a:cubicBezTo>
                      <a:pt x="38" y="53"/>
                      <a:pt x="39" y="54"/>
                      <a:pt x="38" y="53"/>
                    </a:cubicBezTo>
                    <a:cubicBezTo>
                      <a:pt x="39" y="54"/>
                      <a:pt x="37" y="51"/>
                      <a:pt x="38" y="53"/>
                    </a:cubicBezTo>
                    <a:cubicBezTo>
                      <a:pt x="37" y="52"/>
                      <a:pt x="39" y="54"/>
                      <a:pt x="38" y="53"/>
                    </a:cubicBezTo>
                    <a:cubicBezTo>
                      <a:pt x="38" y="53"/>
                      <a:pt x="39" y="55"/>
                      <a:pt x="38" y="54"/>
                    </a:cubicBezTo>
                    <a:cubicBezTo>
                      <a:pt x="38" y="54"/>
                      <a:pt x="36" y="53"/>
                      <a:pt x="36" y="53"/>
                    </a:cubicBezTo>
                    <a:cubicBezTo>
                      <a:pt x="36" y="54"/>
                      <a:pt x="37" y="54"/>
                      <a:pt x="37" y="54"/>
                    </a:cubicBezTo>
                    <a:cubicBezTo>
                      <a:pt x="37" y="55"/>
                      <a:pt x="37" y="55"/>
                      <a:pt x="37" y="55"/>
                    </a:cubicBezTo>
                    <a:cubicBezTo>
                      <a:pt x="38" y="55"/>
                      <a:pt x="37" y="55"/>
                      <a:pt x="38" y="56"/>
                    </a:cubicBezTo>
                    <a:cubicBezTo>
                      <a:pt x="37" y="55"/>
                      <a:pt x="38" y="56"/>
                      <a:pt x="37" y="55"/>
                    </a:cubicBezTo>
                    <a:cubicBezTo>
                      <a:pt x="35" y="54"/>
                      <a:pt x="35" y="54"/>
                      <a:pt x="35" y="54"/>
                    </a:cubicBezTo>
                    <a:cubicBezTo>
                      <a:pt x="35" y="55"/>
                      <a:pt x="37" y="56"/>
                      <a:pt x="37" y="56"/>
                    </a:cubicBezTo>
                    <a:cubicBezTo>
                      <a:pt x="36" y="56"/>
                      <a:pt x="36" y="56"/>
                      <a:pt x="36" y="56"/>
                    </a:cubicBezTo>
                    <a:cubicBezTo>
                      <a:pt x="39" y="57"/>
                      <a:pt x="36" y="56"/>
                      <a:pt x="38" y="57"/>
                    </a:cubicBezTo>
                    <a:cubicBezTo>
                      <a:pt x="37" y="57"/>
                      <a:pt x="37" y="58"/>
                      <a:pt x="36" y="57"/>
                    </a:cubicBezTo>
                    <a:cubicBezTo>
                      <a:pt x="36" y="58"/>
                      <a:pt x="37" y="59"/>
                      <a:pt x="36" y="59"/>
                    </a:cubicBezTo>
                    <a:cubicBezTo>
                      <a:pt x="36" y="59"/>
                      <a:pt x="36" y="59"/>
                      <a:pt x="35" y="58"/>
                    </a:cubicBezTo>
                    <a:cubicBezTo>
                      <a:pt x="35" y="58"/>
                      <a:pt x="35" y="58"/>
                      <a:pt x="35" y="59"/>
                    </a:cubicBezTo>
                    <a:cubicBezTo>
                      <a:pt x="35" y="59"/>
                      <a:pt x="34" y="58"/>
                      <a:pt x="33" y="58"/>
                    </a:cubicBezTo>
                    <a:cubicBezTo>
                      <a:pt x="33" y="59"/>
                      <a:pt x="35" y="60"/>
                      <a:pt x="35" y="60"/>
                    </a:cubicBezTo>
                    <a:cubicBezTo>
                      <a:pt x="33" y="59"/>
                      <a:pt x="37" y="62"/>
                      <a:pt x="34" y="61"/>
                    </a:cubicBezTo>
                    <a:cubicBezTo>
                      <a:pt x="34" y="60"/>
                      <a:pt x="33" y="60"/>
                      <a:pt x="33" y="60"/>
                    </a:cubicBezTo>
                    <a:cubicBezTo>
                      <a:pt x="30" y="58"/>
                      <a:pt x="34" y="61"/>
                      <a:pt x="33" y="61"/>
                    </a:cubicBezTo>
                    <a:cubicBezTo>
                      <a:pt x="35" y="62"/>
                      <a:pt x="35" y="62"/>
                      <a:pt x="35" y="62"/>
                    </a:cubicBezTo>
                    <a:cubicBezTo>
                      <a:pt x="33" y="61"/>
                      <a:pt x="35" y="63"/>
                      <a:pt x="34" y="62"/>
                    </a:cubicBezTo>
                    <a:cubicBezTo>
                      <a:pt x="34" y="62"/>
                      <a:pt x="33" y="62"/>
                      <a:pt x="34" y="63"/>
                    </a:cubicBezTo>
                    <a:cubicBezTo>
                      <a:pt x="33" y="63"/>
                      <a:pt x="34" y="65"/>
                      <a:pt x="31" y="64"/>
                    </a:cubicBezTo>
                    <a:cubicBezTo>
                      <a:pt x="31" y="64"/>
                      <a:pt x="31" y="64"/>
                      <a:pt x="32" y="64"/>
                    </a:cubicBezTo>
                    <a:cubicBezTo>
                      <a:pt x="33" y="65"/>
                      <a:pt x="31" y="64"/>
                      <a:pt x="32" y="64"/>
                    </a:cubicBezTo>
                    <a:cubicBezTo>
                      <a:pt x="32" y="64"/>
                      <a:pt x="32" y="65"/>
                      <a:pt x="33" y="65"/>
                    </a:cubicBezTo>
                    <a:cubicBezTo>
                      <a:pt x="32" y="65"/>
                      <a:pt x="32" y="65"/>
                      <a:pt x="30" y="64"/>
                    </a:cubicBezTo>
                    <a:cubicBezTo>
                      <a:pt x="29" y="63"/>
                      <a:pt x="33" y="66"/>
                      <a:pt x="32" y="66"/>
                    </a:cubicBezTo>
                    <a:cubicBezTo>
                      <a:pt x="31" y="66"/>
                      <a:pt x="31" y="65"/>
                      <a:pt x="31" y="66"/>
                    </a:cubicBezTo>
                    <a:cubicBezTo>
                      <a:pt x="32" y="67"/>
                      <a:pt x="32" y="67"/>
                      <a:pt x="32" y="67"/>
                    </a:cubicBezTo>
                    <a:cubicBezTo>
                      <a:pt x="32" y="67"/>
                      <a:pt x="30" y="66"/>
                      <a:pt x="29" y="65"/>
                    </a:cubicBezTo>
                    <a:cubicBezTo>
                      <a:pt x="29" y="66"/>
                      <a:pt x="29" y="66"/>
                      <a:pt x="30" y="66"/>
                    </a:cubicBezTo>
                    <a:cubicBezTo>
                      <a:pt x="28" y="66"/>
                      <a:pt x="28" y="66"/>
                      <a:pt x="28" y="66"/>
                    </a:cubicBezTo>
                    <a:cubicBezTo>
                      <a:pt x="29" y="66"/>
                      <a:pt x="29" y="66"/>
                      <a:pt x="29" y="67"/>
                    </a:cubicBezTo>
                    <a:cubicBezTo>
                      <a:pt x="29" y="66"/>
                      <a:pt x="29" y="66"/>
                      <a:pt x="29" y="66"/>
                    </a:cubicBezTo>
                    <a:cubicBezTo>
                      <a:pt x="28" y="66"/>
                      <a:pt x="28" y="66"/>
                      <a:pt x="29" y="67"/>
                    </a:cubicBezTo>
                    <a:cubicBezTo>
                      <a:pt x="29" y="67"/>
                      <a:pt x="30" y="67"/>
                      <a:pt x="30" y="67"/>
                    </a:cubicBezTo>
                    <a:cubicBezTo>
                      <a:pt x="31" y="68"/>
                      <a:pt x="30" y="68"/>
                      <a:pt x="31" y="68"/>
                    </a:cubicBezTo>
                    <a:cubicBezTo>
                      <a:pt x="30" y="67"/>
                      <a:pt x="30" y="68"/>
                      <a:pt x="30" y="68"/>
                    </a:cubicBezTo>
                    <a:cubicBezTo>
                      <a:pt x="29" y="68"/>
                      <a:pt x="31" y="69"/>
                      <a:pt x="31" y="69"/>
                    </a:cubicBezTo>
                    <a:cubicBezTo>
                      <a:pt x="30" y="69"/>
                      <a:pt x="30" y="69"/>
                      <a:pt x="30" y="68"/>
                    </a:cubicBezTo>
                    <a:cubicBezTo>
                      <a:pt x="29" y="68"/>
                      <a:pt x="30" y="69"/>
                      <a:pt x="30" y="68"/>
                    </a:cubicBezTo>
                    <a:cubicBezTo>
                      <a:pt x="29" y="68"/>
                      <a:pt x="28" y="67"/>
                      <a:pt x="29" y="68"/>
                    </a:cubicBezTo>
                    <a:cubicBezTo>
                      <a:pt x="29" y="69"/>
                      <a:pt x="31" y="70"/>
                      <a:pt x="30" y="69"/>
                    </a:cubicBezTo>
                    <a:cubicBezTo>
                      <a:pt x="29" y="68"/>
                      <a:pt x="29" y="68"/>
                      <a:pt x="29" y="68"/>
                    </a:cubicBezTo>
                    <a:cubicBezTo>
                      <a:pt x="28" y="68"/>
                      <a:pt x="28" y="68"/>
                      <a:pt x="28" y="68"/>
                    </a:cubicBezTo>
                    <a:cubicBezTo>
                      <a:pt x="29" y="69"/>
                      <a:pt x="29" y="69"/>
                      <a:pt x="29" y="69"/>
                    </a:cubicBezTo>
                    <a:cubicBezTo>
                      <a:pt x="29" y="69"/>
                      <a:pt x="29" y="69"/>
                      <a:pt x="29" y="69"/>
                    </a:cubicBezTo>
                    <a:cubicBezTo>
                      <a:pt x="30" y="70"/>
                      <a:pt x="29" y="70"/>
                      <a:pt x="30" y="70"/>
                    </a:cubicBezTo>
                    <a:cubicBezTo>
                      <a:pt x="30" y="71"/>
                      <a:pt x="29" y="70"/>
                      <a:pt x="29" y="70"/>
                    </a:cubicBezTo>
                    <a:cubicBezTo>
                      <a:pt x="29" y="70"/>
                      <a:pt x="29" y="70"/>
                      <a:pt x="29" y="70"/>
                    </a:cubicBezTo>
                    <a:cubicBezTo>
                      <a:pt x="28" y="70"/>
                      <a:pt x="28" y="71"/>
                      <a:pt x="29" y="71"/>
                    </a:cubicBezTo>
                    <a:cubicBezTo>
                      <a:pt x="29" y="71"/>
                      <a:pt x="29" y="71"/>
                      <a:pt x="29" y="71"/>
                    </a:cubicBezTo>
                    <a:cubicBezTo>
                      <a:pt x="29" y="71"/>
                      <a:pt x="29" y="71"/>
                      <a:pt x="29" y="72"/>
                    </a:cubicBezTo>
                    <a:cubicBezTo>
                      <a:pt x="28" y="72"/>
                      <a:pt x="25" y="70"/>
                      <a:pt x="26" y="71"/>
                    </a:cubicBezTo>
                    <a:cubicBezTo>
                      <a:pt x="26" y="71"/>
                      <a:pt x="28" y="72"/>
                      <a:pt x="29" y="73"/>
                    </a:cubicBezTo>
                    <a:cubicBezTo>
                      <a:pt x="28" y="73"/>
                      <a:pt x="29" y="74"/>
                      <a:pt x="27" y="74"/>
                    </a:cubicBezTo>
                    <a:cubicBezTo>
                      <a:pt x="28" y="75"/>
                      <a:pt x="28" y="75"/>
                      <a:pt x="28" y="75"/>
                    </a:cubicBezTo>
                    <a:cubicBezTo>
                      <a:pt x="27" y="75"/>
                      <a:pt x="29" y="77"/>
                      <a:pt x="26" y="76"/>
                    </a:cubicBezTo>
                    <a:cubicBezTo>
                      <a:pt x="26" y="76"/>
                      <a:pt x="25" y="75"/>
                      <a:pt x="24" y="75"/>
                    </a:cubicBezTo>
                    <a:cubicBezTo>
                      <a:pt x="25" y="76"/>
                      <a:pt x="23" y="75"/>
                      <a:pt x="25" y="76"/>
                    </a:cubicBezTo>
                    <a:cubicBezTo>
                      <a:pt x="26" y="76"/>
                      <a:pt x="26" y="77"/>
                      <a:pt x="27" y="77"/>
                    </a:cubicBezTo>
                    <a:cubicBezTo>
                      <a:pt x="27" y="77"/>
                      <a:pt x="27" y="78"/>
                      <a:pt x="26" y="78"/>
                    </a:cubicBezTo>
                    <a:cubicBezTo>
                      <a:pt x="26" y="78"/>
                      <a:pt x="26" y="78"/>
                      <a:pt x="27" y="78"/>
                    </a:cubicBezTo>
                    <a:cubicBezTo>
                      <a:pt x="25" y="77"/>
                      <a:pt x="25" y="78"/>
                      <a:pt x="25" y="78"/>
                    </a:cubicBezTo>
                    <a:cubicBezTo>
                      <a:pt x="26" y="79"/>
                      <a:pt x="26" y="79"/>
                      <a:pt x="26" y="79"/>
                    </a:cubicBezTo>
                    <a:cubicBezTo>
                      <a:pt x="25" y="78"/>
                      <a:pt x="25" y="78"/>
                      <a:pt x="25" y="78"/>
                    </a:cubicBezTo>
                    <a:cubicBezTo>
                      <a:pt x="25" y="79"/>
                      <a:pt x="27" y="80"/>
                      <a:pt x="26" y="79"/>
                    </a:cubicBezTo>
                    <a:cubicBezTo>
                      <a:pt x="25" y="79"/>
                      <a:pt x="25" y="79"/>
                      <a:pt x="25" y="79"/>
                    </a:cubicBezTo>
                    <a:cubicBezTo>
                      <a:pt x="25" y="80"/>
                      <a:pt x="27" y="81"/>
                      <a:pt x="26" y="80"/>
                    </a:cubicBezTo>
                    <a:cubicBezTo>
                      <a:pt x="24" y="80"/>
                      <a:pt x="24" y="80"/>
                      <a:pt x="24" y="80"/>
                    </a:cubicBezTo>
                    <a:cubicBezTo>
                      <a:pt x="24" y="80"/>
                      <a:pt x="25" y="81"/>
                      <a:pt x="25" y="81"/>
                    </a:cubicBezTo>
                    <a:cubicBezTo>
                      <a:pt x="24" y="81"/>
                      <a:pt x="24" y="81"/>
                      <a:pt x="23" y="80"/>
                    </a:cubicBezTo>
                    <a:cubicBezTo>
                      <a:pt x="25" y="83"/>
                      <a:pt x="25" y="84"/>
                      <a:pt x="24" y="85"/>
                    </a:cubicBezTo>
                    <a:cubicBezTo>
                      <a:pt x="23" y="85"/>
                      <a:pt x="23" y="85"/>
                      <a:pt x="23" y="85"/>
                    </a:cubicBezTo>
                    <a:cubicBezTo>
                      <a:pt x="22" y="84"/>
                      <a:pt x="25" y="85"/>
                      <a:pt x="24" y="85"/>
                    </a:cubicBezTo>
                    <a:cubicBezTo>
                      <a:pt x="23" y="85"/>
                      <a:pt x="22" y="85"/>
                      <a:pt x="21" y="84"/>
                    </a:cubicBezTo>
                    <a:cubicBezTo>
                      <a:pt x="20" y="84"/>
                      <a:pt x="22" y="85"/>
                      <a:pt x="23" y="85"/>
                    </a:cubicBezTo>
                    <a:cubicBezTo>
                      <a:pt x="24" y="86"/>
                      <a:pt x="22" y="85"/>
                      <a:pt x="23" y="86"/>
                    </a:cubicBezTo>
                    <a:cubicBezTo>
                      <a:pt x="24" y="86"/>
                      <a:pt x="22" y="86"/>
                      <a:pt x="24" y="87"/>
                    </a:cubicBezTo>
                    <a:cubicBezTo>
                      <a:pt x="23" y="86"/>
                      <a:pt x="22" y="86"/>
                      <a:pt x="22" y="85"/>
                    </a:cubicBezTo>
                    <a:cubicBezTo>
                      <a:pt x="22" y="86"/>
                      <a:pt x="22" y="86"/>
                      <a:pt x="22" y="86"/>
                    </a:cubicBezTo>
                    <a:cubicBezTo>
                      <a:pt x="20" y="85"/>
                      <a:pt x="19" y="83"/>
                      <a:pt x="17" y="82"/>
                    </a:cubicBezTo>
                    <a:cubicBezTo>
                      <a:pt x="17" y="83"/>
                      <a:pt x="17" y="83"/>
                      <a:pt x="17" y="83"/>
                    </a:cubicBezTo>
                    <a:cubicBezTo>
                      <a:pt x="15" y="82"/>
                      <a:pt x="16" y="81"/>
                      <a:pt x="15" y="81"/>
                    </a:cubicBezTo>
                    <a:cubicBezTo>
                      <a:pt x="15" y="82"/>
                      <a:pt x="17" y="84"/>
                      <a:pt x="18" y="84"/>
                    </a:cubicBezTo>
                    <a:cubicBezTo>
                      <a:pt x="18" y="84"/>
                      <a:pt x="22" y="86"/>
                      <a:pt x="21" y="86"/>
                    </a:cubicBezTo>
                    <a:cubicBezTo>
                      <a:pt x="20" y="86"/>
                      <a:pt x="21" y="86"/>
                      <a:pt x="20" y="85"/>
                    </a:cubicBezTo>
                    <a:cubicBezTo>
                      <a:pt x="19" y="85"/>
                      <a:pt x="21" y="86"/>
                      <a:pt x="20" y="86"/>
                    </a:cubicBezTo>
                    <a:cubicBezTo>
                      <a:pt x="21" y="86"/>
                      <a:pt x="22" y="87"/>
                      <a:pt x="22" y="88"/>
                    </a:cubicBezTo>
                    <a:cubicBezTo>
                      <a:pt x="21" y="87"/>
                      <a:pt x="21" y="87"/>
                      <a:pt x="21" y="87"/>
                    </a:cubicBezTo>
                    <a:cubicBezTo>
                      <a:pt x="21" y="87"/>
                      <a:pt x="22" y="88"/>
                      <a:pt x="23" y="88"/>
                    </a:cubicBezTo>
                    <a:cubicBezTo>
                      <a:pt x="25" y="90"/>
                      <a:pt x="22" y="88"/>
                      <a:pt x="23" y="89"/>
                    </a:cubicBezTo>
                    <a:cubicBezTo>
                      <a:pt x="22" y="89"/>
                      <a:pt x="20" y="87"/>
                      <a:pt x="19" y="87"/>
                    </a:cubicBezTo>
                    <a:cubicBezTo>
                      <a:pt x="21" y="88"/>
                      <a:pt x="21" y="89"/>
                      <a:pt x="23" y="90"/>
                    </a:cubicBezTo>
                    <a:cubicBezTo>
                      <a:pt x="23" y="90"/>
                      <a:pt x="22" y="89"/>
                      <a:pt x="21" y="88"/>
                    </a:cubicBezTo>
                    <a:cubicBezTo>
                      <a:pt x="20" y="88"/>
                      <a:pt x="23" y="90"/>
                      <a:pt x="20" y="89"/>
                    </a:cubicBezTo>
                    <a:cubicBezTo>
                      <a:pt x="22" y="90"/>
                      <a:pt x="22" y="90"/>
                      <a:pt x="22" y="90"/>
                    </a:cubicBezTo>
                    <a:cubicBezTo>
                      <a:pt x="21" y="89"/>
                      <a:pt x="21" y="89"/>
                      <a:pt x="20" y="89"/>
                    </a:cubicBezTo>
                    <a:cubicBezTo>
                      <a:pt x="20" y="89"/>
                      <a:pt x="21" y="91"/>
                      <a:pt x="19" y="90"/>
                    </a:cubicBezTo>
                    <a:cubicBezTo>
                      <a:pt x="20" y="90"/>
                      <a:pt x="19" y="90"/>
                      <a:pt x="21" y="91"/>
                    </a:cubicBezTo>
                    <a:cubicBezTo>
                      <a:pt x="22" y="91"/>
                      <a:pt x="20" y="90"/>
                      <a:pt x="22" y="91"/>
                    </a:cubicBezTo>
                    <a:cubicBezTo>
                      <a:pt x="20" y="90"/>
                      <a:pt x="22" y="91"/>
                      <a:pt x="22" y="92"/>
                    </a:cubicBezTo>
                    <a:cubicBezTo>
                      <a:pt x="21" y="91"/>
                      <a:pt x="21" y="91"/>
                      <a:pt x="21" y="91"/>
                    </a:cubicBezTo>
                    <a:cubicBezTo>
                      <a:pt x="22" y="92"/>
                      <a:pt x="21" y="92"/>
                      <a:pt x="22" y="92"/>
                    </a:cubicBezTo>
                    <a:cubicBezTo>
                      <a:pt x="21" y="92"/>
                      <a:pt x="21" y="92"/>
                      <a:pt x="21" y="92"/>
                    </a:cubicBezTo>
                    <a:cubicBezTo>
                      <a:pt x="22" y="92"/>
                      <a:pt x="22" y="92"/>
                      <a:pt x="22" y="92"/>
                    </a:cubicBezTo>
                    <a:cubicBezTo>
                      <a:pt x="23" y="93"/>
                      <a:pt x="20" y="91"/>
                      <a:pt x="20" y="92"/>
                    </a:cubicBezTo>
                    <a:cubicBezTo>
                      <a:pt x="19" y="91"/>
                      <a:pt x="19" y="91"/>
                      <a:pt x="19" y="91"/>
                    </a:cubicBezTo>
                    <a:cubicBezTo>
                      <a:pt x="20" y="91"/>
                      <a:pt x="18" y="91"/>
                      <a:pt x="19" y="91"/>
                    </a:cubicBezTo>
                    <a:cubicBezTo>
                      <a:pt x="20" y="92"/>
                      <a:pt x="21" y="93"/>
                      <a:pt x="22" y="93"/>
                    </a:cubicBezTo>
                    <a:cubicBezTo>
                      <a:pt x="22" y="94"/>
                      <a:pt x="20" y="93"/>
                      <a:pt x="22" y="93"/>
                    </a:cubicBezTo>
                    <a:cubicBezTo>
                      <a:pt x="20" y="92"/>
                      <a:pt x="20" y="92"/>
                      <a:pt x="20" y="92"/>
                    </a:cubicBezTo>
                    <a:cubicBezTo>
                      <a:pt x="20" y="92"/>
                      <a:pt x="18" y="92"/>
                      <a:pt x="18" y="92"/>
                    </a:cubicBezTo>
                    <a:cubicBezTo>
                      <a:pt x="19" y="92"/>
                      <a:pt x="20" y="93"/>
                      <a:pt x="21" y="94"/>
                    </a:cubicBezTo>
                    <a:cubicBezTo>
                      <a:pt x="21" y="94"/>
                      <a:pt x="20" y="93"/>
                      <a:pt x="19" y="93"/>
                    </a:cubicBezTo>
                    <a:cubicBezTo>
                      <a:pt x="19" y="93"/>
                      <a:pt x="20" y="94"/>
                      <a:pt x="21" y="94"/>
                    </a:cubicBezTo>
                    <a:cubicBezTo>
                      <a:pt x="20" y="94"/>
                      <a:pt x="19" y="94"/>
                      <a:pt x="18" y="93"/>
                    </a:cubicBezTo>
                    <a:cubicBezTo>
                      <a:pt x="16" y="92"/>
                      <a:pt x="16" y="92"/>
                      <a:pt x="16" y="92"/>
                    </a:cubicBezTo>
                    <a:cubicBezTo>
                      <a:pt x="16" y="92"/>
                      <a:pt x="16" y="92"/>
                      <a:pt x="16" y="92"/>
                    </a:cubicBezTo>
                    <a:cubicBezTo>
                      <a:pt x="14" y="91"/>
                      <a:pt x="15" y="91"/>
                      <a:pt x="13" y="90"/>
                    </a:cubicBezTo>
                    <a:cubicBezTo>
                      <a:pt x="13" y="90"/>
                      <a:pt x="13" y="91"/>
                      <a:pt x="14" y="91"/>
                    </a:cubicBezTo>
                    <a:cubicBezTo>
                      <a:pt x="16" y="92"/>
                      <a:pt x="17" y="94"/>
                      <a:pt x="19" y="95"/>
                    </a:cubicBezTo>
                    <a:cubicBezTo>
                      <a:pt x="20" y="96"/>
                      <a:pt x="13" y="92"/>
                      <a:pt x="17" y="95"/>
                    </a:cubicBezTo>
                    <a:cubicBezTo>
                      <a:pt x="17" y="95"/>
                      <a:pt x="19" y="96"/>
                      <a:pt x="18" y="95"/>
                    </a:cubicBezTo>
                    <a:cubicBezTo>
                      <a:pt x="18" y="96"/>
                      <a:pt x="21" y="97"/>
                      <a:pt x="20" y="97"/>
                    </a:cubicBezTo>
                    <a:cubicBezTo>
                      <a:pt x="19" y="96"/>
                      <a:pt x="17" y="96"/>
                      <a:pt x="16" y="95"/>
                    </a:cubicBezTo>
                    <a:cubicBezTo>
                      <a:pt x="17" y="95"/>
                      <a:pt x="17" y="95"/>
                      <a:pt x="16" y="94"/>
                    </a:cubicBezTo>
                    <a:cubicBezTo>
                      <a:pt x="15" y="94"/>
                      <a:pt x="14" y="93"/>
                      <a:pt x="14" y="93"/>
                    </a:cubicBezTo>
                    <a:cubicBezTo>
                      <a:pt x="14" y="94"/>
                      <a:pt x="14" y="94"/>
                      <a:pt x="15" y="95"/>
                    </a:cubicBezTo>
                    <a:cubicBezTo>
                      <a:pt x="16" y="95"/>
                      <a:pt x="15" y="94"/>
                      <a:pt x="16" y="95"/>
                    </a:cubicBezTo>
                    <a:cubicBezTo>
                      <a:pt x="17" y="96"/>
                      <a:pt x="15" y="95"/>
                      <a:pt x="17" y="96"/>
                    </a:cubicBezTo>
                    <a:cubicBezTo>
                      <a:pt x="17" y="96"/>
                      <a:pt x="18" y="97"/>
                      <a:pt x="19" y="97"/>
                    </a:cubicBezTo>
                    <a:cubicBezTo>
                      <a:pt x="19" y="98"/>
                      <a:pt x="19" y="98"/>
                      <a:pt x="19" y="98"/>
                    </a:cubicBezTo>
                    <a:cubicBezTo>
                      <a:pt x="19" y="97"/>
                      <a:pt x="19" y="97"/>
                      <a:pt x="19" y="97"/>
                    </a:cubicBezTo>
                    <a:cubicBezTo>
                      <a:pt x="18" y="97"/>
                      <a:pt x="20" y="98"/>
                      <a:pt x="20" y="99"/>
                    </a:cubicBezTo>
                    <a:cubicBezTo>
                      <a:pt x="18" y="98"/>
                      <a:pt x="18" y="98"/>
                      <a:pt x="18" y="98"/>
                    </a:cubicBezTo>
                    <a:cubicBezTo>
                      <a:pt x="16" y="97"/>
                      <a:pt x="19" y="97"/>
                      <a:pt x="16" y="96"/>
                    </a:cubicBezTo>
                    <a:cubicBezTo>
                      <a:pt x="16" y="96"/>
                      <a:pt x="17" y="97"/>
                      <a:pt x="16" y="97"/>
                    </a:cubicBezTo>
                    <a:cubicBezTo>
                      <a:pt x="16" y="97"/>
                      <a:pt x="16" y="97"/>
                      <a:pt x="16" y="97"/>
                    </a:cubicBezTo>
                    <a:cubicBezTo>
                      <a:pt x="16" y="97"/>
                      <a:pt x="13" y="95"/>
                      <a:pt x="14" y="96"/>
                    </a:cubicBezTo>
                    <a:cubicBezTo>
                      <a:pt x="15" y="97"/>
                      <a:pt x="15" y="97"/>
                      <a:pt x="16" y="98"/>
                    </a:cubicBezTo>
                    <a:cubicBezTo>
                      <a:pt x="16" y="98"/>
                      <a:pt x="17" y="99"/>
                      <a:pt x="17" y="99"/>
                    </a:cubicBezTo>
                    <a:cubicBezTo>
                      <a:pt x="15" y="98"/>
                      <a:pt x="16" y="100"/>
                      <a:pt x="15" y="98"/>
                    </a:cubicBezTo>
                    <a:cubicBezTo>
                      <a:pt x="16" y="99"/>
                      <a:pt x="16" y="98"/>
                      <a:pt x="15" y="97"/>
                    </a:cubicBezTo>
                    <a:cubicBezTo>
                      <a:pt x="12" y="96"/>
                      <a:pt x="15" y="97"/>
                      <a:pt x="13" y="95"/>
                    </a:cubicBezTo>
                    <a:cubicBezTo>
                      <a:pt x="13" y="96"/>
                      <a:pt x="11" y="95"/>
                      <a:pt x="9" y="94"/>
                    </a:cubicBezTo>
                    <a:cubicBezTo>
                      <a:pt x="9" y="94"/>
                      <a:pt x="10" y="94"/>
                      <a:pt x="10" y="94"/>
                    </a:cubicBezTo>
                    <a:cubicBezTo>
                      <a:pt x="11" y="95"/>
                      <a:pt x="11" y="95"/>
                      <a:pt x="12" y="96"/>
                    </a:cubicBezTo>
                    <a:cubicBezTo>
                      <a:pt x="12" y="96"/>
                      <a:pt x="12" y="97"/>
                      <a:pt x="13" y="98"/>
                    </a:cubicBezTo>
                    <a:cubicBezTo>
                      <a:pt x="13" y="98"/>
                      <a:pt x="11" y="97"/>
                      <a:pt x="11" y="97"/>
                    </a:cubicBezTo>
                    <a:cubicBezTo>
                      <a:pt x="12" y="97"/>
                      <a:pt x="11" y="98"/>
                      <a:pt x="10" y="98"/>
                    </a:cubicBezTo>
                    <a:cubicBezTo>
                      <a:pt x="13" y="99"/>
                      <a:pt x="11" y="99"/>
                      <a:pt x="12" y="100"/>
                    </a:cubicBezTo>
                    <a:cubicBezTo>
                      <a:pt x="13" y="100"/>
                      <a:pt x="15" y="100"/>
                      <a:pt x="16" y="101"/>
                    </a:cubicBezTo>
                    <a:cubicBezTo>
                      <a:pt x="15" y="101"/>
                      <a:pt x="15" y="100"/>
                      <a:pt x="14" y="100"/>
                    </a:cubicBezTo>
                    <a:cubicBezTo>
                      <a:pt x="15" y="101"/>
                      <a:pt x="12" y="99"/>
                      <a:pt x="14" y="101"/>
                    </a:cubicBezTo>
                    <a:cubicBezTo>
                      <a:pt x="13" y="100"/>
                      <a:pt x="11" y="99"/>
                      <a:pt x="10" y="98"/>
                    </a:cubicBezTo>
                    <a:cubicBezTo>
                      <a:pt x="10" y="99"/>
                      <a:pt x="9" y="97"/>
                      <a:pt x="8" y="98"/>
                    </a:cubicBezTo>
                    <a:cubicBezTo>
                      <a:pt x="9" y="99"/>
                      <a:pt x="10" y="99"/>
                      <a:pt x="10" y="100"/>
                    </a:cubicBezTo>
                    <a:cubicBezTo>
                      <a:pt x="8" y="100"/>
                      <a:pt x="9" y="101"/>
                      <a:pt x="9" y="102"/>
                    </a:cubicBezTo>
                    <a:cubicBezTo>
                      <a:pt x="8" y="101"/>
                      <a:pt x="6" y="100"/>
                      <a:pt x="6" y="100"/>
                    </a:cubicBezTo>
                    <a:cubicBezTo>
                      <a:pt x="6" y="101"/>
                      <a:pt x="8" y="101"/>
                      <a:pt x="7" y="101"/>
                    </a:cubicBezTo>
                    <a:cubicBezTo>
                      <a:pt x="6" y="101"/>
                      <a:pt x="6" y="101"/>
                      <a:pt x="6" y="101"/>
                    </a:cubicBezTo>
                    <a:cubicBezTo>
                      <a:pt x="7" y="101"/>
                      <a:pt x="5" y="101"/>
                      <a:pt x="7" y="102"/>
                    </a:cubicBezTo>
                    <a:cubicBezTo>
                      <a:pt x="5" y="101"/>
                      <a:pt x="5" y="101"/>
                      <a:pt x="5" y="101"/>
                    </a:cubicBezTo>
                    <a:cubicBezTo>
                      <a:pt x="5" y="101"/>
                      <a:pt x="6" y="102"/>
                      <a:pt x="6" y="102"/>
                    </a:cubicBezTo>
                    <a:cubicBezTo>
                      <a:pt x="5" y="101"/>
                      <a:pt x="4" y="101"/>
                      <a:pt x="4" y="101"/>
                    </a:cubicBezTo>
                    <a:cubicBezTo>
                      <a:pt x="2" y="100"/>
                      <a:pt x="4" y="101"/>
                      <a:pt x="4" y="102"/>
                    </a:cubicBezTo>
                    <a:cubicBezTo>
                      <a:pt x="5" y="102"/>
                      <a:pt x="5" y="102"/>
                      <a:pt x="5" y="102"/>
                    </a:cubicBezTo>
                    <a:cubicBezTo>
                      <a:pt x="6" y="103"/>
                      <a:pt x="4" y="103"/>
                      <a:pt x="5" y="104"/>
                    </a:cubicBezTo>
                    <a:cubicBezTo>
                      <a:pt x="3" y="103"/>
                      <a:pt x="3" y="103"/>
                      <a:pt x="3" y="103"/>
                    </a:cubicBezTo>
                    <a:cubicBezTo>
                      <a:pt x="4" y="104"/>
                      <a:pt x="4" y="104"/>
                      <a:pt x="4" y="104"/>
                    </a:cubicBezTo>
                    <a:cubicBezTo>
                      <a:pt x="3" y="103"/>
                      <a:pt x="2" y="103"/>
                      <a:pt x="3" y="103"/>
                    </a:cubicBezTo>
                    <a:cubicBezTo>
                      <a:pt x="0" y="101"/>
                      <a:pt x="0" y="101"/>
                      <a:pt x="0" y="101"/>
                    </a:cubicBezTo>
                    <a:cubicBezTo>
                      <a:pt x="1" y="101"/>
                      <a:pt x="2" y="102"/>
                      <a:pt x="3" y="103"/>
                    </a:cubicBezTo>
                    <a:cubicBezTo>
                      <a:pt x="4" y="103"/>
                      <a:pt x="4" y="102"/>
                      <a:pt x="3" y="102"/>
                    </a:cubicBezTo>
                    <a:cubicBezTo>
                      <a:pt x="3" y="102"/>
                      <a:pt x="3" y="102"/>
                      <a:pt x="3" y="102"/>
                    </a:cubicBezTo>
                    <a:cubicBezTo>
                      <a:pt x="2" y="101"/>
                      <a:pt x="2" y="101"/>
                      <a:pt x="1" y="101"/>
                    </a:cubicBezTo>
                    <a:cubicBezTo>
                      <a:pt x="1" y="101"/>
                      <a:pt x="0" y="101"/>
                      <a:pt x="1" y="101"/>
                    </a:cubicBezTo>
                    <a:cubicBezTo>
                      <a:pt x="0" y="100"/>
                      <a:pt x="0" y="100"/>
                      <a:pt x="0" y="100"/>
                    </a:cubicBezTo>
                    <a:cubicBezTo>
                      <a:pt x="1" y="100"/>
                      <a:pt x="1" y="100"/>
                      <a:pt x="2" y="100"/>
                    </a:cubicBezTo>
                    <a:cubicBezTo>
                      <a:pt x="0" y="100"/>
                      <a:pt x="0" y="99"/>
                      <a:pt x="0" y="99"/>
                    </a:cubicBezTo>
                    <a:cubicBezTo>
                      <a:pt x="2" y="100"/>
                      <a:pt x="0" y="98"/>
                      <a:pt x="0" y="98"/>
                    </a:cubicBezTo>
                    <a:cubicBezTo>
                      <a:pt x="2" y="99"/>
                      <a:pt x="3" y="99"/>
                      <a:pt x="3" y="100"/>
                    </a:cubicBezTo>
                    <a:cubicBezTo>
                      <a:pt x="4" y="100"/>
                      <a:pt x="3" y="100"/>
                      <a:pt x="4" y="100"/>
                    </a:cubicBezTo>
                    <a:cubicBezTo>
                      <a:pt x="3" y="99"/>
                      <a:pt x="2" y="98"/>
                      <a:pt x="1" y="97"/>
                    </a:cubicBezTo>
                    <a:cubicBezTo>
                      <a:pt x="2" y="98"/>
                      <a:pt x="2" y="98"/>
                      <a:pt x="2" y="98"/>
                    </a:cubicBezTo>
                    <a:cubicBezTo>
                      <a:pt x="2" y="97"/>
                      <a:pt x="0" y="97"/>
                      <a:pt x="1" y="96"/>
                    </a:cubicBezTo>
                    <a:cubicBezTo>
                      <a:pt x="2" y="96"/>
                      <a:pt x="2" y="95"/>
                      <a:pt x="3" y="95"/>
                    </a:cubicBezTo>
                    <a:cubicBezTo>
                      <a:pt x="4" y="96"/>
                      <a:pt x="4" y="96"/>
                      <a:pt x="4" y="96"/>
                    </a:cubicBezTo>
                    <a:cubicBezTo>
                      <a:pt x="1" y="94"/>
                      <a:pt x="3" y="94"/>
                      <a:pt x="2" y="93"/>
                    </a:cubicBezTo>
                    <a:cubicBezTo>
                      <a:pt x="4" y="93"/>
                      <a:pt x="2" y="91"/>
                      <a:pt x="4" y="92"/>
                    </a:cubicBezTo>
                    <a:cubicBezTo>
                      <a:pt x="4" y="90"/>
                      <a:pt x="4" y="89"/>
                      <a:pt x="5" y="88"/>
                    </a:cubicBezTo>
                    <a:cubicBezTo>
                      <a:pt x="6" y="89"/>
                      <a:pt x="6" y="89"/>
                      <a:pt x="6" y="89"/>
                    </a:cubicBezTo>
                    <a:cubicBezTo>
                      <a:pt x="5" y="88"/>
                      <a:pt x="7" y="90"/>
                      <a:pt x="7" y="89"/>
                    </a:cubicBezTo>
                    <a:cubicBezTo>
                      <a:pt x="6" y="89"/>
                      <a:pt x="6" y="88"/>
                      <a:pt x="5" y="87"/>
                    </a:cubicBezTo>
                    <a:cubicBezTo>
                      <a:pt x="6" y="87"/>
                      <a:pt x="5" y="86"/>
                      <a:pt x="5" y="85"/>
                    </a:cubicBezTo>
                    <a:cubicBezTo>
                      <a:pt x="6" y="86"/>
                      <a:pt x="6" y="86"/>
                      <a:pt x="6" y="86"/>
                    </a:cubicBezTo>
                    <a:cubicBezTo>
                      <a:pt x="4" y="84"/>
                      <a:pt x="6" y="84"/>
                      <a:pt x="7" y="84"/>
                    </a:cubicBezTo>
                    <a:cubicBezTo>
                      <a:pt x="7" y="84"/>
                      <a:pt x="8" y="85"/>
                      <a:pt x="8" y="85"/>
                    </a:cubicBezTo>
                    <a:cubicBezTo>
                      <a:pt x="7" y="83"/>
                      <a:pt x="7" y="83"/>
                      <a:pt x="6" y="82"/>
                    </a:cubicBezTo>
                    <a:cubicBezTo>
                      <a:pt x="6" y="82"/>
                      <a:pt x="7" y="81"/>
                      <a:pt x="8" y="81"/>
                    </a:cubicBezTo>
                    <a:cubicBezTo>
                      <a:pt x="6" y="79"/>
                      <a:pt x="8" y="78"/>
                      <a:pt x="8" y="76"/>
                    </a:cubicBezTo>
                    <a:cubicBezTo>
                      <a:pt x="9" y="77"/>
                      <a:pt x="9" y="77"/>
                      <a:pt x="9" y="77"/>
                    </a:cubicBezTo>
                    <a:cubicBezTo>
                      <a:pt x="7" y="74"/>
                      <a:pt x="10" y="74"/>
                      <a:pt x="9" y="72"/>
                    </a:cubicBezTo>
                    <a:cubicBezTo>
                      <a:pt x="12" y="74"/>
                      <a:pt x="12" y="74"/>
                      <a:pt x="12" y="74"/>
                    </a:cubicBezTo>
                    <a:cubicBezTo>
                      <a:pt x="12" y="74"/>
                      <a:pt x="11" y="72"/>
                      <a:pt x="10" y="72"/>
                    </a:cubicBezTo>
                    <a:cubicBezTo>
                      <a:pt x="11" y="72"/>
                      <a:pt x="9" y="70"/>
                      <a:pt x="11" y="71"/>
                    </a:cubicBezTo>
                    <a:cubicBezTo>
                      <a:pt x="12" y="71"/>
                      <a:pt x="10" y="70"/>
                      <a:pt x="10" y="70"/>
                    </a:cubicBezTo>
                    <a:cubicBezTo>
                      <a:pt x="12" y="69"/>
                      <a:pt x="12" y="69"/>
                      <a:pt x="12" y="68"/>
                    </a:cubicBezTo>
                    <a:cubicBezTo>
                      <a:pt x="11" y="68"/>
                      <a:pt x="11" y="68"/>
                      <a:pt x="11" y="68"/>
                    </a:cubicBezTo>
                    <a:cubicBezTo>
                      <a:pt x="12" y="69"/>
                      <a:pt x="13" y="69"/>
                      <a:pt x="13" y="69"/>
                    </a:cubicBezTo>
                    <a:cubicBezTo>
                      <a:pt x="12" y="68"/>
                      <a:pt x="14" y="69"/>
                      <a:pt x="11" y="67"/>
                    </a:cubicBezTo>
                    <a:cubicBezTo>
                      <a:pt x="13" y="67"/>
                      <a:pt x="11" y="65"/>
                      <a:pt x="13" y="65"/>
                    </a:cubicBezTo>
                    <a:cubicBezTo>
                      <a:pt x="13" y="65"/>
                      <a:pt x="13" y="65"/>
                      <a:pt x="12" y="65"/>
                    </a:cubicBezTo>
                    <a:cubicBezTo>
                      <a:pt x="13" y="64"/>
                      <a:pt x="14" y="64"/>
                      <a:pt x="13" y="63"/>
                    </a:cubicBezTo>
                    <a:cubicBezTo>
                      <a:pt x="14" y="63"/>
                      <a:pt x="15" y="64"/>
                      <a:pt x="15" y="64"/>
                    </a:cubicBezTo>
                    <a:cubicBezTo>
                      <a:pt x="15" y="63"/>
                      <a:pt x="14" y="63"/>
                      <a:pt x="14" y="63"/>
                    </a:cubicBezTo>
                    <a:cubicBezTo>
                      <a:pt x="13" y="61"/>
                      <a:pt x="16" y="61"/>
                      <a:pt x="16" y="60"/>
                    </a:cubicBezTo>
                    <a:cubicBezTo>
                      <a:pt x="16" y="58"/>
                      <a:pt x="17" y="57"/>
                      <a:pt x="18" y="55"/>
                    </a:cubicBezTo>
                    <a:cubicBezTo>
                      <a:pt x="19" y="55"/>
                      <a:pt x="19" y="55"/>
                      <a:pt x="19" y="55"/>
                    </a:cubicBezTo>
                    <a:cubicBezTo>
                      <a:pt x="17" y="54"/>
                      <a:pt x="21" y="55"/>
                      <a:pt x="19" y="53"/>
                    </a:cubicBezTo>
                    <a:cubicBezTo>
                      <a:pt x="19" y="54"/>
                      <a:pt x="19" y="53"/>
                      <a:pt x="20" y="54"/>
                    </a:cubicBezTo>
                    <a:cubicBezTo>
                      <a:pt x="19" y="52"/>
                      <a:pt x="22" y="53"/>
                      <a:pt x="21" y="52"/>
                    </a:cubicBezTo>
                    <a:cubicBezTo>
                      <a:pt x="21" y="52"/>
                      <a:pt x="21" y="52"/>
                      <a:pt x="21" y="52"/>
                    </a:cubicBezTo>
                    <a:cubicBezTo>
                      <a:pt x="22" y="52"/>
                      <a:pt x="21" y="51"/>
                      <a:pt x="22" y="51"/>
                    </a:cubicBezTo>
                    <a:cubicBezTo>
                      <a:pt x="23" y="51"/>
                      <a:pt x="23" y="51"/>
                      <a:pt x="23" y="51"/>
                    </a:cubicBezTo>
                    <a:cubicBezTo>
                      <a:pt x="24" y="52"/>
                      <a:pt x="21" y="50"/>
                      <a:pt x="24" y="51"/>
                    </a:cubicBezTo>
                    <a:cubicBezTo>
                      <a:pt x="24" y="51"/>
                      <a:pt x="23" y="50"/>
                      <a:pt x="23" y="50"/>
                    </a:cubicBezTo>
                    <a:cubicBezTo>
                      <a:pt x="25" y="49"/>
                      <a:pt x="24" y="47"/>
                      <a:pt x="24" y="45"/>
                    </a:cubicBezTo>
                    <a:cubicBezTo>
                      <a:pt x="26" y="45"/>
                      <a:pt x="28" y="48"/>
                      <a:pt x="27" y="46"/>
                    </a:cubicBezTo>
                    <a:cubicBezTo>
                      <a:pt x="27" y="46"/>
                      <a:pt x="26" y="45"/>
                      <a:pt x="26" y="46"/>
                    </a:cubicBezTo>
                    <a:cubicBezTo>
                      <a:pt x="26" y="45"/>
                      <a:pt x="30" y="47"/>
                      <a:pt x="28" y="46"/>
                    </a:cubicBezTo>
                    <a:cubicBezTo>
                      <a:pt x="27" y="45"/>
                      <a:pt x="28" y="45"/>
                      <a:pt x="27" y="45"/>
                    </a:cubicBezTo>
                    <a:cubicBezTo>
                      <a:pt x="28" y="44"/>
                      <a:pt x="29" y="45"/>
                      <a:pt x="29" y="44"/>
                    </a:cubicBezTo>
                    <a:cubicBezTo>
                      <a:pt x="29" y="45"/>
                      <a:pt x="29" y="45"/>
                      <a:pt x="29" y="45"/>
                    </a:cubicBezTo>
                    <a:cubicBezTo>
                      <a:pt x="27" y="43"/>
                      <a:pt x="29" y="43"/>
                      <a:pt x="27" y="41"/>
                    </a:cubicBezTo>
                    <a:cubicBezTo>
                      <a:pt x="28" y="37"/>
                      <a:pt x="28" y="33"/>
                      <a:pt x="30" y="30"/>
                    </a:cubicBezTo>
                    <a:cubicBezTo>
                      <a:pt x="32" y="28"/>
                      <a:pt x="33" y="24"/>
                      <a:pt x="36" y="22"/>
                    </a:cubicBezTo>
                    <a:cubicBezTo>
                      <a:pt x="38" y="22"/>
                      <a:pt x="38" y="22"/>
                      <a:pt x="38" y="21"/>
                    </a:cubicBezTo>
                    <a:cubicBezTo>
                      <a:pt x="38" y="21"/>
                      <a:pt x="38" y="21"/>
                      <a:pt x="38" y="21"/>
                    </a:cubicBezTo>
                    <a:cubicBezTo>
                      <a:pt x="37" y="20"/>
                      <a:pt x="39" y="21"/>
                      <a:pt x="37" y="20"/>
                    </a:cubicBezTo>
                    <a:cubicBezTo>
                      <a:pt x="38" y="19"/>
                      <a:pt x="38" y="17"/>
                      <a:pt x="39" y="16"/>
                    </a:cubicBezTo>
                    <a:cubicBezTo>
                      <a:pt x="39" y="16"/>
                      <a:pt x="40" y="17"/>
                      <a:pt x="40" y="17"/>
                    </a:cubicBezTo>
                    <a:cubicBezTo>
                      <a:pt x="39" y="16"/>
                      <a:pt x="39" y="16"/>
                      <a:pt x="39" y="16"/>
                    </a:cubicBezTo>
                    <a:cubicBezTo>
                      <a:pt x="40" y="16"/>
                      <a:pt x="40" y="16"/>
                      <a:pt x="40" y="16"/>
                    </a:cubicBezTo>
                    <a:cubicBezTo>
                      <a:pt x="39" y="16"/>
                      <a:pt x="39" y="15"/>
                      <a:pt x="38" y="15"/>
                    </a:cubicBezTo>
                    <a:cubicBezTo>
                      <a:pt x="38" y="12"/>
                      <a:pt x="43" y="11"/>
                      <a:pt x="44" y="7"/>
                    </a:cubicBezTo>
                    <a:cubicBezTo>
                      <a:pt x="45" y="7"/>
                      <a:pt x="45" y="6"/>
                      <a:pt x="45" y="5"/>
                    </a:cubicBezTo>
                    <a:cubicBezTo>
                      <a:pt x="49" y="4"/>
                      <a:pt x="52" y="3"/>
                      <a:pt x="51" y="0"/>
                    </a:cubicBezTo>
                    <a:cubicBezTo>
                      <a:pt x="51" y="0"/>
                      <a:pt x="56" y="2"/>
                      <a:pt x="56" y="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14" name="Freeform 79"/>
              <p:cNvSpPr/>
              <p:nvPr/>
            </p:nvSpPr>
            <p:spPr bwMode="auto">
              <a:xfrm>
                <a:off x="9640888" y="2033588"/>
                <a:ext cx="11112" cy="3175"/>
              </a:xfrm>
              <a:custGeom>
                <a:avLst/>
                <a:gdLst>
                  <a:gd name="T0" fmla="*/ 0 w 3"/>
                  <a:gd name="T1" fmla="*/ 0 h 1"/>
                  <a:gd name="T2" fmla="*/ 3 w 3"/>
                  <a:gd name="T3" fmla="*/ 1 h 1"/>
                  <a:gd name="T4" fmla="*/ 0 w 3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1">
                    <a:moveTo>
                      <a:pt x="0" y="0"/>
                    </a:moveTo>
                    <a:cubicBezTo>
                      <a:pt x="1" y="0"/>
                      <a:pt x="2" y="0"/>
                      <a:pt x="3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15" name="Freeform 80"/>
              <p:cNvSpPr/>
              <p:nvPr/>
            </p:nvSpPr>
            <p:spPr bwMode="auto">
              <a:xfrm>
                <a:off x="9690100" y="2025651"/>
                <a:ext cx="3175" cy="0"/>
              </a:xfrm>
              <a:custGeom>
                <a:avLst/>
                <a:gdLst>
                  <a:gd name="T0" fmla="*/ 0 w 1"/>
                  <a:gd name="T1" fmla="*/ 0 w 1"/>
                  <a:gd name="T2" fmla="*/ 1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16" name="Freeform 81"/>
              <p:cNvSpPr/>
              <p:nvPr/>
            </p:nvSpPr>
            <p:spPr bwMode="auto">
              <a:xfrm>
                <a:off x="9693275" y="2019301"/>
                <a:ext cx="7937" cy="6350"/>
              </a:xfrm>
              <a:custGeom>
                <a:avLst/>
                <a:gdLst>
                  <a:gd name="T0" fmla="*/ 0 w 2"/>
                  <a:gd name="T1" fmla="*/ 0 h 2"/>
                  <a:gd name="T2" fmla="*/ 2 w 2"/>
                  <a:gd name="T3" fmla="*/ 2 h 2"/>
                  <a:gd name="T4" fmla="*/ 0 w 2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1" y="1"/>
                      <a:pt x="2" y="1"/>
                      <a:pt x="2" y="2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17" name="Freeform 82"/>
              <p:cNvSpPr/>
              <p:nvPr/>
            </p:nvSpPr>
            <p:spPr bwMode="auto">
              <a:xfrm>
                <a:off x="9712325" y="2019301"/>
                <a:ext cx="4762" cy="3175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1 h 1"/>
                  <a:gd name="T4" fmla="*/ 0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1"/>
                      <a:pt x="1" y="1"/>
                      <a:pt x="0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18" name="Freeform 83"/>
              <p:cNvSpPr/>
              <p:nvPr/>
            </p:nvSpPr>
            <p:spPr bwMode="auto">
              <a:xfrm>
                <a:off x="9705975" y="2014538"/>
                <a:ext cx="3175" cy="4763"/>
              </a:xfrm>
              <a:custGeom>
                <a:avLst/>
                <a:gdLst>
                  <a:gd name="T0" fmla="*/ 0 w 1"/>
                  <a:gd name="T1" fmla="*/ 0 h 1"/>
                  <a:gd name="T2" fmla="*/ 1 w 1"/>
                  <a:gd name="T3" fmla="*/ 1 h 1"/>
                  <a:gd name="T4" fmla="*/ 0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0" y="0"/>
                      <a:pt x="1" y="1"/>
                    </a:cubicBezTo>
                    <a:cubicBezTo>
                      <a:pt x="0" y="0"/>
                      <a:pt x="1" y="1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19" name="Freeform 84"/>
              <p:cNvSpPr/>
              <p:nvPr/>
            </p:nvSpPr>
            <p:spPr bwMode="auto">
              <a:xfrm>
                <a:off x="9720263" y="2003426"/>
                <a:ext cx="3175" cy="7938"/>
              </a:xfrm>
              <a:custGeom>
                <a:avLst/>
                <a:gdLst>
                  <a:gd name="T0" fmla="*/ 0 w 1"/>
                  <a:gd name="T1" fmla="*/ 1 h 2"/>
                  <a:gd name="T2" fmla="*/ 0 w 1"/>
                  <a:gd name="T3" fmla="*/ 1 h 2"/>
                  <a:gd name="T4" fmla="*/ 0 w 1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1"/>
                    </a:moveTo>
                    <a:cubicBezTo>
                      <a:pt x="0" y="1"/>
                      <a:pt x="0" y="0"/>
                      <a:pt x="0" y="1"/>
                    </a:cubicBezTo>
                    <a:cubicBezTo>
                      <a:pt x="0" y="1"/>
                      <a:pt x="1" y="2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20" name="Freeform 85"/>
              <p:cNvSpPr/>
              <p:nvPr/>
            </p:nvSpPr>
            <p:spPr bwMode="auto">
              <a:xfrm>
                <a:off x="9720263" y="2000251"/>
                <a:ext cx="3175" cy="0"/>
              </a:xfrm>
              <a:custGeom>
                <a:avLst/>
                <a:gdLst>
                  <a:gd name="T0" fmla="*/ 0 w 1"/>
                  <a:gd name="T1" fmla="*/ 0 w 1"/>
                  <a:gd name="T2" fmla="*/ 1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21" name="Freeform 86"/>
              <p:cNvSpPr/>
              <p:nvPr/>
            </p:nvSpPr>
            <p:spPr bwMode="auto">
              <a:xfrm>
                <a:off x="9772650" y="1879601"/>
                <a:ext cx="4762" cy="3175"/>
              </a:xfrm>
              <a:custGeom>
                <a:avLst/>
                <a:gdLst>
                  <a:gd name="T0" fmla="*/ 0 w 3"/>
                  <a:gd name="T1" fmla="*/ 0 h 2"/>
                  <a:gd name="T2" fmla="*/ 3 w 3"/>
                  <a:gd name="T3" fmla="*/ 2 h 2"/>
                  <a:gd name="T4" fmla="*/ 0 w 3"/>
                  <a:gd name="T5" fmla="*/ 0 h 2"/>
                  <a:gd name="T6" fmla="*/ 0 w 3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2">
                    <a:moveTo>
                      <a:pt x="0" y="0"/>
                    </a:moveTo>
                    <a:lnTo>
                      <a:pt x="3" y="2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22" name="Freeform 87"/>
              <p:cNvSpPr/>
              <p:nvPr/>
            </p:nvSpPr>
            <p:spPr bwMode="auto">
              <a:xfrm>
                <a:off x="9802813" y="1830388"/>
                <a:ext cx="3175" cy="3175"/>
              </a:xfrm>
              <a:custGeom>
                <a:avLst/>
                <a:gdLst>
                  <a:gd name="T0" fmla="*/ 0 w 1"/>
                  <a:gd name="T1" fmla="*/ 0 h 1"/>
                  <a:gd name="T2" fmla="*/ 1 w 1"/>
                  <a:gd name="T3" fmla="*/ 0 h 1"/>
                  <a:gd name="T4" fmla="*/ 0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1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23" name="Freeform 88"/>
              <p:cNvSpPr/>
              <p:nvPr/>
            </p:nvSpPr>
            <p:spPr bwMode="auto">
              <a:xfrm>
                <a:off x="9799638" y="1792288"/>
                <a:ext cx="3175" cy="4763"/>
              </a:xfrm>
              <a:custGeom>
                <a:avLst/>
                <a:gdLst>
                  <a:gd name="T0" fmla="*/ 2 w 2"/>
                  <a:gd name="T1" fmla="*/ 3 h 3"/>
                  <a:gd name="T2" fmla="*/ 2 w 2"/>
                  <a:gd name="T3" fmla="*/ 3 h 3"/>
                  <a:gd name="T4" fmla="*/ 0 w 2"/>
                  <a:gd name="T5" fmla="*/ 0 h 3"/>
                  <a:gd name="T6" fmla="*/ 2 w 2"/>
                  <a:gd name="T7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3">
                    <a:moveTo>
                      <a:pt x="2" y="3"/>
                    </a:moveTo>
                    <a:lnTo>
                      <a:pt x="2" y="3"/>
                    </a:lnTo>
                    <a:lnTo>
                      <a:pt x="0" y="0"/>
                    </a:lnTo>
                    <a:lnTo>
                      <a:pt x="2" y="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24" name="Freeform 89"/>
              <p:cNvSpPr/>
              <p:nvPr/>
            </p:nvSpPr>
            <p:spPr bwMode="auto">
              <a:xfrm>
                <a:off x="9937750" y="2360613"/>
                <a:ext cx="4762" cy="7938"/>
              </a:xfrm>
              <a:custGeom>
                <a:avLst/>
                <a:gdLst>
                  <a:gd name="T0" fmla="*/ 0 w 1"/>
                  <a:gd name="T1" fmla="*/ 0 h 2"/>
                  <a:gd name="T2" fmla="*/ 0 w 1"/>
                  <a:gd name="T3" fmla="*/ 1 h 2"/>
                  <a:gd name="T4" fmla="*/ 0 w 1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cubicBezTo>
                      <a:pt x="0" y="1"/>
                      <a:pt x="1" y="2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25" name="Freeform 90"/>
              <p:cNvSpPr/>
              <p:nvPr/>
            </p:nvSpPr>
            <p:spPr bwMode="auto">
              <a:xfrm>
                <a:off x="9945688" y="2259013"/>
                <a:ext cx="376237" cy="158750"/>
              </a:xfrm>
              <a:custGeom>
                <a:avLst/>
                <a:gdLst>
                  <a:gd name="T0" fmla="*/ 89 w 100"/>
                  <a:gd name="T1" fmla="*/ 12 h 42"/>
                  <a:gd name="T2" fmla="*/ 86 w 100"/>
                  <a:gd name="T3" fmla="*/ 13 h 42"/>
                  <a:gd name="T4" fmla="*/ 81 w 100"/>
                  <a:gd name="T5" fmla="*/ 19 h 42"/>
                  <a:gd name="T6" fmla="*/ 79 w 100"/>
                  <a:gd name="T7" fmla="*/ 19 h 42"/>
                  <a:gd name="T8" fmla="*/ 72 w 100"/>
                  <a:gd name="T9" fmla="*/ 19 h 42"/>
                  <a:gd name="T10" fmla="*/ 70 w 100"/>
                  <a:gd name="T11" fmla="*/ 19 h 42"/>
                  <a:gd name="T12" fmla="*/ 67 w 100"/>
                  <a:gd name="T13" fmla="*/ 22 h 42"/>
                  <a:gd name="T14" fmla="*/ 64 w 100"/>
                  <a:gd name="T15" fmla="*/ 22 h 42"/>
                  <a:gd name="T16" fmla="*/ 62 w 100"/>
                  <a:gd name="T17" fmla="*/ 21 h 42"/>
                  <a:gd name="T18" fmla="*/ 61 w 100"/>
                  <a:gd name="T19" fmla="*/ 23 h 42"/>
                  <a:gd name="T20" fmla="*/ 57 w 100"/>
                  <a:gd name="T21" fmla="*/ 26 h 42"/>
                  <a:gd name="T22" fmla="*/ 55 w 100"/>
                  <a:gd name="T23" fmla="*/ 26 h 42"/>
                  <a:gd name="T24" fmla="*/ 53 w 100"/>
                  <a:gd name="T25" fmla="*/ 29 h 42"/>
                  <a:gd name="T26" fmla="*/ 51 w 100"/>
                  <a:gd name="T27" fmla="*/ 28 h 42"/>
                  <a:gd name="T28" fmla="*/ 48 w 100"/>
                  <a:gd name="T29" fmla="*/ 29 h 42"/>
                  <a:gd name="T30" fmla="*/ 44 w 100"/>
                  <a:gd name="T31" fmla="*/ 28 h 42"/>
                  <a:gd name="T32" fmla="*/ 42 w 100"/>
                  <a:gd name="T33" fmla="*/ 30 h 42"/>
                  <a:gd name="T34" fmla="*/ 41 w 100"/>
                  <a:gd name="T35" fmla="*/ 28 h 42"/>
                  <a:gd name="T36" fmla="*/ 39 w 100"/>
                  <a:gd name="T37" fmla="*/ 30 h 42"/>
                  <a:gd name="T38" fmla="*/ 39 w 100"/>
                  <a:gd name="T39" fmla="*/ 30 h 42"/>
                  <a:gd name="T40" fmla="*/ 37 w 100"/>
                  <a:gd name="T41" fmla="*/ 31 h 42"/>
                  <a:gd name="T42" fmla="*/ 32 w 100"/>
                  <a:gd name="T43" fmla="*/ 32 h 42"/>
                  <a:gd name="T44" fmla="*/ 30 w 100"/>
                  <a:gd name="T45" fmla="*/ 33 h 42"/>
                  <a:gd name="T46" fmla="*/ 28 w 100"/>
                  <a:gd name="T47" fmla="*/ 33 h 42"/>
                  <a:gd name="T48" fmla="*/ 24 w 100"/>
                  <a:gd name="T49" fmla="*/ 34 h 42"/>
                  <a:gd name="T50" fmla="*/ 22 w 100"/>
                  <a:gd name="T51" fmla="*/ 29 h 42"/>
                  <a:gd name="T52" fmla="*/ 22 w 100"/>
                  <a:gd name="T53" fmla="*/ 34 h 42"/>
                  <a:gd name="T54" fmla="*/ 21 w 100"/>
                  <a:gd name="T55" fmla="*/ 39 h 42"/>
                  <a:gd name="T56" fmla="*/ 19 w 100"/>
                  <a:gd name="T57" fmla="*/ 37 h 42"/>
                  <a:gd name="T58" fmla="*/ 19 w 100"/>
                  <a:gd name="T59" fmla="*/ 40 h 42"/>
                  <a:gd name="T60" fmla="*/ 17 w 100"/>
                  <a:gd name="T61" fmla="*/ 38 h 42"/>
                  <a:gd name="T62" fmla="*/ 15 w 100"/>
                  <a:gd name="T63" fmla="*/ 34 h 42"/>
                  <a:gd name="T64" fmla="*/ 14 w 100"/>
                  <a:gd name="T65" fmla="*/ 39 h 42"/>
                  <a:gd name="T66" fmla="*/ 13 w 100"/>
                  <a:gd name="T67" fmla="*/ 37 h 42"/>
                  <a:gd name="T68" fmla="*/ 12 w 100"/>
                  <a:gd name="T69" fmla="*/ 39 h 42"/>
                  <a:gd name="T70" fmla="*/ 11 w 100"/>
                  <a:gd name="T71" fmla="*/ 40 h 42"/>
                  <a:gd name="T72" fmla="*/ 10 w 100"/>
                  <a:gd name="T73" fmla="*/ 34 h 42"/>
                  <a:gd name="T74" fmla="*/ 8 w 100"/>
                  <a:gd name="T75" fmla="*/ 38 h 42"/>
                  <a:gd name="T76" fmla="*/ 3 w 100"/>
                  <a:gd name="T77" fmla="*/ 32 h 42"/>
                  <a:gd name="T78" fmla="*/ 2 w 100"/>
                  <a:gd name="T79" fmla="*/ 31 h 42"/>
                  <a:gd name="T80" fmla="*/ 0 w 100"/>
                  <a:gd name="T81" fmla="*/ 31 h 42"/>
                  <a:gd name="T82" fmla="*/ 0 w 100"/>
                  <a:gd name="T83" fmla="*/ 28 h 42"/>
                  <a:gd name="T84" fmla="*/ 3 w 100"/>
                  <a:gd name="T85" fmla="*/ 30 h 42"/>
                  <a:gd name="T86" fmla="*/ 6 w 100"/>
                  <a:gd name="T87" fmla="*/ 25 h 42"/>
                  <a:gd name="T88" fmla="*/ 13 w 100"/>
                  <a:gd name="T89" fmla="*/ 21 h 42"/>
                  <a:gd name="T90" fmla="*/ 21 w 100"/>
                  <a:gd name="T91" fmla="*/ 18 h 42"/>
                  <a:gd name="T92" fmla="*/ 27 w 100"/>
                  <a:gd name="T93" fmla="*/ 16 h 42"/>
                  <a:gd name="T94" fmla="*/ 32 w 100"/>
                  <a:gd name="T95" fmla="*/ 14 h 42"/>
                  <a:gd name="T96" fmla="*/ 42 w 100"/>
                  <a:gd name="T97" fmla="*/ 14 h 42"/>
                  <a:gd name="T98" fmla="*/ 47 w 100"/>
                  <a:gd name="T99" fmla="*/ 15 h 42"/>
                  <a:gd name="T100" fmla="*/ 54 w 100"/>
                  <a:gd name="T101" fmla="*/ 15 h 42"/>
                  <a:gd name="T102" fmla="*/ 75 w 100"/>
                  <a:gd name="T103" fmla="*/ 5 h 42"/>
                  <a:gd name="T104" fmla="*/ 80 w 100"/>
                  <a:gd name="T105" fmla="*/ 4 h 42"/>
                  <a:gd name="T106" fmla="*/ 99 w 100"/>
                  <a:gd name="T107" fmla="*/ 9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00" h="42">
                    <a:moveTo>
                      <a:pt x="99" y="9"/>
                    </a:moveTo>
                    <a:cubicBezTo>
                      <a:pt x="99" y="14"/>
                      <a:pt x="96" y="10"/>
                      <a:pt x="96" y="13"/>
                    </a:cubicBezTo>
                    <a:cubicBezTo>
                      <a:pt x="96" y="13"/>
                      <a:pt x="95" y="10"/>
                      <a:pt x="95" y="11"/>
                    </a:cubicBezTo>
                    <a:cubicBezTo>
                      <a:pt x="95" y="15"/>
                      <a:pt x="92" y="13"/>
                      <a:pt x="90" y="11"/>
                    </a:cubicBezTo>
                    <a:cubicBezTo>
                      <a:pt x="90" y="10"/>
                      <a:pt x="90" y="10"/>
                      <a:pt x="90" y="10"/>
                    </a:cubicBezTo>
                    <a:cubicBezTo>
                      <a:pt x="89" y="10"/>
                      <a:pt x="90" y="12"/>
                      <a:pt x="89" y="12"/>
                    </a:cubicBezTo>
                    <a:cubicBezTo>
                      <a:pt x="89" y="11"/>
                      <a:pt x="89" y="11"/>
                      <a:pt x="89" y="11"/>
                    </a:cubicBezTo>
                    <a:cubicBezTo>
                      <a:pt x="89" y="12"/>
                      <a:pt x="89" y="11"/>
                      <a:pt x="89" y="12"/>
                    </a:cubicBezTo>
                    <a:cubicBezTo>
                      <a:pt x="88" y="12"/>
                      <a:pt x="88" y="11"/>
                      <a:pt x="88" y="10"/>
                    </a:cubicBezTo>
                    <a:cubicBezTo>
                      <a:pt x="88" y="12"/>
                      <a:pt x="88" y="12"/>
                      <a:pt x="88" y="12"/>
                    </a:cubicBezTo>
                    <a:cubicBezTo>
                      <a:pt x="88" y="16"/>
                      <a:pt x="87" y="12"/>
                      <a:pt x="87" y="14"/>
                    </a:cubicBezTo>
                    <a:cubicBezTo>
                      <a:pt x="86" y="13"/>
                      <a:pt x="86" y="13"/>
                      <a:pt x="86" y="13"/>
                    </a:cubicBezTo>
                    <a:cubicBezTo>
                      <a:pt x="86" y="16"/>
                      <a:pt x="84" y="15"/>
                      <a:pt x="83" y="17"/>
                    </a:cubicBezTo>
                    <a:cubicBezTo>
                      <a:pt x="83" y="14"/>
                      <a:pt x="83" y="14"/>
                      <a:pt x="83" y="14"/>
                    </a:cubicBezTo>
                    <a:cubicBezTo>
                      <a:pt x="83" y="16"/>
                      <a:pt x="83" y="17"/>
                      <a:pt x="83" y="17"/>
                    </a:cubicBezTo>
                    <a:cubicBezTo>
                      <a:pt x="82" y="15"/>
                      <a:pt x="82" y="19"/>
                      <a:pt x="82" y="18"/>
                    </a:cubicBezTo>
                    <a:cubicBezTo>
                      <a:pt x="82" y="17"/>
                      <a:pt x="82" y="17"/>
                      <a:pt x="82" y="17"/>
                    </a:cubicBezTo>
                    <a:cubicBezTo>
                      <a:pt x="82" y="19"/>
                      <a:pt x="81" y="16"/>
                      <a:pt x="81" y="19"/>
                    </a:cubicBezTo>
                    <a:cubicBezTo>
                      <a:pt x="81" y="17"/>
                      <a:pt x="81" y="17"/>
                      <a:pt x="81" y="17"/>
                    </a:cubicBezTo>
                    <a:cubicBezTo>
                      <a:pt x="81" y="20"/>
                      <a:pt x="80" y="16"/>
                      <a:pt x="80" y="18"/>
                    </a:cubicBezTo>
                    <a:cubicBezTo>
                      <a:pt x="80" y="18"/>
                      <a:pt x="80" y="18"/>
                      <a:pt x="80" y="18"/>
                    </a:cubicBezTo>
                    <a:cubicBezTo>
                      <a:pt x="80" y="19"/>
                      <a:pt x="80" y="17"/>
                      <a:pt x="80" y="18"/>
                    </a:cubicBezTo>
                    <a:cubicBezTo>
                      <a:pt x="80" y="18"/>
                      <a:pt x="80" y="18"/>
                      <a:pt x="80" y="18"/>
                    </a:cubicBezTo>
                    <a:cubicBezTo>
                      <a:pt x="79" y="18"/>
                      <a:pt x="79" y="17"/>
                      <a:pt x="79" y="19"/>
                    </a:cubicBezTo>
                    <a:cubicBezTo>
                      <a:pt x="79" y="18"/>
                      <a:pt x="80" y="18"/>
                      <a:pt x="79" y="16"/>
                    </a:cubicBezTo>
                    <a:cubicBezTo>
                      <a:pt x="78" y="18"/>
                      <a:pt x="76" y="18"/>
                      <a:pt x="74" y="19"/>
                    </a:cubicBezTo>
                    <a:cubicBezTo>
                      <a:pt x="74" y="17"/>
                      <a:pt x="74" y="17"/>
                      <a:pt x="74" y="17"/>
                    </a:cubicBezTo>
                    <a:cubicBezTo>
                      <a:pt x="74" y="17"/>
                      <a:pt x="73" y="18"/>
                      <a:pt x="73" y="19"/>
                    </a:cubicBezTo>
                    <a:cubicBezTo>
                      <a:pt x="73" y="18"/>
                      <a:pt x="73" y="18"/>
                      <a:pt x="73" y="18"/>
                    </a:cubicBezTo>
                    <a:cubicBezTo>
                      <a:pt x="72" y="17"/>
                      <a:pt x="73" y="20"/>
                      <a:pt x="72" y="19"/>
                    </a:cubicBezTo>
                    <a:cubicBezTo>
                      <a:pt x="72" y="17"/>
                      <a:pt x="72" y="17"/>
                      <a:pt x="72" y="17"/>
                    </a:cubicBezTo>
                    <a:cubicBezTo>
                      <a:pt x="72" y="19"/>
                      <a:pt x="72" y="18"/>
                      <a:pt x="71" y="19"/>
                    </a:cubicBezTo>
                    <a:cubicBezTo>
                      <a:pt x="71" y="19"/>
                      <a:pt x="71" y="18"/>
                      <a:pt x="71" y="18"/>
                    </a:cubicBezTo>
                    <a:cubicBezTo>
                      <a:pt x="71" y="20"/>
                      <a:pt x="71" y="18"/>
                      <a:pt x="71" y="19"/>
                    </a:cubicBezTo>
                    <a:cubicBezTo>
                      <a:pt x="70" y="18"/>
                      <a:pt x="70" y="18"/>
                      <a:pt x="70" y="18"/>
                    </a:cubicBezTo>
                    <a:cubicBezTo>
                      <a:pt x="70" y="16"/>
                      <a:pt x="71" y="20"/>
                      <a:pt x="70" y="19"/>
                    </a:cubicBezTo>
                    <a:cubicBezTo>
                      <a:pt x="70" y="18"/>
                      <a:pt x="70" y="18"/>
                      <a:pt x="70" y="18"/>
                    </a:cubicBezTo>
                    <a:cubicBezTo>
                      <a:pt x="70" y="20"/>
                      <a:pt x="69" y="19"/>
                      <a:pt x="69" y="20"/>
                    </a:cubicBezTo>
                    <a:cubicBezTo>
                      <a:pt x="69" y="20"/>
                      <a:pt x="69" y="20"/>
                      <a:pt x="69" y="20"/>
                    </a:cubicBezTo>
                    <a:cubicBezTo>
                      <a:pt x="68" y="20"/>
                      <a:pt x="68" y="20"/>
                      <a:pt x="68" y="21"/>
                    </a:cubicBezTo>
                    <a:cubicBezTo>
                      <a:pt x="67" y="20"/>
                      <a:pt x="67" y="18"/>
                      <a:pt x="67" y="18"/>
                    </a:cubicBezTo>
                    <a:cubicBezTo>
                      <a:pt x="67" y="21"/>
                      <a:pt x="66" y="19"/>
                      <a:pt x="67" y="22"/>
                    </a:cubicBezTo>
                    <a:cubicBezTo>
                      <a:pt x="66" y="22"/>
                      <a:pt x="66" y="21"/>
                      <a:pt x="66" y="22"/>
                    </a:cubicBezTo>
                    <a:cubicBezTo>
                      <a:pt x="66" y="21"/>
                      <a:pt x="65" y="19"/>
                      <a:pt x="65" y="19"/>
                    </a:cubicBezTo>
                    <a:cubicBezTo>
                      <a:pt x="65" y="17"/>
                      <a:pt x="65" y="17"/>
                      <a:pt x="65" y="17"/>
                    </a:cubicBezTo>
                    <a:cubicBezTo>
                      <a:pt x="64" y="17"/>
                      <a:pt x="65" y="18"/>
                      <a:pt x="65" y="17"/>
                    </a:cubicBezTo>
                    <a:cubicBezTo>
                      <a:pt x="64" y="17"/>
                      <a:pt x="64" y="18"/>
                      <a:pt x="64" y="17"/>
                    </a:cubicBezTo>
                    <a:cubicBezTo>
                      <a:pt x="64" y="19"/>
                      <a:pt x="64" y="21"/>
                      <a:pt x="64" y="22"/>
                    </a:cubicBezTo>
                    <a:cubicBezTo>
                      <a:pt x="64" y="21"/>
                      <a:pt x="63" y="19"/>
                      <a:pt x="63" y="19"/>
                    </a:cubicBezTo>
                    <a:cubicBezTo>
                      <a:pt x="63" y="23"/>
                      <a:pt x="63" y="23"/>
                      <a:pt x="63" y="23"/>
                    </a:cubicBezTo>
                    <a:cubicBezTo>
                      <a:pt x="63" y="23"/>
                      <a:pt x="63" y="22"/>
                      <a:pt x="63" y="22"/>
                    </a:cubicBezTo>
                    <a:cubicBezTo>
                      <a:pt x="63" y="24"/>
                      <a:pt x="63" y="24"/>
                      <a:pt x="63" y="24"/>
                    </a:cubicBezTo>
                    <a:cubicBezTo>
                      <a:pt x="63" y="23"/>
                      <a:pt x="62" y="24"/>
                      <a:pt x="62" y="22"/>
                    </a:cubicBezTo>
                    <a:cubicBezTo>
                      <a:pt x="62" y="21"/>
                      <a:pt x="62" y="22"/>
                      <a:pt x="62" y="21"/>
                    </a:cubicBezTo>
                    <a:cubicBezTo>
                      <a:pt x="61" y="21"/>
                      <a:pt x="61" y="22"/>
                      <a:pt x="61" y="22"/>
                    </a:cubicBezTo>
                    <a:cubicBezTo>
                      <a:pt x="61" y="22"/>
                      <a:pt x="61" y="22"/>
                      <a:pt x="61" y="22"/>
                    </a:cubicBezTo>
                    <a:cubicBezTo>
                      <a:pt x="61" y="21"/>
                      <a:pt x="61" y="23"/>
                      <a:pt x="61" y="24"/>
                    </a:cubicBezTo>
                    <a:cubicBezTo>
                      <a:pt x="61" y="24"/>
                      <a:pt x="61" y="22"/>
                      <a:pt x="61" y="23"/>
                    </a:cubicBezTo>
                    <a:cubicBezTo>
                      <a:pt x="61" y="24"/>
                      <a:pt x="61" y="25"/>
                      <a:pt x="61" y="25"/>
                    </a:cubicBezTo>
                    <a:cubicBezTo>
                      <a:pt x="61" y="23"/>
                      <a:pt x="61" y="23"/>
                      <a:pt x="61" y="23"/>
                    </a:cubicBezTo>
                    <a:cubicBezTo>
                      <a:pt x="60" y="25"/>
                      <a:pt x="60" y="26"/>
                      <a:pt x="60" y="26"/>
                    </a:cubicBezTo>
                    <a:cubicBezTo>
                      <a:pt x="60" y="28"/>
                      <a:pt x="60" y="25"/>
                      <a:pt x="60" y="25"/>
                    </a:cubicBezTo>
                    <a:cubicBezTo>
                      <a:pt x="59" y="24"/>
                      <a:pt x="59" y="27"/>
                      <a:pt x="58" y="25"/>
                    </a:cubicBezTo>
                    <a:cubicBezTo>
                      <a:pt x="58" y="25"/>
                      <a:pt x="58" y="27"/>
                      <a:pt x="58" y="27"/>
                    </a:cubicBezTo>
                    <a:cubicBezTo>
                      <a:pt x="58" y="26"/>
                      <a:pt x="58" y="25"/>
                      <a:pt x="58" y="26"/>
                    </a:cubicBezTo>
                    <a:cubicBezTo>
                      <a:pt x="58" y="25"/>
                      <a:pt x="58" y="26"/>
                      <a:pt x="57" y="26"/>
                    </a:cubicBezTo>
                    <a:cubicBezTo>
                      <a:pt x="57" y="27"/>
                      <a:pt x="57" y="26"/>
                      <a:pt x="57" y="26"/>
                    </a:cubicBezTo>
                    <a:cubicBezTo>
                      <a:pt x="57" y="26"/>
                      <a:pt x="56" y="28"/>
                      <a:pt x="56" y="27"/>
                    </a:cubicBezTo>
                    <a:cubicBezTo>
                      <a:pt x="56" y="27"/>
                      <a:pt x="56" y="29"/>
                      <a:pt x="55" y="29"/>
                    </a:cubicBezTo>
                    <a:cubicBezTo>
                      <a:pt x="55" y="28"/>
                      <a:pt x="55" y="28"/>
                      <a:pt x="55" y="28"/>
                    </a:cubicBezTo>
                    <a:cubicBezTo>
                      <a:pt x="55" y="27"/>
                      <a:pt x="55" y="28"/>
                      <a:pt x="55" y="27"/>
                    </a:cubicBezTo>
                    <a:cubicBezTo>
                      <a:pt x="55" y="28"/>
                      <a:pt x="55" y="25"/>
                      <a:pt x="55" y="26"/>
                    </a:cubicBezTo>
                    <a:cubicBezTo>
                      <a:pt x="55" y="25"/>
                      <a:pt x="55" y="29"/>
                      <a:pt x="55" y="27"/>
                    </a:cubicBezTo>
                    <a:cubicBezTo>
                      <a:pt x="55" y="27"/>
                      <a:pt x="55" y="28"/>
                      <a:pt x="54" y="27"/>
                    </a:cubicBezTo>
                    <a:cubicBezTo>
                      <a:pt x="54" y="27"/>
                      <a:pt x="54" y="25"/>
                      <a:pt x="54" y="25"/>
                    </a:cubicBezTo>
                    <a:cubicBezTo>
                      <a:pt x="53" y="26"/>
                      <a:pt x="54" y="26"/>
                      <a:pt x="54" y="27"/>
                    </a:cubicBezTo>
                    <a:cubicBezTo>
                      <a:pt x="53" y="27"/>
                      <a:pt x="53" y="27"/>
                      <a:pt x="53" y="27"/>
                    </a:cubicBezTo>
                    <a:cubicBezTo>
                      <a:pt x="54" y="29"/>
                      <a:pt x="53" y="27"/>
                      <a:pt x="53" y="29"/>
                    </a:cubicBezTo>
                    <a:cubicBezTo>
                      <a:pt x="53" y="28"/>
                      <a:pt x="53" y="29"/>
                      <a:pt x="53" y="27"/>
                    </a:cubicBezTo>
                    <a:cubicBezTo>
                      <a:pt x="52" y="25"/>
                      <a:pt x="52" y="25"/>
                      <a:pt x="52" y="25"/>
                    </a:cubicBezTo>
                    <a:cubicBezTo>
                      <a:pt x="52" y="26"/>
                      <a:pt x="52" y="27"/>
                      <a:pt x="52" y="28"/>
                    </a:cubicBezTo>
                    <a:cubicBezTo>
                      <a:pt x="52" y="27"/>
                      <a:pt x="52" y="27"/>
                      <a:pt x="52" y="27"/>
                    </a:cubicBezTo>
                    <a:cubicBezTo>
                      <a:pt x="53" y="30"/>
                      <a:pt x="52" y="27"/>
                      <a:pt x="52" y="29"/>
                    </a:cubicBezTo>
                    <a:cubicBezTo>
                      <a:pt x="51" y="28"/>
                      <a:pt x="51" y="29"/>
                      <a:pt x="51" y="28"/>
                    </a:cubicBezTo>
                    <a:cubicBezTo>
                      <a:pt x="50" y="29"/>
                      <a:pt x="50" y="30"/>
                      <a:pt x="50" y="29"/>
                    </a:cubicBezTo>
                    <a:cubicBezTo>
                      <a:pt x="50" y="29"/>
                      <a:pt x="50" y="29"/>
                      <a:pt x="50" y="28"/>
                    </a:cubicBezTo>
                    <a:cubicBezTo>
                      <a:pt x="50" y="27"/>
                      <a:pt x="50" y="28"/>
                      <a:pt x="50" y="29"/>
                    </a:cubicBezTo>
                    <a:cubicBezTo>
                      <a:pt x="50" y="28"/>
                      <a:pt x="49" y="27"/>
                      <a:pt x="48" y="26"/>
                    </a:cubicBezTo>
                    <a:cubicBezTo>
                      <a:pt x="48" y="27"/>
                      <a:pt x="49" y="28"/>
                      <a:pt x="49" y="29"/>
                    </a:cubicBezTo>
                    <a:cubicBezTo>
                      <a:pt x="48" y="27"/>
                      <a:pt x="48" y="31"/>
                      <a:pt x="48" y="29"/>
                    </a:cubicBezTo>
                    <a:cubicBezTo>
                      <a:pt x="48" y="28"/>
                      <a:pt x="48" y="27"/>
                      <a:pt x="47" y="27"/>
                    </a:cubicBezTo>
                    <a:cubicBezTo>
                      <a:pt x="47" y="24"/>
                      <a:pt x="47" y="29"/>
                      <a:pt x="47" y="28"/>
                    </a:cubicBezTo>
                    <a:cubicBezTo>
                      <a:pt x="47" y="30"/>
                      <a:pt x="47" y="30"/>
                      <a:pt x="47" y="30"/>
                    </a:cubicBezTo>
                    <a:cubicBezTo>
                      <a:pt x="47" y="29"/>
                      <a:pt x="47" y="31"/>
                      <a:pt x="46" y="29"/>
                    </a:cubicBezTo>
                    <a:cubicBezTo>
                      <a:pt x="46" y="30"/>
                      <a:pt x="46" y="28"/>
                      <a:pt x="46" y="30"/>
                    </a:cubicBezTo>
                    <a:cubicBezTo>
                      <a:pt x="45" y="29"/>
                      <a:pt x="45" y="32"/>
                      <a:pt x="44" y="28"/>
                    </a:cubicBezTo>
                    <a:cubicBezTo>
                      <a:pt x="44" y="28"/>
                      <a:pt x="43" y="28"/>
                      <a:pt x="44" y="29"/>
                    </a:cubicBezTo>
                    <a:cubicBezTo>
                      <a:pt x="44" y="30"/>
                      <a:pt x="44" y="28"/>
                      <a:pt x="44" y="29"/>
                    </a:cubicBezTo>
                    <a:cubicBezTo>
                      <a:pt x="44" y="29"/>
                      <a:pt x="44" y="30"/>
                      <a:pt x="44" y="30"/>
                    </a:cubicBezTo>
                    <a:cubicBezTo>
                      <a:pt x="44" y="30"/>
                      <a:pt x="43" y="30"/>
                      <a:pt x="43" y="28"/>
                    </a:cubicBezTo>
                    <a:cubicBezTo>
                      <a:pt x="43" y="26"/>
                      <a:pt x="43" y="31"/>
                      <a:pt x="43" y="31"/>
                    </a:cubicBezTo>
                    <a:cubicBezTo>
                      <a:pt x="43" y="30"/>
                      <a:pt x="42" y="29"/>
                      <a:pt x="42" y="30"/>
                    </a:cubicBezTo>
                    <a:cubicBezTo>
                      <a:pt x="42" y="31"/>
                      <a:pt x="42" y="31"/>
                      <a:pt x="42" y="31"/>
                    </a:cubicBezTo>
                    <a:cubicBezTo>
                      <a:pt x="42" y="31"/>
                      <a:pt x="42" y="29"/>
                      <a:pt x="41" y="28"/>
                    </a:cubicBezTo>
                    <a:cubicBezTo>
                      <a:pt x="41" y="28"/>
                      <a:pt x="41" y="28"/>
                      <a:pt x="41" y="29"/>
                    </a:cubicBezTo>
                    <a:cubicBezTo>
                      <a:pt x="41" y="27"/>
                      <a:pt x="41" y="27"/>
                      <a:pt x="41" y="27"/>
                    </a:cubicBezTo>
                    <a:cubicBezTo>
                      <a:pt x="41" y="29"/>
                      <a:pt x="41" y="28"/>
                      <a:pt x="40" y="29"/>
                    </a:cubicBezTo>
                    <a:cubicBezTo>
                      <a:pt x="41" y="28"/>
                      <a:pt x="41" y="28"/>
                      <a:pt x="41" y="28"/>
                    </a:cubicBezTo>
                    <a:cubicBezTo>
                      <a:pt x="40" y="28"/>
                      <a:pt x="40" y="28"/>
                      <a:pt x="40" y="28"/>
                    </a:cubicBezTo>
                    <a:cubicBezTo>
                      <a:pt x="40" y="29"/>
                      <a:pt x="41" y="30"/>
                      <a:pt x="41" y="30"/>
                    </a:cubicBezTo>
                    <a:cubicBezTo>
                      <a:pt x="41" y="30"/>
                      <a:pt x="41" y="30"/>
                      <a:pt x="41" y="31"/>
                    </a:cubicBezTo>
                    <a:cubicBezTo>
                      <a:pt x="40" y="30"/>
                      <a:pt x="40" y="30"/>
                      <a:pt x="40" y="30"/>
                    </a:cubicBezTo>
                    <a:cubicBezTo>
                      <a:pt x="40" y="30"/>
                      <a:pt x="40" y="31"/>
                      <a:pt x="40" y="31"/>
                    </a:cubicBezTo>
                    <a:cubicBezTo>
                      <a:pt x="40" y="31"/>
                      <a:pt x="40" y="31"/>
                      <a:pt x="39" y="30"/>
                    </a:cubicBezTo>
                    <a:cubicBezTo>
                      <a:pt x="40" y="30"/>
                      <a:pt x="40" y="31"/>
                      <a:pt x="40" y="30"/>
                    </a:cubicBezTo>
                    <a:cubicBezTo>
                      <a:pt x="40" y="30"/>
                      <a:pt x="39" y="28"/>
                      <a:pt x="39" y="29"/>
                    </a:cubicBezTo>
                    <a:cubicBezTo>
                      <a:pt x="39" y="30"/>
                      <a:pt x="40" y="32"/>
                      <a:pt x="39" y="31"/>
                    </a:cubicBezTo>
                    <a:cubicBezTo>
                      <a:pt x="39" y="30"/>
                      <a:pt x="39" y="30"/>
                      <a:pt x="39" y="30"/>
                    </a:cubicBezTo>
                    <a:cubicBezTo>
                      <a:pt x="39" y="29"/>
                      <a:pt x="39" y="29"/>
                      <a:pt x="39" y="29"/>
                    </a:cubicBezTo>
                    <a:cubicBezTo>
                      <a:pt x="39" y="30"/>
                      <a:pt x="39" y="30"/>
                      <a:pt x="39" y="30"/>
                    </a:cubicBezTo>
                    <a:cubicBezTo>
                      <a:pt x="39" y="30"/>
                      <a:pt x="39" y="30"/>
                      <a:pt x="39" y="30"/>
                    </a:cubicBezTo>
                    <a:cubicBezTo>
                      <a:pt x="39" y="31"/>
                      <a:pt x="38" y="30"/>
                      <a:pt x="39" y="32"/>
                    </a:cubicBezTo>
                    <a:cubicBezTo>
                      <a:pt x="38" y="32"/>
                      <a:pt x="38" y="31"/>
                      <a:pt x="38" y="31"/>
                    </a:cubicBezTo>
                    <a:cubicBezTo>
                      <a:pt x="38" y="31"/>
                      <a:pt x="38" y="31"/>
                      <a:pt x="38" y="31"/>
                    </a:cubicBezTo>
                    <a:cubicBezTo>
                      <a:pt x="37" y="30"/>
                      <a:pt x="37" y="31"/>
                      <a:pt x="37" y="32"/>
                    </a:cubicBezTo>
                    <a:cubicBezTo>
                      <a:pt x="37" y="31"/>
                      <a:pt x="37" y="31"/>
                      <a:pt x="37" y="31"/>
                    </a:cubicBezTo>
                    <a:cubicBezTo>
                      <a:pt x="37" y="31"/>
                      <a:pt x="37" y="31"/>
                      <a:pt x="37" y="32"/>
                    </a:cubicBezTo>
                    <a:cubicBezTo>
                      <a:pt x="36" y="31"/>
                      <a:pt x="36" y="27"/>
                      <a:pt x="36" y="29"/>
                    </a:cubicBezTo>
                    <a:cubicBezTo>
                      <a:pt x="36" y="29"/>
                      <a:pt x="36" y="31"/>
                      <a:pt x="36" y="32"/>
                    </a:cubicBezTo>
                    <a:cubicBezTo>
                      <a:pt x="35" y="32"/>
                      <a:pt x="35" y="34"/>
                      <a:pt x="34" y="32"/>
                    </a:cubicBezTo>
                    <a:cubicBezTo>
                      <a:pt x="34" y="33"/>
                      <a:pt x="34" y="33"/>
                      <a:pt x="34" y="33"/>
                    </a:cubicBezTo>
                    <a:cubicBezTo>
                      <a:pt x="34" y="33"/>
                      <a:pt x="33" y="35"/>
                      <a:pt x="32" y="32"/>
                    </a:cubicBezTo>
                    <a:cubicBezTo>
                      <a:pt x="32" y="32"/>
                      <a:pt x="32" y="31"/>
                      <a:pt x="32" y="30"/>
                    </a:cubicBezTo>
                    <a:cubicBezTo>
                      <a:pt x="32" y="31"/>
                      <a:pt x="31" y="29"/>
                      <a:pt x="32" y="31"/>
                    </a:cubicBezTo>
                    <a:cubicBezTo>
                      <a:pt x="32" y="32"/>
                      <a:pt x="32" y="33"/>
                      <a:pt x="32" y="33"/>
                    </a:cubicBezTo>
                    <a:cubicBezTo>
                      <a:pt x="32" y="34"/>
                      <a:pt x="31" y="34"/>
                      <a:pt x="31" y="33"/>
                    </a:cubicBezTo>
                    <a:cubicBezTo>
                      <a:pt x="31" y="34"/>
                      <a:pt x="31" y="34"/>
                      <a:pt x="31" y="34"/>
                    </a:cubicBezTo>
                    <a:cubicBezTo>
                      <a:pt x="31" y="32"/>
                      <a:pt x="30" y="32"/>
                      <a:pt x="30" y="33"/>
                    </a:cubicBezTo>
                    <a:cubicBezTo>
                      <a:pt x="30" y="34"/>
                      <a:pt x="30" y="34"/>
                      <a:pt x="30" y="34"/>
                    </a:cubicBezTo>
                    <a:cubicBezTo>
                      <a:pt x="30" y="33"/>
                      <a:pt x="30" y="33"/>
                      <a:pt x="30" y="33"/>
                    </a:cubicBezTo>
                    <a:cubicBezTo>
                      <a:pt x="30" y="33"/>
                      <a:pt x="30" y="35"/>
                      <a:pt x="30" y="34"/>
                    </a:cubicBezTo>
                    <a:cubicBezTo>
                      <a:pt x="30" y="33"/>
                      <a:pt x="30" y="33"/>
                      <a:pt x="30" y="33"/>
                    </a:cubicBezTo>
                    <a:cubicBezTo>
                      <a:pt x="29" y="34"/>
                      <a:pt x="29" y="36"/>
                      <a:pt x="29" y="35"/>
                    </a:cubicBezTo>
                    <a:cubicBezTo>
                      <a:pt x="28" y="33"/>
                      <a:pt x="28" y="33"/>
                      <a:pt x="28" y="33"/>
                    </a:cubicBezTo>
                    <a:cubicBezTo>
                      <a:pt x="28" y="33"/>
                      <a:pt x="28" y="34"/>
                      <a:pt x="29" y="35"/>
                    </a:cubicBezTo>
                    <a:cubicBezTo>
                      <a:pt x="28" y="34"/>
                      <a:pt x="28" y="34"/>
                      <a:pt x="27" y="32"/>
                    </a:cubicBezTo>
                    <a:cubicBezTo>
                      <a:pt x="27" y="36"/>
                      <a:pt x="26" y="37"/>
                      <a:pt x="25" y="36"/>
                    </a:cubicBezTo>
                    <a:cubicBezTo>
                      <a:pt x="25" y="36"/>
                      <a:pt x="25" y="36"/>
                      <a:pt x="25" y="36"/>
                    </a:cubicBezTo>
                    <a:cubicBezTo>
                      <a:pt x="24" y="35"/>
                      <a:pt x="25" y="37"/>
                      <a:pt x="25" y="37"/>
                    </a:cubicBezTo>
                    <a:cubicBezTo>
                      <a:pt x="24" y="34"/>
                      <a:pt x="24" y="34"/>
                      <a:pt x="24" y="34"/>
                    </a:cubicBezTo>
                    <a:cubicBezTo>
                      <a:pt x="24" y="33"/>
                      <a:pt x="24" y="35"/>
                      <a:pt x="24" y="36"/>
                    </a:cubicBezTo>
                    <a:cubicBezTo>
                      <a:pt x="24" y="37"/>
                      <a:pt x="24" y="35"/>
                      <a:pt x="24" y="36"/>
                    </a:cubicBezTo>
                    <a:cubicBezTo>
                      <a:pt x="24" y="37"/>
                      <a:pt x="23" y="36"/>
                      <a:pt x="24" y="37"/>
                    </a:cubicBezTo>
                    <a:cubicBezTo>
                      <a:pt x="23" y="37"/>
                      <a:pt x="23" y="35"/>
                      <a:pt x="23" y="35"/>
                    </a:cubicBezTo>
                    <a:cubicBezTo>
                      <a:pt x="23" y="36"/>
                      <a:pt x="23" y="36"/>
                      <a:pt x="23" y="36"/>
                    </a:cubicBezTo>
                    <a:cubicBezTo>
                      <a:pt x="22" y="34"/>
                      <a:pt x="23" y="32"/>
                      <a:pt x="22" y="29"/>
                    </a:cubicBezTo>
                    <a:cubicBezTo>
                      <a:pt x="22" y="30"/>
                      <a:pt x="22" y="30"/>
                      <a:pt x="22" y="30"/>
                    </a:cubicBezTo>
                    <a:cubicBezTo>
                      <a:pt x="22" y="28"/>
                      <a:pt x="22" y="28"/>
                      <a:pt x="22" y="27"/>
                    </a:cubicBezTo>
                    <a:cubicBezTo>
                      <a:pt x="22" y="28"/>
                      <a:pt x="22" y="30"/>
                      <a:pt x="22" y="31"/>
                    </a:cubicBezTo>
                    <a:cubicBezTo>
                      <a:pt x="22" y="32"/>
                      <a:pt x="23" y="35"/>
                      <a:pt x="22" y="35"/>
                    </a:cubicBezTo>
                    <a:cubicBezTo>
                      <a:pt x="22" y="34"/>
                      <a:pt x="23" y="35"/>
                      <a:pt x="22" y="34"/>
                    </a:cubicBezTo>
                    <a:cubicBezTo>
                      <a:pt x="22" y="32"/>
                      <a:pt x="22" y="34"/>
                      <a:pt x="22" y="34"/>
                    </a:cubicBezTo>
                    <a:cubicBezTo>
                      <a:pt x="22" y="35"/>
                      <a:pt x="22" y="36"/>
                      <a:pt x="22" y="37"/>
                    </a:cubicBezTo>
                    <a:cubicBezTo>
                      <a:pt x="22" y="36"/>
                      <a:pt x="22" y="35"/>
                      <a:pt x="21" y="35"/>
                    </a:cubicBezTo>
                    <a:cubicBezTo>
                      <a:pt x="22" y="36"/>
                      <a:pt x="21" y="37"/>
                      <a:pt x="22" y="37"/>
                    </a:cubicBezTo>
                    <a:cubicBezTo>
                      <a:pt x="22" y="40"/>
                      <a:pt x="21" y="37"/>
                      <a:pt x="21" y="39"/>
                    </a:cubicBezTo>
                    <a:cubicBezTo>
                      <a:pt x="21" y="37"/>
                      <a:pt x="21" y="35"/>
                      <a:pt x="21" y="34"/>
                    </a:cubicBezTo>
                    <a:cubicBezTo>
                      <a:pt x="21" y="36"/>
                      <a:pt x="20" y="36"/>
                      <a:pt x="21" y="39"/>
                    </a:cubicBezTo>
                    <a:cubicBezTo>
                      <a:pt x="21" y="38"/>
                      <a:pt x="21" y="37"/>
                      <a:pt x="21" y="36"/>
                    </a:cubicBezTo>
                    <a:cubicBezTo>
                      <a:pt x="20" y="35"/>
                      <a:pt x="21" y="39"/>
                      <a:pt x="20" y="36"/>
                    </a:cubicBezTo>
                    <a:cubicBezTo>
                      <a:pt x="20" y="37"/>
                      <a:pt x="20" y="37"/>
                      <a:pt x="20" y="37"/>
                    </a:cubicBezTo>
                    <a:cubicBezTo>
                      <a:pt x="20" y="37"/>
                      <a:pt x="20" y="37"/>
                      <a:pt x="20" y="36"/>
                    </a:cubicBezTo>
                    <a:cubicBezTo>
                      <a:pt x="19" y="36"/>
                      <a:pt x="19" y="38"/>
                      <a:pt x="19" y="36"/>
                    </a:cubicBezTo>
                    <a:cubicBezTo>
                      <a:pt x="19" y="36"/>
                      <a:pt x="18" y="36"/>
                      <a:pt x="19" y="37"/>
                    </a:cubicBezTo>
                    <a:cubicBezTo>
                      <a:pt x="19" y="38"/>
                      <a:pt x="19" y="36"/>
                      <a:pt x="19" y="38"/>
                    </a:cubicBezTo>
                    <a:cubicBezTo>
                      <a:pt x="19" y="37"/>
                      <a:pt x="19" y="39"/>
                      <a:pt x="19" y="39"/>
                    </a:cubicBezTo>
                    <a:cubicBezTo>
                      <a:pt x="19" y="38"/>
                      <a:pt x="19" y="38"/>
                      <a:pt x="19" y="38"/>
                    </a:cubicBezTo>
                    <a:cubicBezTo>
                      <a:pt x="19" y="39"/>
                      <a:pt x="19" y="39"/>
                      <a:pt x="19" y="40"/>
                    </a:cubicBezTo>
                    <a:cubicBezTo>
                      <a:pt x="19" y="39"/>
                      <a:pt x="19" y="38"/>
                      <a:pt x="18" y="38"/>
                    </a:cubicBezTo>
                    <a:cubicBezTo>
                      <a:pt x="19" y="40"/>
                      <a:pt x="19" y="40"/>
                      <a:pt x="19" y="40"/>
                    </a:cubicBezTo>
                    <a:cubicBezTo>
                      <a:pt x="18" y="40"/>
                      <a:pt x="18" y="37"/>
                      <a:pt x="18" y="38"/>
                    </a:cubicBezTo>
                    <a:cubicBezTo>
                      <a:pt x="18" y="37"/>
                      <a:pt x="18" y="37"/>
                      <a:pt x="18" y="37"/>
                    </a:cubicBezTo>
                    <a:cubicBezTo>
                      <a:pt x="18" y="37"/>
                      <a:pt x="18" y="35"/>
                      <a:pt x="17" y="36"/>
                    </a:cubicBezTo>
                    <a:cubicBezTo>
                      <a:pt x="18" y="37"/>
                      <a:pt x="18" y="39"/>
                      <a:pt x="18" y="40"/>
                    </a:cubicBezTo>
                    <a:cubicBezTo>
                      <a:pt x="18" y="40"/>
                      <a:pt x="17" y="38"/>
                      <a:pt x="17" y="40"/>
                    </a:cubicBezTo>
                    <a:cubicBezTo>
                      <a:pt x="17" y="38"/>
                      <a:pt x="17" y="38"/>
                      <a:pt x="17" y="38"/>
                    </a:cubicBezTo>
                    <a:cubicBezTo>
                      <a:pt x="17" y="38"/>
                      <a:pt x="17" y="36"/>
                      <a:pt x="17" y="36"/>
                    </a:cubicBezTo>
                    <a:cubicBezTo>
                      <a:pt x="17" y="37"/>
                      <a:pt x="17" y="39"/>
                      <a:pt x="17" y="39"/>
                    </a:cubicBezTo>
                    <a:cubicBezTo>
                      <a:pt x="17" y="39"/>
                      <a:pt x="17" y="38"/>
                      <a:pt x="16" y="38"/>
                    </a:cubicBezTo>
                    <a:cubicBezTo>
                      <a:pt x="16" y="38"/>
                      <a:pt x="17" y="39"/>
                      <a:pt x="17" y="40"/>
                    </a:cubicBezTo>
                    <a:cubicBezTo>
                      <a:pt x="16" y="39"/>
                      <a:pt x="16" y="38"/>
                      <a:pt x="15" y="37"/>
                    </a:cubicBezTo>
                    <a:cubicBezTo>
                      <a:pt x="15" y="34"/>
                      <a:pt x="15" y="34"/>
                      <a:pt x="15" y="34"/>
                    </a:cubicBezTo>
                    <a:cubicBezTo>
                      <a:pt x="15" y="34"/>
                      <a:pt x="15" y="34"/>
                      <a:pt x="15" y="34"/>
                    </a:cubicBezTo>
                    <a:cubicBezTo>
                      <a:pt x="15" y="33"/>
                      <a:pt x="15" y="33"/>
                      <a:pt x="15" y="31"/>
                    </a:cubicBezTo>
                    <a:cubicBezTo>
                      <a:pt x="14" y="31"/>
                      <a:pt x="14" y="32"/>
                      <a:pt x="14" y="32"/>
                    </a:cubicBezTo>
                    <a:cubicBezTo>
                      <a:pt x="15" y="35"/>
                      <a:pt x="15" y="36"/>
                      <a:pt x="15" y="39"/>
                    </a:cubicBezTo>
                    <a:cubicBezTo>
                      <a:pt x="15" y="40"/>
                      <a:pt x="14" y="32"/>
                      <a:pt x="14" y="37"/>
                    </a:cubicBezTo>
                    <a:cubicBezTo>
                      <a:pt x="14" y="37"/>
                      <a:pt x="14" y="39"/>
                      <a:pt x="14" y="39"/>
                    </a:cubicBezTo>
                    <a:cubicBezTo>
                      <a:pt x="14" y="38"/>
                      <a:pt x="15" y="41"/>
                      <a:pt x="14" y="40"/>
                    </a:cubicBezTo>
                    <a:cubicBezTo>
                      <a:pt x="14" y="39"/>
                      <a:pt x="13" y="38"/>
                      <a:pt x="13" y="36"/>
                    </a:cubicBezTo>
                    <a:cubicBezTo>
                      <a:pt x="13" y="37"/>
                      <a:pt x="14" y="37"/>
                      <a:pt x="14" y="36"/>
                    </a:cubicBezTo>
                    <a:cubicBezTo>
                      <a:pt x="13" y="35"/>
                      <a:pt x="13" y="34"/>
                      <a:pt x="13" y="34"/>
                    </a:cubicBezTo>
                    <a:cubicBezTo>
                      <a:pt x="13" y="34"/>
                      <a:pt x="13" y="34"/>
                      <a:pt x="13" y="35"/>
                    </a:cubicBezTo>
                    <a:cubicBezTo>
                      <a:pt x="13" y="37"/>
                      <a:pt x="13" y="35"/>
                      <a:pt x="13" y="37"/>
                    </a:cubicBezTo>
                    <a:cubicBezTo>
                      <a:pt x="13" y="37"/>
                      <a:pt x="12" y="35"/>
                      <a:pt x="13" y="38"/>
                    </a:cubicBezTo>
                    <a:cubicBezTo>
                      <a:pt x="13" y="38"/>
                      <a:pt x="13" y="39"/>
                      <a:pt x="13" y="40"/>
                    </a:cubicBezTo>
                    <a:cubicBezTo>
                      <a:pt x="13" y="41"/>
                      <a:pt x="13" y="41"/>
                      <a:pt x="13" y="41"/>
                    </a:cubicBezTo>
                    <a:cubicBezTo>
                      <a:pt x="13" y="40"/>
                      <a:pt x="13" y="40"/>
                      <a:pt x="13" y="40"/>
                    </a:cubicBezTo>
                    <a:cubicBezTo>
                      <a:pt x="13" y="39"/>
                      <a:pt x="13" y="42"/>
                      <a:pt x="13" y="41"/>
                    </a:cubicBezTo>
                    <a:cubicBezTo>
                      <a:pt x="12" y="39"/>
                      <a:pt x="12" y="39"/>
                      <a:pt x="12" y="39"/>
                    </a:cubicBezTo>
                    <a:cubicBezTo>
                      <a:pt x="12" y="38"/>
                      <a:pt x="13" y="40"/>
                      <a:pt x="12" y="37"/>
                    </a:cubicBezTo>
                    <a:cubicBezTo>
                      <a:pt x="12" y="37"/>
                      <a:pt x="12" y="39"/>
                      <a:pt x="12" y="38"/>
                    </a:cubicBezTo>
                    <a:cubicBezTo>
                      <a:pt x="12" y="37"/>
                      <a:pt x="12" y="37"/>
                      <a:pt x="12" y="37"/>
                    </a:cubicBezTo>
                    <a:cubicBezTo>
                      <a:pt x="12" y="37"/>
                      <a:pt x="11" y="34"/>
                      <a:pt x="11" y="36"/>
                    </a:cubicBezTo>
                    <a:cubicBezTo>
                      <a:pt x="11" y="37"/>
                      <a:pt x="11" y="37"/>
                      <a:pt x="11" y="38"/>
                    </a:cubicBezTo>
                    <a:cubicBezTo>
                      <a:pt x="11" y="38"/>
                      <a:pt x="11" y="39"/>
                      <a:pt x="11" y="40"/>
                    </a:cubicBezTo>
                    <a:cubicBezTo>
                      <a:pt x="10" y="38"/>
                      <a:pt x="10" y="40"/>
                      <a:pt x="10" y="37"/>
                    </a:cubicBezTo>
                    <a:cubicBezTo>
                      <a:pt x="10" y="39"/>
                      <a:pt x="11" y="38"/>
                      <a:pt x="11" y="36"/>
                    </a:cubicBezTo>
                    <a:cubicBezTo>
                      <a:pt x="10" y="34"/>
                      <a:pt x="11" y="37"/>
                      <a:pt x="11" y="34"/>
                    </a:cubicBezTo>
                    <a:cubicBezTo>
                      <a:pt x="11" y="34"/>
                      <a:pt x="10" y="32"/>
                      <a:pt x="10" y="30"/>
                    </a:cubicBezTo>
                    <a:cubicBezTo>
                      <a:pt x="10" y="30"/>
                      <a:pt x="10" y="31"/>
                      <a:pt x="10" y="31"/>
                    </a:cubicBezTo>
                    <a:cubicBezTo>
                      <a:pt x="10" y="33"/>
                      <a:pt x="10" y="33"/>
                      <a:pt x="10" y="34"/>
                    </a:cubicBezTo>
                    <a:cubicBezTo>
                      <a:pt x="10" y="34"/>
                      <a:pt x="10" y="35"/>
                      <a:pt x="10" y="36"/>
                    </a:cubicBezTo>
                    <a:cubicBezTo>
                      <a:pt x="9" y="35"/>
                      <a:pt x="9" y="34"/>
                      <a:pt x="9" y="34"/>
                    </a:cubicBezTo>
                    <a:cubicBezTo>
                      <a:pt x="9" y="34"/>
                      <a:pt x="8" y="34"/>
                      <a:pt x="8" y="34"/>
                    </a:cubicBezTo>
                    <a:cubicBezTo>
                      <a:pt x="8" y="36"/>
                      <a:pt x="7" y="34"/>
                      <a:pt x="8" y="36"/>
                    </a:cubicBezTo>
                    <a:cubicBezTo>
                      <a:pt x="8" y="37"/>
                      <a:pt x="9" y="39"/>
                      <a:pt x="9" y="40"/>
                    </a:cubicBezTo>
                    <a:cubicBezTo>
                      <a:pt x="9" y="40"/>
                      <a:pt x="9" y="39"/>
                      <a:pt x="8" y="38"/>
                    </a:cubicBezTo>
                    <a:cubicBezTo>
                      <a:pt x="8" y="39"/>
                      <a:pt x="8" y="36"/>
                      <a:pt x="8" y="38"/>
                    </a:cubicBezTo>
                    <a:cubicBezTo>
                      <a:pt x="8" y="37"/>
                      <a:pt x="8" y="35"/>
                      <a:pt x="7" y="33"/>
                    </a:cubicBezTo>
                    <a:cubicBezTo>
                      <a:pt x="7" y="34"/>
                      <a:pt x="7" y="32"/>
                      <a:pt x="7" y="32"/>
                    </a:cubicBezTo>
                    <a:cubicBezTo>
                      <a:pt x="7" y="33"/>
                      <a:pt x="6" y="34"/>
                      <a:pt x="6" y="35"/>
                    </a:cubicBezTo>
                    <a:cubicBezTo>
                      <a:pt x="5" y="33"/>
                      <a:pt x="5" y="35"/>
                      <a:pt x="4" y="35"/>
                    </a:cubicBezTo>
                    <a:cubicBezTo>
                      <a:pt x="4" y="34"/>
                      <a:pt x="4" y="32"/>
                      <a:pt x="3" y="32"/>
                    </a:cubicBezTo>
                    <a:cubicBezTo>
                      <a:pt x="3" y="32"/>
                      <a:pt x="4" y="34"/>
                      <a:pt x="3" y="33"/>
                    </a:cubicBezTo>
                    <a:cubicBezTo>
                      <a:pt x="3" y="32"/>
                      <a:pt x="3" y="32"/>
                      <a:pt x="3" y="32"/>
                    </a:cubicBezTo>
                    <a:cubicBezTo>
                      <a:pt x="3" y="33"/>
                      <a:pt x="2" y="31"/>
                      <a:pt x="3" y="34"/>
                    </a:cubicBezTo>
                    <a:cubicBezTo>
                      <a:pt x="3" y="32"/>
                      <a:pt x="3" y="32"/>
                      <a:pt x="3" y="32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2" y="31"/>
                      <a:pt x="2" y="31"/>
                      <a:pt x="2" y="31"/>
                    </a:cubicBezTo>
                    <a:cubicBezTo>
                      <a:pt x="2" y="29"/>
                      <a:pt x="2" y="31"/>
                      <a:pt x="1" y="31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1" y="33"/>
                      <a:pt x="1" y="32"/>
                      <a:pt x="1" y="33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0" y="31"/>
                      <a:pt x="0" y="30"/>
                      <a:pt x="0" y="31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9"/>
                      <a:pt x="0" y="30"/>
                      <a:pt x="0" y="31"/>
                    </a:cubicBezTo>
                    <a:cubicBezTo>
                      <a:pt x="1" y="32"/>
                      <a:pt x="1" y="31"/>
                      <a:pt x="1" y="30"/>
                    </a:cubicBezTo>
                    <a:cubicBezTo>
                      <a:pt x="1" y="30"/>
                      <a:pt x="1" y="30"/>
                      <a:pt x="1" y="31"/>
                    </a:cubicBezTo>
                    <a:cubicBezTo>
                      <a:pt x="0" y="29"/>
                      <a:pt x="0" y="29"/>
                      <a:pt x="0" y="28"/>
                    </a:cubicBezTo>
                    <a:cubicBezTo>
                      <a:pt x="0" y="28"/>
                      <a:pt x="0" y="27"/>
                      <a:pt x="0" y="28"/>
                    </a:cubicBezTo>
                    <a:cubicBezTo>
                      <a:pt x="0" y="27"/>
                      <a:pt x="0" y="27"/>
                      <a:pt x="1" y="27"/>
                    </a:cubicBezTo>
                    <a:cubicBezTo>
                      <a:pt x="1" y="28"/>
                      <a:pt x="1" y="28"/>
                      <a:pt x="1" y="28"/>
                    </a:cubicBezTo>
                    <a:cubicBezTo>
                      <a:pt x="1" y="27"/>
                      <a:pt x="1" y="26"/>
                      <a:pt x="1" y="27"/>
                    </a:cubicBezTo>
                    <a:cubicBezTo>
                      <a:pt x="2" y="28"/>
                      <a:pt x="2" y="25"/>
                      <a:pt x="2" y="26"/>
                    </a:cubicBezTo>
                    <a:cubicBezTo>
                      <a:pt x="2" y="27"/>
                      <a:pt x="2" y="29"/>
                      <a:pt x="2" y="30"/>
                    </a:cubicBezTo>
                    <a:cubicBezTo>
                      <a:pt x="3" y="30"/>
                      <a:pt x="3" y="29"/>
                      <a:pt x="3" y="30"/>
                    </a:cubicBezTo>
                    <a:cubicBezTo>
                      <a:pt x="3" y="29"/>
                      <a:pt x="3" y="27"/>
                      <a:pt x="3" y="26"/>
                    </a:cubicBezTo>
                    <a:cubicBezTo>
                      <a:pt x="3" y="27"/>
                      <a:pt x="3" y="27"/>
                      <a:pt x="3" y="27"/>
                    </a:cubicBezTo>
                    <a:cubicBezTo>
                      <a:pt x="3" y="27"/>
                      <a:pt x="3" y="25"/>
                      <a:pt x="3" y="25"/>
                    </a:cubicBezTo>
                    <a:cubicBezTo>
                      <a:pt x="4" y="26"/>
                      <a:pt x="5" y="26"/>
                      <a:pt x="5" y="26"/>
                    </a:cubicBezTo>
                    <a:cubicBezTo>
                      <a:pt x="6" y="27"/>
                      <a:pt x="6" y="27"/>
                      <a:pt x="6" y="27"/>
                    </a:cubicBezTo>
                    <a:cubicBezTo>
                      <a:pt x="5" y="24"/>
                      <a:pt x="6" y="26"/>
                      <a:pt x="6" y="25"/>
                    </a:cubicBezTo>
                    <a:cubicBezTo>
                      <a:pt x="7" y="26"/>
                      <a:pt x="8" y="23"/>
                      <a:pt x="8" y="25"/>
                    </a:cubicBezTo>
                    <a:cubicBezTo>
                      <a:pt x="9" y="24"/>
                      <a:pt x="10" y="23"/>
                      <a:pt x="11" y="23"/>
                    </a:cubicBezTo>
                    <a:cubicBezTo>
                      <a:pt x="11" y="25"/>
                      <a:pt x="11" y="25"/>
                      <a:pt x="11" y="25"/>
                    </a:cubicBezTo>
                    <a:cubicBezTo>
                      <a:pt x="11" y="24"/>
                      <a:pt x="12" y="26"/>
                      <a:pt x="12" y="26"/>
                    </a:cubicBezTo>
                    <a:cubicBezTo>
                      <a:pt x="11" y="24"/>
                      <a:pt x="12" y="24"/>
                      <a:pt x="12" y="23"/>
                    </a:cubicBezTo>
                    <a:cubicBezTo>
                      <a:pt x="13" y="24"/>
                      <a:pt x="13" y="23"/>
                      <a:pt x="13" y="21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4" y="20"/>
                      <a:pt x="14" y="22"/>
                      <a:pt x="15" y="22"/>
                    </a:cubicBezTo>
                    <a:cubicBezTo>
                      <a:pt x="15" y="23"/>
                      <a:pt x="16" y="24"/>
                      <a:pt x="16" y="24"/>
                    </a:cubicBezTo>
                    <a:cubicBezTo>
                      <a:pt x="16" y="22"/>
                      <a:pt x="16" y="22"/>
                      <a:pt x="16" y="20"/>
                    </a:cubicBezTo>
                    <a:cubicBezTo>
                      <a:pt x="16" y="20"/>
                      <a:pt x="17" y="21"/>
                      <a:pt x="18" y="22"/>
                    </a:cubicBezTo>
                    <a:cubicBezTo>
                      <a:pt x="18" y="19"/>
                      <a:pt x="20" y="20"/>
                      <a:pt x="21" y="18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22" y="16"/>
                      <a:pt x="24" y="19"/>
                      <a:pt x="25" y="17"/>
                    </a:cubicBezTo>
                    <a:cubicBezTo>
                      <a:pt x="25" y="20"/>
                      <a:pt x="25" y="20"/>
                      <a:pt x="25" y="20"/>
                    </a:cubicBezTo>
                    <a:cubicBezTo>
                      <a:pt x="26" y="20"/>
                      <a:pt x="26" y="19"/>
                      <a:pt x="26" y="17"/>
                    </a:cubicBezTo>
                    <a:cubicBezTo>
                      <a:pt x="26" y="18"/>
                      <a:pt x="26" y="16"/>
                      <a:pt x="27" y="18"/>
                    </a:cubicBezTo>
                    <a:cubicBezTo>
                      <a:pt x="27" y="18"/>
                      <a:pt x="27" y="17"/>
                      <a:pt x="27" y="16"/>
                    </a:cubicBezTo>
                    <a:cubicBezTo>
                      <a:pt x="28" y="17"/>
                      <a:pt x="28" y="17"/>
                      <a:pt x="29" y="16"/>
                    </a:cubicBezTo>
                    <a:cubicBezTo>
                      <a:pt x="29" y="16"/>
                      <a:pt x="29" y="16"/>
                      <a:pt x="29" y="16"/>
                    </a:cubicBezTo>
                    <a:cubicBezTo>
                      <a:pt x="29" y="17"/>
                      <a:pt x="29" y="18"/>
                      <a:pt x="29" y="18"/>
                    </a:cubicBezTo>
                    <a:cubicBezTo>
                      <a:pt x="29" y="17"/>
                      <a:pt x="30" y="18"/>
                      <a:pt x="29" y="15"/>
                    </a:cubicBezTo>
                    <a:cubicBezTo>
                      <a:pt x="30" y="17"/>
                      <a:pt x="31" y="14"/>
                      <a:pt x="32" y="16"/>
                    </a:cubicBezTo>
                    <a:cubicBezTo>
                      <a:pt x="32" y="15"/>
                      <a:pt x="32" y="15"/>
                      <a:pt x="32" y="14"/>
                    </a:cubicBezTo>
                    <a:cubicBezTo>
                      <a:pt x="32" y="14"/>
                      <a:pt x="33" y="16"/>
                      <a:pt x="34" y="14"/>
                    </a:cubicBezTo>
                    <a:cubicBezTo>
                      <a:pt x="34" y="15"/>
                      <a:pt x="34" y="16"/>
                      <a:pt x="34" y="16"/>
                    </a:cubicBezTo>
                    <a:cubicBezTo>
                      <a:pt x="34" y="14"/>
                      <a:pt x="34" y="14"/>
                      <a:pt x="34" y="14"/>
                    </a:cubicBezTo>
                    <a:cubicBezTo>
                      <a:pt x="35" y="13"/>
                      <a:pt x="36" y="15"/>
                      <a:pt x="37" y="15"/>
                    </a:cubicBezTo>
                    <a:cubicBezTo>
                      <a:pt x="38" y="13"/>
                      <a:pt x="40" y="14"/>
                      <a:pt x="42" y="13"/>
                    </a:cubicBezTo>
                    <a:cubicBezTo>
                      <a:pt x="42" y="14"/>
                      <a:pt x="42" y="14"/>
                      <a:pt x="42" y="14"/>
                    </a:cubicBezTo>
                    <a:cubicBezTo>
                      <a:pt x="42" y="11"/>
                      <a:pt x="43" y="16"/>
                      <a:pt x="43" y="12"/>
                    </a:cubicBezTo>
                    <a:cubicBezTo>
                      <a:pt x="43" y="13"/>
                      <a:pt x="44" y="12"/>
                      <a:pt x="44" y="14"/>
                    </a:cubicBezTo>
                    <a:cubicBezTo>
                      <a:pt x="44" y="12"/>
                      <a:pt x="45" y="15"/>
                      <a:pt x="45" y="13"/>
                    </a:cubicBezTo>
                    <a:cubicBezTo>
                      <a:pt x="45" y="13"/>
                      <a:pt x="45" y="13"/>
                      <a:pt x="45" y="13"/>
                    </a:cubicBezTo>
                    <a:cubicBezTo>
                      <a:pt x="46" y="14"/>
                      <a:pt x="46" y="12"/>
                      <a:pt x="47" y="13"/>
                    </a:cubicBezTo>
                    <a:cubicBezTo>
                      <a:pt x="47" y="14"/>
                      <a:pt x="47" y="14"/>
                      <a:pt x="47" y="15"/>
                    </a:cubicBezTo>
                    <a:cubicBezTo>
                      <a:pt x="48" y="16"/>
                      <a:pt x="47" y="12"/>
                      <a:pt x="48" y="15"/>
                    </a:cubicBezTo>
                    <a:cubicBezTo>
                      <a:pt x="48" y="15"/>
                      <a:pt x="48" y="13"/>
                      <a:pt x="48" y="13"/>
                    </a:cubicBezTo>
                    <a:cubicBezTo>
                      <a:pt x="49" y="14"/>
                      <a:pt x="50" y="12"/>
                      <a:pt x="52" y="11"/>
                    </a:cubicBezTo>
                    <a:cubicBezTo>
                      <a:pt x="53" y="13"/>
                      <a:pt x="53" y="16"/>
                      <a:pt x="53" y="14"/>
                    </a:cubicBezTo>
                    <a:cubicBezTo>
                      <a:pt x="53" y="14"/>
                      <a:pt x="53" y="13"/>
                      <a:pt x="53" y="13"/>
                    </a:cubicBezTo>
                    <a:cubicBezTo>
                      <a:pt x="53" y="12"/>
                      <a:pt x="54" y="16"/>
                      <a:pt x="54" y="15"/>
                    </a:cubicBezTo>
                    <a:cubicBezTo>
                      <a:pt x="54" y="13"/>
                      <a:pt x="54" y="14"/>
                      <a:pt x="54" y="13"/>
                    </a:cubicBezTo>
                    <a:cubicBezTo>
                      <a:pt x="55" y="14"/>
                      <a:pt x="55" y="15"/>
                      <a:pt x="55" y="14"/>
                    </a:cubicBezTo>
                    <a:cubicBezTo>
                      <a:pt x="56" y="15"/>
                      <a:pt x="56" y="15"/>
                      <a:pt x="56" y="15"/>
                    </a:cubicBezTo>
                    <a:cubicBezTo>
                      <a:pt x="56" y="12"/>
                      <a:pt x="57" y="13"/>
                      <a:pt x="56" y="10"/>
                    </a:cubicBezTo>
                    <a:cubicBezTo>
                      <a:pt x="60" y="9"/>
                      <a:pt x="62" y="7"/>
                      <a:pt x="65" y="6"/>
                    </a:cubicBezTo>
                    <a:cubicBezTo>
                      <a:pt x="68" y="6"/>
                      <a:pt x="71" y="4"/>
                      <a:pt x="75" y="5"/>
                    </a:cubicBezTo>
                    <a:cubicBezTo>
                      <a:pt x="76" y="7"/>
                      <a:pt x="76" y="7"/>
                      <a:pt x="76" y="6"/>
                    </a:cubicBezTo>
                    <a:cubicBezTo>
                      <a:pt x="77" y="7"/>
                      <a:pt x="77" y="7"/>
                      <a:pt x="77" y="7"/>
                    </a:cubicBezTo>
                    <a:cubicBezTo>
                      <a:pt x="76" y="5"/>
                      <a:pt x="77" y="6"/>
                      <a:pt x="77" y="5"/>
                    </a:cubicBezTo>
                    <a:cubicBezTo>
                      <a:pt x="78" y="5"/>
                      <a:pt x="79" y="4"/>
                      <a:pt x="80" y="4"/>
                    </a:cubicBezTo>
                    <a:cubicBezTo>
                      <a:pt x="80" y="4"/>
                      <a:pt x="80" y="5"/>
                      <a:pt x="80" y="5"/>
                    </a:cubicBezTo>
                    <a:cubicBezTo>
                      <a:pt x="80" y="4"/>
                      <a:pt x="80" y="4"/>
                      <a:pt x="80" y="4"/>
                    </a:cubicBezTo>
                    <a:cubicBezTo>
                      <a:pt x="81" y="4"/>
                      <a:pt x="81" y="4"/>
                      <a:pt x="81" y="4"/>
                    </a:cubicBezTo>
                    <a:cubicBezTo>
                      <a:pt x="81" y="4"/>
                      <a:pt x="81" y="3"/>
                      <a:pt x="80" y="3"/>
                    </a:cubicBezTo>
                    <a:cubicBezTo>
                      <a:pt x="83" y="0"/>
                      <a:pt x="87" y="3"/>
                      <a:pt x="89" y="2"/>
                    </a:cubicBezTo>
                    <a:cubicBezTo>
                      <a:pt x="90" y="3"/>
                      <a:pt x="91" y="2"/>
                      <a:pt x="92" y="1"/>
                    </a:cubicBezTo>
                    <a:cubicBezTo>
                      <a:pt x="95" y="3"/>
                      <a:pt x="97" y="5"/>
                      <a:pt x="99" y="3"/>
                    </a:cubicBezTo>
                    <a:cubicBezTo>
                      <a:pt x="99" y="3"/>
                      <a:pt x="100" y="8"/>
                      <a:pt x="99" y="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26" name="Freeform 91"/>
              <p:cNvSpPr/>
              <p:nvPr/>
            </p:nvSpPr>
            <p:spPr bwMode="auto">
              <a:xfrm>
                <a:off x="9942513" y="2360613"/>
                <a:ext cx="0" cy="11113"/>
              </a:xfrm>
              <a:custGeom>
                <a:avLst/>
                <a:gdLst>
                  <a:gd name="T0" fmla="*/ 0 h 3"/>
                  <a:gd name="T1" fmla="*/ 3 h 3"/>
                  <a:gd name="T2" fmla="*/ 0 h 3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3">
                    <a:moveTo>
                      <a:pt x="0" y="0"/>
                    </a:moveTo>
                    <a:cubicBezTo>
                      <a:pt x="0" y="1"/>
                      <a:pt x="0" y="2"/>
                      <a:pt x="0" y="3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27" name="Freeform 92"/>
              <p:cNvSpPr/>
              <p:nvPr/>
            </p:nvSpPr>
            <p:spPr bwMode="auto">
              <a:xfrm>
                <a:off x="9972675" y="2393951"/>
                <a:ext cx="3175" cy="4763"/>
              </a:xfrm>
              <a:custGeom>
                <a:avLst/>
                <a:gdLst>
                  <a:gd name="T0" fmla="*/ 0 w 1"/>
                  <a:gd name="T1" fmla="*/ 0 h 1"/>
                  <a:gd name="T2" fmla="*/ 1 w 1"/>
                  <a:gd name="T3" fmla="*/ 1 h 1"/>
                  <a:gd name="T4" fmla="*/ 0 w 1"/>
                  <a:gd name="T5" fmla="*/ 1 h 1"/>
                  <a:gd name="T6" fmla="*/ 0 w 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1" y="0"/>
                      <a:pt x="1" y="1"/>
                    </a:cubicBezTo>
                    <a:cubicBezTo>
                      <a:pt x="1" y="1"/>
                      <a:pt x="1" y="1"/>
                      <a:pt x="0" y="1"/>
                    </a:cubicBezTo>
                    <a:cubicBezTo>
                      <a:pt x="1" y="1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28" name="Freeform 93"/>
              <p:cNvSpPr/>
              <p:nvPr/>
            </p:nvSpPr>
            <p:spPr bwMode="auto">
              <a:xfrm>
                <a:off x="9979025" y="2393951"/>
                <a:ext cx="0" cy="7938"/>
              </a:xfrm>
              <a:custGeom>
                <a:avLst/>
                <a:gdLst>
                  <a:gd name="T0" fmla="*/ 0 h 2"/>
                  <a:gd name="T1" fmla="*/ 2 h 2"/>
                  <a:gd name="T2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cubicBezTo>
                      <a:pt x="0" y="1"/>
                      <a:pt x="0" y="2"/>
                      <a:pt x="0" y="2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29" name="Rectangle 94"/>
              <p:cNvSpPr>
                <a:spLocks noChangeArrowheads="1"/>
              </p:cNvSpPr>
              <p:nvPr/>
            </p:nvSpPr>
            <p:spPr bwMode="auto">
              <a:xfrm>
                <a:off x="9991725" y="2409826"/>
                <a:ext cx="1587" cy="317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30" name="Freeform 95"/>
              <p:cNvSpPr/>
              <p:nvPr/>
            </p:nvSpPr>
            <p:spPr bwMode="auto">
              <a:xfrm>
                <a:off x="9986963" y="2401888"/>
                <a:ext cx="4762" cy="4763"/>
              </a:xfrm>
              <a:custGeom>
                <a:avLst/>
                <a:gdLst>
                  <a:gd name="T0" fmla="*/ 0 w 1"/>
                  <a:gd name="T1" fmla="*/ 0 h 1"/>
                  <a:gd name="T2" fmla="*/ 1 w 1"/>
                  <a:gd name="T3" fmla="*/ 1 h 1"/>
                  <a:gd name="T4" fmla="*/ 0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1" y="0"/>
                      <a:pt x="1" y="0"/>
                      <a:pt x="1" y="1"/>
                    </a:cubicBezTo>
                    <a:cubicBezTo>
                      <a:pt x="1" y="0"/>
                      <a:pt x="1" y="1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31" name="Freeform 96"/>
              <p:cNvSpPr/>
              <p:nvPr/>
            </p:nvSpPr>
            <p:spPr bwMode="auto">
              <a:xfrm>
                <a:off x="10002838" y="2406651"/>
                <a:ext cx="3175" cy="6350"/>
              </a:xfrm>
              <a:custGeom>
                <a:avLst/>
                <a:gdLst>
                  <a:gd name="T0" fmla="*/ 0 w 1"/>
                  <a:gd name="T1" fmla="*/ 1 h 2"/>
                  <a:gd name="T2" fmla="*/ 1 w 1"/>
                  <a:gd name="T3" fmla="*/ 1 h 2"/>
                  <a:gd name="T4" fmla="*/ 0 w 1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1"/>
                    </a:moveTo>
                    <a:cubicBezTo>
                      <a:pt x="1" y="0"/>
                      <a:pt x="1" y="0"/>
                      <a:pt x="1" y="1"/>
                    </a:cubicBezTo>
                    <a:cubicBezTo>
                      <a:pt x="1" y="0"/>
                      <a:pt x="1" y="2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32" name="Freeform 97"/>
              <p:cNvSpPr/>
              <p:nvPr/>
            </p:nvSpPr>
            <p:spPr bwMode="auto">
              <a:xfrm>
                <a:off x="10009188" y="2401888"/>
                <a:ext cx="0" cy="4763"/>
              </a:xfrm>
              <a:custGeom>
                <a:avLst/>
                <a:gdLst>
                  <a:gd name="T0" fmla="*/ 0 h 1"/>
                  <a:gd name="T1" fmla="*/ 0 h 1"/>
                  <a:gd name="T2" fmla="*/ 1 h 1"/>
                  <a:gd name="T3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33" name="Freeform 98"/>
              <p:cNvSpPr/>
              <p:nvPr/>
            </p:nvSpPr>
            <p:spPr bwMode="auto">
              <a:xfrm>
                <a:off x="10123488" y="2368551"/>
                <a:ext cx="0" cy="3175"/>
              </a:xfrm>
              <a:custGeom>
                <a:avLst/>
                <a:gdLst>
                  <a:gd name="T0" fmla="*/ 0 h 2"/>
                  <a:gd name="T1" fmla="*/ 2 h 2"/>
                  <a:gd name="T2" fmla="*/ 0 h 2"/>
                  <a:gd name="T3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lnTo>
                      <a:pt x="0" y="2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34" name="Freeform 99"/>
              <p:cNvSpPr/>
              <p:nvPr/>
            </p:nvSpPr>
            <p:spPr bwMode="auto">
              <a:xfrm>
                <a:off x="10175875" y="2357438"/>
                <a:ext cx="0" cy="6350"/>
              </a:xfrm>
              <a:custGeom>
                <a:avLst/>
                <a:gdLst>
                  <a:gd name="T0" fmla="*/ 1 h 2"/>
                  <a:gd name="T1" fmla="*/ 1 h 2"/>
                  <a:gd name="T2" fmla="*/ 1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2">
                    <a:moveTo>
                      <a:pt x="0" y="1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2"/>
                      <a:pt x="0" y="0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35" name="Freeform 100"/>
              <p:cNvSpPr/>
              <p:nvPr/>
            </p:nvSpPr>
            <p:spPr bwMode="auto">
              <a:xfrm>
                <a:off x="10198100" y="2330451"/>
                <a:ext cx="0" cy="7938"/>
              </a:xfrm>
              <a:custGeom>
                <a:avLst/>
                <a:gdLst>
                  <a:gd name="T0" fmla="*/ 5 h 5"/>
                  <a:gd name="T1" fmla="*/ 5 h 5"/>
                  <a:gd name="T2" fmla="*/ 0 h 5"/>
                  <a:gd name="T3" fmla="*/ 5 h 5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5">
                    <a:moveTo>
                      <a:pt x="0" y="5"/>
                    </a:moveTo>
                    <a:lnTo>
                      <a:pt x="0" y="5"/>
                    </a:lnTo>
                    <a:lnTo>
                      <a:pt x="0" y="0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36" name="Freeform 101"/>
              <p:cNvSpPr/>
              <p:nvPr/>
            </p:nvSpPr>
            <p:spPr bwMode="auto">
              <a:xfrm>
                <a:off x="9825038" y="2924176"/>
                <a:ext cx="4762" cy="7938"/>
              </a:xfrm>
              <a:custGeom>
                <a:avLst/>
                <a:gdLst>
                  <a:gd name="T0" fmla="*/ 1 w 1"/>
                  <a:gd name="T1" fmla="*/ 1 h 2"/>
                  <a:gd name="T2" fmla="*/ 0 w 1"/>
                  <a:gd name="T3" fmla="*/ 1 h 2"/>
                  <a:gd name="T4" fmla="*/ 1 w 1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1"/>
                    </a:moveTo>
                    <a:cubicBezTo>
                      <a:pt x="0" y="1"/>
                      <a:pt x="0" y="2"/>
                      <a:pt x="0" y="1"/>
                    </a:cubicBezTo>
                    <a:cubicBezTo>
                      <a:pt x="0" y="1"/>
                      <a:pt x="1" y="0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37" name="Freeform 102"/>
              <p:cNvSpPr/>
              <p:nvPr/>
            </p:nvSpPr>
            <p:spPr bwMode="auto">
              <a:xfrm>
                <a:off x="9825038" y="2932113"/>
                <a:ext cx="395287" cy="307975"/>
              </a:xfrm>
              <a:custGeom>
                <a:avLst/>
                <a:gdLst>
                  <a:gd name="T0" fmla="*/ 90 w 105"/>
                  <a:gd name="T1" fmla="*/ 71 h 82"/>
                  <a:gd name="T2" fmla="*/ 87 w 105"/>
                  <a:gd name="T3" fmla="*/ 69 h 82"/>
                  <a:gd name="T4" fmla="*/ 78 w 105"/>
                  <a:gd name="T5" fmla="*/ 66 h 82"/>
                  <a:gd name="T6" fmla="*/ 76 w 105"/>
                  <a:gd name="T7" fmla="*/ 64 h 82"/>
                  <a:gd name="T8" fmla="*/ 71 w 105"/>
                  <a:gd name="T9" fmla="*/ 57 h 82"/>
                  <a:gd name="T10" fmla="*/ 70 w 105"/>
                  <a:gd name="T11" fmla="*/ 56 h 82"/>
                  <a:gd name="T12" fmla="*/ 65 w 105"/>
                  <a:gd name="T13" fmla="*/ 54 h 82"/>
                  <a:gd name="T14" fmla="*/ 63 w 105"/>
                  <a:gd name="T15" fmla="*/ 51 h 82"/>
                  <a:gd name="T16" fmla="*/ 62 w 105"/>
                  <a:gd name="T17" fmla="*/ 48 h 82"/>
                  <a:gd name="T18" fmla="*/ 59 w 105"/>
                  <a:gd name="T19" fmla="*/ 49 h 82"/>
                  <a:gd name="T20" fmla="*/ 54 w 105"/>
                  <a:gd name="T21" fmla="*/ 47 h 82"/>
                  <a:gd name="T22" fmla="*/ 52 w 105"/>
                  <a:gd name="T23" fmla="*/ 45 h 82"/>
                  <a:gd name="T24" fmla="*/ 49 w 105"/>
                  <a:gd name="T25" fmla="*/ 45 h 82"/>
                  <a:gd name="T26" fmla="*/ 48 w 105"/>
                  <a:gd name="T27" fmla="*/ 42 h 82"/>
                  <a:gd name="T28" fmla="*/ 44 w 105"/>
                  <a:gd name="T29" fmla="*/ 40 h 82"/>
                  <a:gd name="T30" fmla="*/ 42 w 105"/>
                  <a:gd name="T31" fmla="*/ 36 h 82"/>
                  <a:gd name="T32" fmla="*/ 40 w 105"/>
                  <a:gd name="T33" fmla="*/ 35 h 82"/>
                  <a:gd name="T34" fmla="*/ 39 w 105"/>
                  <a:gd name="T35" fmla="*/ 33 h 82"/>
                  <a:gd name="T36" fmla="*/ 37 w 105"/>
                  <a:gd name="T37" fmla="*/ 33 h 82"/>
                  <a:gd name="T38" fmla="*/ 36 w 105"/>
                  <a:gd name="T39" fmla="*/ 33 h 82"/>
                  <a:gd name="T40" fmla="*/ 34 w 105"/>
                  <a:gd name="T41" fmla="*/ 32 h 82"/>
                  <a:gd name="T42" fmla="*/ 29 w 105"/>
                  <a:gd name="T43" fmla="*/ 28 h 82"/>
                  <a:gd name="T44" fmla="*/ 27 w 105"/>
                  <a:gd name="T45" fmla="*/ 27 h 82"/>
                  <a:gd name="T46" fmla="*/ 25 w 105"/>
                  <a:gd name="T47" fmla="*/ 26 h 82"/>
                  <a:gd name="T48" fmla="*/ 21 w 105"/>
                  <a:gd name="T49" fmla="*/ 23 h 82"/>
                  <a:gd name="T50" fmla="*/ 23 w 105"/>
                  <a:gd name="T51" fmla="*/ 18 h 82"/>
                  <a:gd name="T52" fmla="*/ 19 w 105"/>
                  <a:gd name="T53" fmla="*/ 21 h 82"/>
                  <a:gd name="T54" fmla="*/ 15 w 105"/>
                  <a:gd name="T55" fmla="*/ 24 h 82"/>
                  <a:gd name="T56" fmla="*/ 14 w 105"/>
                  <a:gd name="T57" fmla="*/ 21 h 82"/>
                  <a:gd name="T58" fmla="*/ 12 w 105"/>
                  <a:gd name="T59" fmla="*/ 23 h 82"/>
                  <a:gd name="T60" fmla="*/ 12 w 105"/>
                  <a:gd name="T61" fmla="*/ 21 h 82"/>
                  <a:gd name="T62" fmla="*/ 13 w 105"/>
                  <a:gd name="T63" fmla="*/ 16 h 82"/>
                  <a:gd name="T64" fmla="*/ 9 w 105"/>
                  <a:gd name="T65" fmla="*/ 19 h 82"/>
                  <a:gd name="T66" fmla="*/ 9 w 105"/>
                  <a:gd name="T67" fmla="*/ 16 h 82"/>
                  <a:gd name="T68" fmla="*/ 7 w 105"/>
                  <a:gd name="T69" fmla="*/ 18 h 82"/>
                  <a:gd name="T70" fmla="*/ 5 w 105"/>
                  <a:gd name="T71" fmla="*/ 17 h 82"/>
                  <a:gd name="T72" fmla="*/ 9 w 105"/>
                  <a:gd name="T73" fmla="*/ 13 h 82"/>
                  <a:gd name="T74" fmla="*/ 4 w 105"/>
                  <a:gd name="T75" fmla="*/ 14 h 82"/>
                  <a:gd name="T76" fmla="*/ 3 w 105"/>
                  <a:gd name="T77" fmla="*/ 6 h 82"/>
                  <a:gd name="T78" fmla="*/ 3 w 105"/>
                  <a:gd name="T79" fmla="*/ 4 h 82"/>
                  <a:gd name="T80" fmla="*/ 0 w 105"/>
                  <a:gd name="T81" fmla="*/ 3 h 82"/>
                  <a:gd name="T82" fmla="*/ 2 w 105"/>
                  <a:gd name="T83" fmla="*/ 0 h 82"/>
                  <a:gd name="T84" fmla="*/ 4 w 105"/>
                  <a:gd name="T85" fmla="*/ 4 h 82"/>
                  <a:gd name="T86" fmla="*/ 11 w 105"/>
                  <a:gd name="T87" fmla="*/ 2 h 82"/>
                  <a:gd name="T88" fmla="*/ 20 w 105"/>
                  <a:gd name="T89" fmla="*/ 5 h 82"/>
                  <a:gd name="T90" fmla="*/ 30 w 105"/>
                  <a:gd name="T91" fmla="*/ 9 h 82"/>
                  <a:gd name="T92" fmla="*/ 37 w 105"/>
                  <a:gd name="T93" fmla="*/ 13 h 82"/>
                  <a:gd name="T94" fmla="*/ 43 w 105"/>
                  <a:gd name="T95" fmla="*/ 16 h 82"/>
                  <a:gd name="T96" fmla="*/ 52 w 105"/>
                  <a:gd name="T97" fmla="*/ 25 h 82"/>
                  <a:gd name="T98" fmla="*/ 56 w 105"/>
                  <a:gd name="T99" fmla="*/ 31 h 82"/>
                  <a:gd name="T100" fmla="*/ 61 w 105"/>
                  <a:gd name="T101" fmla="*/ 37 h 82"/>
                  <a:gd name="T102" fmla="*/ 85 w 105"/>
                  <a:gd name="T103" fmla="*/ 53 h 82"/>
                  <a:gd name="T104" fmla="*/ 90 w 105"/>
                  <a:gd name="T105" fmla="*/ 58 h 82"/>
                  <a:gd name="T106" fmla="*/ 99 w 105"/>
                  <a:gd name="T107" fmla="*/ 80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05" h="82">
                    <a:moveTo>
                      <a:pt x="99" y="80"/>
                    </a:moveTo>
                    <a:cubicBezTo>
                      <a:pt x="95" y="82"/>
                      <a:pt x="97" y="77"/>
                      <a:pt x="93" y="78"/>
                    </a:cubicBezTo>
                    <a:cubicBezTo>
                      <a:pt x="93" y="78"/>
                      <a:pt x="95" y="76"/>
                      <a:pt x="94" y="76"/>
                    </a:cubicBezTo>
                    <a:cubicBezTo>
                      <a:pt x="91" y="78"/>
                      <a:pt x="90" y="74"/>
                      <a:pt x="91" y="71"/>
                    </a:cubicBezTo>
                    <a:cubicBezTo>
                      <a:pt x="91" y="71"/>
                      <a:pt x="91" y="71"/>
                      <a:pt x="91" y="71"/>
                    </a:cubicBezTo>
                    <a:cubicBezTo>
                      <a:pt x="92" y="70"/>
                      <a:pt x="90" y="71"/>
                      <a:pt x="90" y="71"/>
                    </a:cubicBezTo>
                    <a:cubicBezTo>
                      <a:pt x="90" y="71"/>
                      <a:pt x="90" y="71"/>
                      <a:pt x="90" y="70"/>
                    </a:cubicBezTo>
                    <a:cubicBezTo>
                      <a:pt x="89" y="71"/>
                      <a:pt x="89" y="70"/>
                      <a:pt x="89" y="71"/>
                    </a:cubicBezTo>
                    <a:cubicBezTo>
                      <a:pt x="90" y="69"/>
                      <a:pt x="90" y="69"/>
                      <a:pt x="90" y="69"/>
                    </a:cubicBezTo>
                    <a:cubicBezTo>
                      <a:pt x="89" y="70"/>
                      <a:pt x="89" y="70"/>
                      <a:pt x="89" y="70"/>
                    </a:cubicBezTo>
                    <a:cubicBezTo>
                      <a:pt x="86" y="72"/>
                      <a:pt x="88" y="68"/>
                      <a:pt x="86" y="69"/>
                    </a:cubicBezTo>
                    <a:cubicBezTo>
                      <a:pt x="87" y="69"/>
                      <a:pt x="87" y="69"/>
                      <a:pt x="87" y="69"/>
                    </a:cubicBezTo>
                    <a:cubicBezTo>
                      <a:pt x="84" y="69"/>
                      <a:pt x="83" y="68"/>
                      <a:pt x="81" y="67"/>
                    </a:cubicBezTo>
                    <a:cubicBezTo>
                      <a:pt x="83" y="66"/>
                      <a:pt x="83" y="66"/>
                      <a:pt x="83" y="66"/>
                    </a:cubicBezTo>
                    <a:cubicBezTo>
                      <a:pt x="82" y="67"/>
                      <a:pt x="81" y="67"/>
                      <a:pt x="80" y="67"/>
                    </a:cubicBezTo>
                    <a:cubicBezTo>
                      <a:pt x="82" y="65"/>
                      <a:pt x="79" y="67"/>
                      <a:pt x="79" y="66"/>
                    </a:cubicBezTo>
                    <a:cubicBezTo>
                      <a:pt x="79" y="66"/>
                      <a:pt x="79" y="66"/>
                      <a:pt x="79" y="66"/>
                    </a:cubicBezTo>
                    <a:cubicBezTo>
                      <a:pt x="78" y="67"/>
                      <a:pt x="80" y="65"/>
                      <a:pt x="78" y="66"/>
                    </a:cubicBezTo>
                    <a:cubicBezTo>
                      <a:pt x="79" y="65"/>
                      <a:pt x="79" y="65"/>
                      <a:pt x="79" y="65"/>
                    </a:cubicBezTo>
                    <a:cubicBezTo>
                      <a:pt x="77" y="67"/>
                      <a:pt x="79" y="64"/>
                      <a:pt x="78" y="65"/>
                    </a:cubicBezTo>
                    <a:cubicBezTo>
                      <a:pt x="78" y="65"/>
                      <a:pt x="78" y="65"/>
                      <a:pt x="78" y="65"/>
                    </a:cubicBezTo>
                    <a:cubicBezTo>
                      <a:pt x="77" y="65"/>
                      <a:pt x="78" y="64"/>
                      <a:pt x="78" y="64"/>
                    </a:cubicBezTo>
                    <a:cubicBezTo>
                      <a:pt x="78" y="64"/>
                      <a:pt x="78" y="64"/>
                      <a:pt x="78" y="64"/>
                    </a:cubicBezTo>
                    <a:cubicBezTo>
                      <a:pt x="77" y="64"/>
                      <a:pt x="78" y="63"/>
                      <a:pt x="76" y="64"/>
                    </a:cubicBezTo>
                    <a:cubicBezTo>
                      <a:pt x="77" y="63"/>
                      <a:pt x="77" y="64"/>
                      <a:pt x="79" y="62"/>
                    </a:cubicBezTo>
                    <a:cubicBezTo>
                      <a:pt x="76" y="62"/>
                      <a:pt x="75" y="61"/>
                      <a:pt x="73" y="59"/>
                    </a:cubicBezTo>
                    <a:cubicBezTo>
                      <a:pt x="73" y="59"/>
                      <a:pt x="73" y="58"/>
                      <a:pt x="74" y="58"/>
                    </a:cubicBezTo>
                    <a:cubicBezTo>
                      <a:pt x="74" y="58"/>
                      <a:pt x="73" y="58"/>
                      <a:pt x="72" y="58"/>
                    </a:cubicBezTo>
                    <a:cubicBezTo>
                      <a:pt x="72" y="58"/>
                      <a:pt x="73" y="57"/>
                      <a:pt x="73" y="57"/>
                    </a:cubicBezTo>
                    <a:cubicBezTo>
                      <a:pt x="73" y="56"/>
                      <a:pt x="71" y="58"/>
                      <a:pt x="71" y="57"/>
                    </a:cubicBezTo>
                    <a:cubicBezTo>
                      <a:pt x="73" y="56"/>
                      <a:pt x="73" y="56"/>
                      <a:pt x="73" y="56"/>
                    </a:cubicBezTo>
                    <a:cubicBezTo>
                      <a:pt x="72" y="57"/>
                      <a:pt x="71" y="57"/>
                      <a:pt x="71" y="57"/>
                    </a:cubicBezTo>
                    <a:cubicBezTo>
                      <a:pt x="71" y="57"/>
                      <a:pt x="71" y="56"/>
                      <a:pt x="72" y="56"/>
                    </a:cubicBezTo>
                    <a:cubicBezTo>
                      <a:pt x="70" y="57"/>
                      <a:pt x="71" y="55"/>
                      <a:pt x="70" y="56"/>
                    </a:cubicBezTo>
                    <a:cubicBezTo>
                      <a:pt x="71" y="55"/>
                      <a:pt x="71" y="55"/>
                      <a:pt x="71" y="55"/>
                    </a:cubicBezTo>
                    <a:cubicBezTo>
                      <a:pt x="72" y="54"/>
                      <a:pt x="69" y="57"/>
                      <a:pt x="70" y="56"/>
                    </a:cubicBezTo>
                    <a:cubicBezTo>
                      <a:pt x="71" y="55"/>
                      <a:pt x="71" y="55"/>
                      <a:pt x="71" y="55"/>
                    </a:cubicBezTo>
                    <a:cubicBezTo>
                      <a:pt x="69" y="56"/>
                      <a:pt x="69" y="55"/>
                      <a:pt x="68" y="55"/>
                    </a:cubicBezTo>
                    <a:cubicBezTo>
                      <a:pt x="68" y="55"/>
                      <a:pt x="68" y="55"/>
                      <a:pt x="68" y="55"/>
                    </a:cubicBezTo>
                    <a:cubicBezTo>
                      <a:pt x="68" y="54"/>
                      <a:pt x="68" y="54"/>
                      <a:pt x="67" y="54"/>
                    </a:cubicBezTo>
                    <a:cubicBezTo>
                      <a:pt x="67" y="53"/>
                      <a:pt x="68" y="52"/>
                      <a:pt x="68" y="52"/>
                    </a:cubicBezTo>
                    <a:cubicBezTo>
                      <a:pt x="66" y="53"/>
                      <a:pt x="66" y="52"/>
                      <a:pt x="65" y="54"/>
                    </a:cubicBezTo>
                    <a:cubicBezTo>
                      <a:pt x="65" y="53"/>
                      <a:pt x="65" y="52"/>
                      <a:pt x="64" y="52"/>
                    </a:cubicBezTo>
                    <a:cubicBezTo>
                      <a:pt x="65" y="52"/>
                      <a:pt x="66" y="50"/>
                      <a:pt x="66" y="50"/>
                    </a:cubicBezTo>
                    <a:cubicBezTo>
                      <a:pt x="67" y="49"/>
                      <a:pt x="67" y="49"/>
                      <a:pt x="67" y="49"/>
                    </a:cubicBezTo>
                    <a:cubicBezTo>
                      <a:pt x="68" y="49"/>
                      <a:pt x="67" y="50"/>
                      <a:pt x="68" y="49"/>
                    </a:cubicBezTo>
                    <a:cubicBezTo>
                      <a:pt x="67" y="49"/>
                      <a:pt x="66" y="49"/>
                      <a:pt x="67" y="48"/>
                    </a:cubicBezTo>
                    <a:cubicBezTo>
                      <a:pt x="65" y="49"/>
                      <a:pt x="63" y="51"/>
                      <a:pt x="63" y="51"/>
                    </a:cubicBezTo>
                    <a:cubicBezTo>
                      <a:pt x="63" y="50"/>
                      <a:pt x="64" y="49"/>
                      <a:pt x="65" y="49"/>
                    </a:cubicBezTo>
                    <a:cubicBezTo>
                      <a:pt x="61" y="51"/>
                      <a:pt x="61" y="51"/>
                      <a:pt x="61" y="51"/>
                    </a:cubicBezTo>
                    <a:cubicBezTo>
                      <a:pt x="61" y="51"/>
                      <a:pt x="62" y="50"/>
                      <a:pt x="62" y="50"/>
                    </a:cubicBezTo>
                    <a:cubicBezTo>
                      <a:pt x="60" y="51"/>
                      <a:pt x="60" y="51"/>
                      <a:pt x="60" y="51"/>
                    </a:cubicBezTo>
                    <a:cubicBezTo>
                      <a:pt x="61" y="51"/>
                      <a:pt x="59" y="51"/>
                      <a:pt x="61" y="49"/>
                    </a:cubicBezTo>
                    <a:cubicBezTo>
                      <a:pt x="61" y="48"/>
                      <a:pt x="61" y="49"/>
                      <a:pt x="62" y="48"/>
                    </a:cubicBezTo>
                    <a:cubicBezTo>
                      <a:pt x="62" y="48"/>
                      <a:pt x="61" y="49"/>
                      <a:pt x="61" y="48"/>
                    </a:cubicBezTo>
                    <a:cubicBezTo>
                      <a:pt x="61" y="48"/>
                      <a:pt x="61" y="48"/>
                      <a:pt x="61" y="48"/>
                    </a:cubicBezTo>
                    <a:cubicBezTo>
                      <a:pt x="61" y="48"/>
                      <a:pt x="60" y="48"/>
                      <a:pt x="59" y="49"/>
                    </a:cubicBezTo>
                    <a:cubicBezTo>
                      <a:pt x="59" y="50"/>
                      <a:pt x="60" y="48"/>
                      <a:pt x="60" y="49"/>
                    </a:cubicBezTo>
                    <a:cubicBezTo>
                      <a:pt x="59" y="50"/>
                      <a:pt x="58" y="50"/>
                      <a:pt x="58" y="50"/>
                    </a:cubicBezTo>
                    <a:cubicBezTo>
                      <a:pt x="59" y="49"/>
                      <a:pt x="59" y="49"/>
                      <a:pt x="59" y="49"/>
                    </a:cubicBezTo>
                    <a:cubicBezTo>
                      <a:pt x="57" y="49"/>
                      <a:pt x="57" y="49"/>
                      <a:pt x="56" y="50"/>
                    </a:cubicBezTo>
                    <a:cubicBezTo>
                      <a:pt x="55" y="50"/>
                      <a:pt x="57" y="48"/>
                      <a:pt x="57" y="49"/>
                    </a:cubicBezTo>
                    <a:cubicBezTo>
                      <a:pt x="57" y="47"/>
                      <a:pt x="54" y="49"/>
                      <a:pt x="55" y="47"/>
                    </a:cubicBezTo>
                    <a:cubicBezTo>
                      <a:pt x="56" y="47"/>
                      <a:pt x="54" y="49"/>
                      <a:pt x="55" y="48"/>
                    </a:cubicBezTo>
                    <a:cubicBezTo>
                      <a:pt x="54" y="48"/>
                      <a:pt x="55" y="47"/>
                      <a:pt x="55" y="47"/>
                    </a:cubicBezTo>
                    <a:cubicBezTo>
                      <a:pt x="56" y="46"/>
                      <a:pt x="55" y="47"/>
                      <a:pt x="54" y="47"/>
                    </a:cubicBezTo>
                    <a:cubicBezTo>
                      <a:pt x="54" y="48"/>
                      <a:pt x="54" y="47"/>
                      <a:pt x="55" y="47"/>
                    </a:cubicBezTo>
                    <a:cubicBezTo>
                      <a:pt x="54" y="47"/>
                      <a:pt x="52" y="47"/>
                      <a:pt x="52" y="46"/>
                    </a:cubicBezTo>
                    <a:cubicBezTo>
                      <a:pt x="52" y="46"/>
                      <a:pt x="51" y="47"/>
                      <a:pt x="50" y="47"/>
                    </a:cubicBezTo>
                    <a:cubicBezTo>
                      <a:pt x="51" y="46"/>
                      <a:pt x="51" y="46"/>
                      <a:pt x="51" y="46"/>
                    </a:cubicBezTo>
                    <a:cubicBezTo>
                      <a:pt x="52" y="45"/>
                      <a:pt x="51" y="46"/>
                      <a:pt x="52" y="45"/>
                    </a:cubicBezTo>
                    <a:cubicBezTo>
                      <a:pt x="50" y="46"/>
                      <a:pt x="54" y="45"/>
                      <a:pt x="52" y="45"/>
                    </a:cubicBezTo>
                    <a:cubicBezTo>
                      <a:pt x="53" y="44"/>
                      <a:pt x="50" y="47"/>
                      <a:pt x="52" y="45"/>
                    </a:cubicBezTo>
                    <a:cubicBezTo>
                      <a:pt x="52" y="45"/>
                      <a:pt x="50" y="46"/>
                      <a:pt x="51" y="45"/>
                    </a:cubicBezTo>
                    <a:cubicBezTo>
                      <a:pt x="51" y="45"/>
                      <a:pt x="52" y="43"/>
                      <a:pt x="52" y="43"/>
                    </a:cubicBezTo>
                    <a:cubicBezTo>
                      <a:pt x="52" y="43"/>
                      <a:pt x="52" y="44"/>
                      <a:pt x="51" y="44"/>
                    </a:cubicBezTo>
                    <a:cubicBezTo>
                      <a:pt x="50" y="44"/>
                      <a:pt x="50" y="44"/>
                      <a:pt x="50" y="44"/>
                    </a:cubicBezTo>
                    <a:cubicBezTo>
                      <a:pt x="49" y="45"/>
                      <a:pt x="50" y="44"/>
                      <a:pt x="49" y="45"/>
                    </a:cubicBezTo>
                    <a:cubicBezTo>
                      <a:pt x="50" y="44"/>
                      <a:pt x="48" y="45"/>
                      <a:pt x="50" y="43"/>
                    </a:cubicBezTo>
                    <a:cubicBezTo>
                      <a:pt x="51" y="42"/>
                      <a:pt x="51" y="42"/>
                      <a:pt x="51" y="42"/>
                    </a:cubicBezTo>
                    <a:cubicBezTo>
                      <a:pt x="51" y="42"/>
                      <a:pt x="50" y="43"/>
                      <a:pt x="49" y="44"/>
                    </a:cubicBezTo>
                    <a:cubicBezTo>
                      <a:pt x="49" y="43"/>
                      <a:pt x="49" y="43"/>
                      <a:pt x="49" y="43"/>
                    </a:cubicBezTo>
                    <a:cubicBezTo>
                      <a:pt x="48" y="45"/>
                      <a:pt x="49" y="43"/>
                      <a:pt x="48" y="44"/>
                    </a:cubicBezTo>
                    <a:cubicBezTo>
                      <a:pt x="48" y="43"/>
                      <a:pt x="47" y="43"/>
                      <a:pt x="48" y="42"/>
                    </a:cubicBezTo>
                    <a:cubicBezTo>
                      <a:pt x="47" y="42"/>
                      <a:pt x="46" y="43"/>
                      <a:pt x="46" y="42"/>
                    </a:cubicBezTo>
                    <a:cubicBezTo>
                      <a:pt x="46" y="42"/>
                      <a:pt x="46" y="42"/>
                      <a:pt x="47" y="41"/>
                    </a:cubicBezTo>
                    <a:cubicBezTo>
                      <a:pt x="47" y="41"/>
                      <a:pt x="47" y="41"/>
                      <a:pt x="46" y="41"/>
                    </a:cubicBezTo>
                    <a:cubicBezTo>
                      <a:pt x="47" y="41"/>
                      <a:pt x="47" y="40"/>
                      <a:pt x="47" y="39"/>
                    </a:cubicBezTo>
                    <a:cubicBezTo>
                      <a:pt x="47" y="39"/>
                      <a:pt x="46" y="40"/>
                      <a:pt x="45" y="41"/>
                    </a:cubicBezTo>
                    <a:cubicBezTo>
                      <a:pt x="47" y="39"/>
                      <a:pt x="43" y="42"/>
                      <a:pt x="44" y="40"/>
                    </a:cubicBezTo>
                    <a:cubicBezTo>
                      <a:pt x="45" y="39"/>
                      <a:pt x="46" y="39"/>
                      <a:pt x="46" y="38"/>
                    </a:cubicBezTo>
                    <a:cubicBezTo>
                      <a:pt x="47" y="36"/>
                      <a:pt x="44" y="39"/>
                      <a:pt x="45" y="38"/>
                    </a:cubicBezTo>
                    <a:cubicBezTo>
                      <a:pt x="43" y="40"/>
                      <a:pt x="43" y="40"/>
                      <a:pt x="43" y="40"/>
                    </a:cubicBezTo>
                    <a:cubicBezTo>
                      <a:pt x="44" y="39"/>
                      <a:pt x="42" y="40"/>
                      <a:pt x="43" y="39"/>
                    </a:cubicBezTo>
                    <a:cubicBezTo>
                      <a:pt x="43" y="39"/>
                      <a:pt x="43" y="38"/>
                      <a:pt x="42" y="39"/>
                    </a:cubicBezTo>
                    <a:cubicBezTo>
                      <a:pt x="43" y="38"/>
                      <a:pt x="40" y="39"/>
                      <a:pt x="42" y="36"/>
                    </a:cubicBezTo>
                    <a:cubicBezTo>
                      <a:pt x="42" y="36"/>
                      <a:pt x="42" y="35"/>
                      <a:pt x="41" y="36"/>
                    </a:cubicBezTo>
                    <a:cubicBezTo>
                      <a:pt x="40" y="37"/>
                      <a:pt x="42" y="36"/>
                      <a:pt x="41" y="37"/>
                    </a:cubicBezTo>
                    <a:cubicBezTo>
                      <a:pt x="41" y="37"/>
                      <a:pt x="41" y="37"/>
                      <a:pt x="41" y="37"/>
                    </a:cubicBezTo>
                    <a:cubicBezTo>
                      <a:pt x="41" y="37"/>
                      <a:pt x="41" y="36"/>
                      <a:pt x="42" y="35"/>
                    </a:cubicBezTo>
                    <a:cubicBezTo>
                      <a:pt x="42" y="34"/>
                      <a:pt x="39" y="38"/>
                      <a:pt x="39" y="36"/>
                    </a:cubicBezTo>
                    <a:cubicBezTo>
                      <a:pt x="40" y="36"/>
                      <a:pt x="40" y="36"/>
                      <a:pt x="40" y="35"/>
                    </a:cubicBezTo>
                    <a:cubicBezTo>
                      <a:pt x="38" y="36"/>
                      <a:pt x="38" y="36"/>
                      <a:pt x="38" y="36"/>
                    </a:cubicBezTo>
                    <a:cubicBezTo>
                      <a:pt x="38" y="36"/>
                      <a:pt x="39" y="35"/>
                      <a:pt x="40" y="33"/>
                    </a:cubicBezTo>
                    <a:cubicBezTo>
                      <a:pt x="40" y="34"/>
                      <a:pt x="40" y="33"/>
                      <a:pt x="39" y="34"/>
                    </a:cubicBezTo>
                    <a:cubicBezTo>
                      <a:pt x="40" y="32"/>
                      <a:pt x="40" y="32"/>
                      <a:pt x="40" y="32"/>
                    </a:cubicBezTo>
                    <a:cubicBezTo>
                      <a:pt x="39" y="34"/>
                      <a:pt x="39" y="33"/>
                      <a:pt x="39" y="33"/>
                    </a:cubicBezTo>
                    <a:cubicBezTo>
                      <a:pt x="39" y="33"/>
                      <a:pt x="39" y="33"/>
                      <a:pt x="39" y="33"/>
                    </a:cubicBezTo>
                    <a:cubicBezTo>
                      <a:pt x="40" y="32"/>
                      <a:pt x="39" y="33"/>
                      <a:pt x="39" y="33"/>
                    </a:cubicBezTo>
                    <a:cubicBezTo>
                      <a:pt x="38" y="33"/>
                      <a:pt x="38" y="34"/>
                      <a:pt x="38" y="34"/>
                    </a:cubicBezTo>
                    <a:cubicBezTo>
                      <a:pt x="38" y="35"/>
                      <a:pt x="38" y="34"/>
                      <a:pt x="37" y="35"/>
                    </a:cubicBezTo>
                    <a:cubicBezTo>
                      <a:pt x="38" y="34"/>
                      <a:pt x="37" y="34"/>
                      <a:pt x="37" y="34"/>
                    </a:cubicBezTo>
                    <a:cubicBezTo>
                      <a:pt x="37" y="33"/>
                      <a:pt x="36" y="34"/>
                      <a:pt x="36" y="34"/>
                    </a:cubicBezTo>
                    <a:cubicBezTo>
                      <a:pt x="37" y="34"/>
                      <a:pt x="36" y="34"/>
                      <a:pt x="37" y="33"/>
                    </a:cubicBezTo>
                    <a:cubicBezTo>
                      <a:pt x="37" y="33"/>
                      <a:pt x="37" y="34"/>
                      <a:pt x="37" y="34"/>
                    </a:cubicBezTo>
                    <a:cubicBezTo>
                      <a:pt x="37" y="33"/>
                      <a:pt x="38" y="32"/>
                      <a:pt x="37" y="32"/>
                    </a:cubicBezTo>
                    <a:cubicBezTo>
                      <a:pt x="37" y="33"/>
                      <a:pt x="36" y="35"/>
                      <a:pt x="36" y="34"/>
                    </a:cubicBezTo>
                    <a:cubicBezTo>
                      <a:pt x="37" y="33"/>
                      <a:pt x="37" y="33"/>
                      <a:pt x="37" y="33"/>
                    </a:cubicBezTo>
                    <a:cubicBezTo>
                      <a:pt x="37" y="32"/>
                      <a:pt x="37" y="32"/>
                      <a:pt x="37" y="32"/>
                    </a:cubicBezTo>
                    <a:cubicBezTo>
                      <a:pt x="36" y="33"/>
                      <a:pt x="36" y="33"/>
                      <a:pt x="36" y="33"/>
                    </a:cubicBezTo>
                    <a:cubicBezTo>
                      <a:pt x="37" y="32"/>
                      <a:pt x="37" y="32"/>
                      <a:pt x="37" y="32"/>
                    </a:cubicBezTo>
                    <a:cubicBezTo>
                      <a:pt x="36" y="33"/>
                      <a:pt x="36" y="32"/>
                      <a:pt x="35" y="34"/>
                    </a:cubicBezTo>
                    <a:cubicBezTo>
                      <a:pt x="35" y="34"/>
                      <a:pt x="35" y="33"/>
                      <a:pt x="35" y="32"/>
                    </a:cubicBezTo>
                    <a:cubicBezTo>
                      <a:pt x="35" y="32"/>
                      <a:pt x="35" y="32"/>
                      <a:pt x="35" y="32"/>
                    </a:cubicBezTo>
                    <a:cubicBezTo>
                      <a:pt x="35" y="31"/>
                      <a:pt x="35" y="32"/>
                      <a:pt x="34" y="32"/>
                    </a:cubicBezTo>
                    <a:cubicBezTo>
                      <a:pt x="34" y="32"/>
                      <a:pt x="34" y="32"/>
                      <a:pt x="34" y="32"/>
                    </a:cubicBezTo>
                    <a:cubicBezTo>
                      <a:pt x="34" y="32"/>
                      <a:pt x="34" y="32"/>
                      <a:pt x="33" y="32"/>
                    </a:cubicBezTo>
                    <a:cubicBezTo>
                      <a:pt x="34" y="31"/>
                      <a:pt x="36" y="28"/>
                      <a:pt x="35" y="29"/>
                    </a:cubicBezTo>
                    <a:cubicBezTo>
                      <a:pt x="35" y="29"/>
                      <a:pt x="33" y="31"/>
                      <a:pt x="33" y="32"/>
                    </a:cubicBezTo>
                    <a:cubicBezTo>
                      <a:pt x="33" y="31"/>
                      <a:pt x="31" y="32"/>
                      <a:pt x="32" y="30"/>
                    </a:cubicBezTo>
                    <a:cubicBezTo>
                      <a:pt x="31" y="31"/>
                      <a:pt x="31" y="31"/>
                      <a:pt x="31" y="31"/>
                    </a:cubicBezTo>
                    <a:cubicBezTo>
                      <a:pt x="30" y="30"/>
                      <a:pt x="28" y="31"/>
                      <a:pt x="29" y="28"/>
                    </a:cubicBezTo>
                    <a:cubicBezTo>
                      <a:pt x="30" y="28"/>
                      <a:pt x="30" y="27"/>
                      <a:pt x="30" y="27"/>
                    </a:cubicBezTo>
                    <a:cubicBezTo>
                      <a:pt x="30" y="28"/>
                      <a:pt x="31" y="26"/>
                      <a:pt x="30" y="27"/>
                    </a:cubicBezTo>
                    <a:cubicBezTo>
                      <a:pt x="29" y="28"/>
                      <a:pt x="29" y="29"/>
                      <a:pt x="28" y="29"/>
                    </a:cubicBezTo>
                    <a:cubicBezTo>
                      <a:pt x="28" y="29"/>
                      <a:pt x="27" y="29"/>
                      <a:pt x="27" y="28"/>
                    </a:cubicBezTo>
                    <a:cubicBezTo>
                      <a:pt x="27" y="28"/>
                      <a:pt x="27" y="29"/>
                      <a:pt x="27" y="29"/>
                    </a:cubicBezTo>
                    <a:cubicBezTo>
                      <a:pt x="28" y="27"/>
                      <a:pt x="28" y="27"/>
                      <a:pt x="27" y="27"/>
                    </a:cubicBezTo>
                    <a:cubicBezTo>
                      <a:pt x="26" y="28"/>
                      <a:pt x="26" y="28"/>
                      <a:pt x="26" y="28"/>
                    </a:cubicBezTo>
                    <a:cubicBezTo>
                      <a:pt x="27" y="27"/>
                      <a:pt x="27" y="27"/>
                      <a:pt x="27" y="27"/>
                    </a:cubicBezTo>
                    <a:cubicBezTo>
                      <a:pt x="27" y="27"/>
                      <a:pt x="25" y="29"/>
                      <a:pt x="26" y="28"/>
                    </a:cubicBezTo>
                    <a:cubicBezTo>
                      <a:pt x="26" y="27"/>
                      <a:pt x="26" y="27"/>
                      <a:pt x="26" y="27"/>
                    </a:cubicBezTo>
                    <a:cubicBezTo>
                      <a:pt x="26" y="27"/>
                      <a:pt x="24" y="28"/>
                      <a:pt x="25" y="27"/>
                    </a:cubicBezTo>
                    <a:cubicBezTo>
                      <a:pt x="25" y="26"/>
                      <a:pt x="25" y="26"/>
                      <a:pt x="25" y="26"/>
                    </a:cubicBezTo>
                    <a:cubicBezTo>
                      <a:pt x="25" y="26"/>
                      <a:pt x="24" y="27"/>
                      <a:pt x="24" y="27"/>
                    </a:cubicBezTo>
                    <a:cubicBezTo>
                      <a:pt x="24" y="26"/>
                      <a:pt x="24" y="26"/>
                      <a:pt x="25" y="24"/>
                    </a:cubicBezTo>
                    <a:cubicBezTo>
                      <a:pt x="22" y="27"/>
                      <a:pt x="21" y="26"/>
                      <a:pt x="20" y="25"/>
                    </a:cubicBez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0" y="26"/>
                      <a:pt x="20" y="25"/>
                    </a:cubicBezTo>
                    <a:cubicBezTo>
                      <a:pt x="20" y="24"/>
                      <a:pt x="21" y="23"/>
                      <a:pt x="21" y="23"/>
                    </a:cubicBezTo>
                    <a:cubicBezTo>
                      <a:pt x="21" y="22"/>
                      <a:pt x="20" y="24"/>
                      <a:pt x="20" y="24"/>
                    </a:cubicBezTo>
                    <a:cubicBezTo>
                      <a:pt x="19" y="25"/>
                      <a:pt x="20" y="23"/>
                      <a:pt x="19" y="25"/>
                    </a:cubicBezTo>
                    <a:cubicBezTo>
                      <a:pt x="19" y="25"/>
                      <a:pt x="19" y="23"/>
                      <a:pt x="18" y="25"/>
                    </a:cubicBezTo>
                    <a:cubicBezTo>
                      <a:pt x="19" y="24"/>
                      <a:pt x="19" y="23"/>
                      <a:pt x="20" y="23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20" y="21"/>
                      <a:pt x="22" y="21"/>
                      <a:pt x="23" y="18"/>
                    </a:cubicBezTo>
                    <a:cubicBezTo>
                      <a:pt x="23" y="18"/>
                      <a:pt x="23" y="18"/>
                      <a:pt x="23" y="18"/>
                    </a:cubicBezTo>
                    <a:cubicBezTo>
                      <a:pt x="23" y="17"/>
                      <a:pt x="24" y="17"/>
                      <a:pt x="24" y="16"/>
                    </a:cubicBezTo>
                    <a:cubicBezTo>
                      <a:pt x="23" y="17"/>
                      <a:pt x="22" y="19"/>
                      <a:pt x="21" y="19"/>
                    </a:cubicBezTo>
                    <a:cubicBezTo>
                      <a:pt x="21" y="20"/>
                      <a:pt x="19" y="23"/>
                      <a:pt x="18" y="22"/>
                    </a:cubicBezTo>
                    <a:cubicBezTo>
                      <a:pt x="19" y="21"/>
                      <a:pt x="19" y="22"/>
                      <a:pt x="20" y="21"/>
                    </a:cubicBezTo>
                    <a:cubicBezTo>
                      <a:pt x="20" y="20"/>
                      <a:pt x="19" y="22"/>
                      <a:pt x="19" y="21"/>
                    </a:cubicBezTo>
                    <a:cubicBezTo>
                      <a:pt x="19" y="22"/>
                      <a:pt x="18" y="23"/>
                      <a:pt x="17" y="23"/>
                    </a:cubicBezTo>
                    <a:cubicBezTo>
                      <a:pt x="17" y="22"/>
                      <a:pt x="18" y="22"/>
                      <a:pt x="18" y="22"/>
                    </a:cubicBezTo>
                    <a:cubicBezTo>
                      <a:pt x="17" y="22"/>
                      <a:pt x="17" y="23"/>
                      <a:pt x="17" y="24"/>
                    </a:cubicBezTo>
                    <a:cubicBezTo>
                      <a:pt x="15" y="25"/>
                      <a:pt x="17" y="23"/>
                      <a:pt x="15" y="24"/>
                    </a:cubicBezTo>
                    <a:cubicBezTo>
                      <a:pt x="16" y="23"/>
                      <a:pt x="18" y="21"/>
                      <a:pt x="18" y="20"/>
                    </a:cubicBezTo>
                    <a:cubicBezTo>
                      <a:pt x="17" y="22"/>
                      <a:pt x="16" y="22"/>
                      <a:pt x="15" y="24"/>
                    </a:cubicBezTo>
                    <a:cubicBezTo>
                      <a:pt x="15" y="23"/>
                      <a:pt x="16" y="22"/>
                      <a:pt x="17" y="22"/>
                    </a:cubicBezTo>
                    <a:cubicBezTo>
                      <a:pt x="17" y="21"/>
                      <a:pt x="14" y="24"/>
                      <a:pt x="16" y="21"/>
                    </a:cubicBezTo>
                    <a:cubicBezTo>
                      <a:pt x="15" y="22"/>
                      <a:pt x="15" y="22"/>
                      <a:pt x="15" y="22"/>
                    </a:cubicBezTo>
                    <a:cubicBezTo>
                      <a:pt x="15" y="22"/>
                      <a:pt x="15" y="21"/>
                      <a:pt x="16" y="21"/>
                    </a:cubicBezTo>
                    <a:cubicBezTo>
                      <a:pt x="16" y="20"/>
                      <a:pt x="14" y="22"/>
                      <a:pt x="15" y="20"/>
                    </a:cubicBezTo>
                    <a:cubicBezTo>
                      <a:pt x="15" y="20"/>
                      <a:pt x="15" y="20"/>
                      <a:pt x="14" y="21"/>
                    </a:cubicBezTo>
                    <a:cubicBezTo>
                      <a:pt x="14" y="22"/>
                      <a:pt x="15" y="20"/>
                      <a:pt x="14" y="22"/>
                    </a:cubicBezTo>
                    <a:cubicBezTo>
                      <a:pt x="15" y="21"/>
                      <a:pt x="13" y="22"/>
                      <a:pt x="13" y="23"/>
                    </a:cubicBezTo>
                    <a:cubicBezTo>
                      <a:pt x="13" y="22"/>
                      <a:pt x="13" y="22"/>
                      <a:pt x="13" y="22"/>
                    </a:cubicBezTo>
                    <a:cubicBezTo>
                      <a:pt x="13" y="22"/>
                      <a:pt x="13" y="22"/>
                      <a:pt x="12" y="23"/>
                    </a:cubicBezTo>
                    <a:cubicBezTo>
                      <a:pt x="13" y="22"/>
                      <a:pt x="13" y="22"/>
                      <a:pt x="13" y="22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1" y="23"/>
                      <a:pt x="13" y="21"/>
                      <a:pt x="13" y="21"/>
                    </a:cubicBezTo>
                    <a:cubicBezTo>
                      <a:pt x="14" y="20"/>
                      <a:pt x="14" y="20"/>
                      <a:pt x="14" y="20"/>
                    </a:cubicBezTo>
                    <a:cubicBezTo>
                      <a:pt x="14" y="20"/>
                      <a:pt x="14" y="19"/>
                      <a:pt x="14" y="19"/>
                    </a:cubicBezTo>
                    <a:cubicBezTo>
                      <a:pt x="13" y="20"/>
                      <a:pt x="12" y="21"/>
                      <a:pt x="11" y="22"/>
                    </a:cubicBezTo>
                    <a:cubicBezTo>
                      <a:pt x="11" y="23"/>
                      <a:pt x="12" y="21"/>
                      <a:pt x="11" y="22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3" y="20"/>
                      <a:pt x="13" y="19"/>
                      <a:pt x="13" y="19"/>
                    </a:cubicBezTo>
                    <a:cubicBezTo>
                      <a:pt x="12" y="19"/>
                      <a:pt x="11" y="20"/>
                      <a:pt x="11" y="21"/>
                    </a:cubicBezTo>
                    <a:cubicBezTo>
                      <a:pt x="11" y="21"/>
                      <a:pt x="11" y="20"/>
                      <a:pt x="12" y="20"/>
                    </a:cubicBezTo>
                    <a:cubicBezTo>
                      <a:pt x="11" y="20"/>
                      <a:pt x="11" y="21"/>
                      <a:pt x="10" y="21"/>
                    </a:cubicBezTo>
                    <a:cubicBezTo>
                      <a:pt x="11" y="20"/>
                      <a:pt x="11" y="19"/>
                      <a:pt x="11" y="18"/>
                    </a:cubicBezTo>
                    <a:cubicBezTo>
                      <a:pt x="13" y="16"/>
                      <a:pt x="13" y="16"/>
                      <a:pt x="13" y="16"/>
                    </a:cubicBezTo>
                    <a:cubicBezTo>
                      <a:pt x="13" y="16"/>
                      <a:pt x="13" y="16"/>
                      <a:pt x="13" y="16"/>
                    </a:cubicBezTo>
                    <a:cubicBezTo>
                      <a:pt x="14" y="15"/>
                      <a:pt x="13" y="15"/>
                      <a:pt x="14" y="13"/>
                    </a:cubicBezTo>
                    <a:cubicBezTo>
                      <a:pt x="14" y="13"/>
                      <a:pt x="14" y="14"/>
                      <a:pt x="14" y="14"/>
                    </a:cubicBezTo>
                    <a:cubicBezTo>
                      <a:pt x="12" y="17"/>
                      <a:pt x="11" y="17"/>
                      <a:pt x="10" y="19"/>
                    </a:cubicBezTo>
                    <a:cubicBezTo>
                      <a:pt x="9" y="20"/>
                      <a:pt x="13" y="14"/>
                      <a:pt x="10" y="17"/>
                    </a:cubicBezTo>
                    <a:cubicBezTo>
                      <a:pt x="10" y="18"/>
                      <a:pt x="8" y="19"/>
                      <a:pt x="9" y="19"/>
                    </a:cubicBezTo>
                    <a:cubicBezTo>
                      <a:pt x="9" y="18"/>
                      <a:pt x="8" y="21"/>
                      <a:pt x="8" y="20"/>
                    </a:cubicBezTo>
                    <a:cubicBezTo>
                      <a:pt x="9" y="19"/>
                      <a:pt x="9" y="17"/>
                      <a:pt x="10" y="16"/>
                    </a:cubicBezTo>
                    <a:cubicBezTo>
                      <a:pt x="10" y="17"/>
                      <a:pt x="10" y="17"/>
                      <a:pt x="10" y="17"/>
                    </a:cubicBezTo>
                    <a:cubicBezTo>
                      <a:pt x="11" y="16"/>
                      <a:pt x="12" y="14"/>
                      <a:pt x="11" y="14"/>
                    </a:cubicBezTo>
                    <a:cubicBezTo>
                      <a:pt x="11" y="14"/>
                      <a:pt x="11" y="14"/>
                      <a:pt x="10" y="15"/>
                    </a:cubicBezTo>
                    <a:cubicBezTo>
                      <a:pt x="9" y="17"/>
                      <a:pt x="10" y="15"/>
                      <a:pt x="9" y="16"/>
                    </a:cubicBezTo>
                    <a:cubicBezTo>
                      <a:pt x="9" y="17"/>
                      <a:pt x="10" y="15"/>
                      <a:pt x="8" y="17"/>
                    </a:cubicBezTo>
                    <a:cubicBezTo>
                      <a:pt x="9" y="17"/>
                      <a:pt x="8" y="18"/>
                      <a:pt x="7" y="19"/>
                    </a:cubicBezTo>
                    <a:cubicBezTo>
                      <a:pt x="7" y="20"/>
                      <a:pt x="7" y="20"/>
                      <a:pt x="7" y="20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7" y="18"/>
                      <a:pt x="6" y="20"/>
                      <a:pt x="6" y="20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8" y="16"/>
                      <a:pt x="7" y="19"/>
                      <a:pt x="8" y="16"/>
                    </a:cubicBezTo>
                    <a:cubicBezTo>
                      <a:pt x="8" y="16"/>
                      <a:pt x="7" y="17"/>
                      <a:pt x="7" y="17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8" y="16"/>
                      <a:pt x="10" y="13"/>
                      <a:pt x="8" y="14"/>
                    </a:cubicBezTo>
                    <a:cubicBezTo>
                      <a:pt x="7" y="15"/>
                      <a:pt x="7" y="15"/>
                      <a:pt x="7" y="16"/>
                    </a:cubicBezTo>
                    <a:cubicBezTo>
                      <a:pt x="6" y="16"/>
                      <a:pt x="6" y="17"/>
                      <a:pt x="5" y="17"/>
                    </a:cubicBezTo>
                    <a:cubicBezTo>
                      <a:pt x="6" y="15"/>
                      <a:pt x="5" y="16"/>
                      <a:pt x="6" y="15"/>
                    </a:cubicBezTo>
                    <a:cubicBezTo>
                      <a:pt x="6" y="16"/>
                      <a:pt x="6" y="16"/>
                      <a:pt x="8" y="15"/>
                    </a:cubicBezTo>
                    <a:cubicBezTo>
                      <a:pt x="9" y="12"/>
                      <a:pt x="8" y="15"/>
                      <a:pt x="9" y="13"/>
                    </a:cubicBezTo>
                    <a:cubicBezTo>
                      <a:pt x="9" y="13"/>
                      <a:pt x="10" y="11"/>
                      <a:pt x="11" y="9"/>
                    </a:cubicBezTo>
                    <a:cubicBezTo>
                      <a:pt x="11" y="9"/>
                      <a:pt x="10" y="10"/>
                      <a:pt x="10" y="10"/>
                    </a:cubicBezTo>
                    <a:cubicBezTo>
                      <a:pt x="9" y="11"/>
                      <a:pt x="9" y="11"/>
                      <a:pt x="9" y="13"/>
                    </a:cubicBezTo>
                    <a:cubicBezTo>
                      <a:pt x="8" y="12"/>
                      <a:pt x="7" y="12"/>
                      <a:pt x="7" y="14"/>
                    </a:cubicBezTo>
                    <a:cubicBezTo>
                      <a:pt x="7" y="13"/>
                      <a:pt x="7" y="12"/>
                      <a:pt x="8" y="12"/>
                    </a:cubicBezTo>
                    <a:cubicBezTo>
                      <a:pt x="7" y="12"/>
                      <a:pt x="6" y="11"/>
                      <a:pt x="6" y="10"/>
                    </a:cubicBezTo>
                    <a:cubicBezTo>
                      <a:pt x="5" y="13"/>
                      <a:pt x="5" y="11"/>
                      <a:pt x="5" y="13"/>
                    </a:cubicBezTo>
                    <a:cubicBezTo>
                      <a:pt x="5" y="13"/>
                      <a:pt x="4" y="15"/>
                      <a:pt x="3" y="16"/>
                    </a:cubicBezTo>
                    <a:cubicBezTo>
                      <a:pt x="3" y="15"/>
                      <a:pt x="4" y="15"/>
                      <a:pt x="4" y="14"/>
                    </a:cubicBezTo>
                    <a:cubicBezTo>
                      <a:pt x="3" y="15"/>
                      <a:pt x="5" y="12"/>
                      <a:pt x="3" y="14"/>
                    </a:cubicBezTo>
                    <a:cubicBezTo>
                      <a:pt x="4" y="14"/>
                      <a:pt x="5" y="11"/>
                      <a:pt x="6" y="10"/>
                    </a:cubicBezTo>
                    <a:cubicBezTo>
                      <a:pt x="5" y="11"/>
                      <a:pt x="7" y="9"/>
                      <a:pt x="6" y="8"/>
                    </a:cubicBezTo>
                    <a:cubicBezTo>
                      <a:pt x="5" y="9"/>
                      <a:pt x="5" y="10"/>
                      <a:pt x="4" y="10"/>
                    </a:cubicBezTo>
                    <a:cubicBezTo>
                      <a:pt x="4" y="8"/>
                      <a:pt x="3" y="9"/>
                      <a:pt x="2" y="9"/>
                    </a:cubicBezTo>
                    <a:cubicBezTo>
                      <a:pt x="2" y="8"/>
                      <a:pt x="4" y="6"/>
                      <a:pt x="3" y="6"/>
                    </a:cubicBezTo>
                    <a:cubicBezTo>
                      <a:pt x="3" y="5"/>
                      <a:pt x="3" y="8"/>
                      <a:pt x="3" y="7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2" y="7"/>
                      <a:pt x="3" y="5"/>
                      <a:pt x="1" y="7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5"/>
                      <a:pt x="2" y="5"/>
                      <a:pt x="2" y="6"/>
                    </a:cubicBezTo>
                    <a:cubicBezTo>
                      <a:pt x="2" y="5"/>
                      <a:pt x="2" y="4"/>
                      <a:pt x="3" y="4"/>
                    </a:cubicBezTo>
                    <a:cubicBezTo>
                      <a:pt x="3" y="2"/>
                      <a:pt x="2" y="4"/>
                      <a:pt x="2" y="4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0" y="6"/>
                      <a:pt x="1" y="4"/>
                      <a:pt x="0" y="5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3"/>
                      <a:pt x="0" y="2"/>
                      <a:pt x="0" y="3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1"/>
                      <a:pt x="1" y="2"/>
                      <a:pt x="1" y="3"/>
                    </a:cubicBezTo>
                    <a:cubicBezTo>
                      <a:pt x="0" y="4"/>
                      <a:pt x="1" y="4"/>
                      <a:pt x="2" y="3"/>
                    </a:cubicBezTo>
                    <a:cubicBezTo>
                      <a:pt x="1" y="2"/>
                      <a:pt x="1" y="3"/>
                      <a:pt x="1" y="3"/>
                    </a:cubicBezTo>
                    <a:cubicBezTo>
                      <a:pt x="2" y="1"/>
                      <a:pt x="2" y="2"/>
                      <a:pt x="3" y="1"/>
                    </a:cubicBezTo>
                    <a:cubicBezTo>
                      <a:pt x="2" y="1"/>
                      <a:pt x="3" y="0"/>
                      <a:pt x="2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3" y="1"/>
                      <a:pt x="3" y="1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2"/>
                      <a:pt x="6" y="0"/>
                      <a:pt x="6" y="0"/>
                    </a:cubicBezTo>
                    <a:cubicBezTo>
                      <a:pt x="5" y="2"/>
                      <a:pt x="4" y="3"/>
                      <a:pt x="3" y="3"/>
                    </a:cubicBezTo>
                    <a:cubicBezTo>
                      <a:pt x="3" y="4"/>
                      <a:pt x="4" y="3"/>
                      <a:pt x="4" y="4"/>
                    </a:cubicBezTo>
                    <a:cubicBezTo>
                      <a:pt x="4" y="3"/>
                      <a:pt x="5" y="2"/>
                      <a:pt x="6" y="1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6" y="2"/>
                      <a:pt x="7" y="0"/>
                      <a:pt x="7" y="1"/>
                    </a:cubicBezTo>
                    <a:cubicBezTo>
                      <a:pt x="8" y="2"/>
                      <a:pt x="8" y="2"/>
                      <a:pt x="9" y="2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10" y="1"/>
                      <a:pt x="10" y="3"/>
                      <a:pt x="11" y="2"/>
                    </a:cubicBezTo>
                    <a:cubicBezTo>
                      <a:pt x="11" y="4"/>
                      <a:pt x="13" y="2"/>
                      <a:pt x="12" y="4"/>
                    </a:cubicBezTo>
                    <a:cubicBezTo>
                      <a:pt x="14" y="4"/>
                      <a:pt x="16" y="4"/>
                      <a:pt x="17" y="5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17" y="6"/>
                      <a:pt x="15" y="7"/>
                      <a:pt x="16" y="7"/>
                    </a:cubicBezTo>
                    <a:cubicBezTo>
                      <a:pt x="16" y="6"/>
                      <a:pt x="17" y="6"/>
                      <a:pt x="18" y="5"/>
                    </a:cubicBezTo>
                    <a:cubicBezTo>
                      <a:pt x="17" y="7"/>
                      <a:pt x="19" y="6"/>
                      <a:pt x="20" y="5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21" y="5"/>
                      <a:pt x="21" y="7"/>
                      <a:pt x="21" y="7"/>
                    </a:cubicBezTo>
                    <a:cubicBezTo>
                      <a:pt x="21" y="8"/>
                      <a:pt x="20" y="9"/>
                      <a:pt x="21" y="9"/>
                    </a:cubicBezTo>
                    <a:cubicBezTo>
                      <a:pt x="22" y="7"/>
                      <a:pt x="22" y="8"/>
                      <a:pt x="23" y="7"/>
                    </a:cubicBezTo>
                    <a:cubicBezTo>
                      <a:pt x="24" y="7"/>
                      <a:pt x="24" y="8"/>
                      <a:pt x="24" y="9"/>
                    </a:cubicBezTo>
                    <a:cubicBezTo>
                      <a:pt x="27" y="7"/>
                      <a:pt x="27" y="10"/>
                      <a:pt x="30" y="9"/>
                    </a:cubicBezTo>
                    <a:cubicBezTo>
                      <a:pt x="29" y="11"/>
                      <a:pt x="29" y="11"/>
                      <a:pt x="29" y="11"/>
                    </a:cubicBezTo>
                    <a:cubicBezTo>
                      <a:pt x="32" y="9"/>
                      <a:pt x="32" y="12"/>
                      <a:pt x="34" y="12"/>
                    </a:cubicBezTo>
                    <a:cubicBezTo>
                      <a:pt x="33" y="14"/>
                      <a:pt x="33" y="14"/>
                      <a:pt x="33" y="14"/>
                    </a:cubicBezTo>
                    <a:cubicBezTo>
                      <a:pt x="33" y="15"/>
                      <a:pt x="34" y="14"/>
                      <a:pt x="35" y="13"/>
                    </a:cubicBezTo>
                    <a:cubicBezTo>
                      <a:pt x="35" y="13"/>
                      <a:pt x="36" y="12"/>
                      <a:pt x="35" y="14"/>
                    </a:cubicBezTo>
                    <a:cubicBezTo>
                      <a:pt x="36" y="15"/>
                      <a:pt x="37" y="13"/>
                      <a:pt x="37" y="13"/>
                    </a:cubicBezTo>
                    <a:cubicBezTo>
                      <a:pt x="37" y="15"/>
                      <a:pt x="38" y="15"/>
                      <a:pt x="39" y="15"/>
                    </a:cubicBezTo>
                    <a:cubicBezTo>
                      <a:pt x="38" y="15"/>
                      <a:pt x="38" y="15"/>
                      <a:pt x="38" y="15"/>
                    </a:cubicBezTo>
                    <a:cubicBezTo>
                      <a:pt x="38" y="15"/>
                      <a:pt x="37" y="16"/>
                      <a:pt x="38" y="16"/>
                    </a:cubicBezTo>
                    <a:cubicBezTo>
                      <a:pt x="38" y="16"/>
                      <a:pt x="38" y="17"/>
                      <a:pt x="40" y="15"/>
                    </a:cubicBezTo>
                    <a:cubicBezTo>
                      <a:pt x="39" y="17"/>
                      <a:pt x="42" y="15"/>
                      <a:pt x="41" y="17"/>
                    </a:cubicBezTo>
                    <a:cubicBezTo>
                      <a:pt x="42" y="17"/>
                      <a:pt x="42" y="17"/>
                      <a:pt x="43" y="16"/>
                    </a:cubicBezTo>
                    <a:cubicBezTo>
                      <a:pt x="43" y="17"/>
                      <a:pt x="43" y="19"/>
                      <a:pt x="44" y="18"/>
                    </a:cubicBezTo>
                    <a:cubicBezTo>
                      <a:pt x="44" y="18"/>
                      <a:pt x="43" y="19"/>
                      <a:pt x="43" y="19"/>
                    </a:cubicBezTo>
                    <a:cubicBezTo>
                      <a:pt x="44" y="19"/>
                      <a:pt x="44" y="18"/>
                      <a:pt x="45" y="18"/>
                    </a:cubicBezTo>
                    <a:cubicBezTo>
                      <a:pt x="47" y="18"/>
                      <a:pt x="46" y="21"/>
                      <a:pt x="47" y="21"/>
                    </a:cubicBezTo>
                    <a:cubicBezTo>
                      <a:pt x="49" y="21"/>
                      <a:pt x="51" y="23"/>
                      <a:pt x="52" y="24"/>
                    </a:cubicBezTo>
                    <a:cubicBezTo>
                      <a:pt x="52" y="25"/>
                      <a:pt x="52" y="25"/>
                      <a:pt x="52" y="25"/>
                    </a:cubicBezTo>
                    <a:cubicBezTo>
                      <a:pt x="54" y="24"/>
                      <a:pt x="52" y="28"/>
                      <a:pt x="54" y="25"/>
                    </a:cubicBezTo>
                    <a:cubicBezTo>
                      <a:pt x="54" y="26"/>
                      <a:pt x="54" y="26"/>
                      <a:pt x="54" y="27"/>
                    </a:cubicBezTo>
                    <a:cubicBezTo>
                      <a:pt x="55" y="26"/>
                      <a:pt x="54" y="29"/>
                      <a:pt x="56" y="28"/>
                    </a:cubicBezTo>
                    <a:cubicBezTo>
                      <a:pt x="55" y="28"/>
                      <a:pt x="55" y="28"/>
                      <a:pt x="55" y="28"/>
                    </a:cubicBezTo>
                    <a:cubicBezTo>
                      <a:pt x="55" y="30"/>
                      <a:pt x="57" y="29"/>
                      <a:pt x="57" y="30"/>
                    </a:cubicBezTo>
                    <a:cubicBezTo>
                      <a:pt x="56" y="30"/>
                      <a:pt x="56" y="30"/>
                      <a:pt x="56" y="31"/>
                    </a:cubicBezTo>
                    <a:cubicBezTo>
                      <a:pt x="55" y="32"/>
                      <a:pt x="58" y="29"/>
                      <a:pt x="56" y="31"/>
                    </a:cubicBezTo>
                    <a:cubicBezTo>
                      <a:pt x="56" y="32"/>
                      <a:pt x="57" y="30"/>
                      <a:pt x="57" y="30"/>
                    </a:cubicBezTo>
                    <a:cubicBezTo>
                      <a:pt x="58" y="32"/>
                      <a:pt x="60" y="32"/>
                      <a:pt x="62" y="33"/>
                    </a:cubicBezTo>
                    <a:cubicBezTo>
                      <a:pt x="62" y="35"/>
                      <a:pt x="59" y="37"/>
                      <a:pt x="61" y="36"/>
                    </a:cubicBezTo>
                    <a:cubicBezTo>
                      <a:pt x="61" y="36"/>
                      <a:pt x="62" y="35"/>
                      <a:pt x="62" y="36"/>
                    </a:cubicBezTo>
                    <a:cubicBezTo>
                      <a:pt x="62" y="35"/>
                      <a:pt x="60" y="38"/>
                      <a:pt x="61" y="37"/>
                    </a:cubicBezTo>
                    <a:cubicBezTo>
                      <a:pt x="62" y="36"/>
                      <a:pt x="62" y="37"/>
                      <a:pt x="63" y="36"/>
                    </a:cubicBezTo>
                    <a:cubicBezTo>
                      <a:pt x="62" y="37"/>
                      <a:pt x="62" y="39"/>
                      <a:pt x="63" y="38"/>
                    </a:cubicBezTo>
                    <a:cubicBezTo>
                      <a:pt x="62" y="39"/>
                      <a:pt x="62" y="39"/>
                      <a:pt x="62" y="39"/>
                    </a:cubicBezTo>
                    <a:cubicBezTo>
                      <a:pt x="65" y="37"/>
                      <a:pt x="64" y="39"/>
                      <a:pt x="67" y="37"/>
                    </a:cubicBezTo>
                    <a:cubicBezTo>
                      <a:pt x="70" y="40"/>
                      <a:pt x="74" y="41"/>
                      <a:pt x="77" y="44"/>
                    </a:cubicBezTo>
                    <a:cubicBezTo>
                      <a:pt x="80" y="47"/>
                      <a:pt x="84" y="49"/>
                      <a:pt x="85" y="53"/>
                    </a:cubicBezTo>
                    <a:cubicBezTo>
                      <a:pt x="84" y="55"/>
                      <a:pt x="84" y="55"/>
                      <a:pt x="86" y="55"/>
                    </a:cubicBezTo>
                    <a:cubicBezTo>
                      <a:pt x="85" y="55"/>
                      <a:pt x="85" y="55"/>
                      <a:pt x="85" y="55"/>
                    </a:cubicBezTo>
                    <a:cubicBezTo>
                      <a:pt x="87" y="54"/>
                      <a:pt x="86" y="56"/>
                      <a:pt x="87" y="55"/>
                    </a:cubicBezTo>
                    <a:cubicBezTo>
                      <a:pt x="88" y="56"/>
                      <a:pt x="89" y="56"/>
                      <a:pt x="90" y="57"/>
                    </a:cubicBezTo>
                    <a:cubicBezTo>
                      <a:pt x="90" y="57"/>
                      <a:pt x="89" y="59"/>
                      <a:pt x="89" y="59"/>
                    </a:cubicBezTo>
                    <a:cubicBezTo>
                      <a:pt x="90" y="58"/>
                      <a:pt x="90" y="58"/>
                      <a:pt x="90" y="58"/>
                    </a:cubicBezTo>
                    <a:cubicBezTo>
                      <a:pt x="90" y="58"/>
                      <a:pt x="90" y="58"/>
                      <a:pt x="90" y="58"/>
                    </a:cubicBezTo>
                    <a:cubicBezTo>
                      <a:pt x="90" y="58"/>
                      <a:pt x="91" y="58"/>
                      <a:pt x="91" y="57"/>
                    </a:cubicBezTo>
                    <a:cubicBezTo>
                      <a:pt x="95" y="59"/>
                      <a:pt x="95" y="64"/>
                      <a:pt x="98" y="66"/>
                    </a:cubicBezTo>
                    <a:cubicBezTo>
                      <a:pt x="98" y="68"/>
                      <a:pt x="100" y="68"/>
                      <a:pt x="101" y="68"/>
                    </a:cubicBezTo>
                    <a:cubicBezTo>
                      <a:pt x="101" y="72"/>
                      <a:pt x="101" y="75"/>
                      <a:pt x="105" y="76"/>
                    </a:cubicBezTo>
                    <a:cubicBezTo>
                      <a:pt x="105" y="76"/>
                      <a:pt x="101" y="80"/>
                      <a:pt x="99" y="8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38" name="Freeform 103"/>
              <p:cNvSpPr/>
              <p:nvPr/>
            </p:nvSpPr>
            <p:spPr bwMode="auto">
              <a:xfrm>
                <a:off x="9825038" y="2928938"/>
                <a:ext cx="4762" cy="7938"/>
              </a:xfrm>
              <a:custGeom>
                <a:avLst/>
                <a:gdLst>
                  <a:gd name="T0" fmla="*/ 1 w 1"/>
                  <a:gd name="T1" fmla="*/ 0 h 2"/>
                  <a:gd name="T2" fmla="*/ 0 w 1"/>
                  <a:gd name="T3" fmla="*/ 2 h 2"/>
                  <a:gd name="T4" fmla="*/ 1 w 1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0"/>
                    </a:moveTo>
                    <a:cubicBezTo>
                      <a:pt x="1" y="1"/>
                      <a:pt x="1" y="1"/>
                      <a:pt x="0" y="2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39" name="Freeform 104"/>
              <p:cNvSpPr/>
              <p:nvPr/>
            </p:nvSpPr>
            <p:spPr bwMode="auto">
              <a:xfrm>
                <a:off x="9840913" y="2978151"/>
                <a:ext cx="3175" cy="3175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0 h 1"/>
                  <a:gd name="T4" fmla="*/ 0 w 1"/>
                  <a:gd name="T5" fmla="*/ 1 h 1"/>
                  <a:gd name="T6" fmla="*/ 0 w 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1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40" name="Freeform 105"/>
              <p:cNvSpPr/>
              <p:nvPr/>
            </p:nvSpPr>
            <p:spPr bwMode="auto">
              <a:xfrm>
                <a:off x="9844088" y="2981326"/>
                <a:ext cx="4762" cy="7938"/>
              </a:xfrm>
              <a:custGeom>
                <a:avLst/>
                <a:gdLst>
                  <a:gd name="T0" fmla="*/ 1 w 1"/>
                  <a:gd name="T1" fmla="*/ 0 h 2"/>
                  <a:gd name="T2" fmla="*/ 0 w 1"/>
                  <a:gd name="T3" fmla="*/ 2 h 2"/>
                  <a:gd name="T4" fmla="*/ 1 w 1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0"/>
                    </a:moveTo>
                    <a:cubicBezTo>
                      <a:pt x="1" y="1"/>
                      <a:pt x="0" y="2"/>
                      <a:pt x="0" y="2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41" name="Freeform 106"/>
              <p:cNvSpPr/>
              <p:nvPr/>
            </p:nvSpPr>
            <p:spPr bwMode="auto">
              <a:xfrm>
                <a:off x="9844088" y="3000376"/>
                <a:ext cx="4762" cy="3175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0 h 1"/>
                  <a:gd name="T4" fmla="*/ 1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1" y="0"/>
                      <a:pt x="1" y="1"/>
                      <a:pt x="0" y="0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42" name="Freeform 107"/>
              <p:cNvSpPr/>
              <p:nvPr/>
            </p:nvSpPr>
            <p:spPr bwMode="auto">
              <a:xfrm>
                <a:off x="9848850" y="2992438"/>
                <a:ext cx="3175" cy="4763"/>
              </a:xfrm>
              <a:custGeom>
                <a:avLst/>
                <a:gdLst>
                  <a:gd name="T0" fmla="*/ 1 w 1"/>
                  <a:gd name="T1" fmla="*/ 0 h 1"/>
                  <a:gd name="T2" fmla="*/ 1 w 1"/>
                  <a:gd name="T3" fmla="*/ 1 h 1"/>
                  <a:gd name="T4" fmla="*/ 1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1" y="0"/>
                      <a:pt x="1" y="0"/>
                      <a:pt x="1" y="1"/>
                    </a:cubicBezTo>
                    <a:cubicBezTo>
                      <a:pt x="1" y="0"/>
                      <a:pt x="0" y="1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43" name="Freeform 108"/>
              <p:cNvSpPr/>
              <p:nvPr/>
            </p:nvSpPr>
            <p:spPr bwMode="auto">
              <a:xfrm>
                <a:off x="9859963" y="3008313"/>
                <a:ext cx="3175" cy="3175"/>
              </a:xfrm>
              <a:custGeom>
                <a:avLst/>
                <a:gdLst>
                  <a:gd name="T0" fmla="*/ 1 w 1"/>
                  <a:gd name="T1" fmla="*/ 0 h 1"/>
                  <a:gd name="T2" fmla="*/ 1 w 1"/>
                  <a:gd name="T3" fmla="*/ 1 h 1"/>
                  <a:gd name="T4" fmla="*/ 1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1" y="0"/>
                      <a:pt x="1" y="0"/>
                      <a:pt x="1" y="1"/>
                    </a:cubicBezTo>
                    <a:cubicBezTo>
                      <a:pt x="1" y="0"/>
                      <a:pt x="0" y="1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44" name="Freeform 109"/>
              <p:cNvSpPr/>
              <p:nvPr/>
            </p:nvSpPr>
            <p:spPr bwMode="auto">
              <a:xfrm>
                <a:off x="9866313" y="3008313"/>
                <a:ext cx="4762" cy="3175"/>
              </a:xfrm>
              <a:custGeom>
                <a:avLst/>
                <a:gdLst>
                  <a:gd name="T0" fmla="*/ 1 w 1"/>
                  <a:gd name="T1" fmla="*/ 0 h 1"/>
                  <a:gd name="T2" fmla="*/ 1 w 1"/>
                  <a:gd name="T3" fmla="*/ 0 h 1"/>
                  <a:gd name="T4" fmla="*/ 0 w 1"/>
                  <a:gd name="T5" fmla="*/ 1 h 1"/>
                  <a:gd name="T6" fmla="*/ 1 w 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1"/>
                      <a:pt x="1" y="1"/>
                      <a:pt x="0" y="1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45" name="Freeform 110"/>
              <p:cNvSpPr/>
              <p:nvPr/>
            </p:nvSpPr>
            <p:spPr bwMode="auto">
              <a:xfrm>
                <a:off x="9991725" y="3079751"/>
                <a:ext cx="0" cy="3175"/>
              </a:xfrm>
              <a:custGeom>
                <a:avLst/>
                <a:gdLst>
                  <a:gd name="T0" fmla="*/ 2 h 2"/>
                  <a:gd name="T1" fmla="*/ 2 h 2"/>
                  <a:gd name="T2" fmla="*/ 0 h 2"/>
                  <a:gd name="T3" fmla="*/ 2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2">
                    <a:moveTo>
                      <a:pt x="0" y="2"/>
                    </a:moveTo>
                    <a:lnTo>
                      <a:pt x="0" y="2"/>
                    </a:lnTo>
                    <a:lnTo>
                      <a:pt x="0" y="0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46" name="Freeform 111"/>
              <p:cNvSpPr/>
              <p:nvPr/>
            </p:nvSpPr>
            <p:spPr bwMode="auto">
              <a:xfrm>
                <a:off x="10036175" y="3121026"/>
                <a:ext cx="3175" cy="6350"/>
              </a:xfrm>
              <a:custGeom>
                <a:avLst/>
                <a:gdLst>
                  <a:gd name="T0" fmla="*/ 0 w 1"/>
                  <a:gd name="T1" fmla="*/ 1 h 2"/>
                  <a:gd name="T2" fmla="*/ 0 w 1"/>
                  <a:gd name="T3" fmla="*/ 2 h 2"/>
                  <a:gd name="T4" fmla="*/ 0 w 1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1"/>
                    </a:moveTo>
                    <a:cubicBezTo>
                      <a:pt x="1" y="0"/>
                      <a:pt x="0" y="1"/>
                      <a:pt x="0" y="2"/>
                    </a:cubicBezTo>
                    <a:cubicBezTo>
                      <a:pt x="0" y="1"/>
                      <a:pt x="1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47" name="Freeform 112"/>
              <p:cNvSpPr/>
              <p:nvPr/>
            </p:nvSpPr>
            <p:spPr bwMode="auto">
              <a:xfrm>
                <a:off x="10074275" y="3127376"/>
                <a:ext cx="3175" cy="7938"/>
              </a:xfrm>
              <a:custGeom>
                <a:avLst/>
                <a:gdLst>
                  <a:gd name="T0" fmla="*/ 0 w 2"/>
                  <a:gd name="T1" fmla="*/ 5 h 5"/>
                  <a:gd name="T2" fmla="*/ 0 w 2"/>
                  <a:gd name="T3" fmla="*/ 5 h 5"/>
                  <a:gd name="T4" fmla="*/ 2 w 2"/>
                  <a:gd name="T5" fmla="*/ 0 h 5"/>
                  <a:gd name="T6" fmla="*/ 0 w 2"/>
                  <a:gd name="T7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5">
                    <a:moveTo>
                      <a:pt x="0" y="5"/>
                    </a:moveTo>
                    <a:lnTo>
                      <a:pt x="0" y="5"/>
                    </a:lnTo>
                    <a:lnTo>
                      <a:pt x="2" y="0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</p:grpSp>
      <p:sp>
        <p:nvSpPr>
          <p:cNvPr id="2" name="Shape 58"/>
          <p:cNvSpPr/>
          <p:nvPr/>
        </p:nvSpPr>
        <p:spPr>
          <a:xfrm>
            <a:off x="20890527" y="9669621"/>
            <a:ext cx="3456000" cy="3672000"/>
          </a:xfrm>
          <a:prstGeom prst="rect">
            <a:avLst/>
          </a:prstGeom>
          <a:blipFill dpi="0" rotWithShape="1">
            <a:blip r:embed="rId5">
              <a:alphaModFix amt="39000"/>
            </a:blip>
            <a:srcRect/>
            <a:stretch>
              <a:fillRect/>
            </a:stretch>
          </a:blipFill>
          <a:ln w="12700">
            <a:miter lim="400000"/>
          </a:ln>
        </p:spPr>
        <p:txBody>
          <a:bodyPr wrap="square" lIns="0" tIns="0" rIns="0" bIns="0" anchor="ctr">
            <a:spAutoFit/>
          </a:bodyPr>
          <a:lstStyle>
            <a:lvl1pPr defTabSz="825500">
              <a:defRPr sz="50000">
                <a:ln w="63500">
                  <a:solidFill>
                    <a:srgbClr val="EAE9EB"/>
                  </a:solidFill>
                </a:ln>
                <a:noFill/>
                <a:latin typeface="FontAwesome"/>
                <a:ea typeface="FontAwesome"/>
                <a:cs typeface="FontAwesome"/>
                <a:sym typeface="FontAwesome"/>
              </a:defRPr>
            </a:lvl1pPr>
          </a:lstStyle>
          <a:p>
            <a:pPr lvl="0">
              <a:defRPr sz="1800">
                <a:ln w="9525">
                  <a:noFill/>
                </a:ln>
                <a:solidFill>
                  <a:srgbClr val="FFFFFF"/>
                </a:solidFill>
              </a:defRPr>
            </a:pPr>
            <a:endParaRPr sz="50000" dirty="0">
              <a:ln w="63500">
                <a:solidFill>
                  <a:srgbClr val="EAE9EB"/>
                </a:solidFill>
              </a:ln>
              <a:noFill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211705" y="5921693"/>
            <a:ext cx="19960590" cy="187134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pPr marL="0" marR="0" indent="0" algn="l" defTabSz="6477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11500">
                <a:ln>
                  <a:noFill/>
                </a:ln>
                <a:effectLst/>
                <a:uFillTx/>
                <a:latin typeface="微软雅黑" panose="020B0503020204020204" charset="-122"/>
                <a:ea typeface="微软雅黑" panose="020B0503020204020204" charset="-122"/>
                <a:sym typeface="Chalkduster"/>
              </a:rPr>
              <a:t>3. </a:t>
            </a:r>
            <a:r>
              <a:rPr lang="zh-CN" altLang="en-US" sz="11500">
                <a:ln>
                  <a:noFill/>
                </a:ln>
                <a:effectLst/>
                <a:uFillTx/>
                <a:latin typeface="微软雅黑" panose="020B0503020204020204" charset="-122"/>
                <a:ea typeface="微软雅黑" panose="020B0503020204020204" charset="-122"/>
                <a:sym typeface="Chalkduster"/>
              </a:rPr>
              <a:t>小程序使用场景、传播途径</a:t>
            </a:r>
            <a:endParaRPr kumimoji="0" lang="zh-CN" altLang="en-US" sz="115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+mn-cs"/>
              <a:sym typeface="Chalkduster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fill="hold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Shape 656"/>
          <p:cNvSpPr/>
          <p:nvPr/>
        </p:nvSpPr>
        <p:spPr>
          <a:xfrm flipH="1">
            <a:off x="7965059" y="1670916"/>
            <a:ext cx="6748469" cy="9468139"/>
          </a:xfrm>
          <a:prstGeom prst="rect">
            <a:avLst/>
          </a:prstGeom>
          <a:blipFill dpi="0" rotWithShape="1">
            <a:blip r:embed="rId3">
              <a:alphaModFix amt="13000"/>
            </a:blip>
            <a:srcRect/>
            <a:stretch>
              <a:fillRect/>
            </a:stretch>
          </a:blipFill>
          <a:ln w="12700">
            <a:miter lim="400000"/>
          </a:ln>
        </p:spPr>
        <p:txBody>
          <a:bodyPr wrap="square" lIns="0" tIns="0" rIns="0" bIns="0" anchor="ctr">
            <a:spAutoFit/>
          </a:bodyPr>
          <a:lstStyle>
            <a:lvl1pPr defTabSz="825500">
              <a:defRPr sz="100000">
                <a:ln w="127000">
                  <a:solidFill>
                    <a:srgbClr val="EAE9EB"/>
                  </a:solidFill>
                </a:ln>
                <a:noFill/>
                <a:latin typeface="FontAwesome"/>
                <a:ea typeface="FontAwesome"/>
                <a:cs typeface="FontAwesome"/>
                <a:sym typeface="FontAwesome"/>
              </a:defRPr>
            </a:lvl1pPr>
          </a:lstStyle>
          <a:p>
            <a:pPr lvl="0">
              <a:defRPr sz="1800">
                <a:ln w="9525">
                  <a:noFill/>
                </a:ln>
                <a:solidFill>
                  <a:srgbClr val="FFFFFF"/>
                </a:solidFill>
              </a:defRPr>
            </a:pPr>
            <a:endParaRPr sz="100000" dirty="0">
              <a:ln w="127000">
                <a:solidFill>
                  <a:srgbClr val="EAE9EB"/>
                </a:solidFill>
              </a:ln>
              <a:noFill/>
            </a:endParaRPr>
          </a:p>
        </p:txBody>
      </p:sp>
      <p:sp>
        <p:nvSpPr>
          <p:cNvPr id="657" name="Shape 657"/>
          <p:cNvSpPr>
            <a:spLocks noGrp="1"/>
          </p:cNvSpPr>
          <p:nvPr>
            <p:ph type="sldNum" sz="quarter" idx="2"/>
          </p:nvPr>
        </p:nvSpPr>
        <p:spPr>
          <a:xfrm>
            <a:off x="11991336" y="13341863"/>
            <a:ext cx="399567" cy="378643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400">
                <a:solidFill>
                  <a:srgbClr val="FFFFFF"/>
                </a:solidFill>
              </a:rPr>
              <a:t>15</a:t>
            </a:fld>
            <a:endParaRPr sz="1400">
              <a:solidFill>
                <a:srgbClr val="FFFFFF"/>
              </a:solidFill>
            </a:endParaRPr>
          </a:p>
        </p:txBody>
      </p:sp>
      <p:pic>
        <p:nvPicPr>
          <p:cNvPr id="2" name="图片 1" descr="QQ截图2017101215085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8095" y="1214120"/>
            <a:ext cx="15158720" cy="11222990"/>
          </a:xfrm>
          <a:prstGeom prst="rect">
            <a:avLst/>
          </a:prstGeom>
        </p:spPr>
      </p:pic>
      <p:pic>
        <p:nvPicPr>
          <p:cNvPr id="3" name="图片 2" descr="QQ截图201710121510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5215" y="1325880"/>
            <a:ext cx="7481570" cy="11049635"/>
          </a:xfrm>
          <a:prstGeom prst="rect">
            <a:avLst/>
          </a:prstGeom>
        </p:spPr>
      </p:pic>
      <p:pic>
        <p:nvPicPr>
          <p:cNvPr id="4" name="图片 3" descr="QQ截图2017101216250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77360" y="1214120"/>
            <a:ext cx="15829915" cy="1130046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7175480" y="12791440"/>
            <a:ext cx="6959600" cy="6553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50800" tIns="50800" rIns="50800" bIns="50800" numCol="1" spcCol="38100" rtlCol="0" anchor="ctr" forceAA="0">
            <a:spAutoFit/>
          </a:bodyPr>
          <a:lstStyle/>
          <a:p>
            <a:pPr marL="0" marR="0" indent="0" algn="l" defTabSz="6477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Chalkduster"/>
              </a:rPr>
              <a:t>数据来源：阿拉丁小程序统计平台</a:t>
            </a: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Shape 656"/>
          <p:cNvSpPr/>
          <p:nvPr/>
        </p:nvSpPr>
        <p:spPr>
          <a:xfrm flipH="1">
            <a:off x="7937119" y="1709651"/>
            <a:ext cx="6748469" cy="9468139"/>
          </a:xfrm>
          <a:prstGeom prst="rect">
            <a:avLst/>
          </a:prstGeom>
          <a:blipFill dpi="0" rotWithShape="1">
            <a:blip r:embed="rId3">
              <a:alphaModFix amt="13000"/>
            </a:blip>
            <a:srcRect/>
            <a:stretch>
              <a:fillRect/>
            </a:stretch>
          </a:blipFill>
          <a:ln w="12700">
            <a:miter lim="400000"/>
          </a:ln>
        </p:spPr>
        <p:txBody>
          <a:bodyPr wrap="square" lIns="0" tIns="0" rIns="0" bIns="0" anchor="ctr">
            <a:spAutoFit/>
          </a:bodyPr>
          <a:lstStyle>
            <a:lvl1pPr defTabSz="825500">
              <a:defRPr sz="100000">
                <a:ln w="127000">
                  <a:solidFill>
                    <a:srgbClr val="EAE9EB"/>
                  </a:solidFill>
                </a:ln>
                <a:noFill/>
                <a:latin typeface="FontAwesome"/>
                <a:ea typeface="FontAwesome"/>
                <a:cs typeface="FontAwesome"/>
                <a:sym typeface="FontAwesome"/>
              </a:defRPr>
            </a:lvl1pPr>
          </a:lstStyle>
          <a:p>
            <a:pPr lvl="0">
              <a:defRPr sz="1800">
                <a:ln w="9525">
                  <a:noFill/>
                </a:ln>
                <a:solidFill>
                  <a:srgbClr val="FFFFFF"/>
                </a:solidFill>
              </a:defRPr>
            </a:pPr>
            <a:endParaRPr sz="100000" dirty="0">
              <a:ln w="127000">
                <a:solidFill>
                  <a:srgbClr val="EAE9EB"/>
                </a:solidFill>
              </a:ln>
              <a:noFill/>
            </a:endParaRPr>
          </a:p>
        </p:txBody>
      </p:sp>
      <p:sp>
        <p:nvSpPr>
          <p:cNvPr id="657" name="Shape 657"/>
          <p:cNvSpPr>
            <a:spLocks noGrp="1"/>
          </p:cNvSpPr>
          <p:nvPr>
            <p:ph type="sldNum" sz="quarter" idx="2"/>
          </p:nvPr>
        </p:nvSpPr>
        <p:spPr>
          <a:xfrm>
            <a:off x="11991336" y="13341863"/>
            <a:ext cx="399567" cy="378643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400">
                <a:solidFill>
                  <a:srgbClr val="FFFFFF"/>
                </a:solidFill>
              </a:rPr>
              <a:t>16</a:t>
            </a:fld>
            <a:endParaRPr sz="1400">
              <a:solidFill>
                <a:srgbClr val="FFFFFF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33425" y="661353"/>
            <a:ext cx="8710930" cy="1024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pPr marL="0" marR="0" indent="0" algn="l" defTabSz="6477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6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Chalkduster"/>
              </a:rPr>
              <a:t>来一波数据</a:t>
            </a:r>
            <a:r>
              <a:rPr kumimoji="0" lang="zh-CN" altLang="en-US" sz="5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Chalkduster"/>
              </a:rPr>
              <a:t>（</a:t>
            </a:r>
            <a:r>
              <a:rPr kumimoji="0" lang="en-US" altLang="zh-CN" sz="5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Chalkduster"/>
              </a:rPr>
              <a:t>Q2</a:t>
            </a:r>
            <a:r>
              <a:rPr kumimoji="0" lang="zh-CN" altLang="en-US" sz="5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Chalkduster"/>
              </a:rPr>
              <a:t>季度</a:t>
            </a:r>
            <a:r>
              <a:rPr kumimoji="0" lang="zh-CN" altLang="en-US" sz="5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Chalkduster"/>
              </a:rPr>
              <a:t>）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066800" y="1819910"/>
            <a:ext cx="22064980" cy="20955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pPr marL="0" marR="0" indent="0" algn="l" defTabSz="647700" rtl="0" eaLnBrk="1" fontAlgn="auto" latinLnBrk="1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5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Chalkduster"/>
              </a:rPr>
              <a:t>1.</a:t>
            </a:r>
            <a:r>
              <a:rPr kumimoji="0" lang="zh-CN" altLang="en-US" sz="5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Chalkduster"/>
              </a:rPr>
              <a:t>榜单</a:t>
            </a:r>
            <a:r>
              <a:rPr kumimoji="0" lang="en-US" altLang="zh-CN" sz="5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Chalkduster"/>
              </a:rPr>
              <a:t>TOP100</a:t>
            </a:r>
            <a:r>
              <a:rPr kumimoji="0" lang="zh-CN" altLang="en-US" sz="5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Chalkduster"/>
              </a:rPr>
              <a:t>中类型排名前三位的为工具类（</a:t>
            </a:r>
            <a:r>
              <a:rPr kumimoji="0" lang="en-US" altLang="zh-CN" sz="5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Chalkduster"/>
              </a:rPr>
              <a:t>36%</a:t>
            </a:r>
            <a:r>
              <a:rPr kumimoji="0" lang="zh-CN" altLang="en-US" sz="5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Chalkduster"/>
              </a:rPr>
              <a:t>）、零售（</a:t>
            </a:r>
            <a:r>
              <a:rPr kumimoji="0" lang="en-US" altLang="zh-CN" sz="5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Chalkduster"/>
              </a:rPr>
              <a:t>11%</a:t>
            </a:r>
            <a:r>
              <a:rPr kumimoji="0" lang="zh-CN" altLang="en-US" sz="5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Chalkduster"/>
              </a:rPr>
              <a:t>）、生活服务（</a:t>
            </a:r>
            <a:r>
              <a:rPr kumimoji="0" lang="en-US" altLang="zh-CN" sz="5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Chalkduster"/>
              </a:rPr>
              <a:t>10%</a:t>
            </a:r>
            <a:r>
              <a:rPr kumimoji="0" lang="zh-CN" altLang="en-US" sz="5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Chalkduster"/>
              </a:rPr>
              <a:t>）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066800" y="4130358"/>
            <a:ext cx="23002875" cy="10985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pPr marL="0" marR="0" indent="0" algn="l" defTabSz="647700" rtl="0" eaLnBrk="1" fontAlgn="auto" latinLnBrk="1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5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Chalkduster"/>
              </a:rPr>
              <a:t>2.</a:t>
            </a:r>
            <a:r>
              <a:rPr kumimoji="0" lang="zh-CN" altLang="en-US" sz="5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Chalkduster"/>
              </a:rPr>
              <a:t>榜单</a:t>
            </a:r>
            <a:r>
              <a:rPr kumimoji="0" lang="en-US" altLang="zh-CN" sz="5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Chalkduster"/>
              </a:rPr>
              <a:t>TOP10</a:t>
            </a:r>
            <a:r>
              <a:rPr kumimoji="0" lang="zh-CN" altLang="en-US" sz="5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Chalkduster"/>
              </a:rPr>
              <a:t>中有</a:t>
            </a:r>
            <a:r>
              <a:rPr kumimoji="0" lang="en-US" altLang="zh-CN" sz="5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Chalkduster"/>
              </a:rPr>
              <a:t>6</a:t>
            </a:r>
            <a:r>
              <a:rPr kumimoji="0" lang="zh-CN" altLang="en-US" sz="5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Chalkduster"/>
              </a:rPr>
              <a:t>个都是泛电商类型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1066800" y="5334000"/>
            <a:ext cx="22064980" cy="30924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pPr marL="0" marR="0" indent="0" algn="l" defTabSz="647700" rtl="0" eaLnBrk="1" fontAlgn="auto" latinLnBrk="1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5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Chalkduster"/>
              </a:rPr>
              <a:t>3.</a:t>
            </a:r>
            <a:r>
              <a:rPr kumimoji="0" lang="zh-CN" altLang="en-US" sz="5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Chalkduster"/>
              </a:rPr>
              <a:t>以麦当劳为例，在所有新增用户中，通过“附近的小程序”入口进入的比例达到23%。目前基于LBS（地理位置服务）获客，占到小程序拉新场景中的19.06%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066800" y="8426450"/>
            <a:ext cx="23254970" cy="10985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pPr marL="0" marR="0" indent="0" algn="l" defTabSz="647700" rtl="0" eaLnBrk="1" fontAlgn="auto" latinLnBrk="1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5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Chalkduster"/>
              </a:rPr>
              <a:t>4.</a:t>
            </a:r>
            <a:r>
              <a:rPr kumimoji="0" lang="zh-CN" altLang="en-US" sz="5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Chalkduster"/>
              </a:rPr>
              <a:t>据统计，目前微信小程序的入口已有</a:t>
            </a:r>
            <a:r>
              <a:rPr kumimoji="0" lang="en-US" altLang="zh-CN" sz="5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Chalkduster"/>
              </a:rPr>
              <a:t>41</a:t>
            </a:r>
            <a:r>
              <a:rPr kumimoji="0" lang="zh-CN" altLang="en-US" sz="5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Chalkduster"/>
              </a:rPr>
              <a:t>个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17175480" y="12791440"/>
            <a:ext cx="6959600" cy="6553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50800" tIns="50800" rIns="50800" bIns="50800" numCol="1" spcCol="38100" rtlCol="0" anchor="ctr" forceAA="0">
            <a:spAutoFit/>
          </a:bodyPr>
          <a:lstStyle/>
          <a:p>
            <a:pPr marL="0" marR="0" indent="0" algn="l" defTabSz="6477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Chalkduster"/>
              </a:rPr>
              <a:t>数据来源：阿拉丁小程序统计平台</a:t>
            </a: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6" grpId="0" animBg="1"/>
      <p:bldP spid="7" grpId="0" bldLvl="0" animBg="1"/>
      <p:bldP spid="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Shape 656"/>
          <p:cNvSpPr/>
          <p:nvPr/>
        </p:nvSpPr>
        <p:spPr>
          <a:xfrm flipH="1">
            <a:off x="7965059" y="1670916"/>
            <a:ext cx="6748469" cy="9468139"/>
          </a:xfrm>
          <a:prstGeom prst="rect">
            <a:avLst/>
          </a:prstGeom>
          <a:blipFill dpi="0" rotWithShape="1">
            <a:blip r:embed="rId3">
              <a:alphaModFix amt="13000"/>
            </a:blip>
            <a:srcRect/>
            <a:stretch>
              <a:fillRect/>
            </a:stretch>
          </a:blipFill>
          <a:ln w="12700">
            <a:miter lim="400000"/>
          </a:ln>
        </p:spPr>
        <p:txBody>
          <a:bodyPr wrap="square" lIns="0" tIns="0" rIns="0" bIns="0" anchor="ctr">
            <a:spAutoFit/>
          </a:bodyPr>
          <a:lstStyle>
            <a:lvl1pPr defTabSz="825500">
              <a:defRPr sz="100000">
                <a:ln w="127000">
                  <a:solidFill>
                    <a:srgbClr val="EAE9EB"/>
                  </a:solidFill>
                </a:ln>
                <a:noFill/>
                <a:latin typeface="FontAwesome"/>
                <a:ea typeface="FontAwesome"/>
                <a:cs typeface="FontAwesome"/>
                <a:sym typeface="FontAwesome"/>
              </a:defRPr>
            </a:lvl1pPr>
          </a:lstStyle>
          <a:p>
            <a:pPr lvl="0">
              <a:defRPr sz="1800">
                <a:ln w="9525">
                  <a:noFill/>
                </a:ln>
                <a:solidFill>
                  <a:srgbClr val="FFFFFF"/>
                </a:solidFill>
              </a:defRPr>
            </a:pPr>
            <a:endParaRPr sz="100000" dirty="0">
              <a:ln w="127000">
                <a:solidFill>
                  <a:srgbClr val="EAE9EB"/>
                </a:solidFill>
              </a:ln>
              <a:noFill/>
            </a:endParaRPr>
          </a:p>
        </p:txBody>
      </p:sp>
      <p:sp>
        <p:nvSpPr>
          <p:cNvPr id="657" name="Shape 657"/>
          <p:cNvSpPr>
            <a:spLocks noGrp="1"/>
          </p:cNvSpPr>
          <p:nvPr>
            <p:ph type="sldNum" sz="quarter" idx="2"/>
          </p:nvPr>
        </p:nvSpPr>
        <p:spPr>
          <a:xfrm>
            <a:off x="11991336" y="13341863"/>
            <a:ext cx="399567" cy="378643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400">
                <a:solidFill>
                  <a:srgbClr val="FFFFFF"/>
                </a:solidFill>
              </a:rPr>
              <a:t>17</a:t>
            </a:fld>
            <a:endParaRPr sz="1400">
              <a:solidFill>
                <a:srgbClr val="FFFFFF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48970" y="676910"/>
            <a:ext cx="17026255" cy="99377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pPr marL="0" marR="0" indent="0" algn="l" defTabSz="6477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5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Chalkduster"/>
              </a:rPr>
              <a:t>所以结合前面的数据我们可以总结出：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522730" y="2871788"/>
            <a:ext cx="7470140" cy="280987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pPr marL="0" marR="0" indent="0" algn="ctr" defTabSz="6477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8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Chalkduster"/>
              </a:rPr>
              <a:t>高频线下生活服务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522730" y="7641590"/>
            <a:ext cx="7470140" cy="13322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pPr marL="0" marR="0" indent="0" algn="ctr" defTabSz="6477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Chalkduster"/>
              </a:rPr>
              <a:t>O2O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7618095" y="9322753"/>
            <a:ext cx="7442200" cy="15786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pPr marL="0" marR="0" indent="0" algn="ctr" defTabSz="6477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9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Chalkduster"/>
              </a:rPr>
              <a:t>线下商家服务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4065885" y="7088505"/>
            <a:ext cx="7498715" cy="1455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pPr marL="0" marR="0" indent="0" algn="ctr" defTabSz="6477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8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Chalkduster"/>
              </a:rPr>
              <a:t>高频应用工具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10120630" y="3703638"/>
            <a:ext cx="8259445" cy="15786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pPr marL="0" marR="0" indent="0" algn="ctr" defTabSz="6477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9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Chalkduster"/>
              </a:rPr>
              <a:t>社交电商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15060295" y="1670368"/>
            <a:ext cx="8692515" cy="18865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pPr marL="0" marR="0" indent="0" algn="ctr" defTabSz="6477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5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Chalkduster"/>
              </a:rPr>
              <a:t>头部</a:t>
            </a:r>
            <a:r>
              <a:rPr kumimoji="0" lang="en-US" altLang="zh-CN" sz="5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Chalkduster"/>
              </a:rPr>
              <a:t>APP</a:t>
            </a:r>
            <a:r>
              <a:rPr kumimoji="0" lang="zh-CN" altLang="en-US" sz="5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Chalkduster"/>
              </a:rPr>
              <a:t>的关键服务</a:t>
            </a:r>
            <a:r>
              <a:rPr kumimoji="0" lang="en-US" altLang="zh-CN" sz="5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Chalkduster"/>
              </a:rPr>
              <a:t>&amp;</a:t>
            </a:r>
          </a:p>
          <a:p>
            <a:pPr marL="0" marR="0" indent="0" algn="ctr" defTabSz="6477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5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Chalkduster"/>
              </a:rPr>
              <a:t>长尾</a:t>
            </a:r>
            <a:r>
              <a:rPr kumimoji="0" lang="en-US" altLang="zh-CN" sz="5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Chalkduster"/>
              </a:rPr>
              <a:t>APP</a:t>
            </a:r>
            <a:r>
              <a:rPr kumimoji="0" lang="zh-CN" altLang="en-US" sz="5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Chalkduster"/>
              </a:rPr>
              <a:t>的替代</a:t>
            </a: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fill="hold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Shape 656"/>
          <p:cNvSpPr/>
          <p:nvPr/>
        </p:nvSpPr>
        <p:spPr>
          <a:xfrm flipH="1">
            <a:off x="7908544" y="1670916"/>
            <a:ext cx="6748469" cy="9468139"/>
          </a:xfrm>
          <a:prstGeom prst="rect">
            <a:avLst/>
          </a:prstGeom>
          <a:blipFill dpi="0" rotWithShape="1">
            <a:blip r:embed="rId3">
              <a:alphaModFix amt="13000"/>
            </a:blip>
            <a:srcRect/>
            <a:stretch>
              <a:fillRect/>
            </a:stretch>
          </a:blipFill>
          <a:ln w="12700">
            <a:miter lim="400000"/>
          </a:ln>
        </p:spPr>
        <p:txBody>
          <a:bodyPr wrap="square" lIns="0" tIns="0" rIns="0" bIns="0" anchor="ctr">
            <a:spAutoFit/>
          </a:bodyPr>
          <a:lstStyle>
            <a:lvl1pPr defTabSz="825500">
              <a:defRPr sz="100000">
                <a:ln w="127000">
                  <a:solidFill>
                    <a:srgbClr val="EAE9EB"/>
                  </a:solidFill>
                </a:ln>
                <a:noFill/>
                <a:latin typeface="FontAwesome"/>
                <a:ea typeface="FontAwesome"/>
                <a:cs typeface="FontAwesome"/>
                <a:sym typeface="FontAwesome"/>
              </a:defRPr>
            </a:lvl1pPr>
          </a:lstStyle>
          <a:p>
            <a:pPr lvl="0">
              <a:defRPr sz="1800">
                <a:ln w="9525">
                  <a:noFill/>
                </a:ln>
                <a:solidFill>
                  <a:srgbClr val="FFFFFF"/>
                </a:solidFill>
              </a:defRPr>
            </a:pPr>
            <a:endParaRPr sz="100000" dirty="0">
              <a:ln w="127000">
                <a:solidFill>
                  <a:srgbClr val="EAE9EB"/>
                </a:solidFill>
              </a:ln>
              <a:noFill/>
            </a:endParaRPr>
          </a:p>
        </p:txBody>
      </p:sp>
      <p:sp>
        <p:nvSpPr>
          <p:cNvPr id="657" name="Shape 657"/>
          <p:cNvSpPr>
            <a:spLocks noGrp="1"/>
          </p:cNvSpPr>
          <p:nvPr>
            <p:ph type="sldNum" sz="quarter" idx="2"/>
          </p:nvPr>
        </p:nvSpPr>
        <p:spPr>
          <a:xfrm>
            <a:off x="11991336" y="13341863"/>
            <a:ext cx="399567" cy="378643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400">
                <a:solidFill>
                  <a:srgbClr val="FFFFFF"/>
                </a:solidFill>
              </a:rPr>
              <a:t>18</a:t>
            </a:fld>
            <a:endParaRPr sz="1400">
              <a:solidFill>
                <a:srgbClr val="FFFFFF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90550" y="676910"/>
            <a:ext cx="13700760" cy="99377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pPr marL="0" marR="0" indent="0" algn="l" defTabSz="6477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5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Chalkduster"/>
              </a:rPr>
              <a:t>公众号和小程序联动进行社会化营销</a:t>
            </a:r>
          </a:p>
        </p:txBody>
      </p:sp>
      <p:pic>
        <p:nvPicPr>
          <p:cNvPr id="17" name="图片 16" descr="QQ截图2017101216525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370" y="2049780"/>
            <a:ext cx="17183100" cy="1050798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7175480" y="12791440"/>
            <a:ext cx="6959600" cy="6553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50800" tIns="50800" rIns="50800" bIns="50800" numCol="1" spcCol="38100" rtlCol="0" anchor="ctr" forceAA="0">
            <a:spAutoFit/>
          </a:bodyPr>
          <a:lstStyle/>
          <a:p>
            <a:pPr marL="0" marR="0" indent="0" algn="l" defTabSz="6477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Chalkduster"/>
              </a:rPr>
              <a:t>图片来源：阿拉丁小程序统计平台</a:t>
            </a:r>
          </a:p>
        </p:txBody>
      </p:sp>
      <p:pic>
        <p:nvPicPr>
          <p:cNvPr id="3" name="图片 2" descr="IMG_077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160365" y="2049780"/>
            <a:ext cx="5655310" cy="10058400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Shape 656"/>
          <p:cNvSpPr/>
          <p:nvPr/>
        </p:nvSpPr>
        <p:spPr>
          <a:xfrm flipH="1">
            <a:off x="7908544" y="1670916"/>
            <a:ext cx="6748469" cy="9468139"/>
          </a:xfrm>
          <a:prstGeom prst="rect">
            <a:avLst/>
          </a:prstGeom>
          <a:blipFill dpi="0" rotWithShape="1">
            <a:blip r:embed="rId3">
              <a:alphaModFix amt="13000"/>
            </a:blip>
            <a:srcRect/>
            <a:stretch>
              <a:fillRect/>
            </a:stretch>
          </a:blipFill>
          <a:ln w="12700">
            <a:miter lim="400000"/>
          </a:ln>
        </p:spPr>
        <p:txBody>
          <a:bodyPr wrap="square" lIns="0" tIns="0" rIns="0" bIns="0" anchor="ctr">
            <a:spAutoFit/>
          </a:bodyPr>
          <a:lstStyle>
            <a:lvl1pPr defTabSz="825500">
              <a:defRPr sz="100000">
                <a:ln w="127000">
                  <a:solidFill>
                    <a:srgbClr val="EAE9EB"/>
                  </a:solidFill>
                </a:ln>
                <a:noFill/>
                <a:latin typeface="FontAwesome"/>
                <a:ea typeface="FontAwesome"/>
                <a:cs typeface="FontAwesome"/>
                <a:sym typeface="FontAwesome"/>
              </a:defRPr>
            </a:lvl1pPr>
          </a:lstStyle>
          <a:p>
            <a:pPr lvl="0">
              <a:defRPr sz="1800">
                <a:ln w="9525">
                  <a:noFill/>
                </a:ln>
                <a:solidFill>
                  <a:srgbClr val="FFFFFF"/>
                </a:solidFill>
              </a:defRPr>
            </a:pPr>
            <a:endParaRPr sz="100000" dirty="0">
              <a:ln w="127000">
                <a:solidFill>
                  <a:srgbClr val="EAE9EB"/>
                </a:solidFill>
              </a:ln>
              <a:noFill/>
            </a:endParaRPr>
          </a:p>
        </p:txBody>
      </p:sp>
      <p:sp>
        <p:nvSpPr>
          <p:cNvPr id="657" name="Shape 657"/>
          <p:cNvSpPr>
            <a:spLocks noGrp="1"/>
          </p:cNvSpPr>
          <p:nvPr>
            <p:ph type="sldNum" sz="quarter" idx="2"/>
          </p:nvPr>
        </p:nvSpPr>
        <p:spPr>
          <a:xfrm>
            <a:off x="11991336" y="13341863"/>
            <a:ext cx="399567" cy="378643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400">
                <a:solidFill>
                  <a:srgbClr val="FFFFFF"/>
                </a:solidFill>
              </a:rPr>
              <a:t>19</a:t>
            </a:fld>
            <a:endParaRPr sz="1400">
              <a:solidFill>
                <a:srgbClr val="FFFFFF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90550" y="676910"/>
            <a:ext cx="13700760" cy="99377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pPr marL="0" marR="0" indent="0" algn="l" defTabSz="6477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5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Chalkduster"/>
              </a:rPr>
              <a:t>社交和小程序联动进行推广</a:t>
            </a:r>
          </a:p>
        </p:txBody>
      </p:sp>
      <p:pic>
        <p:nvPicPr>
          <p:cNvPr id="5" name="图片 4" descr="IMG_078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17730" y="1993900"/>
            <a:ext cx="5655310" cy="10058400"/>
          </a:xfrm>
          <a:prstGeom prst="rect">
            <a:avLst/>
          </a:prstGeom>
        </p:spPr>
      </p:pic>
      <p:pic>
        <p:nvPicPr>
          <p:cNvPr id="6" name="图片 5" descr="QQ截图201710121710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68315" y="1993900"/>
            <a:ext cx="5699760" cy="1007364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7965" y="1993900"/>
            <a:ext cx="5692140" cy="1007364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91580" y="1993900"/>
            <a:ext cx="5670550" cy="10058400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>
            <a:spLocks noGrp="1"/>
          </p:cNvSpPr>
          <p:nvPr>
            <p:ph type="sldNum" sz="quarter" idx="2"/>
          </p:nvPr>
        </p:nvSpPr>
        <p:spPr>
          <a:xfrm>
            <a:off x="12072869" y="13341863"/>
            <a:ext cx="236501" cy="378643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400">
                <a:solidFill>
                  <a:srgbClr val="FFFFFF"/>
                </a:solidFill>
              </a:rPr>
              <a:t>2</a:t>
            </a:fld>
            <a:endParaRPr sz="1400">
              <a:solidFill>
                <a:srgbClr val="FFFFFF"/>
              </a:solidFill>
            </a:endParaRPr>
          </a:p>
        </p:txBody>
      </p:sp>
      <p:sp>
        <p:nvSpPr>
          <p:cNvPr id="74" name="Shape 74"/>
          <p:cNvSpPr/>
          <p:nvPr/>
        </p:nvSpPr>
        <p:spPr>
          <a:xfrm flipH="1">
            <a:off x="16652009" y="97960"/>
            <a:ext cx="6239602" cy="7051748"/>
          </a:xfrm>
          <a:prstGeom prst="rect">
            <a:avLst/>
          </a:prstGeom>
          <a:blipFill dpi="0" rotWithShape="1">
            <a:blip r:embed="rId3">
              <a:alphaModFix amt="19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Cutout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 w="12700">
            <a:miter lim="400000"/>
          </a:ln>
        </p:spPr>
        <p:txBody>
          <a:bodyPr wrap="square" lIns="0" tIns="0" rIns="0" bIns="0" anchor="ctr">
            <a:spAutoFit/>
          </a:bodyPr>
          <a:lstStyle>
            <a:lvl1pPr defTabSz="825500">
              <a:defRPr sz="50000">
                <a:ln w="63500">
                  <a:solidFill>
                    <a:srgbClr val="EAE9EB"/>
                  </a:solidFill>
                </a:ln>
                <a:noFill/>
                <a:latin typeface="FontAwesome"/>
                <a:ea typeface="FontAwesome"/>
                <a:cs typeface="FontAwesome"/>
                <a:sym typeface="FontAwesome"/>
              </a:defRPr>
            </a:lvl1pPr>
          </a:lstStyle>
          <a:p>
            <a:pPr lvl="0">
              <a:defRPr sz="1800">
                <a:ln w="9525">
                  <a:noFill/>
                </a:ln>
                <a:solidFill>
                  <a:srgbClr val="FFFFFF"/>
                </a:solidFill>
              </a:defRPr>
            </a:pPr>
            <a:endParaRPr sz="50000" dirty="0">
              <a:ln w="63500">
                <a:solidFill>
                  <a:srgbClr val="EAE9EB"/>
                </a:solidFill>
              </a:ln>
              <a:noFill/>
            </a:endParaRPr>
          </a:p>
        </p:txBody>
      </p:sp>
      <p:sp>
        <p:nvSpPr>
          <p:cNvPr id="76" name="Shape 76"/>
          <p:cNvSpPr/>
          <p:nvPr/>
        </p:nvSpPr>
        <p:spPr>
          <a:xfrm>
            <a:off x="15117616" y="11009129"/>
            <a:ext cx="2893294" cy="2214502"/>
          </a:xfrm>
          <a:prstGeom prst="rect">
            <a:avLst/>
          </a:prstGeom>
          <a:blipFill dpi="0" rotWithShape="1">
            <a:blip r:embed="rId5">
              <a:alphaModFix amt="7000"/>
            </a:blip>
            <a:srcRect/>
            <a:stretch>
              <a:fillRect/>
            </a:stretch>
          </a:blipFill>
          <a:ln w="12700">
            <a:miter lim="400000"/>
          </a:ln>
        </p:spPr>
        <p:txBody>
          <a:bodyPr wrap="square" lIns="0" tIns="0" rIns="0" bIns="0" anchor="ctr">
            <a:spAutoFit/>
          </a:bodyPr>
          <a:lstStyle>
            <a:lvl1pPr defTabSz="825500">
              <a:defRPr sz="20000">
                <a:ln w="25400">
                  <a:solidFill>
                    <a:srgbClr val="EAE9EB"/>
                  </a:solidFill>
                </a:ln>
                <a:noFill/>
                <a:latin typeface="FontAwesome"/>
                <a:ea typeface="FontAwesome"/>
                <a:cs typeface="FontAwesome"/>
                <a:sym typeface="FontAwesome"/>
              </a:defRPr>
            </a:lvl1pPr>
          </a:lstStyle>
          <a:p>
            <a:pPr lvl="0">
              <a:defRPr sz="1800">
                <a:ln w="9525">
                  <a:noFill/>
                </a:ln>
                <a:solidFill>
                  <a:srgbClr val="FFFFFF"/>
                </a:solidFill>
              </a:defRPr>
            </a:pPr>
            <a:endParaRPr sz="20000" dirty="0">
              <a:ln w="25400">
                <a:solidFill>
                  <a:srgbClr val="EAE9EB"/>
                </a:solidFill>
              </a:ln>
              <a:noFill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3320036" y="1287753"/>
            <a:ext cx="1909762" cy="2836863"/>
            <a:chOff x="8412163" y="1649413"/>
            <a:chExt cx="1909762" cy="2836863"/>
          </a:xfrm>
        </p:grpSpPr>
        <p:sp>
          <p:nvSpPr>
            <p:cNvPr id="21" name="Freeform 18"/>
            <p:cNvSpPr/>
            <p:nvPr/>
          </p:nvSpPr>
          <p:spPr bwMode="auto">
            <a:xfrm>
              <a:off x="8794750" y="3124201"/>
              <a:ext cx="703262" cy="1362075"/>
            </a:xfrm>
            <a:custGeom>
              <a:avLst/>
              <a:gdLst>
                <a:gd name="T0" fmla="*/ 73 w 187"/>
                <a:gd name="T1" fmla="*/ 274 h 362"/>
                <a:gd name="T2" fmla="*/ 105 w 187"/>
                <a:gd name="T3" fmla="*/ 211 h 362"/>
                <a:gd name="T4" fmla="*/ 107 w 187"/>
                <a:gd name="T5" fmla="*/ 187 h 362"/>
                <a:gd name="T6" fmla="*/ 105 w 187"/>
                <a:gd name="T7" fmla="*/ 126 h 362"/>
                <a:gd name="T8" fmla="*/ 135 w 187"/>
                <a:gd name="T9" fmla="*/ 109 h 362"/>
                <a:gd name="T10" fmla="*/ 98 w 187"/>
                <a:gd name="T11" fmla="*/ 101 h 362"/>
                <a:gd name="T12" fmla="*/ 110 w 187"/>
                <a:gd name="T13" fmla="*/ 86 h 362"/>
                <a:gd name="T14" fmla="*/ 143 w 187"/>
                <a:gd name="T15" fmla="*/ 78 h 362"/>
                <a:gd name="T16" fmla="*/ 169 w 187"/>
                <a:gd name="T17" fmla="*/ 72 h 362"/>
                <a:gd name="T18" fmla="*/ 166 w 187"/>
                <a:gd name="T19" fmla="*/ 85 h 362"/>
                <a:gd name="T20" fmla="*/ 168 w 187"/>
                <a:gd name="T21" fmla="*/ 83 h 362"/>
                <a:gd name="T22" fmla="*/ 168 w 187"/>
                <a:gd name="T23" fmla="*/ 75 h 362"/>
                <a:gd name="T24" fmla="*/ 168 w 187"/>
                <a:gd name="T25" fmla="*/ 83 h 362"/>
                <a:gd name="T26" fmla="*/ 157 w 187"/>
                <a:gd name="T27" fmla="*/ 79 h 362"/>
                <a:gd name="T28" fmla="*/ 131 w 187"/>
                <a:gd name="T29" fmla="*/ 79 h 362"/>
                <a:gd name="T30" fmla="*/ 95 w 187"/>
                <a:gd name="T31" fmla="*/ 80 h 362"/>
                <a:gd name="T32" fmla="*/ 70 w 187"/>
                <a:gd name="T33" fmla="*/ 73 h 362"/>
                <a:gd name="T34" fmla="*/ 74 w 187"/>
                <a:gd name="T35" fmla="*/ 61 h 362"/>
                <a:gd name="T36" fmla="*/ 94 w 187"/>
                <a:gd name="T37" fmla="*/ 54 h 362"/>
                <a:gd name="T38" fmla="*/ 110 w 187"/>
                <a:gd name="T39" fmla="*/ 48 h 362"/>
                <a:gd name="T40" fmla="*/ 119 w 187"/>
                <a:gd name="T41" fmla="*/ 46 h 362"/>
                <a:gd name="T42" fmla="*/ 144 w 187"/>
                <a:gd name="T43" fmla="*/ 43 h 362"/>
                <a:gd name="T44" fmla="*/ 169 w 187"/>
                <a:gd name="T45" fmla="*/ 33 h 362"/>
                <a:gd name="T46" fmla="*/ 161 w 187"/>
                <a:gd name="T47" fmla="*/ 45 h 362"/>
                <a:gd name="T48" fmla="*/ 143 w 187"/>
                <a:gd name="T49" fmla="*/ 44 h 362"/>
                <a:gd name="T50" fmla="*/ 92 w 187"/>
                <a:gd name="T51" fmla="*/ 49 h 362"/>
                <a:gd name="T52" fmla="*/ 80 w 187"/>
                <a:gd name="T53" fmla="*/ 42 h 362"/>
                <a:gd name="T54" fmla="*/ 83 w 187"/>
                <a:gd name="T55" fmla="*/ 27 h 362"/>
                <a:gd name="T56" fmla="*/ 101 w 187"/>
                <a:gd name="T57" fmla="*/ 21 h 362"/>
                <a:gd name="T58" fmla="*/ 117 w 187"/>
                <a:gd name="T59" fmla="*/ 15 h 362"/>
                <a:gd name="T60" fmla="*/ 127 w 187"/>
                <a:gd name="T61" fmla="*/ 15 h 362"/>
                <a:gd name="T62" fmla="*/ 143 w 187"/>
                <a:gd name="T63" fmla="*/ 19 h 362"/>
                <a:gd name="T64" fmla="*/ 160 w 187"/>
                <a:gd name="T65" fmla="*/ 14 h 362"/>
                <a:gd name="T66" fmla="*/ 173 w 187"/>
                <a:gd name="T67" fmla="*/ 4 h 362"/>
                <a:gd name="T68" fmla="*/ 181 w 187"/>
                <a:gd name="T69" fmla="*/ 3 h 362"/>
                <a:gd name="T70" fmla="*/ 178 w 187"/>
                <a:gd name="T71" fmla="*/ 21 h 362"/>
                <a:gd name="T72" fmla="*/ 181 w 187"/>
                <a:gd name="T73" fmla="*/ 4 h 362"/>
                <a:gd name="T74" fmla="*/ 180 w 187"/>
                <a:gd name="T75" fmla="*/ 6 h 362"/>
                <a:gd name="T76" fmla="*/ 183 w 187"/>
                <a:gd name="T77" fmla="*/ 8 h 362"/>
                <a:gd name="T78" fmla="*/ 180 w 187"/>
                <a:gd name="T79" fmla="*/ 16 h 362"/>
                <a:gd name="T80" fmla="*/ 156 w 187"/>
                <a:gd name="T81" fmla="*/ 15 h 362"/>
                <a:gd name="T82" fmla="*/ 118 w 187"/>
                <a:gd name="T83" fmla="*/ 12 h 362"/>
                <a:gd name="T84" fmla="*/ 97 w 187"/>
                <a:gd name="T85" fmla="*/ 11 h 362"/>
                <a:gd name="T86" fmla="*/ 109 w 187"/>
                <a:gd name="T87" fmla="*/ 5 h 362"/>
                <a:gd name="T88" fmla="*/ 135 w 187"/>
                <a:gd name="T89" fmla="*/ 2 h 362"/>
                <a:gd name="T90" fmla="*/ 186 w 187"/>
                <a:gd name="T91" fmla="*/ 9 h 362"/>
                <a:gd name="T92" fmla="*/ 176 w 187"/>
                <a:gd name="T93" fmla="*/ 20 h 362"/>
                <a:gd name="T94" fmla="*/ 123 w 187"/>
                <a:gd name="T95" fmla="*/ 30 h 362"/>
                <a:gd name="T96" fmla="*/ 78 w 187"/>
                <a:gd name="T97" fmla="*/ 31 h 362"/>
                <a:gd name="T98" fmla="*/ 86 w 187"/>
                <a:gd name="T99" fmla="*/ 33 h 362"/>
                <a:gd name="T100" fmla="*/ 159 w 187"/>
                <a:gd name="T101" fmla="*/ 30 h 362"/>
                <a:gd name="T102" fmla="*/ 176 w 187"/>
                <a:gd name="T103" fmla="*/ 50 h 362"/>
                <a:gd name="T104" fmla="*/ 145 w 187"/>
                <a:gd name="T105" fmla="*/ 58 h 362"/>
                <a:gd name="T106" fmla="*/ 82 w 187"/>
                <a:gd name="T107" fmla="*/ 74 h 362"/>
                <a:gd name="T108" fmla="*/ 81 w 187"/>
                <a:gd name="T109" fmla="*/ 60 h 362"/>
                <a:gd name="T110" fmla="*/ 127 w 187"/>
                <a:gd name="T111" fmla="*/ 66 h 362"/>
                <a:gd name="T112" fmla="*/ 176 w 187"/>
                <a:gd name="T113" fmla="*/ 75 h 362"/>
                <a:gd name="T114" fmla="*/ 170 w 187"/>
                <a:gd name="T115" fmla="*/ 88 h 362"/>
                <a:gd name="T116" fmla="*/ 105 w 187"/>
                <a:gd name="T117" fmla="*/ 104 h 362"/>
                <a:gd name="T118" fmla="*/ 104 w 187"/>
                <a:gd name="T119" fmla="*/ 88 h 362"/>
                <a:gd name="T120" fmla="*/ 144 w 187"/>
                <a:gd name="T121" fmla="*/ 117 h 362"/>
                <a:gd name="T122" fmla="*/ 118 w 187"/>
                <a:gd name="T123" fmla="*/ 169 h 362"/>
                <a:gd name="T124" fmla="*/ 112 w 187"/>
                <a:gd name="T125" fmla="*/ 233 h 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87" h="362">
                  <a:moveTo>
                    <a:pt x="6" y="350"/>
                  </a:moveTo>
                  <a:cubicBezTo>
                    <a:pt x="10" y="338"/>
                    <a:pt x="24" y="331"/>
                    <a:pt x="30" y="320"/>
                  </a:cubicBezTo>
                  <a:cubicBezTo>
                    <a:pt x="31" y="319"/>
                    <a:pt x="31" y="322"/>
                    <a:pt x="33" y="319"/>
                  </a:cubicBezTo>
                  <a:cubicBezTo>
                    <a:pt x="39" y="308"/>
                    <a:pt x="53" y="296"/>
                    <a:pt x="64" y="286"/>
                  </a:cubicBezTo>
                  <a:cubicBezTo>
                    <a:pt x="64" y="287"/>
                    <a:pt x="64" y="287"/>
                    <a:pt x="64" y="287"/>
                  </a:cubicBezTo>
                  <a:cubicBezTo>
                    <a:pt x="67" y="286"/>
                    <a:pt x="67" y="282"/>
                    <a:pt x="69" y="279"/>
                  </a:cubicBezTo>
                  <a:cubicBezTo>
                    <a:pt x="69" y="280"/>
                    <a:pt x="69" y="281"/>
                    <a:pt x="70" y="280"/>
                  </a:cubicBezTo>
                  <a:cubicBezTo>
                    <a:pt x="69" y="279"/>
                    <a:pt x="73" y="276"/>
                    <a:pt x="73" y="274"/>
                  </a:cubicBezTo>
                  <a:cubicBezTo>
                    <a:pt x="74" y="274"/>
                    <a:pt x="74" y="274"/>
                    <a:pt x="76" y="274"/>
                  </a:cubicBezTo>
                  <a:cubicBezTo>
                    <a:pt x="76" y="271"/>
                    <a:pt x="76" y="271"/>
                    <a:pt x="76" y="271"/>
                  </a:cubicBezTo>
                  <a:cubicBezTo>
                    <a:pt x="75" y="265"/>
                    <a:pt x="83" y="262"/>
                    <a:pt x="85" y="256"/>
                  </a:cubicBezTo>
                  <a:cubicBezTo>
                    <a:pt x="85" y="256"/>
                    <a:pt x="85" y="257"/>
                    <a:pt x="85" y="257"/>
                  </a:cubicBezTo>
                  <a:cubicBezTo>
                    <a:pt x="89" y="247"/>
                    <a:pt x="96" y="236"/>
                    <a:pt x="100" y="226"/>
                  </a:cubicBezTo>
                  <a:cubicBezTo>
                    <a:pt x="100" y="226"/>
                    <a:pt x="101" y="227"/>
                    <a:pt x="102" y="227"/>
                  </a:cubicBezTo>
                  <a:cubicBezTo>
                    <a:pt x="100" y="226"/>
                    <a:pt x="102" y="222"/>
                    <a:pt x="103" y="219"/>
                  </a:cubicBezTo>
                  <a:cubicBezTo>
                    <a:pt x="105" y="219"/>
                    <a:pt x="103" y="214"/>
                    <a:pt x="105" y="211"/>
                  </a:cubicBezTo>
                  <a:cubicBezTo>
                    <a:pt x="105" y="211"/>
                    <a:pt x="105" y="211"/>
                    <a:pt x="105" y="211"/>
                  </a:cubicBezTo>
                  <a:cubicBezTo>
                    <a:pt x="104" y="208"/>
                    <a:pt x="107" y="208"/>
                    <a:pt x="106" y="205"/>
                  </a:cubicBezTo>
                  <a:cubicBezTo>
                    <a:pt x="107" y="204"/>
                    <a:pt x="107" y="204"/>
                    <a:pt x="107" y="204"/>
                  </a:cubicBezTo>
                  <a:cubicBezTo>
                    <a:pt x="105" y="203"/>
                    <a:pt x="110" y="201"/>
                    <a:pt x="109" y="198"/>
                  </a:cubicBezTo>
                  <a:cubicBezTo>
                    <a:pt x="108" y="198"/>
                    <a:pt x="108" y="198"/>
                    <a:pt x="108" y="198"/>
                  </a:cubicBezTo>
                  <a:cubicBezTo>
                    <a:pt x="108" y="196"/>
                    <a:pt x="109" y="196"/>
                    <a:pt x="109" y="194"/>
                  </a:cubicBezTo>
                  <a:cubicBezTo>
                    <a:pt x="109" y="193"/>
                    <a:pt x="109" y="193"/>
                    <a:pt x="109" y="193"/>
                  </a:cubicBezTo>
                  <a:cubicBezTo>
                    <a:pt x="108" y="189"/>
                    <a:pt x="109" y="187"/>
                    <a:pt x="107" y="187"/>
                  </a:cubicBezTo>
                  <a:cubicBezTo>
                    <a:pt x="109" y="185"/>
                    <a:pt x="108" y="191"/>
                    <a:pt x="111" y="188"/>
                  </a:cubicBezTo>
                  <a:cubicBezTo>
                    <a:pt x="109" y="173"/>
                    <a:pt x="96" y="164"/>
                    <a:pt x="91" y="148"/>
                  </a:cubicBezTo>
                  <a:cubicBezTo>
                    <a:pt x="92" y="146"/>
                    <a:pt x="92" y="145"/>
                    <a:pt x="93" y="145"/>
                  </a:cubicBezTo>
                  <a:cubicBezTo>
                    <a:pt x="93" y="144"/>
                    <a:pt x="95" y="140"/>
                    <a:pt x="95" y="138"/>
                  </a:cubicBezTo>
                  <a:cubicBezTo>
                    <a:pt x="94" y="139"/>
                    <a:pt x="96" y="138"/>
                    <a:pt x="96" y="137"/>
                  </a:cubicBezTo>
                  <a:cubicBezTo>
                    <a:pt x="99" y="136"/>
                    <a:pt x="96" y="134"/>
                    <a:pt x="99" y="132"/>
                  </a:cubicBezTo>
                  <a:cubicBezTo>
                    <a:pt x="98" y="133"/>
                    <a:pt x="99" y="134"/>
                    <a:pt x="100" y="134"/>
                  </a:cubicBezTo>
                  <a:cubicBezTo>
                    <a:pt x="100" y="131"/>
                    <a:pt x="103" y="129"/>
                    <a:pt x="105" y="126"/>
                  </a:cubicBezTo>
                  <a:cubicBezTo>
                    <a:pt x="104" y="127"/>
                    <a:pt x="104" y="128"/>
                    <a:pt x="105" y="128"/>
                  </a:cubicBezTo>
                  <a:cubicBezTo>
                    <a:pt x="106" y="124"/>
                    <a:pt x="109" y="124"/>
                    <a:pt x="111" y="122"/>
                  </a:cubicBezTo>
                  <a:cubicBezTo>
                    <a:pt x="111" y="123"/>
                    <a:pt x="111" y="123"/>
                    <a:pt x="111" y="123"/>
                  </a:cubicBezTo>
                  <a:cubicBezTo>
                    <a:pt x="115" y="122"/>
                    <a:pt x="111" y="121"/>
                    <a:pt x="114" y="119"/>
                  </a:cubicBezTo>
                  <a:cubicBezTo>
                    <a:pt x="114" y="120"/>
                    <a:pt x="114" y="120"/>
                    <a:pt x="114" y="121"/>
                  </a:cubicBezTo>
                  <a:cubicBezTo>
                    <a:pt x="116" y="117"/>
                    <a:pt x="122" y="115"/>
                    <a:pt x="125" y="112"/>
                  </a:cubicBezTo>
                  <a:cubicBezTo>
                    <a:pt x="125" y="113"/>
                    <a:pt x="125" y="113"/>
                    <a:pt x="125" y="113"/>
                  </a:cubicBezTo>
                  <a:cubicBezTo>
                    <a:pt x="128" y="112"/>
                    <a:pt x="133" y="105"/>
                    <a:pt x="135" y="109"/>
                  </a:cubicBezTo>
                  <a:cubicBezTo>
                    <a:pt x="133" y="108"/>
                    <a:pt x="136" y="106"/>
                    <a:pt x="132" y="105"/>
                  </a:cubicBezTo>
                  <a:cubicBezTo>
                    <a:pt x="132" y="107"/>
                    <a:pt x="125" y="105"/>
                    <a:pt x="127" y="108"/>
                  </a:cubicBezTo>
                  <a:cubicBezTo>
                    <a:pt x="124" y="107"/>
                    <a:pt x="118" y="105"/>
                    <a:pt x="115" y="106"/>
                  </a:cubicBezTo>
                  <a:cubicBezTo>
                    <a:pt x="117" y="105"/>
                    <a:pt x="114" y="103"/>
                    <a:pt x="117" y="103"/>
                  </a:cubicBezTo>
                  <a:cubicBezTo>
                    <a:pt x="115" y="102"/>
                    <a:pt x="115" y="102"/>
                    <a:pt x="115" y="102"/>
                  </a:cubicBezTo>
                  <a:cubicBezTo>
                    <a:pt x="115" y="101"/>
                    <a:pt x="117" y="102"/>
                    <a:pt x="116" y="101"/>
                  </a:cubicBezTo>
                  <a:cubicBezTo>
                    <a:pt x="115" y="101"/>
                    <a:pt x="110" y="101"/>
                    <a:pt x="109" y="101"/>
                  </a:cubicBezTo>
                  <a:cubicBezTo>
                    <a:pt x="106" y="101"/>
                    <a:pt x="103" y="103"/>
                    <a:pt x="98" y="101"/>
                  </a:cubicBezTo>
                  <a:cubicBezTo>
                    <a:pt x="101" y="102"/>
                    <a:pt x="98" y="99"/>
                    <a:pt x="100" y="99"/>
                  </a:cubicBezTo>
                  <a:cubicBezTo>
                    <a:pt x="99" y="97"/>
                    <a:pt x="93" y="104"/>
                    <a:pt x="94" y="93"/>
                  </a:cubicBezTo>
                  <a:cubicBezTo>
                    <a:pt x="95" y="92"/>
                    <a:pt x="95" y="94"/>
                    <a:pt x="97" y="92"/>
                  </a:cubicBezTo>
                  <a:cubicBezTo>
                    <a:pt x="96" y="92"/>
                    <a:pt x="97" y="91"/>
                    <a:pt x="97" y="90"/>
                  </a:cubicBezTo>
                  <a:cubicBezTo>
                    <a:pt x="98" y="89"/>
                    <a:pt x="103" y="86"/>
                    <a:pt x="105" y="88"/>
                  </a:cubicBezTo>
                  <a:cubicBezTo>
                    <a:pt x="106" y="88"/>
                    <a:pt x="103" y="89"/>
                    <a:pt x="105" y="89"/>
                  </a:cubicBezTo>
                  <a:cubicBezTo>
                    <a:pt x="107" y="88"/>
                    <a:pt x="107" y="87"/>
                    <a:pt x="110" y="86"/>
                  </a:cubicBezTo>
                  <a:cubicBezTo>
                    <a:pt x="110" y="86"/>
                    <a:pt x="110" y="86"/>
                    <a:pt x="110" y="86"/>
                  </a:cubicBezTo>
                  <a:cubicBezTo>
                    <a:pt x="112" y="86"/>
                    <a:pt x="115" y="84"/>
                    <a:pt x="113" y="83"/>
                  </a:cubicBezTo>
                  <a:cubicBezTo>
                    <a:pt x="112" y="84"/>
                    <a:pt x="114" y="85"/>
                    <a:pt x="112" y="84"/>
                  </a:cubicBezTo>
                  <a:cubicBezTo>
                    <a:pt x="113" y="83"/>
                    <a:pt x="116" y="82"/>
                    <a:pt x="119" y="81"/>
                  </a:cubicBezTo>
                  <a:cubicBezTo>
                    <a:pt x="118" y="82"/>
                    <a:pt x="118" y="82"/>
                    <a:pt x="118" y="83"/>
                  </a:cubicBezTo>
                  <a:cubicBezTo>
                    <a:pt x="122" y="81"/>
                    <a:pt x="126" y="80"/>
                    <a:pt x="130" y="78"/>
                  </a:cubicBezTo>
                  <a:cubicBezTo>
                    <a:pt x="130" y="77"/>
                    <a:pt x="128" y="81"/>
                    <a:pt x="128" y="80"/>
                  </a:cubicBezTo>
                  <a:cubicBezTo>
                    <a:pt x="133" y="81"/>
                    <a:pt x="139" y="77"/>
                    <a:pt x="143" y="79"/>
                  </a:cubicBezTo>
                  <a:cubicBezTo>
                    <a:pt x="143" y="79"/>
                    <a:pt x="143" y="77"/>
                    <a:pt x="143" y="78"/>
                  </a:cubicBezTo>
                  <a:cubicBezTo>
                    <a:pt x="146" y="77"/>
                    <a:pt x="146" y="79"/>
                    <a:pt x="147" y="78"/>
                  </a:cubicBezTo>
                  <a:cubicBezTo>
                    <a:pt x="147" y="79"/>
                    <a:pt x="149" y="78"/>
                    <a:pt x="151" y="77"/>
                  </a:cubicBezTo>
                  <a:cubicBezTo>
                    <a:pt x="152" y="77"/>
                    <a:pt x="151" y="78"/>
                    <a:pt x="150" y="78"/>
                  </a:cubicBezTo>
                  <a:cubicBezTo>
                    <a:pt x="152" y="77"/>
                    <a:pt x="162" y="75"/>
                    <a:pt x="167" y="75"/>
                  </a:cubicBezTo>
                  <a:cubicBezTo>
                    <a:pt x="166" y="74"/>
                    <a:pt x="167" y="74"/>
                    <a:pt x="168" y="73"/>
                  </a:cubicBezTo>
                  <a:cubicBezTo>
                    <a:pt x="169" y="72"/>
                    <a:pt x="169" y="72"/>
                    <a:pt x="169" y="72"/>
                  </a:cubicBezTo>
                  <a:cubicBezTo>
                    <a:pt x="169" y="72"/>
                    <a:pt x="169" y="72"/>
                    <a:pt x="169" y="72"/>
                  </a:cubicBezTo>
                  <a:cubicBezTo>
                    <a:pt x="169" y="72"/>
                    <a:pt x="169" y="72"/>
                    <a:pt x="169" y="72"/>
                  </a:cubicBezTo>
                  <a:cubicBezTo>
                    <a:pt x="169" y="72"/>
                    <a:pt x="169" y="72"/>
                    <a:pt x="169" y="72"/>
                  </a:cubicBezTo>
                  <a:cubicBezTo>
                    <a:pt x="169" y="72"/>
                    <a:pt x="169" y="72"/>
                    <a:pt x="169" y="72"/>
                  </a:cubicBezTo>
                  <a:cubicBezTo>
                    <a:pt x="170" y="69"/>
                    <a:pt x="164" y="97"/>
                    <a:pt x="166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5" y="85"/>
                    <a:pt x="165" y="85"/>
                    <a:pt x="165" y="85"/>
                  </a:cubicBezTo>
                  <a:cubicBezTo>
                    <a:pt x="167" y="84"/>
                    <a:pt x="167" y="84"/>
                    <a:pt x="167" y="84"/>
                  </a:cubicBezTo>
                  <a:cubicBezTo>
                    <a:pt x="166" y="83"/>
                    <a:pt x="164" y="83"/>
                    <a:pt x="164" y="82"/>
                  </a:cubicBezTo>
                  <a:cubicBezTo>
                    <a:pt x="163" y="82"/>
                    <a:pt x="165" y="83"/>
                    <a:pt x="167" y="83"/>
                  </a:cubicBezTo>
                  <a:cubicBezTo>
                    <a:pt x="167" y="83"/>
                    <a:pt x="167" y="83"/>
                    <a:pt x="167" y="83"/>
                  </a:cubicBezTo>
                  <a:cubicBezTo>
                    <a:pt x="168" y="83"/>
                    <a:pt x="168" y="83"/>
                    <a:pt x="168" y="83"/>
                  </a:cubicBezTo>
                  <a:cubicBezTo>
                    <a:pt x="168" y="83"/>
                    <a:pt x="168" y="83"/>
                    <a:pt x="168" y="83"/>
                  </a:cubicBezTo>
                  <a:cubicBezTo>
                    <a:pt x="168" y="83"/>
                    <a:pt x="168" y="83"/>
                    <a:pt x="168" y="83"/>
                  </a:cubicBezTo>
                  <a:cubicBezTo>
                    <a:pt x="168" y="83"/>
                    <a:pt x="168" y="83"/>
                    <a:pt x="168" y="83"/>
                  </a:cubicBezTo>
                  <a:cubicBezTo>
                    <a:pt x="168" y="83"/>
                    <a:pt x="168" y="83"/>
                    <a:pt x="168" y="83"/>
                  </a:cubicBezTo>
                  <a:cubicBezTo>
                    <a:pt x="168" y="83"/>
                    <a:pt x="168" y="83"/>
                    <a:pt x="168" y="83"/>
                  </a:cubicBezTo>
                  <a:cubicBezTo>
                    <a:pt x="167" y="85"/>
                    <a:pt x="172" y="67"/>
                    <a:pt x="170" y="75"/>
                  </a:cubicBezTo>
                  <a:cubicBezTo>
                    <a:pt x="170" y="75"/>
                    <a:pt x="170" y="75"/>
                    <a:pt x="170" y="75"/>
                  </a:cubicBezTo>
                  <a:cubicBezTo>
                    <a:pt x="169" y="75"/>
                    <a:pt x="169" y="75"/>
                    <a:pt x="169" y="75"/>
                  </a:cubicBezTo>
                  <a:cubicBezTo>
                    <a:pt x="168" y="75"/>
                    <a:pt x="168" y="75"/>
                    <a:pt x="168" y="75"/>
                  </a:cubicBezTo>
                  <a:cubicBezTo>
                    <a:pt x="168" y="75"/>
                    <a:pt x="168" y="75"/>
                    <a:pt x="168" y="75"/>
                  </a:cubicBezTo>
                  <a:cubicBezTo>
                    <a:pt x="169" y="75"/>
                    <a:pt x="169" y="75"/>
                    <a:pt x="169" y="75"/>
                  </a:cubicBezTo>
                  <a:cubicBezTo>
                    <a:pt x="170" y="75"/>
                    <a:pt x="170" y="75"/>
                    <a:pt x="170" y="75"/>
                  </a:cubicBezTo>
                  <a:cubicBezTo>
                    <a:pt x="170" y="75"/>
                    <a:pt x="170" y="75"/>
                    <a:pt x="170" y="75"/>
                  </a:cubicBezTo>
                  <a:cubicBezTo>
                    <a:pt x="170" y="75"/>
                    <a:pt x="170" y="75"/>
                    <a:pt x="170" y="75"/>
                  </a:cubicBezTo>
                  <a:cubicBezTo>
                    <a:pt x="170" y="75"/>
                    <a:pt x="170" y="75"/>
                    <a:pt x="170" y="75"/>
                  </a:cubicBezTo>
                  <a:cubicBezTo>
                    <a:pt x="170" y="75"/>
                    <a:pt x="170" y="75"/>
                    <a:pt x="170" y="75"/>
                  </a:cubicBezTo>
                  <a:cubicBezTo>
                    <a:pt x="169" y="78"/>
                    <a:pt x="172" y="66"/>
                    <a:pt x="168" y="83"/>
                  </a:cubicBezTo>
                  <a:cubicBezTo>
                    <a:pt x="168" y="83"/>
                    <a:pt x="168" y="83"/>
                    <a:pt x="168" y="83"/>
                  </a:cubicBezTo>
                  <a:cubicBezTo>
                    <a:pt x="168" y="83"/>
                    <a:pt x="168" y="83"/>
                    <a:pt x="168" y="83"/>
                  </a:cubicBezTo>
                  <a:cubicBezTo>
                    <a:pt x="168" y="83"/>
                    <a:pt x="168" y="83"/>
                    <a:pt x="168" y="83"/>
                  </a:cubicBezTo>
                  <a:cubicBezTo>
                    <a:pt x="168" y="83"/>
                    <a:pt x="168" y="83"/>
                    <a:pt x="168" y="83"/>
                  </a:cubicBezTo>
                  <a:cubicBezTo>
                    <a:pt x="167" y="83"/>
                    <a:pt x="167" y="83"/>
                    <a:pt x="167" y="83"/>
                  </a:cubicBezTo>
                  <a:cubicBezTo>
                    <a:pt x="166" y="83"/>
                    <a:pt x="165" y="83"/>
                    <a:pt x="166" y="83"/>
                  </a:cubicBezTo>
                  <a:cubicBezTo>
                    <a:pt x="164" y="82"/>
                    <a:pt x="162" y="82"/>
                    <a:pt x="161" y="80"/>
                  </a:cubicBezTo>
                  <a:cubicBezTo>
                    <a:pt x="161" y="80"/>
                    <a:pt x="163" y="79"/>
                    <a:pt x="161" y="78"/>
                  </a:cubicBezTo>
                  <a:cubicBezTo>
                    <a:pt x="158" y="78"/>
                    <a:pt x="160" y="79"/>
                    <a:pt x="157" y="79"/>
                  </a:cubicBezTo>
                  <a:cubicBezTo>
                    <a:pt x="156" y="79"/>
                    <a:pt x="156" y="79"/>
                    <a:pt x="156" y="79"/>
                  </a:cubicBezTo>
                  <a:cubicBezTo>
                    <a:pt x="155" y="80"/>
                    <a:pt x="153" y="78"/>
                    <a:pt x="154" y="80"/>
                  </a:cubicBezTo>
                  <a:cubicBezTo>
                    <a:pt x="154" y="79"/>
                    <a:pt x="149" y="80"/>
                    <a:pt x="150" y="78"/>
                  </a:cubicBezTo>
                  <a:cubicBezTo>
                    <a:pt x="150" y="76"/>
                    <a:pt x="150" y="76"/>
                    <a:pt x="150" y="76"/>
                  </a:cubicBezTo>
                  <a:cubicBezTo>
                    <a:pt x="149" y="76"/>
                    <a:pt x="148" y="78"/>
                    <a:pt x="147" y="79"/>
                  </a:cubicBezTo>
                  <a:cubicBezTo>
                    <a:pt x="146" y="78"/>
                    <a:pt x="146" y="78"/>
                    <a:pt x="146" y="78"/>
                  </a:cubicBezTo>
                  <a:cubicBezTo>
                    <a:pt x="146" y="80"/>
                    <a:pt x="142" y="78"/>
                    <a:pt x="141" y="80"/>
                  </a:cubicBezTo>
                  <a:cubicBezTo>
                    <a:pt x="138" y="79"/>
                    <a:pt x="133" y="80"/>
                    <a:pt x="131" y="79"/>
                  </a:cubicBezTo>
                  <a:cubicBezTo>
                    <a:pt x="128" y="80"/>
                    <a:pt x="126" y="81"/>
                    <a:pt x="123" y="80"/>
                  </a:cubicBezTo>
                  <a:cubicBezTo>
                    <a:pt x="124" y="80"/>
                    <a:pt x="125" y="80"/>
                    <a:pt x="125" y="79"/>
                  </a:cubicBezTo>
                  <a:cubicBezTo>
                    <a:pt x="123" y="79"/>
                    <a:pt x="122" y="79"/>
                    <a:pt x="121" y="80"/>
                  </a:cubicBezTo>
                  <a:cubicBezTo>
                    <a:pt x="121" y="80"/>
                    <a:pt x="117" y="79"/>
                    <a:pt x="115" y="78"/>
                  </a:cubicBezTo>
                  <a:cubicBezTo>
                    <a:pt x="112" y="79"/>
                    <a:pt x="113" y="80"/>
                    <a:pt x="113" y="81"/>
                  </a:cubicBezTo>
                  <a:cubicBezTo>
                    <a:pt x="111" y="79"/>
                    <a:pt x="106" y="83"/>
                    <a:pt x="102" y="81"/>
                  </a:cubicBezTo>
                  <a:cubicBezTo>
                    <a:pt x="103" y="81"/>
                    <a:pt x="106" y="80"/>
                    <a:pt x="104" y="79"/>
                  </a:cubicBezTo>
                  <a:cubicBezTo>
                    <a:pt x="102" y="76"/>
                    <a:pt x="99" y="81"/>
                    <a:pt x="95" y="80"/>
                  </a:cubicBezTo>
                  <a:cubicBezTo>
                    <a:pt x="96" y="82"/>
                    <a:pt x="96" y="82"/>
                    <a:pt x="96" y="82"/>
                  </a:cubicBezTo>
                  <a:cubicBezTo>
                    <a:pt x="94" y="80"/>
                    <a:pt x="90" y="82"/>
                    <a:pt x="90" y="80"/>
                  </a:cubicBezTo>
                  <a:cubicBezTo>
                    <a:pt x="89" y="81"/>
                    <a:pt x="86" y="79"/>
                    <a:pt x="86" y="81"/>
                  </a:cubicBezTo>
                  <a:cubicBezTo>
                    <a:pt x="82" y="80"/>
                    <a:pt x="78" y="78"/>
                    <a:pt x="74" y="76"/>
                  </a:cubicBezTo>
                  <a:cubicBezTo>
                    <a:pt x="72" y="74"/>
                    <a:pt x="72" y="74"/>
                    <a:pt x="72" y="74"/>
                  </a:cubicBezTo>
                  <a:cubicBezTo>
                    <a:pt x="70" y="74"/>
                    <a:pt x="70" y="74"/>
                    <a:pt x="70" y="74"/>
                  </a:cubicBezTo>
                  <a:cubicBezTo>
                    <a:pt x="70" y="73"/>
                    <a:pt x="70" y="73"/>
                    <a:pt x="70" y="73"/>
                  </a:cubicBezTo>
                  <a:cubicBezTo>
                    <a:pt x="70" y="73"/>
                    <a:pt x="70" y="73"/>
                    <a:pt x="70" y="73"/>
                  </a:cubicBezTo>
                  <a:cubicBezTo>
                    <a:pt x="70" y="73"/>
                    <a:pt x="70" y="73"/>
                    <a:pt x="70" y="73"/>
                  </a:cubicBezTo>
                  <a:cubicBezTo>
                    <a:pt x="70" y="73"/>
                    <a:pt x="70" y="73"/>
                    <a:pt x="70" y="73"/>
                  </a:cubicBezTo>
                  <a:cubicBezTo>
                    <a:pt x="71" y="82"/>
                    <a:pt x="68" y="61"/>
                    <a:pt x="68" y="64"/>
                  </a:cubicBezTo>
                  <a:cubicBezTo>
                    <a:pt x="69" y="64"/>
                    <a:pt x="69" y="64"/>
                    <a:pt x="69" y="64"/>
                  </a:cubicBezTo>
                  <a:cubicBezTo>
                    <a:pt x="69" y="64"/>
                    <a:pt x="69" y="64"/>
                    <a:pt x="69" y="64"/>
                  </a:cubicBezTo>
                  <a:cubicBezTo>
                    <a:pt x="69" y="63"/>
                    <a:pt x="69" y="63"/>
                    <a:pt x="69" y="63"/>
                  </a:cubicBezTo>
                  <a:cubicBezTo>
                    <a:pt x="69" y="63"/>
                    <a:pt x="69" y="63"/>
                    <a:pt x="69" y="63"/>
                  </a:cubicBezTo>
                  <a:cubicBezTo>
                    <a:pt x="71" y="62"/>
                    <a:pt x="72" y="61"/>
                    <a:pt x="74" y="61"/>
                  </a:cubicBezTo>
                  <a:cubicBezTo>
                    <a:pt x="75" y="60"/>
                    <a:pt x="77" y="59"/>
                    <a:pt x="76" y="58"/>
                  </a:cubicBezTo>
                  <a:cubicBezTo>
                    <a:pt x="74" y="58"/>
                    <a:pt x="74" y="60"/>
                    <a:pt x="73" y="60"/>
                  </a:cubicBezTo>
                  <a:cubicBezTo>
                    <a:pt x="74" y="59"/>
                    <a:pt x="74" y="59"/>
                    <a:pt x="74" y="59"/>
                  </a:cubicBezTo>
                  <a:cubicBezTo>
                    <a:pt x="76" y="58"/>
                    <a:pt x="78" y="57"/>
                    <a:pt x="77" y="60"/>
                  </a:cubicBezTo>
                  <a:cubicBezTo>
                    <a:pt x="82" y="58"/>
                    <a:pt x="80" y="54"/>
                    <a:pt x="86" y="53"/>
                  </a:cubicBezTo>
                  <a:cubicBezTo>
                    <a:pt x="86" y="53"/>
                    <a:pt x="86" y="54"/>
                    <a:pt x="88" y="53"/>
                  </a:cubicBezTo>
                  <a:cubicBezTo>
                    <a:pt x="91" y="51"/>
                    <a:pt x="91" y="51"/>
                    <a:pt x="91" y="51"/>
                  </a:cubicBezTo>
                  <a:cubicBezTo>
                    <a:pt x="95" y="50"/>
                    <a:pt x="93" y="52"/>
                    <a:pt x="94" y="54"/>
                  </a:cubicBezTo>
                  <a:cubicBezTo>
                    <a:pt x="96" y="53"/>
                    <a:pt x="98" y="52"/>
                    <a:pt x="99" y="51"/>
                  </a:cubicBezTo>
                  <a:cubicBezTo>
                    <a:pt x="101" y="52"/>
                    <a:pt x="101" y="52"/>
                    <a:pt x="101" y="52"/>
                  </a:cubicBezTo>
                  <a:cubicBezTo>
                    <a:pt x="99" y="51"/>
                    <a:pt x="103" y="51"/>
                    <a:pt x="103" y="51"/>
                  </a:cubicBezTo>
                  <a:cubicBezTo>
                    <a:pt x="102" y="51"/>
                    <a:pt x="102" y="51"/>
                    <a:pt x="102" y="51"/>
                  </a:cubicBezTo>
                  <a:cubicBezTo>
                    <a:pt x="103" y="52"/>
                    <a:pt x="105" y="51"/>
                    <a:pt x="106" y="51"/>
                  </a:cubicBezTo>
                  <a:cubicBezTo>
                    <a:pt x="106" y="50"/>
                    <a:pt x="103" y="50"/>
                    <a:pt x="102" y="50"/>
                  </a:cubicBezTo>
                  <a:cubicBezTo>
                    <a:pt x="103" y="49"/>
                    <a:pt x="104" y="49"/>
                    <a:pt x="105" y="48"/>
                  </a:cubicBezTo>
                  <a:cubicBezTo>
                    <a:pt x="105" y="49"/>
                    <a:pt x="108" y="48"/>
                    <a:pt x="110" y="48"/>
                  </a:cubicBezTo>
                  <a:cubicBezTo>
                    <a:pt x="112" y="48"/>
                    <a:pt x="112" y="46"/>
                    <a:pt x="112" y="46"/>
                  </a:cubicBezTo>
                  <a:cubicBezTo>
                    <a:pt x="112" y="47"/>
                    <a:pt x="115" y="46"/>
                    <a:pt x="114" y="47"/>
                  </a:cubicBezTo>
                  <a:cubicBezTo>
                    <a:pt x="113" y="47"/>
                    <a:pt x="112" y="47"/>
                    <a:pt x="111" y="47"/>
                  </a:cubicBezTo>
                  <a:cubicBezTo>
                    <a:pt x="113" y="48"/>
                    <a:pt x="113" y="49"/>
                    <a:pt x="115" y="48"/>
                  </a:cubicBezTo>
                  <a:cubicBezTo>
                    <a:pt x="117" y="47"/>
                    <a:pt x="114" y="45"/>
                    <a:pt x="118" y="45"/>
                  </a:cubicBezTo>
                  <a:cubicBezTo>
                    <a:pt x="117" y="46"/>
                    <a:pt x="117" y="46"/>
                    <a:pt x="116" y="47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46"/>
                    <a:pt x="119" y="46"/>
                    <a:pt x="119" y="46"/>
                  </a:cubicBezTo>
                  <a:cubicBezTo>
                    <a:pt x="120" y="46"/>
                    <a:pt x="120" y="46"/>
                    <a:pt x="120" y="46"/>
                  </a:cubicBezTo>
                  <a:cubicBezTo>
                    <a:pt x="120" y="45"/>
                    <a:pt x="125" y="45"/>
                    <a:pt x="125" y="43"/>
                  </a:cubicBezTo>
                  <a:cubicBezTo>
                    <a:pt x="127" y="43"/>
                    <a:pt x="129" y="43"/>
                    <a:pt x="130" y="43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32" y="44"/>
                    <a:pt x="134" y="43"/>
                    <a:pt x="135" y="42"/>
                  </a:cubicBezTo>
                  <a:cubicBezTo>
                    <a:pt x="135" y="42"/>
                    <a:pt x="135" y="42"/>
                    <a:pt x="135" y="42"/>
                  </a:cubicBezTo>
                  <a:cubicBezTo>
                    <a:pt x="136" y="42"/>
                    <a:pt x="139" y="42"/>
                    <a:pt x="140" y="41"/>
                  </a:cubicBezTo>
                  <a:cubicBezTo>
                    <a:pt x="143" y="41"/>
                    <a:pt x="142" y="46"/>
                    <a:pt x="144" y="43"/>
                  </a:cubicBezTo>
                  <a:cubicBezTo>
                    <a:pt x="147" y="43"/>
                    <a:pt x="147" y="40"/>
                    <a:pt x="146" y="40"/>
                  </a:cubicBezTo>
                  <a:cubicBezTo>
                    <a:pt x="151" y="39"/>
                    <a:pt x="156" y="37"/>
                    <a:pt x="160" y="37"/>
                  </a:cubicBezTo>
                  <a:cubicBezTo>
                    <a:pt x="160" y="37"/>
                    <a:pt x="160" y="37"/>
                    <a:pt x="161" y="36"/>
                  </a:cubicBezTo>
                  <a:cubicBezTo>
                    <a:pt x="166" y="35"/>
                    <a:pt x="166" y="35"/>
                    <a:pt x="166" y="35"/>
                  </a:cubicBezTo>
                  <a:cubicBezTo>
                    <a:pt x="168" y="34"/>
                    <a:pt x="168" y="34"/>
                    <a:pt x="168" y="34"/>
                  </a:cubicBezTo>
                  <a:cubicBezTo>
                    <a:pt x="169" y="33"/>
                    <a:pt x="169" y="33"/>
                    <a:pt x="169" y="33"/>
                  </a:cubicBezTo>
                  <a:cubicBezTo>
                    <a:pt x="169" y="33"/>
                    <a:pt x="169" y="33"/>
                    <a:pt x="169" y="33"/>
                  </a:cubicBezTo>
                  <a:cubicBezTo>
                    <a:pt x="169" y="33"/>
                    <a:pt x="169" y="33"/>
                    <a:pt x="169" y="33"/>
                  </a:cubicBezTo>
                  <a:cubicBezTo>
                    <a:pt x="169" y="33"/>
                    <a:pt x="169" y="33"/>
                    <a:pt x="169" y="33"/>
                  </a:cubicBezTo>
                  <a:cubicBezTo>
                    <a:pt x="169" y="33"/>
                    <a:pt x="169" y="33"/>
                    <a:pt x="169" y="33"/>
                  </a:cubicBezTo>
                  <a:cubicBezTo>
                    <a:pt x="169" y="33"/>
                    <a:pt x="169" y="33"/>
                    <a:pt x="169" y="33"/>
                  </a:cubicBezTo>
                  <a:cubicBezTo>
                    <a:pt x="169" y="30"/>
                    <a:pt x="169" y="63"/>
                    <a:pt x="169" y="49"/>
                  </a:cubicBezTo>
                  <a:cubicBezTo>
                    <a:pt x="169" y="49"/>
                    <a:pt x="169" y="49"/>
                    <a:pt x="169" y="49"/>
                  </a:cubicBezTo>
                  <a:cubicBezTo>
                    <a:pt x="169" y="49"/>
                    <a:pt x="169" y="49"/>
                    <a:pt x="169" y="49"/>
                  </a:cubicBezTo>
                  <a:cubicBezTo>
                    <a:pt x="168" y="49"/>
                    <a:pt x="168" y="49"/>
                    <a:pt x="168" y="49"/>
                  </a:cubicBezTo>
                  <a:cubicBezTo>
                    <a:pt x="165" y="48"/>
                    <a:pt x="163" y="47"/>
                    <a:pt x="161" y="45"/>
                  </a:cubicBezTo>
                  <a:cubicBezTo>
                    <a:pt x="163" y="45"/>
                    <a:pt x="162" y="44"/>
                    <a:pt x="162" y="43"/>
                  </a:cubicBezTo>
                  <a:cubicBezTo>
                    <a:pt x="160" y="44"/>
                    <a:pt x="160" y="41"/>
                    <a:pt x="159" y="43"/>
                  </a:cubicBezTo>
                  <a:cubicBezTo>
                    <a:pt x="159" y="45"/>
                    <a:pt x="159" y="45"/>
                    <a:pt x="160" y="46"/>
                  </a:cubicBezTo>
                  <a:cubicBezTo>
                    <a:pt x="157" y="46"/>
                    <a:pt x="151" y="45"/>
                    <a:pt x="149" y="44"/>
                  </a:cubicBezTo>
                  <a:cubicBezTo>
                    <a:pt x="150" y="45"/>
                    <a:pt x="150" y="45"/>
                    <a:pt x="149" y="45"/>
                  </a:cubicBezTo>
                  <a:cubicBezTo>
                    <a:pt x="149" y="43"/>
                    <a:pt x="146" y="43"/>
                    <a:pt x="144" y="44"/>
                  </a:cubicBezTo>
                  <a:cubicBezTo>
                    <a:pt x="144" y="45"/>
                    <a:pt x="144" y="45"/>
                    <a:pt x="144" y="45"/>
                  </a:cubicBezTo>
                  <a:cubicBezTo>
                    <a:pt x="143" y="44"/>
                    <a:pt x="143" y="44"/>
                    <a:pt x="143" y="44"/>
                  </a:cubicBezTo>
                  <a:cubicBezTo>
                    <a:pt x="142" y="44"/>
                    <a:pt x="142" y="46"/>
                    <a:pt x="140" y="45"/>
                  </a:cubicBezTo>
                  <a:cubicBezTo>
                    <a:pt x="139" y="44"/>
                    <a:pt x="139" y="44"/>
                    <a:pt x="139" y="44"/>
                  </a:cubicBezTo>
                  <a:cubicBezTo>
                    <a:pt x="137" y="45"/>
                    <a:pt x="134" y="47"/>
                    <a:pt x="131" y="46"/>
                  </a:cubicBezTo>
                  <a:cubicBezTo>
                    <a:pt x="129" y="45"/>
                    <a:pt x="129" y="45"/>
                    <a:pt x="129" y="45"/>
                  </a:cubicBezTo>
                  <a:cubicBezTo>
                    <a:pt x="128" y="45"/>
                    <a:pt x="126" y="46"/>
                    <a:pt x="128" y="46"/>
                  </a:cubicBezTo>
                  <a:cubicBezTo>
                    <a:pt x="124" y="46"/>
                    <a:pt x="121" y="46"/>
                    <a:pt x="119" y="45"/>
                  </a:cubicBezTo>
                  <a:cubicBezTo>
                    <a:pt x="113" y="49"/>
                    <a:pt x="101" y="51"/>
                    <a:pt x="92" y="50"/>
                  </a:cubicBezTo>
                  <a:cubicBezTo>
                    <a:pt x="92" y="49"/>
                    <a:pt x="92" y="49"/>
                    <a:pt x="92" y="49"/>
                  </a:cubicBezTo>
                  <a:cubicBezTo>
                    <a:pt x="89" y="49"/>
                    <a:pt x="91" y="51"/>
                    <a:pt x="89" y="50"/>
                  </a:cubicBezTo>
                  <a:cubicBezTo>
                    <a:pt x="90" y="50"/>
                    <a:pt x="87" y="49"/>
                    <a:pt x="89" y="48"/>
                  </a:cubicBezTo>
                  <a:cubicBezTo>
                    <a:pt x="85" y="47"/>
                    <a:pt x="84" y="49"/>
                    <a:pt x="82" y="49"/>
                  </a:cubicBezTo>
                  <a:cubicBezTo>
                    <a:pt x="81" y="50"/>
                    <a:pt x="84" y="48"/>
                    <a:pt x="83" y="50"/>
                  </a:cubicBezTo>
                  <a:cubicBezTo>
                    <a:pt x="83" y="50"/>
                    <a:pt x="78" y="48"/>
                    <a:pt x="77" y="50"/>
                  </a:cubicBezTo>
                  <a:cubicBezTo>
                    <a:pt x="76" y="49"/>
                    <a:pt x="77" y="48"/>
                    <a:pt x="78" y="47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3" y="46"/>
                    <a:pt x="82" y="45"/>
                    <a:pt x="80" y="42"/>
                  </a:cubicBezTo>
                  <a:cubicBezTo>
                    <a:pt x="78" y="42"/>
                    <a:pt x="78" y="42"/>
                    <a:pt x="78" y="42"/>
                  </a:cubicBezTo>
                  <a:cubicBezTo>
                    <a:pt x="76" y="40"/>
                    <a:pt x="83" y="41"/>
                    <a:pt x="79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5" y="37"/>
                    <a:pt x="76" y="38"/>
                    <a:pt x="76" y="37"/>
                  </a:cubicBezTo>
                  <a:cubicBezTo>
                    <a:pt x="75" y="36"/>
                    <a:pt x="75" y="36"/>
                    <a:pt x="74" y="36"/>
                  </a:cubicBezTo>
                  <a:cubicBezTo>
                    <a:pt x="78" y="32"/>
                    <a:pt x="73" y="30"/>
                    <a:pt x="79" y="28"/>
                  </a:cubicBezTo>
                  <a:cubicBezTo>
                    <a:pt x="81" y="28"/>
                    <a:pt x="74" y="30"/>
                    <a:pt x="76" y="31"/>
                  </a:cubicBezTo>
                  <a:cubicBezTo>
                    <a:pt x="79" y="31"/>
                    <a:pt x="81" y="28"/>
                    <a:pt x="83" y="27"/>
                  </a:cubicBezTo>
                  <a:cubicBezTo>
                    <a:pt x="81" y="27"/>
                    <a:pt x="82" y="25"/>
                    <a:pt x="84" y="24"/>
                  </a:cubicBezTo>
                  <a:cubicBezTo>
                    <a:pt x="87" y="24"/>
                    <a:pt x="83" y="26"/>
                    <a:pt x="86" y="26"/>
                  </a:cubicBezTo>
                  <a:cubicBezTo>
                    <a:pt x="87" y="24"/>
                    <a:pt x="90" y="23"/>
                    <a:pt x="87" y="23"/>
                  </a:cubicBezTo>
                  <a:cubicBezTo>
                    <a:pt x="88" y="20"/>
                    <a:pt x="90" y="23"/>
                    <a:pt x="91" y="20"/>
                  </a:cubicBezTo>
                  <a:cubicBezTo>
                    <a:pt x="93" y="22"/>
                    <a:pt x="89" y="25"/>
                    <a:pt x="93" y="25"/>
                  </a:cubicBezTo>
                  <a:cubicBezTo>
                    <a:pt x="92" y="23"/>
                    <a:pt x="97" y="22"/>
                    <a:pt x="95" y="20"/>
                  </a:cubicBezTo>
                  <a:cubicBezTo>
                    <a:pt x="96" y="20"/>
                    <a:pt x="97" y="21"/>
                    <a:pt x="96" y="22"/>
                  </a:cubicBezTo>
                  <a:cubicBezTo>
                    <a:pt x="98" y="23"/>
                    <a:pt x="100" y="18"/>
                    <a:pt x="101" y="21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102" y="20"/>
                    <a:pt x="103" y="20"/>
                    <a:pt x="105" y="21"/>
                  </a:cubicBezTo>
                  <a:cubicBezTo>
                    <a:pt x="106" y="21"/>
                    <a:pt x="110" y="18"/>
                    <a:pt x="110" y="20"/>
                  </a:cubicBezTo>
                  <a:cubicBezTo>
                    <a:pt x="111" y="20"/>
                    <a:pt x="115" y="19"/>
                    <a:pt x="113" y="18"/>
                  </a:cubicBezTo>
                  <a:cubicBezTo>
                    <a:pt x="110" y="17"/>
                    <a:pt x="110" y="19"/>
                    <a:pt x="109" y="17"/>
                  </a:cubicBezTo>
                  <a:cubicBezTo>
                    <a:pt x="111" y="19"/>
                    <a:pt x="112" y="16"/>
                    <a:pt x="114" y="16"/>
                  </a:cubicBezTo>
                  <a:cubicBezTo>
                    <a:pt x="114" y="16"/>
                    <a:pt x="114" y="16"/>
                    <a:pt x="114" y="16"/>
                  </a:cubicBezTo>
                  <a:cubicBezTo>
                    <a:pt x="115" y="16"/>
                    <a:pt x="117" y="16"/>
                    <a:pt x="117" y="15"/>
                  </a:cubicBezTo>
                  <a:cubicBezTo>
                    <a:pt x="117" y="15"/>
                    <a:pt x="117" y="16"/>
                    <a:pt x="118" y="16"/>
                  </a:cubicBezTo>
                  <a:cubicBezTo>
                    <a:pt x="119" y="14"/>
                    <a:pt x="119" y="14"/>
                    <a:pt x="119" y="14"/>
                  </a:cubicBezTo>
                  <a:cubicBezTo>
                    <a:pt x="122" y="13"/>
                    <a:pt x="120" y="17"/>
                    <a:pt x="123" y="16"/>
                  </a:cubicBezTo>
                  <a:cubicBezTo>
                    <a:pt x="121" y="17"/>
                    <a:pt x="121" y="17"/>
                    <a:pt x="121" y="17"/>
                  </a:cubicBezTo>
                  <a:cubicBezTo>
                    <a:pt x="121" y="17"/>
                    <a:pt x="123" y="18"/>
                    <a:pt x="124" y="17"/>
                  </a:cubicBezTo>
                  <a:cubicBezTo>
                    <a:pt x="125" y="16"/>
                    <a:pt x="126" y="14"/>
                    <a:pt x="126" y="13"/>
                  </a:cubicBezTo>
                  <a:cubicBezTo>
                    <a:pt x="128" y="12"/>
                    <a:pt x="127" y="14"/>
                    <a:pt x="129" y="13"/>
                  </a:cubicBezTo>
                  <a:cubicBezTo>
                    <a:pt x="127" y="15"/>
                    <a:pt x="127" y="15"/>
                    <a:pt x="127" y="15"/>
                  </a:cubicBezTo>
                  <a:cubicBezTo>
                    <a:pt x="126" y="15"/>
                    <a:pt x="129" y="17"/>
                    <a:pt x="131" y="16"/>
                  </a:cubicBezTo>
                  <a:cubicBezTo>
                    <a:pt x="133" y="15"/>
                    <a:pt x="135" y="13"/>
                    <a:pt x="132" y="13"/>
                  </a:cubicBezTo>
                  <a:cubicBezTo>
                    <a:pt x="133" y="13"/>
                    <a:pt x="135" y="13"/>
                    <a:pt x="135" y="14"/>
                  </a:cubicBezTo>
                  <a:cubicBezTo>
                    <a:pt x="137" y="13"/>
                    <a:pt x="134" y="13"/>
                    <a:pt x="136" y="12"/>
                  </a:cubicBezTo>
                  <a:cubicBezTo>
                    <a:pt x="138" y="12"/>
                    <a:pt x="141" y="13"/>
                    <a:pt x="143" y="14"/>
                  </a:cubicBezTo>
                  <a:cubicBezTo>
                    <a:pt x="141" y="16"/>
                    <a:pt x="141" y="16"/>
                    <a:pt x="141" y="16"/>
                  </a:cubicBezTo>
                  <a:cubicBezTo>
                    <a:pt x="143" y="16"/>
                    <a:pt x="143" y="16"/>
                    <a:pt x="143" y="16"/>
                  </a:cubicBezTo>
                  <a:cubicBezTo>
                    <a:pt x="141" y="18"/>
                    <a:pt x="144" y="17"/>
                    <a:pt x="143" y="19"/>
                  </a:cubicBezTo>
                  <a:cubicBezTo>
                    <a:pt x="144" y="19"/>
                    <a:pt x="146" y="18"/>
                    <a:pt x="147" y="18"/>
                  </a:cubicBezTo>
                  <a:cubicBezTo>
                    <a:pt x="143" y="15"/>
                    <a:pt x="150" y="13"/>
                    <a:pt x="148" y="11"/>
                  </a:cubicBezTo>
                  <a:cubicBezTo>
                    <a:pt x="153" y="9"/>
                    <a:pt x="152" y="16"/>
                    <a:pt x="156" y="11"/>
                  </a:cubicBezTo>
                  <a:cubicBezTo>
                    <a:pt x="155" y="11"/>
                    <a:pt x="157" y="8"/>
                    <a:pt x="155" y="10"/>
                  </a:cubicBezTo>
                  <a:cubicBezTo>
                    <a:pt x="158" y="9"/>
                    <a:pt x="156" y="7"/>
                    <a:pt x="160" y="7"/>
                  </a:cubicBezTo>
                  <a:cubicBezTo>
                    <a:pt x="157" y="9"/>
                    <a:pt x="163" y="9"/>
                    <a:pt x="160" y="11"/>
                  </a:cubicBezTo>
                  <a:cubicBezTo>
                    <a:pt x="160" y="11"/>
                    <a:pt x="157" y="11"/>
                    <a:pt x="157" y="12"/>
                  </a:cubicBezTo>
                  <a:cubicBezTo>
                    <a:pt x="158" y="12"/>
                    <a:pt x="157" y="14"/>
                    <a:pt x="160" y="14"/>
                  </a:cubicBezTo>
                  <a:cubicBezTo>
                    <a:pt x="162" y="13"/>
                    <a:pt x="164" y="12"/>
                    <a:pt x="164" y="11"/>
                  </a:cubicBezTo>
                  <a:cubicBezTo>
                    <a:pt x="163" y="10"/>
                    <a:pt x="161" y="12"/>
                    <a:pt x="162" y="10"/>
                  </a:cubicBezTo>
                  <a:cubicBezTo>
                    <a:pt x="165" y="9"/>
                    <a:pt x="166" y="11"/>
                    <a:pt x="167" y="8"/>
                  </a:cubicBezTo>
                  <a:cubicBezTo>
                    <a:pt x="165" y="9"/>
                    <a:pt x="164" y="7"/>
                    <a:pt x="164" y="6"/>
                  </a:cubicBezTo>
                  <a:cubicBezTo>
                    <a:pt x="166" y="5"/>
                    <a:pt x="166" y="5"/>
                    <a:pt x="166" y="5"/>
                  </a:cubicBezTo>
                  <a:cubicBezTo>
                    <a:pt x="166" y="6"/>
                    <a:pt x="166" y="6"/>
                    <a:pt x="166" y="6"/>
                  </a:cubicBezTo>
                  <a:cubicBezTo>
                    <a:pt x="170" y="5"/>
                    <a:pt x="167" y="4"/>
                    <a:pt x="171" y="3"/>
                  </a:cubicBezTo>
                  <a:cubicBezTo>
                    <a:pt x="173" y="4"/>
                    <a:pt x="173" y="4"/>
                    <a:pt x="173" y="4"/>
                  </a:cubicBezTo>
                  <a:cubicBezTo>
                    <a:pt x="173" y="6"/>
                    <a:pt x="167" y="5"/>
                    <a:pt x="169" y="8"/>
                  </a:cubicBezTo>
                  <a:cubicBezTo>
                    <a:pt x="171" y="7"/>
                    <a:pt x="172" y="6"/>
                    <a:pt x="174" y="6"/>
                  </a:cubicBezTo>
                  <a:cubicBezTo>
                    <a:pt x="173" y="7"/>
                    <a:pt x="173" y="7"/>
                    <a:pt x="173" y="7"/>
                  </a:cubicBezTo>
                  <a:cubicBezTo>
                    <a:pt x="174" y="6"/>
                    <a:pt x="176" y="10"/>
                    <a:pt x="179" y="7"/>
                  </a:cubicBezTo>
                  <a:cubicBezTo>
                    <a:pt x="180" y="5"/>
                    <a:pt x="179" y="6"/>
                    <a:pt x="179" y="4"/>
                  </a:cubicBezTo>
                  <a:cubicBezTo>
                    <a:pt x="181" y="3"/>
                    <a:pt x="181" y="3"/>
                    <a:pt x="181" y="3"/>
                  </a:cubicBezTo>
                  <a:cubicBezTo>
                    <a:pt x="181" y="3"/>
                    <a:pt x="181" y="3"/>
                    <a:pt x="181" y="3"/>
                  </a:cubicBezTo>
                  <a:cubicBezTo>
                    <a:pt x="181" y="3"/>
                    <a:pt x="181" y="3"/>
                    <a:pt x="181" y="3"/>
                  </a:cubicBezTo>
                  <a:cubicBezTo>
                    <a:pt x="181" y="3"/>
                    <a:pt x="181" y="3"/>
                    <a:pt x="181" y="3"/>
                  </a:cubicBezTo>
                  <a:cubicBezTo>
                    <a:pt x="181" y="3"/>
                    <a:pt x="181" y="3"/>
                    <a:pt x="181" y="3"/>
                  </a:cubicBezTo>
                  <a:cubicBezTo>
                    <a:pt x="181" y="3"/>
                    <a:pt x="181" y="3"/>
                    <a:pt x="181" y="3"/>
                  </a:cubicBezTo>
                  <a:cubicBezTo>
                    <a:pt x="182" y="0"/>
                    <a:pt x="178" y="37"/>
                    <a:pt x="179" y="21"/>
                  </a:cubicBezTo>
                  <a:cubicBezTo>
                    <a:pt x="179" y="21"/>
                    <a:pt x="179" y="21"/>
                    <a:pt x="179" y="21"/>
                  </a:cubicBezTo>
                  <a:cubicBezTo>
                    <a:pt x="179" y="21"/>
                    <a:pt x="179" y="21"/>
                    <a:pt x="179" y="21"/>
                  </a:cubicBezTo>
                  <a:cubicBezTo>
                    <a:pt x="179" y="21"/>
                    <a:pt x="179" y="21"/>
                    <a:pt x="179" y="21"/>
                  </a:cubicBezTo>
                  <a:cubicBezTo>
                    <a:pt x="178" y="21"/>
                    <a:pt x="178" y="21"/>
                    <a:pt x="178" y="21"/>
                  </a:cubicBezTo>
                  <a:cubicBezTo>
                    <a:pt x="178" y="21"/>
                    <a:pt x="178" y="21"/>
                    <a:pt x="178" y="21"/>
                  </a:cubicBezTo>
                  <a:cubicBezTo>
                    <a:pt x="177" y="21"/>
                    <a:pt x="176" y="21"/>
                    <a:pt x="175" y="20"/>
                  </a:cubicBezTo>
                  <a:cubicBezTo>
                    <a:pt x="176" y="19"/>
                    <a:pt x="171" y="19"/>
                    <a:pt x="174" y="18"/>
                  </a:cubicBezTo>
                  <a:cubicBezTo>
                    <a:pt x="175" y="18"/>
                    <a:pt x="176" y="19"/>
                    <a:pt x="177" y="20"/>
                  </a:cubicBezTo>
                  <a:cubicBezTo>
                    <a:pt x="180" y="20"/>
                    <a:pt x="180" y="20"/>
                    <a:pt x="180" y="20"/>
                  </a:cubicBezTo>
                  <a:cubicBezTo>
                    <a:pt x="180" y="20"/>
                    <a:pt x="180" y="20"/>
                    <a:pt x="180" y="20"/>
                  </a:cubicBezTo>
                  <a:cubicBezTo>
                    <a:pt x="180" y="20"/>
                    <a:pt x="180" y="20"/>
                    <a:pt x="180" y="20"/>
                  </a:cubicBezTo>
                  <a:cubicBezTo>
                    <a:pt x="180" y="13"/>
                    <a:pt x="178" y="36"/>
                    <a:pt x="181" y="4"/>
                  </a:cubicBezTo>
                  <a:cubicBezTo>
                    <a:pt x="181" y="4"/>
                    <a:pt x="181" y="4"/>
                    <a:pt x="181" y="4"/>
                  </a:cubicBezTo>
                  <a:cubicBezTo>
                    <a:pt x="181" y="4"/>
                    <a:pt x="181" y="4"/>
                    <a:pt x="181" y="4"/>
                  </a:cubicBezTo>
                  <a:cubicBezTo>
                    <a:pt x="181" y="4"/>
                    <a:pt x="181" y="4"/>
                    <a:pt x="181" y="4"/>
                  </a:cubicBezTo>
                  <a:cubicBezTo>
                    <a:pt x="181" y="4"/>
                    <a:pt x="181" y="4"/>
                    <a:pt x="181" y="4"/>
                  </a:cubicBezTo>
                  <a:cubicBezTo>
                    <a:pt x="181" y="4"/>
                    <a:pt x="181" y="4"/>
                    <a:pt x="181" y="4"/>
                  </a:cubicBezTo>
                  <a:cubicBezTo>
                    <a:pt x="181" y="5"/>
                    <a:pt x="181" y="5"/>
                    <a:pt x="181" y="5"/>
                  </a:cubicBezTo>
                  <a:cubicBezTo>
                    <a:pt x="181" y="5"/>
                    <a:pt x="181" y="5"/>
                    <a:pt x="181" y="5"/>
                  </a:cubicBezTo>
                  <a:cubicBezTo>
                    <a:pt x="180" y="6"/>
                    <a:pt x="180" y="6"/>
                    <a:pt x="180" y="6"/>
                  </a:cubicBezTo>
                  <a:cubicBezTo>
                    <a:pt x="182" y="8"/>
                    <a:pt x="177" y="6"/>
                    <a:pt x="176" y="9"/>
                  </a:cubicBezTo>
                  <a:cubicBezTo>
                    <a:pt x="180" y="8"/>
                    <a:pt x="180" y="10"/>
                    <a:pt x="182" y="12"/>
                  </a:cubicBezTo>
                  <a:cubicBezTo>
                    <a:pt x="182" y="13"/>
                    <a:pt x="184" y="6"/>
                    <a:pt x="183" y="15"/>
                  </a:cubicBezTo>
                  <a:cubicBezTo>
                    <a:pt x="183" y="12"/>
                    <a:pt x="182" y="22"/>
                    <a:pt x="183" y="9"/>
                  </a:cubicBezTo>
                  <a:cubicBezTo>
                    <a:pt x="183" y="9"/>
                    <a:pt x="182" y="8"/>
                    <a:pt x="182" y="8"/>
                  </a:cubicBezTo>
                  <a:cubicBezTo>
                    <a:pt x="183" y="8"/>
                    <a:pt x="183" y="8"/>
                    <a:pt x="183" y="8"/>
                  </a:cubicBezTo>
                  <a:cubicBezTo>
                    <a:pt x="183" y="8"/>
                    <a:pt x="183" y="8"/>
                    <a:pt x="183" y="8"/>
                  </a:cubicBezTo>
                  <a:cubicBezTo>
                    <a:pt x="183" y="8"/>
                    <a:pt x="183" y="8"/>
                    <a:pt x="183" y="8"/>
                  </a:cubicBezTo>
                  <a:cubicBezTo>
                    <a:pt x="183" y="8"/>
                    <a:pt x="183" y="8"/>
                    <a:pt x="183" y="8"/>
                  </a:cubicBezTo>
                  <a:cubicBezTo>
                    <a:pt x="183" y="5"/>
                    <a:pt x="181" y="26"/>
                    <a:pt x="182" y="17"/>
                  </a:cubicBezTo>
                  <a:cubicBezTo>
                    <a:pt x="182" y="17"/>
                    <a:pt x="182" y="17"/>
                    <a:pt x="182" y="17"/>
                  </a:cubicBezTo>
                  <a:cubicBezTo>
                    <a:pt x="182" y="17"/>
                    <a:pt x="182" y="17"/>
                    <a:pt x="182" y="17"/>
                  </a:cubicBezTo>
                  <a:cubicBezTo>
                    <a:pt x="181" y="17"/>
                    <a:pt x="181" y="17"/>
                    <a:pt x="181" y="17"/>
                  </a:cubicBezTo>
                  <a:cubicBezTo>
                    <a:pt x="181" y="17"/>
                    <a:pt x="181" y="17"/>
                    <a:pt x="181" y="17"/>
                  </a:cubicBezTo>
                  <a:cubicBezTo>
                    <a:pt x="181" y="17"/>
                    <a:pt x="181" y="17"/>
                    <a:pt x="181" y="17"/>
                  </a:cubicBezTo>
                  <a:cubicBezTo>
                    <a:pt x="180" y="16"/>
                    <a:pt x="180" y="16"/>
                    <a:pt x="180" y="16"/>
                  </a:cubicBezTo>
                  <a:cubicBezTo>
                    <a:pt x="177" y="16"/>
                    <a:pt x="177" y="16"/>
                    <a:pt x="177" y="16"/>
                  </a:cubicBezTo>
                  <a:cubicBezTo>
                    <a:pt x="176" y="15"/>
                    <a:pt x="175" y="16"/>
                    <a:pt x="174" y="16"/>
                  </a:cubicBezTo>
                  <a:cubicBezTo>
                    <a:pt x="173" y="15"/>
                    <a:pt x="173" y="13"/>
                    <a:pt x="175" y="14"/>
                  </a:cubicBezTo>
                  <a:cubicBezTo>
                    <a:pt x="171" y="13"/>
                    <a:pt x="166" y="12"/>
                    <a:pt x="162" y="11"/>
                  </a:cubicBezTo>
                  <a:cubicBezTo>
                    <a:pt x="164" y="13"/>
                    <a:pt x="157" y="11"/>
                    <a:pt x="159" y="13"/>
                  </a:cubicBezTo>
                  <a:cubicBezTo>
                    <a:pt x="161" y="14"/>
                    <a:pt x="163" y="16"/>
                    <a:pt x="161" y="17"/>
                  </a:cubicBezTo>
                  <a:cubicBezTo>
                    <a:pt x="160" y="17"/>
                    <a:pt x="161" y="16"/>
                    <a:pt x="161" y="15"/>
                  </a:cubicBezTo>
                  <a:cubicBezTo>
                    <a:pt x="159" y="16"/>
                    <a:pt x="158" y="13"/>
                    <a:pt x="156" y="15"/>
                  </a:cubicBezTo>
                  <a:cubicBezTo>
                    <a:pt x="160" y="14"/>
                    <a:pt x="157" y="12"/>
                    <a:pt x="158" y="10"/>
                  </a:cubicBezTo>
                  <a:cubicBezTo>
                    <a:pt x="155" y="11"/>
                    <a:pt x="158" y="9"/>
                    <a:pt x="155" y="9"/>
                  </a:cubicBezTo>
                  <a:cubicBezTo>
                    <a:pt x="152" y="10"/>
                    <a:pt x="149" y="10"/>
                    <a:pt x="145" y="11"/>
                  </a:cubicBezTo>
                  <a:cubicBezTo>
                    <a:pt x="141" y="9"/>
                    <a:pt x="134" y="11"/>
                    <a:pt x="131" y="12"/>
                  </a:cubicBezTo>
                  <a:cubicBezTo>
                    <a:pt x="128" y="11"/>
                    <a:pt x="130" y="9"/>
                    <a:pt x="127" y="8"/>
                  </a:cubicBezTo>
                  <a:cubicBezTo>
                    <a:pt x="125" y="9"/>
                    <a:pt x="130" y="10"/>
                    <a:pt x="126" y="10"/>
                  </a:cubicBezTo>
                  <a:cubicBezTo>
                    <a:pt x="126" y="9"/>
                    <a:pt x="126" y="9"/>
                    <a:pt x="126" y="9"/>
                  </a:cubicBezTo>
                  <a:cubicBezTo>
                    <a:pt x="125" y="10"/>
                    <a:pt x="119" y="8"/>
                    <a:pt x="118" y="12"/>
                  </a:cubicBezTo>
                  <a:cubicBezTo>
                    <a:pt x="119" y="9"/>
                    <a:pt x="119" y="9"/>
                    <a:pt x="119" y="9"/>
                  </a:cubicBezTo>
                  <a:cubicBezTo>
                    <a:pt x="118" y="9"/>
                    <a:pt x="118" y="10"/>
                    <a:pt x="117" y="10"/>
                  </a:cubicBezTo>
                  <a:cubicBezTo>
                    <a:pt x="117" y="9"/>
                    <a:pt x="116" y="9"/>
                    <a:pt x="117" y="8"/>
                  </a:cubicBezTo>
                  <a:cubicBezTo>
                    <a:pt x="115" y="7"/>
                    <a:pt x="112" y="9"/>
                    <a:pt x="110" y="9"/>
                  </a:cubicBezTo>
                  <a:cubicBezTo>
                    <a:pt x="111" y="10"/>
                    <a:pt x="111" y="10"/>
                    <a:pt x="111" y="10"/>
                  </a:cubicBezTo>
                  <a:cubicBezTo>
                    <a:pt x="107" y="12"/>
                    <a:pt x="104" y="11"/>
                    <a:pt x="100" y="12"/>
                  </a:cubicBezTo>
                  <a:cubicBezTo>
                    <a:pt x="100" y="10"/>
                    <a:pt x="100" y="10"/>
                    <a:pt x="100" y="10"/>
                  </a:cubicBezTo>
                  <a:cubicBezTo>
                    <a:pt x="97" y="11"/>
                    <a:pt x="97" y="11"/>
                    <a:pt x="97" y="11"/>
                  </a:cubicBezTo>
                  <a:cubicBezTo>
                    <a:pt x="98" y="10"/>
                    <a:pt x="95" y="10"/>
                    <a:pt x="94" y="11"/>
                  </a:cubicBezTo>
                  <a:cubicBezTo>
                    <a:pt x="100" y="7"/>
                    <a:pt x="100" y="7"/>
                    <a:pt x="100" y="7"/>
                  </a:cubicBezTo>
                  <a:cubicBezTo>
                    <a:pt x="102" y="7"/>
                    <a:pt x="99" y="9"/>
                    <a:pt x="100" y="10"/>
                  </a:cubicBezTo>
                  <a:cubicBezTo>
                    <a:pt x="101" y="11"/>
                    <a:pt x="105" y="10"/>
                    <a:pt x="105" y="9"/>
                  </a:cubicBezTo>
                  <a:cubicBezTo>
                    <a:pt x="104" y="9"/>
                    <a:pt x="104" y="9"/>
                    <a:pt x="103" y="10"/>
                  </a:cubicBezTo>
                  <a:cubicBezTo>
                    <a:pt x="102" y="8"/>
                    <a:pt x="104" y="8"/>
                    <a:pt x="105" y="6"/>
                  </a:cubicBezTo>
                  <a:cubicBezTo>
                    <a:pt x="105" y="6"/>
                    <a:pt x="103" y="6"/>
                    <a:pt x="103" y="7"/>
                  </a:cubicBezTo>
                  <a:cubicBezTo>
                    <a:pt x="105" y="6"/>
                    <a:pt x="106" y="5"/>
                    <a:pt x="109" y="5"/>
                  </a:cubicBezTo>
                  <a:cubicBezTo>
                    <a:pt x="107" y="6"/>
                    <a:pt x="110" y="6"/>
                    <a:pt x="109" y="7"/>
                  </a:cubicBezTo>
                  <a:cubicBezTo>
                    <a:pt x="109" y="5"/>
                    <a:pt x="112" y="4"/>
                    <a:pt x="115" y="4"/>
                  </a:cubicBezTo>
                  <a:cubicBezTo>
                    <a:pt x="118" y="6"/>
                    <a:pt x="121" y="2"/>
                    <a:pt x="125" y="3"/>
                  </a:cubicBezTo>
                  <a:cubicBezTo>
                    <a:pt x="123" y="4"/>
                    <a:pt x="122" y="6"/>
                    <a:pt x="119" y="7"/>
                  </a:cubicBezTo>
                  <a:cubicBezTo>
                    <a:pt x="122" y="7"/>
                    <a:pt x="122" y="7"/>
                    <a:pt x="124" y="7"/>
                  </a:cubicBezTo>
                  <a:cubicBezTo>
                    <a:pt x="125" y="6"/>
                    <a:pt x="126" y="4"/>
                    <a:pt x="129" y="3"/>
                  </a:cubicBezTo>
                  <a:cubicBezTo>
                    <a:pt x="129" y="4"/>
                    <a:pt x="129" y="4"/>
                    <a:pt x="129" y="4"/>
                  </a:cubicBezTo>
                  <a:cubicBezTo>
                    <a:pt x="132" y="3"/>
                    <a:pt x="132" y="1"/>
                    <a:pt x="135" y="2"/>
                  </a:cubicBezTo>
                  <a:cubicBezTo>
                    <a:pt x="142" y="2"/>
                    <a:pt x="148" y="2"/>
                    <a:pt x="153" y="2"/>
                  </a:cubicBezTo>
                  <a:cubicBezTo>
                    <a:pt x="153" y="3"/>
                    <a:pt x="153" y="3"/>
                    <a:pt x="153" y="3"/>
                  </a:cubicBezTo>
                  <a:cubicBezTo>
                    <a:pt x="156" y="1"/>
                    <a:pt x="162" y="2"/>
                    <a:pt x="165" y="2"/>
                  </a:cubicBezTo>
                  <a:cubicBezTo>
                    <a:pt x="171" y="4"/>
                    <a:pt x="179" y="4"/>
                    <a:pt x="181" y="7"/>
                  </a:cubicBezTo>
                  <a:cubicBezTo>
                    <a:pt x="185" y="9"/>
                    <a:pt x="185" y="9"/>
                    <a:pt x="185" y="9"/>
                  </a:cubicBezTo>
                  <a:cubicBezTo>
                    <a:pt x="186" y="9"/>
                    <a:pt x="186" y="9"/>
                    <a:pt x="186" y="9"/>
                  </a:cubicBezTo>
                  <a:cubicBezTo>
                    <a:pt x="186" y="9"/>
                    <a:pt x="186" y="9"/>
                    <a:pt x="186" y="9"/>
                  </a:cubicBezTo>
                  <a:cubicBezTo>
                    <a:pt x="186" y="9"/>
                    <a:pt x="186" y="9"/>
                    <a:pt x="186" y="9"/>
                  </a:cubicBezTo>
                  <a:cubicBezTo>
                    <a:pt x="186" y="9"/>
                    <a:pt x="186" y="9"/>
                    <a:pt x="186" y="9"/>
                  </a:cubicBezTo>
                  <a:cubicBezTo>
                    <a:pt x="186" y="9"/>
                    <a:pt x="186" y="9"/>
                    <a:pt x="186" y="9"/>
                  </a:cubicBezTo>
                  <a:cubicBezTo>
                    <a:pt x="187" y="2"/>
                    <a:pt x="185" y="18"/>
                    <a:pt x="186" y="16"/>
                  </a:cubicBezTo>
                  <a:cubicBezTo>
                    <a:pt x="186" y="17"/>
                    <a:pt x="186" y="17"/>
                    <a:pt x="186" y="17"/>
                  </a:cubicBezTo>
                  <a:cubicBezTo>
                    <a:pt x="185" y="17"/>
                    <a:pt x="185" y="17"/>
                    <a:pt x="185" y="17"/>
                  </a:cubicBezTo>
                  <a:cubicBezTo>
                    <a:pt x="185" y="17"/>
                    <a:pt x="185" y="17"/>
                    <a:pt x="185" y="17"/>
                  </a:cubicBezTo>
                  <a:cubicBezTo>
                    <a:pt x="183" y="17"/>
                    <a:pt x="183" y="17"/>
                    <a:pt x="183" y="17"/>
                  </a:cubicBezTo>
                  <a:cubicBezTo>
                    <a:pt x="176" y="20"/>
                    <a:pt x="176" y="20"/>
                    <a:pt x="176" y="20"/>
                  </a:cubicBezTo>
                  <a:cubicBezTo>
                    <a:pt x="171" y="22"/>
                    <a:pt x="166" y="23"/>
                    <a:pt x="161" y="24"/>
                  </a:cubicBezTo>
                  <a:cubicBezTo>
                    <a:pt x="162" y="22"/>
                    <a:pt x="162" y="22"/>
                    <a:pt x="162" y="22"/>
                  </a:cubicBezTo>
                  <a:cubicBezTo>
                    <a:pt x="161" y="24"/>
                    <a:pt x="161" y="21"/>
                    <a:pt x="159" y="22"/>
                  </a:cubicBezTo>
                  <a:cubicBezTo>
                    <a:pt x="162" y="23"/>
                    <a:pt x="157" y="24"/>
                    <a:pt x="156" y="26"/>
                  </a:cubicBezTo>
                  <a:cubicBezTo>
                    <a:pt x="151" y="25"/>
                    <a:pt x="145" y="28"/>
                    <a:pt x="141" y="30"/>
                  </a:cubicBezTo>
                  <a:cubicBezTo>
                    <a:pt x="141" y="29"/>
                    <a:pt x="141" y="29"/>
                    <a:pt x="141" y="29"/>
                  </a:cubicBezTo>
                  <a:cubicBezTo>
                    <a:pt x="137" y="32"/>
                    <a:pt x="132" y="31"/>
                    <a:pt x="126" y="31"/>
                  </a:cubicBezTo>
                  <a:cubicBezTo>
                    <a:pt x="126" y="31"/>
                    <a:pt x="124" y="30"/>
                    <a:pt x="123" y="30"/>
                  </a:cubicBezTo>
                  <a:cubicBezTo>
                    <a:pt x="120" y="33"/>
                    <a:pt x="119" y="33"/>
                    <a:pt x="115" y="35"/>
                  </a:cubicBezTo>
                  <a:cubicBezTo>
                    <a:pt x="112" y="35"/>
                    <a:pt x="107" y="36"/>
                    <a:pt x="104" y="36"/>
                  </a:cubicBezTo>
                  <a:cubicBezTo>
                    <a:pt x="99" y="38"/>
                    <a:pt x="93" y="40"/>
                    <a:pt x="88" y="41"/>
                  </a:cubicBezTo>
                  <a:cubicBezTo>
                    <a:pt x="86" y="42"/>
                    <a:pt x="84" y="43"/>
                    <a:pt x="83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4" y="47"/>
                    <a:pt x="74" y="20"/>
                    <a:pt x="78" y="31"/>
                  </a:cubicBezTo>
                  <a:cubicBezTo>
                    <a:pt x="78" y="31"/>
                    <a:pt x="78" y="31"/>
                    <a:pt x="78" y="31"/>
                  </a:cubicBezTo>
                  <a:cubicBezTo>
                    <a:pt x="78" y="31"/>
                    <a:pt x="78" y="31"/>
                    <a:pt x="78" y="31"/>
                  </a:cubicBezTo>
                  <a:cubicBezTo>
                    <a:pt x="79" y="31"/>
                    <a:pt x="79" y="31"/>
                    <a:pt x="79" y="31"/>
                  </a:cubicBezTo>
                  <a:cubicBezTo>
                    <a:pt x="79" y="31"/>
                    <a:pt x="79" y="31"/>
                    <a:pt x="79" y="31"/>
                  </a:cubicBezTo>
                  <a:cubicBezTo>
                    <a:pt x="79" y="31"/>
                    <a:pt x="79" y="31"/>
                    <a:pt x="79" y="31"/>
                  </a:cubicBezTo>
                  <a:cubicBezTo>
                    <a:pt x="79" y="31"/>
                    <a:pt x="79" y="31"/>
                    <a:pt x="79" y="31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85" y="31"/>
                    <a:pt x="85" y="31"/>
                    <a:pt x="85" y="31"/>
                  </a:cubicBezTo>
                  <a:cubicBezTo>
                    <a:pt x="86" y="33"/>
                    <a:pt x="86" y="33"/>
                    <a:pt x="86" y="33"/>
                  </a:cubicBezTo>
                  <a:cubicBezTo>
                    <a:pt x="97" y="31"/>
                    <a:pt x="111" y="32"/>
                    <a:pt x="121" y="29"/>
                  </a:cubicBezTo>
                  <a:cubicBezTo>
                    <a:pt x="120" y="32"/>
                    <a:pt x="120" y="32"/>
                    <a:pt x="120" y="32"/>
                  </a:cubicBezTo>
                  <a:cubicBezTo>
                    <a:pt x="123" y="32"/>
                    <a:pt x="127" y="30"/>
                    <a:pt x="126" y="29"/>
                  </a:cubicBezTo>
                  <a:cubicBezTo>
                    <a:pt x="129" y="29"/>
                    <a:pt x="134" y="27"/>
                    <a:pt x="136" y="28"/>
                  </a:cubicBezTo>
                  <a:cubicBezTo>
                    <a:pt x="140" y="29"/>
                    <a:pt x="140" y="27"/>
                    <a:pt x="143" y="27"/>
                  </a:cubicBezTo>
                  <a:cubicBezTo>
                    <a:pt x="150" y="27"/>
                    <a:pt x="153" y="28"/>
                    <a:pt x="160" y="28"/>
                  </a:cubicBezTo>
                  <a:cubicBezTo>
                    <a:pt x="158" y="28"/>
                    <a:pt x="158" y="28"/>
                    <a:pt x="158" y="28"/>
                  </a:cubicBezTo>
                  <a:cubicBezTo>
                    <a:pt x="157" y="28"/>
                    <a:pt x="157" y="29"/>
                    <a:pt x="159" y="30"/>
                  </a:cubicBezTo>
                  <a:cubicBezTo>
                    <a:pt x="161" y="29"/>
                    <a:pt x="168" y="32"/>
                    <a:pt x="166" y="29"/>
                  </a:cubicBezTo>
                  <a:cubicBezTo>
                    <a:pt x="172" y="31"/>
                    <a:pt x="172" y="31"/>
                    <a:pt x="172" y="31"/>
                  </a:cubicBezTo>
                  <a:cubicBezTo>
                    <a:pt x="175" y="32"/>
                    <a:pt x="175" y="32"/>
                    <a:pt x="175" y="32"/>
                  </a:cubicBezTo>
                  <a:cubicBezTo>
                    <a:pt x="176" y="32"/>
                    <a:pt x="176" y="32"/>
                    <a:pt x="176" y="32"/>
                  </a:cubicBezTo>
                  <a:cubicBezTo>
                    <a:pt x="176" y="32"/>
                    <a:pt x="176" y="32"/>
                    <a:pt x="176" y="32"/>
                  </a:cubicBezTo>
                  <a:cubicBezTo>
                    <a:pt x="177" y="28"/>
                    <a:pt x="176" y="66"/>
                    <a:pt x="176" y="50"/>
                  </a:cubicBezTo>
                  <a:cubicBezTo>
                    <a:pt x="176" y="50"/>
                    <a:pt x="176" y="50"/>
                    <a:pt x="176" y="50"/>
                  </a:cubicBezTo>
                  <a:cubicBezTo>
                    <a:pt x="176" y="50"/>
                    <a:pt x="176" y="50"/>
                    <a:pt x="176" y="50"/>
                  </a:cubicBezTo>
                  <a:cubicBezTo>
                    <a:pt x="176" y="50"/>
                    <a:pt x="176" y="50"/>
                    <a:pt x="176" y="50"/>
                  </a:cubicBezTo>
                  <a:cubicBezTo>
                    <a:pt x="176" y="50"/>
                    <a:pt x="176" y="50"/>
                    <a:pt x="176" y="50"/>
                  </a:cubicBezTo>
                  <a:cubicBezTo>
                    <a:pt x="176" y="50"/>
                    <a:pt x="176" y="50"/>
                    <a:pt x="176" y="50"/>
                  </a:cubicBezTo>
                  <a:cubicBezTo>
                    <a:pt x="175" y="50"/>
                    <a:pt x="175" y="50"/>
                    <a:pt x="175" y="50"/>
                  </a:cubicBezTo>
                  <a:cubicBezTo>
                    <a:pt x="175" y="51"/>
                    <a:pt x="175" y="51"/>
                    <a:pt x="175" y="51"/>
                  </a:cubicBezTo>
                  <a:cubicBezTo>
                    <a:pt x="171" y="52"/>
                    <a:pt x="167" y="53"/>
                    <a:pt x="163" y="53"/>
                  </a:cubicBezTo>
                  <a:cubicBezTo>
                    <a:pt x="164" y="54"/>
                    <a:pt x="162" y="55"/>
                    <a:pt x="162" y="55"/>
                  </a:cubicBezTo>
                  <a:cubicBezTo>
                    <a:pt x="156" y="57"/>
                    <a:pt x="149" y="56"/>
                    <a:pt x="145" y="58"/>
                  </a:cubicBezTo>
                  <a:cubicBezTo>
                    <a:pt x="144" y="58"/>
                    <a:pt x="146" y="57"/>
                    <a:pt x="144" y="57"/>
                  </a:cubicBezTo>
                  <a:cubicBezTo>
                    <a:pt x="143" y="58"/>
                    <a:pt x="144" y="58"/>
                    <a:pt x="142" y="59"/>
                  </a:cubicBezTo>
                  <a:cubicBezTo>
                    <a:pt x="134" y="62"/>
                    <a:pt x="124" y="60"/>
                    <a:pt x="116" y="62"/>
                  </a:cubicBezTo>
                  <a:cubicBezTo>
                    <a:pt x="109" y="65"/>
                    <a:pt x="101" y="67"/>
                    <a:pt x="95" y="68"/>
                  </a:cubicBezTo>
                  <a:cubicBezTo>
                    <a:pt x="92" y="69"/>
                    <a:pt x="89" y="70"/>
                    <a:pt x="86" y="71"/>
                  </a:cubicBezTo>
                  <a:cubicBezTo>
                    <a:pt x="83" y="73"/>
                    <a:pt x="83" y="73"/>
                    <a:pt x="83" y="73"/>
                  </a:cubicBezTo>
                  <a:cubicBezTo>
                    <a:pt x="82" y="74"/>
                    <a:pt x="82" y="74"/>
                    <a:pt x="82" y="74"/>
                  </a:cubicBezTo>
                  <a:cubicBezTo>
                    <a:pt x="82" y="74"/>
                    <a:pt x="82" y="74"/>
                    <a:pt x="82" y="74"/>
                  </a:cubicBezTo>
                  <a:cubicBezTo>
                    <a:pt x="82" y="74"/>
                    <a:pt x="82" y="74"/>
                    <a:pt x="82" y="74"/>
                  </a:cubicBezTo>
                  <a:cubicBezTo>
                    <a:pt x="82" y="74"/>
                    <a:pt x="82" y="74"/>
                    <a:pt x="82" y="74"/>
                  </a:cubicBezTo>
                  <a:cubicBezTo>
                    <a:pt x="82" y="77"/>
                    <a:pt x="78" y="47"/>
                    <a:pt x="80" y="60"/>
                  </a:cubicBezTo>
                  <a:cubicBezTo>
                    <a:pt x="80" y="60"/>
                    <a:pt x="80" y="60"/>
                    <a:pt x="80" y="60"/>
                  </a:cubicBezTo>
                  <a:cubicBezTo>
                    <a:pt x="80" y="60"/>
                    <a:pt x="80" y="60"/>
                    <a:pt x="80" y="60"/>
                  </a:cubicBezTo>
                  <a:cubicBezTo>
                    <a:pt x="80" y="60"/>
                    <a:pt x="80" y="60"/>
                    <a:pt x="80" y="60"/>
                  </a:cubicBezTo>
                  <a:cubicBezTo>
                    <a:pt x="81" y="60"/>
                    <a:pt x="81" y="60"/>
                    <a:pt x="81" y="60"/>
                  </a:cubicBezTo>
                  <a:cubicBezTo>
                    <a:pt x="81" y="60"/>
                    <a:pt x="81" y="60"/>
                    <a:pt x="81" y="60"/>
                  </a:cubicBezTo>
                  <a:cubicBezTo>
                    <a:pt x="81" y="60"/>
                    <a:pt x="81" y="60"/>
                    <a:pt x="81" y="60"/>
                  </a:cubicBezTo>
                  <a:cubicBezTo>
                    <a:pt x="85" y="59"/>
                    <a:pt x="86" y="66"/>
                    <a:pt x="91" y="63"/>
                  </a:cubicBezTo>
                  <a:cubicBezTo>
                    <a:pt x="92" y="64"/>
                    <a:pt x="94" y="64"/>
                    <a:pt x="94" y="65"/>
                  </a:cubicBezTo>
                  <a:cubicBezTo>
                    <a:pt x="96" y="64"/>
                    <a:pt x="103" y="67"/>
                    <a:pt x="108" y="65"/>
                  </a:cubicBezTo>
                  <a:cubicBezTo>
                    <a:pt x="107" y="65"/>
                    <a:pt x="107" y="65"/>
                    <a:pt x="107" y="65"/>
                  </a:cubicBezTo>
                  <a:cubicBezTo>
                    <a:pt x="112" y="66"/>
                    <a:pt x="117" y="64"/>
                    <a:pt x="122" y="65"/>
                  </a:cubicBezTo>
                  <a:cubicBezTo>
                    <a:pt x="122" y="65"/>
                    <a:pt x="121" y="65"/>
                    <a:pt x="121" y="66"/>
                  </a:cubicBezTo>
                  <a:cubicBezTo>
                    <a:pt x="123" y="67"/>
                    <a:pt x="126" y="63"/>
                    <a:pt x="127" y="66"/>
                  </a:cubicBezTo>
                  <a:cubicBezTo>
                    <a:pt x="129" y="65"/>
                    <a:pt x="128" y="64"/>
                    <a:pt x="127" y="64"/>
                  </a:cubicBezTo>
                  <a:cubicBezTo>
                    <a:pt x="140" y="64"/>
                    <a:pt x="155" y="60"/>
                    <a:pt x="172" y="68"/>
                  </a:cubicBezTo>
                  <a:cubicBezTo>
                    <a:pt x="178" y="73"/>
                    <a:pt x="177" y="74"/>
                    <a:pt x="176" y="74"/>
                  </a:cubicBezTo>
                  <a:cubicBezTo>
                    <a:pt x="176" y="74"/>
                    <a:pt x="176" y="74"/>
                    <a:pt x="176" y="75"/>
                  </a:cubicBezTo>
                  <a:cubicBezTo>
                    <a:pt x="176" y="75"/>
                    <a:pt x="176" y="75"/>
                    <a:pt x="176" y="75"/>
                  </a:cubicBezTo>
                  <a:cubicBezTo>
                    <a:pt x="176" y="75"/>
                    <a:pt x="176" y="75"/>
                    <a:pt x="176" y="75"/>
                  </a:cubicBezTo>
                  <a:cubicBezTo>
                    <a:pt x="176" y="75"/>
                    <a:pt x="176" y="75"/>
                    <a:pt x="176" y="75"/>
                  </a:cubicBezTo>
                  <a:cubicBezTo>
                    <a:pt x="176" y="75"/>
                    <a:pt x="176" y="75"/>
                    <a:pt x="176" y="75"/>
                  </a:cubicBezTo>
                  <a:cubicBezTo>
                    <a:pt x="176" y="75"/>
                    <a:pt x="176" y="75"/>
                    <a:pt x="176" y="75"/>
                  </a:cubicBezTo>
                  <a:cubicBezTo>
                    <a:pt x="178" y="65"/>
                    <a:pt x="173" y="88"/>
                    <a:pt x="174" y="86"/>
                  </a:cubicBezTo>
                  <a:cubicBezTo>
                    <a:pt x="174" y="86"/>
                    <a:pt x="174" y="86"/>
                    <a:pt x="174" y="86"/>
                  </a:cubicBezTo>
                  <a:cubicBezTo>
                    <a:pt x="174" y="86"/>
                    <a:pt x="174" y="86"/>
                    <a:pt x="174" y="86"/>
                  </a:cubicBezTo>
                  <a:cubicBezTo>
                    <a:pt x="173" y="86"/>
                    <a:pt x="173" y="86"/>
                    <a:pt x="173" y="86"/>
                  </a:cubicBezTo>
                  <a:cubicBezTo>
                    <a:pt x="173" y="86"/>
                    <a:pt x="173" y="86"/>
                    <a:pt x="173" y="86"/>
                  </a:cubicBezTo>
                  <a:cubicBezTo>
                    <a:pt x="172" y="87"/>
                    <a:pt x="171" y="87"/>
                    <a:pt x="171" y="88"/>
                  </a:cubicBezTo>
                  <a:cubicBezTo>
                    <a:pt x="170" y="87"/>
                    <a:pt x="170" y="89"/>
                    <a:pt x="170" y="88"/>
                  </a:cubicBezTo>
                  <a:cubicBezTo>
                    <a:pt x="167" y="90"/>
                    <a:pt x="164" y="86"/>
                    <a:pt x="163" y="88"/>
                  </a:cubicBezTo>
                  <a:cubicBezTo>
                    <a:pt x="164" y="90"/>
                    <a:pt x="161" y="89"/>
                    <a:pt x="161" y="90"/>
                  </a:cubicBezTo>
                  <a:cubicBezTo>
                    <a:pt x="155" y="90"/>
                    <a:pt x="154" y="89"/>
                    <a:pt x="149" y="90"/>
                  </a:cubicBezTo>
                  <a:cubicBezTo>
                    <a:pt x="149" y="89"/>
                    <a:pt x="149" y="89"/>
                    <a:pt x="149" y="89"/>
                  </a:cubicBezTo>
                  <a:cubicBezTo>
                    <a:pt x="144" y="92"/>
                    <a:pt x="138" y="91"/>
                    <a:pt x="134" y="95"/>
                  </a:cubicBezTo>
                  <a:cubicBezTo>
                    <a:pt x="126" y="95"/>
                    <a:pt x="120" y="97"/>
                    <a:pt x="114" y="98"/>
                  </a:cubicBezTo>
                  <a:cubicBezTo>
                    <a:pt x="111" y="100"/>
                    <a:pt x="108" y="100"/>
                    <a:pt x="107" y="102"/>
                  </a:cubicBezTo>
                  <a:cubicBezTo>
                    <a:pt x="105" y="104"/>
                    <a:pt x="105" y="104"/>
                    <a:pt x="105" y="104"/>
                  </a:cubicBezTo>
                  <a:cubicBezTo>
                    <a:pt x="104" y="104"/>
                    <a:pt x="104" y="104"/>
                    <a:pt x="104" y="104"/>
                  </a:cubicBezTo>
                  <a:cubicBezTo>
                    <a:pt x="104" y="104"/>
                    <a:pt x="104" y="104"/>
                    <a:pt x="104" y="104"/>
                  </a:cubicBezTo>
                  <a:cubicBezTo>
                    <a:pt x="104" y="104"/>
                    <a:pt x="104" y="104"/>
                    <a:pt x="104" y="104"/>
                  </a:cubicBezTo>
                  <a:cubicBezTo>
                    <a:pt x="104" y="104"/>
                    <a:pt x="104" y="104"/>
                    <a:pt x="104" y="104"/>
                  </a:cubicBezTo>
                  <a:cubicBezTo>
                    <a:pt x="104" y="107"/>
                    <a:pt x="103" y="74"/>
                    <a:pt x="104" y="88"/>
                  </a:cubicBezTo>
                  <a:cubicBezTo>
                    <a:pt x="104" y="88"/>
                    <a:pt x="104" y="88"/>
                    <a:pt x="104" y="88"/>
                  </a:cubicBezTo>
                  <a:cubicBezTo>
                    <a:pt x="104" y="88"/>
                    <a:pt x="104" y="88"/>
                    <a:pt x="104" y="88"/>
                  </a:cubicBezTo>
                  <a:cubicBezTo>
                    <a:pt x="104" y="88"/>
                    <a:pt x="104" y="88"/>
                    <a:pt x="104" y="88"/>
                  </a:cubicBezTo>
                  <a:cubicBezTo>
                    <a:pt x="105" y="89"/>
                    <a:pt x="105" y="89"/>
                    <a:pt x="105" y="89"/>
                  </a:cubicBezTo>
                  <a:cubicBezTo>
                    <a:pt x="108" y="91"/>
                    <a:pt x="114" y="91"/>
                    <a:pt x="121" y="91"/>
                  </a:cubicBezTo>
                  <a:cubicBezTo>
                    <a:pt x="125" y="92"/>
                    <a:pt x="129" y="92"/>
                    <a:pt x="134" y="93"/>
                  </a:cubicBezTo>
                  <a:cubicBezTo>
                    <a:pt x="137" y="94"/>
                    <a:pt x="139" y="95"/>
                    <a:pt x="142" y="96"/>
                  </a:cubicBezTo>
                  <a:cubicBezTo>
                    <a:pt x="140" y="77"/>
                    <a:pt x="145" y="122"/>
                    <a:pt x="144" y="117"/>
                  </a:cubicBezTo>
                  <a:cubicBezTo>
                    <a:pt x="144" y="117"/>
                    <a:pt x="144" y="117"/>
                    <a:pt x="144" y="117"/>
                  </a:cubicBezTo>
                  <a:cubicBezTo>
                    <a:pt x="144" y="117"/>
                    <a:pt x="144" y="117"/>
                    <a:pt x="144" y="117"/>
                  </a:cubicBezTo>
                  <a:cubicBezTo>
                    <a:pt x="144" y="117"/>
                    <a:pt x="144" y="117"/>
                    <a:pt x="144" y="117"/>
                  </a:cubicBezTo>
                  <a:cubicBezTo>
                    <a:pt x="144" y="117"/>
                    <a:pt x="144" y="117"/>
                    <a:pt x="144" y="117"/>
                  </a:cubicBezTo>
                  <a:cubicBezTo>
                    <a:pt x="143" y="117"/>
                    <a:pt x="143" y="117"/>
                    <a:pt x="143" y="117"/>
                  </a:cubicBezTo>
                  <a:cubicBezTo>
                    <a:pt x="143" y="118"/>
                    <a:pt x="143" y="118"/>
                    <a:pt x="143" y="118"/>
                  </a:cubicBezTo>
                  <a:cubicBezTo>
                    <a:pt x="141" y="119"/>
                    <a:pt x="141" y="119"/>
                    <a:pt x="141" y="119"/>
                  </a:cubicBezTo>
                  <a:cubicBezTo>
                    <a:pt x="139" y="121"/>
                    <a:pt x="139" y="121"/>
                    <a:pt x="139" y="121"/>
                  </a:cubicBezTo>
                  <a:cubicBezTo>
                    <a:pt x="124" y="130"/>
                    <a:pt x="114" y="134"/>
                    <a:pt x="108" y="143"/>
                  </a:cubicBezTo>
                  <a:cubicBezTo>
                    <a:pt x="105" y="150"/>
                    <a:pt x="103" y="147"/>
                    <a:pt x="106" y="149"/>
                  </a:cubicBezTo>
                  <a:cubicBezTo>
                    <a:pt x="108" y="152"/>
                    <a:pt x="115" y="161"/>
                    <a:pt x="118" y="169"/>
                  </a:cubicBezTo>
                  <a:cubicBezTo>
                    <a:pt x="118" y="178"/>
                    <a:pt x="119" y="178"/>
                    <a:pt x="121" y="187"/>
                  </a:cubicBezTo>
                  <a:cubicBezTo>
                    <a:pt x="120" y="187"/>
                    <a:pt x="120" y="186"/>
                    <a:pt x="120" y="187"/>
                  </a:cubicBezTo>
                  <a:cubicBezTo>
                    <a:pt x="122" y="187"/>
                    <a:pt x="121" y="193"/>
                    <a:pt x="122" y="194"/>
                  </a:cubicBezTo>
                  <a:cubicBezTo>
                    <a:pt x="121" y="208"/>
                    <a:pt x="118" y="218"/>
                    <a:pt x="113" y="229"/>
                  </a:cubicBezTo>
                  <a:cubicBezTo>
                    <a:pt x="114" y="228"/>
                    <a:pt x="113" y="226"/>
                    <a:pt x="112" y="228"/>
                  </a:cubicBezTo>
                  <a:cubicBezTo>
                    <a:pt x="112" y="231"/>
                    <a:pt x="112" y="231"/>
                    <a:pt x="112" y="231"/>
                  </a:cubicBezTo>
                  <a:cubicBezTo>
                    <a:pt x="111" y="231"/>
                    <a:pt x="111" y="231"/>
                    <a:pt x="111" y="231"/>
                  </a:cubicBezTo>
                  <a:cubicBezTo>
                    <a:pt x="111" y="232"/>
                    <a:pt x="111" y="234"/>
                    <a:pt x="112" y="233"/>
                  </a:cubicBezTo>
                  <a:cubicBezTo>
                    <a:pt x="101" y="261"/>
                    <a:pt x="80" y="281"/>
                    <a:pt x="62" y="303"/>
                  </a:cubicBezTo>
                  <a:cubicBezTo>
                    <a:pt x="57" y="307"/>
                    <a:pt x="51" y="315"/>
                    <a:pt x="47" y="320"/>
                  </a:cubicBezTo>
                  <a:cubicBezTo>
                    <a:pt x="30" y="334"/>
                    <a:pt x="15" y="346"/>
                    <a:pt x="2" y="362"/>
                  </a:cubicBezTo>
                  <a:cubicBezTo>
                    <a:pt x="2" y="362"/>
                    <a:pt x="0" y="357"/>
                    <a:pt x="6" y="35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algn="l" defTabSz="914400" rtl="0"/>
              <a:endParaRPr lang="zh-CN" altLang="en-US" sz="1800" kern="120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grpSp>
          <p:nvGrpSpPr>
            <p:cNvPr id="22" name="组合 21"/>
            <p:cNvGrpSpPr/>
            <p:nvPr/>
          </p:nvGrpSpPr>
          <p:grpSpPr>
            <a:xfrm>
              <a:off x="8412163" y="1649413"/>
              <a:ext cx="1909762" cy="1881188"/>
              <a:chOff x="8412163" y="1649413"/>
              <a:chExt cx="1909762" cy="1881188"/>
            </a:xfrm>
          </p:grpSpPr>
          <p:sp>
            <p:nvSpPr>
              <p:cNvPr id="23" name="Freeform 5"/>
              <p:cNvSpPr/>
              <p:nvPr/>
            </p:nvSpPr>
            <p:spPr bwMode="auto">
              <a:xfrm>
                <a:off x="9121775" y="3165476"/>
                <a:ext cx="7937" cy="15875"/>
              </a:xfrm>
              <a:custGeom>
                <a:avLst/>
                <a:gdLst>
                  <a:gd name="T0" fmla="*/ 1 w 2"/>
                  <a:gd name="T1" fmla="*/ 1 h 4"/>
                  <a:gd name="T2" fmla="*/ 1 w 2"/>
                  <a:gd name="T3" fmla="*/ 3 h 4"/>
                  <a:gd name="T4" fmla="*/ 1 w 2"/>
                  <a:gd name="T5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4">
                    <a:moveTo>
                      <a:pt x="1" y="1"/>
                    </a:moveTo>
                    <a:cubicBezTo>
                      <a:pt x="1" y="4"/>
                      <a:pt x="2" y="0"/>
                      <a:pt x="1" y="3"/>
                    </a:cubicBezTo>
                    <a:cubicBezTo>
                      <a:pt x="1" y="3"/>
                      <a:pt x="0" y="2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24" name="Freeform 6"/>
              <p:cNvSpPr/>
              <p:nvPr/>
            </p:nvSpPr>
            <p:spPr bwMode="auto">
              <a:xfrm>
                <a:off x="8896350" y="2154238"/>
                <a:ext cx="922337" cy="1030288"/>
              </a:xfrm>
              <a:custGeom>
                <a:avLst/>
                <a:gdLst>
                  <a:gd name="T0" fmla="*/ 183 w 245"/>
                  <a:gd name="T1" fmla="*/ 210 h 274"/>
                  <a:gd name="T2" fmla="*/ 197 w 245"/>
                  <a:gd name="T3" fmla="*/ 195 h 274"/>
                  <a:gd name="T4" fmla="*/ 217 w 245"/>
                  <a:gd name="T5" fmla="*/ 160 h 274"/>
                  <a:gd name="T6" fmla="*/ 222 w 245"/>
                  <a:gd name="T7" fmla="*/ 147 h 274"/>
                  <a:gd name="T8" fmla="*/ 227 w 245"/>
                  <a:gd name="T9" fmla="*/ 104 h 274"/>
                  <a:gd name="T10" fmla="*/ 224 w 245"/>
                  <a:gd name="T11" fmla="*/ 91 h 274"/>
                  <a:gd name="T12" fmla="*/ 214 w 245"/>
                  <a:gd name="T13" fmla="*/ 69 h 274"/>
                  <a:gd name="T14" fmla="*/ 204 w 245"/>
                  <a:gd name="T15" fmla="*/ 51 h 274"/>
                  <a:gd name="T16" fmla="*/ 197 w 245"/>
                  <a:gd name="T17" fmla="*/ 42 h 274"/>
                  <a:gd name="T18" fmla="*/ 188 w 245"/>
                  <a:gd name="T19" fmla="*/ 37 h 274"/>
                  <a:gd name="T20" fmla="*/ 168 w 245"/>
                  <a:gd name="T21" fmla="*/ 26 h 274"/>
                  <a:gd name="T22" fmla="*/ 156 w 245"/>
                  <a:gd name="T23" fmla="*/ 22 h 274"/>
                  <a:gd name="T24" fmla="*/ 142 w 245"/>
                  <a:gd name="T25" fmla="*/ 20 h 274"/>
                  <a:gd name="T26" fmla="*/ 125 w 245"/>
                  <a:gd name="T27" fmla="*/ 16 h 274"/>
                  <a:gd name="T28" fmla="*/ 106 w 245"/>
                  <a:gd name="T29" fmla="*/ 17 h 274"/>
                  <a:gd name="T30" fmla="*/ 83 w 245"/>
                  <a:gd name="T31" fmla="*/ 21 h 274"/>
                  <a:gd name="T32" fmla="*/ 75 w 245"/>
                  <a:gd name="T33" fmla="*/ 26 h 274"/>
                  <a:gd name="T34" fmla="*/ 66 w 245"/>
                  <a:gd name="T35" fmla="*/ 29 h 274"/>
                  <a:gd name="T36" fmla="*/ 60 w 245"/>
                  <a:gd name="T37" fmla="*/ 35 h 274"/>
                  <a:gd name="T38" fmla="*/ 57 w 245"/>
                  <a:gd name="T39" fmla="*/ 38 h 274"/>
                  <a:gd name="T40" fmla="*/ 50 w 245"/>
                  <a:gd name="T41" fmla="*/ 46 h 274"/>
                  <a:gd name="T42" fmla="*/ 31 w 245"/>
                  <a:gd name="T43" fmla="*/ 72 h 274"/>
                  <a:gd name="T44" fmla="*/ 26 w 245"/>
                  <a:gd name="T45" fmla="*/ 84 h 274"/>
                  <a:gd name="T46" fmla="*/ 22 w 245"/>
                  <a:gd name="T47" fmla="*/ 94 h 274"/>
                  <a:gd name="T48" fmla="*/ 18 w 245"/>
                  <a:gd name="T49" fmla="*/ 120 h 274"/>
                  <a:gd name="T50" fmla="*/ 14 w 245"/>
                  <a:gd name="T51" fmla="*/ 126 h 274"/>
                  <a:gd name="T52" fmla="*/ 19 w 245"/>
                  <a:gd name="T53" fmla="*/ 135 h 274"/>
                  <a:gd name="T54" fmla="*/ 25 w 245"/>
                  <a:gd name="T55" fmla="*/ 142 h 274"/>
                  <a:gd name="T56" fmla="*/ 27 w 245"/>
                  <a:gd name="T57" fmla="*/ 153 h 274"/>
                  <a:gd name="T58" fmla="*/ 31 w 245"/>
                  <a:gd name="T59" fmla="*/ 156 h 274"/>
                  <a:gd name="T60" fmla="*/ 31 w 245"/>
                  <a:gd name="T61" fmla="*/ 162 h 274"/>
                  <a:gd name="T62" fmla="*/ 32 w 245"/>
                  <a:gd name="T63" fmla="*/ 173 h 274"/>
                  <a:gd name="T64" fmla="*/ 40 w 245"/>
                  <a:gd name="T65" fmla="*/ 180 h 274"/>
                  <a:gd name="T66" fmla="*/ 41 w 245"/>
                  <a:gd name="T67" fmla="*/ 186 h 274"/>
                  <a:gd name="T68" fmla="*/ 48 w 245"/>
                  <a:gd name="T69" fmla="*/ 193 h 274"/>
                  <a:gd name="T70" fmla="*/ 53 w 245"/>
                  <a:gd name="T71" fmla="*/ 202 h 274"/>
                  <a:gd name="T72" fmla="*/ 46 w 245"/>
                  <a:gd name="T73" fmla="*/ 200 h 274"/>
                  <a:gd name="T74" fmla="*/ 57 w 245"/>
                  <a:gd name="T75" fmla="*/ 214 h 274"/>
                  <a:gd name="T76" fmla="*/ 61 w 245"/>
                  <a:gd name="T77" fmla="*/ 241 h 274"/>
                  <a:gd name="T78" fmla="*/ 62 w 245"/>
                  <a:gd name="T79" fmla="*/ 248 h 274"/>
                  <a:gd name="T80" fmla="*/ 64 w 245"/>
                  <a:gd name="T81" fmla="*/ 265 h 274"/>
                  <a:gd name="T82" fmla="*/ 61 w 245"/>
                  <a:gd name="T83" fmla="*/ 259 h 274"/>
                  <a:gd name="T84" fmla="*/ 60 w 245"/>
                  <a:gd name="T85" fmla="*/ 243 h 274"/>
                  <a:gd name="T86" fmla="*/ 44 w 245"/>
                  <a:gd name="T87" fmla="*/ 219 h 274"/>
                  <a:gd name="T88" fmla="*/ 19 w 245"/>
                  <a:gd name="T89" fmla="*/ 177 h 274"/>
                  <a:gd name="T90" fmla="*/ 2 w 245"/>
                  <a:gd name="T91" fmla="*/ 123 h 274"/>
                  <a:gd name="T92" fmla="*/ 10 w 245"/>
                  <a:gd name="T93" fmla="*/ 78 h 274"/>
                  <a:gd name="T94" fmla="*/ 25 w 245"/>
                  <a:gd name="T95" fmla="*/ 48 h 274"/>
                  <a:gd name="T96" fmla="*/ 82 w 245"/>
                  <a:gd name="T97" fmla="*/ 6 h 274"/>
                  <a:gd name="T98" fmla="*/ 120 w 245"/>
                  <a:gd name="T99" fmla="*/ 2 h 274"/>
                  <a:gd name="T100" fmla="*/ 166 w 245"/>
                  <a:gd name="T101" fmla="*/ 13 h 274"/>
                  <a:gd name="T102" fmla="*/ 239 w 245"/>
                  <a:gd name="T103" fmla="*/ 141 h 274"/>
                  <a:gd name="T104" fmla="*/ 221 w 245"/>
                  <a:gd name="T105" fmla="*/ 181 h 274"/>
                  <a:gd name="T106" fmla="*/ 148 w 245"/>
                  <a:gd name="T107" fmla="*/ 266 h 2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245" h="274">
                    <a:moveTo>
                      <a:pt x="148" y="266"/>
                    </a:moveTo>
                    <a:cubicBezTo>
                      <a:pt x="144" y="256"/>
                      <a:pt x="154" y="248"/>
                      <a:pt x="155" y="239"/>
                    </a:cubicBezTo>
                    <a:cubicBezTo>
                      <a:pt x="156" y="238"/>
                      <a:pt x="157" y="241"/>
                      <a:pt x="158" y="239"/>
                    </a:cubicBezTo>
                    <a:cubicBezTo>
                      <a:pt x="160" y="229"/>
                      <a:pt x="170" y="220"/>
                      <a:pt x="180" y="214"/>
                    </a:cubicBezTo>
                    <a:cubicBezTo>
                      <a:pt x="180" y="215"/>
                      <a:pt x="180" y="215"/>
                      <a:pt x="180" y="215"/>
                    </a:cubicBezTo>
                    <a:cubicBezTo>
                      <a:pt x="182" y="214"/>
                      <a:pt x="182" y="211"/>
                      <a:pt x="183" y="210"/>
                    </a:cubicBezTo>
                    <a:cubicBezTo>
                      <a:pt x="184" y="210"/>
                      <a:pt x="183" y="211"/>
                      <a:pt x="184" y="211"/>
                    </a:cubicBezTo>
                    <a:cubicBezTo>
                      <a:pt x="183" y="209"/>
                      <a:pt x="186" y="207"/>
                      <a:pt x="186" y="206"/>
                    </a:cubicBezTo>
                    <a:cubicBezTo>
                      <a:pt x="187" y="206"/>
                      <a:pt x="188" y="207"/>
                      <a:pt x="189" y="206"/>
                    </a:cubicBezTo>
                    <a:cubicBezTo>
                      <a:pt x="189" y="204"/>
                      <a:pt x="189" y="204"/>
                      <a:pt x="189" y="204"/>
                    </a:cubicBezTo>
                    <a:cubicBezTo>
                      <a:pt x="188" y="199"/>
                      <a:pt x="195" y="199"/>
                      <a:pt x="196" y="194"/>
                    </a:cubicBezTo>
                    <a:cubicBezTo>
                      <a:pt x="197" y="194"/>
                      <a:pt x="196" y="195"/>
                      <a:pt x="197" y="195"/>
                    </a:cubicBezTo>
                    <a:cubicBezTo>
                      <a:pt x="200" y="188"/>
                      <a:pt x="207" y="181"/>
                      <a:pt x="210" y="174"/>
                    </a:cubicBezTo>
                    <a:cubicBezTo>
                      <a:pt x="211" y="174"/>
                      <a:pt x="211" y="175"/>
                      <a:pt x="212" y="175"/>
                    </a:cubicBezTo>
                    <a:cubicBezTo>
                      <a:pt x="211" y="174"/>
                      <a:pt x="212" y="171"/>
                      <a:pt x="213" y="169"/>
                    </a:cubicBezTo>
                    <a:cubicBezTo>
                      <a:pt x="215" y="169"/>
                      <a:pt x="214" y="165"/>
                      <a:pt x="216" y="164"/>
                    </a:cubicBezTo>
                    <a:cubicBezTo>
                      <a:pt x="216" y="164"/>
                      <a:pt x="216" y="164"/>
                      <a:pt x="216" y="164"/>
                    </a:cubicBezTo>
                    <a:cubicBezTo>
                      <a:pt x="215" y="162"/>
                      <a:pt x="219" y="162"/>
                      <a:pt x="217" y="160"/>
                    </a:cubicBezTo>
                    <a:cubicBezTo>
                      <a:pt x="219" y="159"/>
                      <a:pt x="219" y="159"/>
                      <a:pt x="219" y="159"/>
                    </a:cubicBezTo>
                    <a:cubicBezTo>
                      <a:pt x="217" y="158"/>
                      <a:pt x="221" y="157"/>
                      <a:pt x="221" y="155"/>
                    </a:cubicBezTo>
                    <a:cubicBezTo>
                      <a:pt x="220" y="155"/>
                      <a:pt x="220" y="155"/>
                      <a:pt x="220" y="155"/>
                    </a:cubicBezTo>
                    <a:cubicBezTo>
                      <a:pt x="220" y="154"/>
                      <a:pt x="222" y="153"/>
                      <a:pt x="222" y="152"/>
                    </a:cubicBezTo>
                    <a:cubicBezTo>
                      <a:pt x="222" y="152"/>
                      <a:pt x="222" y="152"/>
                      <a:pt x="222" y="152"/>
                    </a:cubicBezTo>
                    <a:cubicBezTo>
                      <a:pt x="223" y="149"/>
                      <a:pt x="224" y="147"/>
                      <a:pt x="222" y="147"/>
                    </a:cubicBezTo>
                    <a:cubicBezTo>
                      <a:pt x="224" y="146"/>
                      <a:pt x="222" y="150"/>
                      <a:pt x="225" y="149"/>
                    </a:cubicBezTo>
                    <a:cubicBezTo>
                      <a:pt x="226" y="138"/>
                      <a:pt x="228" y="128"/>
                      <a:pt x="228" y="117"/>
                    </a:cubicBezTo>
                    <a:cubicBezTo>
                      <a:pt x="229" y="116"/>
                      <a:pt x="229" y="115"/>
                      <a:pt x="230" y="115"/>
                    </a:cubicBezTo>
                    <a:cubicBezTo>
                      <a:pt x="229" y="114"/>
                      <a:pt x="229" y="111"/>
                      <a:pt x="228" y="110"/>
                    </a:cubicBezTo>
                    <a:cubicBezTo>
                      <a:pt x="228" y="110"/>
                      <a:pt x="229" y="109"/>
                      <a:pt x="229" y="109"/>
                    </a:cubicBezTo>
                    <a:cubicBezTo>
                      <a:pt x="229" y="106"/>
                      <a:pt x="226" y="107"/>
                      <a:pt x="227" y="104"/>
                    </a:cubicBezTo>
                    <a:cubicBezTo>
                      <a:pt x="228" y="105"/>
                      <a:pt x="228" y="105"/>
                      <a:pt x="229" y="105"/>
                    </a:cubicBezTo>
                    <a:cubicBezTo>
                      <a:pt x="227" y="103"/>
                      <a:pt x="227" y="101"/>
                      <a:pt x="226" y="99"/>
                    </a:cubicBezTo>
                    <a:cubicBezTo>
                      <a:pt x="226" y="99"/>
                      <a:pt x="227" y="100"/>
                      <a:pt x="227" y="100"/>
                    </a:cubicBezTo>
                    <a:cubicBezTo>
                      <a:pt x="225" y="98"/>
                      <a:pt x="227" y="95"/>
                      <a:pt x="225" y="93"/>
                    </a:cubicBezTo>
                    <a:cubicBezTo>
                      <a:pt x="227" y="94"/>
                      <a:pt x="227" y="94"/>
                      <a:pt x="227" y="94"/>
                    </a:cubicBezTo>
                    <a:cubicBezTo>
                      <a:pt x="227" y="90"/>
                      <a:pt x="224" y="93"/>
                      <a:pt x="224" y="91"/>
                    </a:cubicBezTo>
                    <a:cubicBezTo>
                      <a:pt x="225" y="91"/>
                      <a:pt x="225" y="91"/>
                      <a:pt x="226" y="91"/>
                    </a:cubicBezTo>
                    <a:cubicBezTo>
                      <a:pt x="223" y="89"/>
                      <a:pt x="222" y="84"/>
                      <a:pt x="221" y="82"/>
                    </a:cubicBezTo>
                    <a:cubicBezTo>
                      <a:pt x="221" y="82"/>
                      <a:pt x="221" y="82"/>
                      <a:pt x="221" y="82"/>
                    </a:cubicBezTo>
                    <a:cubicBezTo>
                      <a:pt x="220" y="79"/>
                      <a:pt x="220" y="76"/>
                      <a:pt x="218" y="74"/>
                    </a:cubicBezTo>
                    <a:cubicBezTo>
                      <a:pt x="218" y="72"/>
                      <a:pt x="220" y="73"/>
                      <a:pt x="219" y="70"/>
                    </a:cubicBezTo>
                    <a:cubicBezTo>
                      <a:pt x="217" y="71"/>
                      <a:pt x="215" y="66"/>
                      <a:pt x="214" y="69"/>
                    </a:cubicBezTo>
                    <a:cubicBezTo>
                      <a:pt x="213" y="66"/>
                      <a:pt x="212" y="62"/>
                      <a:pt x="210" y="61"/>
                    </a:cubicBezTo>
                    <a:cubicBezTo>
                      <a:pt x="212" y="62"/>
                      <a:pt x="212" y="59"/>
                      <a:pt x="213" y="60"/>
                    </a:cubicBezTo>
                    <a:cubicBezTo>
                      <a:pt x="214" y="58"/>
                      <a:pt x="214" y="58"/>
                      <a:pt x="214" y="58"/>
                    </a:cubicBezTo>
                    <a:cubicBezTo>
                      <a:pt x="215" y="58"/>
                      <a:pt x="214" y="60"/>
                      <a:pt x="215" y="59"/>
                    </a:cubicBezTo>
                    <a:cubicBezTo>
                      <a:pt x="214" y="58"/>
                      <a:pt x="212" y="55"/>
                      <a:pt x="212" y="55"/>
                    </a:cubicBezTo>
                    <a:cubicBezTo>
                      <a:pt x="209" y="54"/>
                      <a:pt x="206" y="54"/>
                      <a:pt x="204" y="51"/>
                    </a:cubicBezTo>
                    <a:cubicBezTo>
                      <a:pt x="205" y="52"/>
                      <a:pt x="205" y="49"/>
                      <a:pt x="206" y="50"/>
                    </a:cubicBezTo>
                    <a:cubicBezTo>
                      <a:pt x="200" y="49"/>
                      <a:pt x="200" y="49"/>
                      <a:pt x="200" y="49"/>
                    </a:cubicBezTo>
                    <a:cubicBezTo>
                      <a:pt x="199" y="48"/>
                      <a:pt x="201" y="47"/>
                      <a:pt x="200" y="47"/>
                    </a:cubicBezTo>
                    <a:cubicBezTo>
                      <a:pt x="199" y="47"/>
                      <a:pt x="199" y="47"/>
                      <a:pt x="198" y="47"/>
                    </a:cubicBezTo>
                    <a:cubicBezTo>
                      <a:pt x="198" y="46"/>
                      <a:pt x="195" y="44"/>
                      <a:pt x="196" y="42"/>
                    </a:cubicBezTo>
                    <a:cubicBezTo>
                      <a:pt x="196" y="41"/>
                      <a:pt x="197" y="43"/>
                      <a:pt x="197" y="42"/>
                    </a:cubicBezTo>
                    <a:cubicBezTo>
                      <a:pt x="196" y="40"/>
                      <a:pt x="195" y="41"/>
                      <a:pt x="194" y="39"/>
                    </a:cubicBezTo>
                    <a:cubicBezTo>
                      <a:pt x="194" y="39"/>
                      <a:pt x="194" y="39"/>
                      <a:pt x="194" y="39"/>
                    </a:cubicBezTo>
                    <a:cubicBezTo>
                      <a:pt x="193" y="38"/>
                      <a:pt x="190" y="37"/>
                      <a:pt x="190" y="39"/>
                    </a:cubicBezTo>
                    <a:cubicBezTo>
                      <a:pt x="191" y="40"/>
                      <a:pt x="191" y="38"/>
                      <a:pt x="192" y="39"/>
                    </a:cubicBezTo>
                    <a:cubicBezTo>
                      <a:pt x="190" y="40"/>
                      <a:pt x="188" y="38"/>
                      <a:pt x="187" y="37"/>
                    </a:cubicBezTo>
                    <a:cubicBezTo>
                      <a:pt x="188" y="37"/>
                      <a:pt x="188" y="37"/>
                      <a:pt x="188" y="37"/>
                    </a:cubicBezTo>
                    <a:cubicBezTo>
                      <a:pt x="186" y="36"/>
                      <a:pt x="183" y="35"/>
                      <a:pt x="180" y="34"/>
                    </a:cubicBezTo>
                    <a:cubicBezTo>
                      <a:pt x="179" y="35"/>
                      <a:pt x="182" y="33"/>
                      <a:pt x="182" y="34"/>
                    </a:cubicBezTo>
                    <a:cubicBezTo>
                      <a:pt x="180" y="31"/>
                      <a:pt x="175" y="31"/>
                      <a:pt x="173" y="28"/>
                    </a:cubicBezTo>
                    <a:cubicBezTo>
                      <a:pt x="173" y="28"/>
                      <a:pt x="172" y="30"/>
                      <a:pt x="173" y="29"/>
                    </a:cubicBezTo>
                    <a:cubicBezTo>
                      <a:pt x="171" y="28"/>
                      <a:pt x="172" y="27"/>
                      <a:pt x="170" y="27"/>
                    </a:cubicBezTo>
                    <a:cubicBezTo>
                      <a:pt x="171" y="26"/>
                      <a:pt x="169" y="27"/>
                      <a:pt x="168" y="26"/>
                    </a:cubicBezTo>
                    <a:cubicBezTo>
                      <a:pt x="167" y="27"/>
                      <a:pt x="168" y="26"/>
                      <a:pt x="169" y="26"/>
                    </a:cubicBezTo>
                    <a:cubicBezTo>
                      <a:pt x="167" y="26"/>
                      <a:pt x="160" y="24"/>
                      <a:pt x="157" y="22"/>
                    </a:cubicBezTo>
                    <a:cubicBezTo>
                      <a:pt x="157" y="23"/>
                      <a:pt x="154" y="24"/>
                      <a:pt x="153" y="23"/>
                    </a:cubicBezTo>
                    <a:cubicBezTo>
                      <a:pt x="154" y="22"/>
                      <a:pt x="154" y="22"/>
                      <a:pt x="154" y="22"/>
                    </a:cubicBezTo>
                    <a:cubicBezTo>
                      <a:pt x="153" y="21"/>
                      <a:pt x="151" y="22"/>
                      <a:pt x="151" y="20"/>
                    </a:cubicBezTo>
                    <a:cubicBezTo>
                      <a:pt x="149" y="21"/>
                      <a:pt x="159" y="21"/>
                      <a:pt x="156" y="22"/>
                    </a:cubicBezTo>
                    <a:cubicBezTo>
                      <a:pt x="156" y="20"/>
                      <a:pt x="152" y="23"/>
                      <a:pt x="153" y="21"/>
                    </a:cubicBezTo>
                    <a:cubicBezTo>
                      <a:pt x="151" y="21"/>
                      <a:pt x="149" y="22"/>
                      <a:pt x="148" y="20"/>
                    </a:cubicBezTo>
                    <a:cubicBezTo>
                      <a:pt x="148" y="20"/>
                      <a:pt x="150" y="18"/>
                      <a:pt x="148" y="18"/>
                    </a:cubicBezTo>
                    <a:cubicBezTo>
                      <a:pt x="146" y="18"/>
                      <a:pt x="147" y="18"/>
                      <a:pt x="145" y="18"/>
                    </a:cubicBezTo>
                    <a:cubicBezTo>
                      <a:pt x="144" y="19"/>
                      <a:pt x="144" y="19"/>
                      <a:pt x="144" y="19"/>
                    </a:cubicBezTo>
                    <a:cubicBezTo>
                      <a:pt x="143" y="20"/>
                      <a:pt x="142" y="18"/>
                      <a:pt x="142" y="20"/>
                    </a:cubicBezTo>
                    <a:cubicBezTo>
                      <a:pt x="142" y="19"/>
                      <a:pt x="138" y="20"/>
                      <a:pt x="139" y="18"/>
                    </a:cubicBezTo>
                    <a:cubicBezTo>
                      <a:pt x="140" y="16"/>
                      <a:pt x="140" y="16"/>
                      <a:pt x="140" y="16"/>
                    </a:cubicBezTo>
                    <a:cubicBezTo>
                      <a:pt x="139" y="16"/>
                      <a:pt x="138" y="18"/>
                      <a:pt x="137" y="18"/>
                    </a:cubicBezTo>
                    <a:cubicBezTo>
                      <a:pt x="136" y="17"/>
                      <a:pt x="136" y="17"/>
                      <a:pt x="136" y="17"/>
                    </a:cubicBezTo>
                    <a:cubicBezTo>
                      <a:pt x="136" y="20"/>
                      <a:pt x="134" y="17"/>
                      <a:pt x="132" y="18"/>
                    </a:cubicBezTo>
                    <a:cubicBezTo>
                      <a:pt x="130" y="17"/>
                      <a:pt x="126" y="18"/>
                      <a:pt x="125" y="16"/>
                    </a:cubicBezTo>
                    <a:cubicBezTo>
                      <a:pt x="124" y="17"/>
                      <a:pt x="122" y="18"/>
                      <a:pt x="120" y="17"/>
                    </a:cubicBezTo>
                    <a:cubicBezTo>
                      <a:pt x="120" y="17"/>
                      <a:pt x="121" y="17"/>
                      <a:pt x="121" y="16"/>
                    </a:cubicBezTo>
                    <a:cubicBezTo>
                      <a:pt x="120" y="15"/>
                      <a:pt x="119" y="16"/>
                      <a:pt x="118" y="16"/>
                    </a:cubicBezTo>
                    <a:cubicBezTo>
                      <a:pt x="119" y="16"/>
                      <a:pt x="116" y="15"/>
                      <a:pt x="114" y="14"/>
                    </a:cubicBezTo>
                    <a:cubicBezTo>
                      <a:pt x="113" y="15"/>
                      <a:pt x="113" y="16"/>
                      <a:pt x="113" y="17"/>
                    </a:cubicBezTo>
                    <a:cubicBezTo>
                      <a:pt x="111" y="15"/>
                      <a:pt x="108" y="19"/>
                      <a:pt x="106" y="17"/>
                    </a:cubicBezTo>
                    <a:cubicBezTo>
                      <a:pt x="107" y="16"/>
                      <a:pt x="109" y="15"/>
                      <a:pt x="107" y="15"/>
                    </a:cubicBezTo>
                    <a:cubicBezTo>
                      <a:pt x="105" y="12"/>
                      <a:pt x="104" y="17"/>
                      <a:pt x="101" y="16"/>
                    </a:cubicBezTo>
                    <a:cubicBezTo>
                      <a:pt x="102" y="18"/>
                      <a:pt x="102" y="18"/>
                      <a:pt x="102" y="18"/>
                    </a:cubicBezTo>
                    <a:cubicBezTo>
                      <a:pt x="101" y="17"/>
                      <a:pt x="99" y="20"/>
                      <a:pt x="99" y="18"/>
                    </a:cubicBezTo>
                    <a:cubicBezTo>
                      <a:pt x="98" y="19"/>
                      <a:pt x="96" y="18"/>
                      <a:pt x="96" y="20"/>
                    </a:cubicBezTo>
                    <a:cubicBezTo>
                      <a:pt x="92" y="19"/>
                      <a:pt x="87" y="24"/>
                      <a:pt x="83" y="21"/>
                    </a:cubicBezTo>
                    <a:cubicBezTo>
                      <a:pt x="83" y="21"/>
                      <a:pt x="81" y="22"/>
                      <a:pt x="82" y="22"/>
                    </a:cubicBezTo>
                    <a:cubicBezTo>
                      <a:pt x="84" y="23"/>
                      <a:pt x="83" y="21"/>
                      <a:pt x="84" y="22"/>
                    </a:cubicBezTo>
                    <a:cubicBezTo>
                      <a:pt x="83" y="22"/>
                      <a:pt x="83" y="23"/>
                      <a:pt x="83" y="23"/>
                    </a:cubicBezTo>
                    <a:cubicBezTo>
                      <a:pt x="82" y="23"/>
                      <a:pt x="81" y="23"/>
                      <a:pt x="82" y="21"/>
                    </a:cubicBezTo>
                    <a:cubicBezTo>
                      <a:pt x="78" y="21"/>
                      <a:pt x="80" y="26"/>
                      <a:pt x="77" y="27"/>
                    </a:cubicBezTo>
                    <a:cubicBezTo>
                      <a:pt x="76" y="26"/>
                      <a:pt x="76" y="26"/>
                      <a:pt x="75" y="26"/>
                    </a:cubicBezTo>
                    <a:cubicBezTo>
                      <a:pt x="74" y="28"/>
                      <a:pt x="74" y="28"/>
                      <a:pt x="74" y="28"/>
                    </a:cubicBezTo>
                    <a:cubicBezTo>
                      <a:pt x="72" y="29"/>
                      <a:pt x="72" y="27"/>
                      <a:pt x="71" y="26"/>
                    </a:cubicBezTo>
                    <a:cubicBezTo>
                      <a:pt x="70" y="27"/>
                      <a:pt x="69" y="27"/>
                      <a:pt x="69" y="29"/>
                    </a:cubicBezTo>
                    <a:cubicBezTo>
                      <a:pt x="66" y="28"/>
                      <a:pt x="66" y="28"/>
                      <a:pt x="66" y="28"/>
                    </a:cubicBezTo>
                    <a:cubicBezTo>
                      <a:pt x="68" y="29"/>
                      <a:pt x="66" y="29"/>
                      <a:pt x="66" y="30"/>
                    </a:cubicBezTo>
                    <a:cubicBezTo>
                      <a:pt x="66" y="29"/>
                      <a:pt x="66" y="29"/>
                      <a:pt x="66" y="29"/>
                    </a:cubicBezTo>
                    <a:cubicBezTo>
                      <a:pt x="65" y="29"/>
                      <a:pt x="64" y="30"/>
                      <a:pt x="64" y="31"/>
                    </a:cubicBezTo>
                    <a:cubicBezTo>
                      <a:pt x="65" y="31"/>
                      <a:pt x="66" y="31"/>
                      <a:pt x="67" y="31"/>
                    </a:cubicBezTo>
                    <a:cubicBezTo>
                      <a:pt x="67" y="32"/>
                      <a:pt x="66" y="32"/>
                      <a:pt x="65" y="33"/>
                    </a:cubicBezTo>
                    <a:cubicBezTo>
                      <a:pt x="65" y="32"/>
                      <a:pt x="63" y="33"/>
                      <a:pt x="62" y="34"/>
                    </a:cubicBezTo>
                    <a:cubicBezTo>
                      <a:pt x="61" y="34"/>
                      <a:pt x="62" y="36"/>
                      <a:pt x="62" y="36"/>
                    </a:cubicBezTo>
                    <a:cubicBezTo>
                      <a:pt x="61" y="35"/>
                      <a:pt x="60" y="37"/>
                      <a:pt x="60" y="35"/>
                    </a:cubicBezTo>
                    <a:cubicBezTo>
                      <a:pt x="60" y="35"/>
                      <a:pt x="61" y="36"/>
                      <a:pt x="61" y="35"/>
                    </a:cubicBezTo>
                    <a:cubicBezTo>
                      <a:pt x="60" y="35"/>
                      <a:pt x="60" y="33"/>
                      <a:pt x="59" y="35"/>
                    </a:cubicBezTo>
                    <a:cubicBezTo>
                      <a:pt x="58" y="37"/>
                      <a:pt x="61" y="37"/>
                      <a:pt x="59" y="38"/>
                    </a:cubicBezTo>
                    <a:cubicBezTo>
                      <a:pt x="59" y="37"/>
                      <a:pt x="59" y="37"/>
                      <a:pt x="59" y="36"/>
                    </a:cubicBezTo>
                    <a:cubicBezTo>
                      <a:pt x="57" y="37"/>
                      <a:pt x="57" y="37"/>
                      <a:pt x="57" y="37"/>
                    </a:cubicBezTo>
                    <a:cubicBezTo>
                      <a:pt x="57" y="38"/>
                      <a:pt x="57" y="38"/>
                      <a:pt x="57" y="38"/>
                    </a:cubicBezTo>
                    <a:cubicBezTo>
                      <a:pt x="57" y="38"/>
                      <a:pt x="57" y="38"/>
                      <a:pt x="57" y="38"/>
                    </a:cubicBezTo>
                    <a:cubicBezTo>
                      <a:pt x="57" y="39"/>
                      <a:pt x="55" y="40"/>
                      <a:pt x="55" y="42"/>
                    </a:cubicBezTo>
                    <a:cubicBezTo>
                      <a:pt x="55" y="43"/>
                      <a:pt x="53" y="43"/>
                      <a:pt x="52" y="43"/>
                    </a:cubicBezTo>
                    <a:cubicBezTo>
                      <a:pt x="52" y="43"/>
                      <a:pt x="52" y="43"/>
                      <a:pt x="52" y="43"/>
                    </a:cubicBezTo>
                    <a:cubicBezTo>
                      <a:pt x="51" y="43"/>
                      <a:pt x="50" y="45"/>
                      <a:pt x="50" y="46"/>
                    </a:cubicBezTo>
                    <a:cubicBezTo>
                      <a:pt x="50" y="46"/>
                      <a:pt x="50" y="46"/>
                      <a:pt x="50" y="46"/>
                    </a:cubicBezTo>
                    <a:cubicBezTo>
                      <a:pt x="49" y="46"/>
                      <a:pt x="48" y="48"/>
                      <a:pt x="48" y="49"/>
                    </a:cubicBezTo>
                    <a:cubicBezTo>
                      <a:pt x="46" y="50"/>
                      <a:pt x="44" y="46"/>
                      <a:pt x="44" y="49"/>
                    </a:cubicBezTo>
                    <a:cubicBezTo>
                      <a:pt x="43" y="50"/>
                      <a:pt x="44" y="52"/>
                      <a:pt x="45" y="52"/>
                    </a:cubicBezTo>
                    <a:cubicBezTo>
                      <a:pt x="42" y="54"/>
                      <a:pt x="42" y="58"/>
                      <a:pt x="39" y="59"/>
                    </a:cubicBezTo>
                    <a:cubicBezTo>
                      <a:pt x="39" y="60"/>
                      <a:pt x="39" y="60"/>
                      <a:pt x="39" y="61"/>
                    </a:cubicBezTo>
                    <a:cubicBezTo>
                      <a:pt x="35" y="64"/>
                      <a:pt x="35" y="70"/>
                      <a:pt x="31" y="72"/>
                    </a:cubicBezTo>
                    <a:cubicBezTo>
                      <a:pt x="31" y="71"/>
                      <a:pt x="30" y="71"/>
                      <a:pt x="29" y="71"/>
                    </a:cubicBezTo>
                    <a:cubicBezTo>
                      <a:pt x="30" y="73"/>
                      <a:pt x="27" y="72"/>
                      <a:pt x="29" y="73"/>
                    </a:cubicBezTo>
                    <a:cubicBezTo>
                      <a:pt x="30" y="73"/>
                      <a:pt x="31" y="74"/>
                      <a:pt x="32" y="73"/>
                    </a:cubicBezTo>
                    <a:cubicBezTo>
                      <a:pt x="31" y="75"/>
                      <a:pt x="29" y="79"/>
                      <a:pt x="28" y="80"/>
                    </a:cubicBezTo>
                    <a:cubicBezTo>
                      <a:pt x="28" y="80"/>
                      <a:pt x="29" y="81"/>
                      <a:pt x="29" y="81"/>
                    </a:cubicBezTo>
                    <a:cubicBezTo>
                      <a:pt x="27" y="80"/>
                      <a:pt x="26" y="82"/>
                      <a:pt x="26" y="84"/>
                    </a:cubicBezTo>
                    <a:cubicBezTo>
                      <a:pt x="27" y="84"/>
                      <a:pt x="27" y="84"/>
                      <a:pt x="27" y="84"/>
                    </a:cubicBezTo>
                    <a:cubicBezTo>
                      <a:pt x="25" y="85"/>
                      <a:pt x="25" y="85"/>
                      <a:pt x="25" y="85"/>
                    </a:cubicBezTo>
                    <a:cubicBezTo>
                      <a:pt x="25" y="86"/>
                      <a:pt x="27" y="86"/>
                      <a:pt x="26" y="87"/>
                    </a:cubicBezTo>
                    <a:cubicBezTo>
                      <a:pt x="25" y="87"/>
                      <a:pt x="25" y="87"/>
                      <a:pt x="25" y="87"/>
                    </a:cubicBezTo>
                    <a:cubicBezTo>
                      <a:pt x="25" y="89"/>
                      <a:pt x="26" y="92"/>
                      <a:pt x="24" y="93"/>
                    </a:cubicBezTo>
                    <a:cubicBezTo>
                      <a:pt x="22" y="94"/>
                      <a:pt x="22" y="94"/>
                      <a:pt x="22" y="94"/>
                    </a:cubicBezTo>
                    <a:cubicBezTo>
                      <a:pt x="22" y="95"/>
                      <a:pt x="23" y="96"/>
                      <a:pt x="24" y="95"/>
                    </a:cubicBezTo>
                    <a:cubicBezTo>
                      <a:pt x="22" y="98"/>
                      <a:pt x="22" y="100"/>
                      <a:pt x="20" y="100"/>
                    </a:cubicBezTo>
                    <a:cubicBezTo>
                      <a:pt x="22" y="106"/>
                      <a:pt x="21" y="113"/>
                      <a:pt x="21" y="119"/>
                    </a:cubicBezTo>
                    <a:cubicBezTo>
                      <a:pt x="20" y="118"/>
                      <a:pt x="20" y="118"/>
                      <a:pt x="20" y="118"/>
                    </a:cubicBezTo>
                    <a:cubicBezTo>
                      <a:pt x="19" y="120"/>
                      <a:pt x="21" y="119"/>
                      <a:pt x="21" y="120"/>
                    </a:cubicBezTo>
                    <a:cubicBezTo>
                      <a:pt x="20" y="120"/>
                      <a:pt x="19" y="121"/>
                      <a:pt x="18" y="120"/>
                    </a:cubicBezTo>
                    <a:cubicBezTo>
                      <a:pt x="17" y="122"/>
                      <a:pt x="20" y="123"/>
                      <a:pt x="20" y="124"/>
                    </a:cubicBezTo>
                    <a:cubicBezTo>
                      <a:pt x="21" y="125"/>
                      <a:pt x="19" y="123"/>
                      <a:pt x="21" y="124"/>
                    </a:cubicBezTo>
                    <a:cubicBezTo>
                      <a:pt x="21" y="124"/>
                      <a:pt x="20" y="127"/>
                      <a:pt x="22" y="127"/>
                    </a:cubicBezTo>
                    <a:cubicBezTo>
                      <a:pt x="21" y="127"/>
                      <a:pt x="20" y="127"/>
                      <a:pt x="19" y="127"/>
                    </a:cubicBezTo>
                    <a:cubicBezTo>
                      <a:pt x="20" y="128"/>
                      <a:pt x="20" y="128"/>
                      <a:pt x="20" y="128"/>
                    </a:cubicBezTo>
                    <a:cubicBezTo>
                      <a:pt x="18" y="130"/>
                      <a:pt x="16" y="125"/>
                      <a:pt x="14" y="126"/>
                    </a:cubicBezTo>
                    <a:cubicBezTo>
                      <a:pt x="14" y="128"/>
                      <a:pt x="14" y="128"/>
                      <a:pt x="14" y="128"/>
                    </a:cubicBezTo>
                    <a:cubicBezTo>
                      <a:pt x="12" y="129"/>
                      <a:pt x="12" y="124"/>
                      <a:pt x="11" y="128"/>
                    </a:cubicBezTo>
                    <a:cubicBezTo>
                      <a:pt x="12" y="129"/>
                      <a:pt x="15" y="130"/>
                      <a:pt x="16" y="129"/>
                    </a:cubicBezTo>
                    <a:cubicBezTo>
                      <a:pt x="16" y="132"/>
                      <a:pt x="20" y="130"/>
                      <a:pt x="20" y="133"/>
                    </a:cubicBezTo>
                    <a:cubicBezTo>
                      <a:pt x="19" y="134"/>
                      <a:pt x="19" y="131"/>
                      <a:pt x="18" y="131"/>
                    </a:cubicBezTo>
                    <a:cubicBezTo>
                      <a:pt x="17" y="133"/>
                      <a:pt x="19" y="134"/>
                      <a:pt x="19" y="135"/>
                    </a:cubicBezTo>
                    <a:cubicBezTo>
                      <a:pt x="19" y="134"/>
                      <a:pt x="21" y="135"/>
                      <a:pt x="22" y="136"/>
                    </a:cubicBezTo>
                    <a:cubicBezTo>
                      <a:pt x="21" y="137"/>
                      <a:pt x="20" y="135"/>
                      <a:pt x="20" y="137"/>
                    </a:cubicBezTo>
                    <a:cubicBezTo>
                      <a:pt x="21" y="137"/>
                      <a:pt x="22" y="139"/>
                      <a:pt x="23" y="137"/>
                    </a:cubicBezTo>
                    <a:cubicBezTo>
                      <a:pt x="25" y="138"/>
                      <a:pt x="23" y="140"/>
                      <a:pt x="24" y="140"/>
                    </a:cubicBezTo>
                    <a:cubicBezTo>
                      <a:pt x="23" y="141"/>
                      <a:pt x="20" y="139"/>
                      <a:pt x="20" y="141"/>
                    </a:cubicBezTo>
                    <a:cubicBezTo>
                      <a:pt x="21" y="141"/>
                      <a:pt x="23" y="144"/>
                      <a:pt x="25" y="142"/>
                    </a:cubicBezTo>
                    <a:cubicBezTo>
                      <a:pt x="25" y="143"/>
                      <a:pt x="23" y="143"/>
                      <a:pt x="22" y="143"/>
                    </a:cubicBezTo>
                    <a:cubicBezTo>
                      <a:pt x="22" y="145"/>
                      <a:pt x="26" y="145"/>
                      <a:pt x="23" y="146"/>
                    </a:cubicBezTo>
                    <a:cubicBezTo>
                      <a:pt x="25" y="146"/>
                      <a:pt x="25" y="146"/>
                      <a:pt x="25" y="146"/>
                    </a:cubicBezTo>
                    <a:cubicBezTo>
                      <a:pt x="25" y="147"/>
                      <a:pt x="24" y="148"/>
                      <a:pt x="24" y="149"/>
                    </a:cubicBezTo>
                    <a:cubicBezTo>
                      <a:pt x="24" y="150"/>
                      <a:pt x="27" y="151"/>
                      <a:pt x="25" y="152"/>
                    </a:cubicBezTo>
                    <a:cubicBezTo>
                      <a:pt x="25" y="152"/>
                      <a:pt x="26" y="155"/>
                      <a:pt x="27" y="153"/>
                    </a:cubicBezTo>
                    <a:cubicBezTo>
                      <a:pt x="27" y="151"/>
                      <a:pt x="25" y="152"/>
                      <a:pt x="27" y="150"/>
                    </a:cubicBezTo>
                    <a:cubicBezTo>
                      <a:pt x="26" y="152"/>
                      <a:pt x="28" y="153"/>
                      <a:pt x="29" y="153"/>
                    </a:cubicBezTo>
                    <a:cubicBezTo>
                      <a:pt x="28" y="154"/>
                      <a:pt x="28" y="154"/>
                      <a:pt x="28" y="154"/>
                    </a:cubicBezTo>
                    <a:cubicBezTo>
                      <a:pt x="29" y="154"/>
                      <a:pt x="29" y="156"/>
                      <a:pt x="30" y="156"/>
                    </a:cubicBezTo>
                    <a:cubicBezTo>
                      <a:pt x="30" y="155"/>
                      <a:pt x="29" y="156"/>
                      <a:pt x="29" y="156"/>
                    </a:cubicBezTo>
                    <a:cubicBezTo>
                      <a:pt x="31" y="156"/>
                      <a:pt x="31" y="156"/>
                      <a:pt x="31" y="156"/>
                    </a:cubicBezTo>
                    <a:cubicBezTo>
                      <a:pt x="32" y="158"/>
                      <a:pt x="29" y="158"/>
                      <a:pt x="30" y="160"/>
                    </a:cubicBezTo>
                    <a:cubicBezTo>
                      <a:pt x="28" y="159"/>
                      <a:pt x="28" y="159"/>
                      <a:pt x="28" y="159"/>
                    </a:cubicBezTo>
                    <a:cubicBezTo>
                      <a:pt x="29" y="159"/>
                      <a:pt x="28" y="160"/>
                      <a:pt x="29" y="161"/>
                    </a:cubicBezTo>
                    <a:cubicBezTo>
                      <a:pt x="30" y="161"/>
                      <a:pt x="32" y="161"/>
                      <a:pt x="33" y="161"/>
                    </a:cubicBezTo>
                    <a:cubicBezTo>
                      <a:pt x="34" y="162"/>
                      <a:pt x="32" y="162"/>
                      <a:pt x="34" y="163"/>
                    </a:cubicBezTo>
                    <a:cubicBezTo>
                      <a:pt x="31" y="162"/>
                      <a:pt x="31" y="162"/>
                      <a:pt x="31" y="162"/>
                    </a:cubicBezTo>
                    <a:cubicBezTo>
                      <a:pt x="31" y="162"/>
                      <a:pt x="30" y="164"/>
                      <a:pt x="31" y="166"/>
                    </a:cubicBezTo>
                    <a:cubicBezTo>
                      <a:pt x="32" y="167"/>
                      <a:pt x="34" y="167"/>
                      <a:pt x="34" y="165"/>
                    </a:cubicBezTo>
                    <a:cubicBezTo>
                      <a:pt x="34" y="166"/>
                      <a:pt x="34" y="168"/>
                      <a:pt x="33" y="168"/>
                    </a:cubicBezTo>
                    <a:cubicBezTo>
                      <a:pt x="34" y="169"/>
                      <a:pt x="34" y="167"/>
                      <a:pt x="36" y="168"/>
                    </a:cubicBezTo>
                    <a:cubicBezTo>
                      <a:pt x="35" y="169"/>
                      <a:pt x="35" y="172"/>
                      <a:pt x="35" y="173"/>
                    </a:cubicBezTo>
                    <a:cubicBezTo>
                      <a:pt x="32" y="173"/>
                      <a:pt x="32" y="173"/>
                      <a:pt x="32" y="173"/>
                    </a:cubicBezTo>
                    <a:cubicBezTo>
                      <a:pt x="32" y="174"/>
                      <a:pt x="32" y="174"/>
                      <a:pt x="32" y="174"/>
                    </a:cubicBezTo>
                    <a:cubicBezTo>
                      <a:pt x="30" y="173"/>
                      <a:pt x="32" y="175"/>
                      <a:pt x="30" y="175"/>
                    </a:cubicBezTo>
                    <a:cubicBezTo>
                      <a:pt x="30" y="176"/>
                      <a:pt x="31" y="177"/>
                      <a:pt x="32" y="177"/>
                    </a:cubicBezTo>
                    <a:cubicBezTo>
                      <a:pt x="33" y="174"/>
                      <a:pt x="36" y="178"/>
                      <a:pt x="38" y="176"/>
                    </a:cubicBezTo>
                    <a:cubicBezTo>
                      <a:pt x="41" y="179"/>
                      <a:pt x="34" y="181"/>
                      <a:pt x="39" y="182"/>
                    </a:cubicBezTo>
                    <a:cubicBezTo>
                      <a:pt x="39" y="181"/>
                      <a:pt x="42" y="182"/>
                      <a:pt x="40" y="180"/>
                    </a:cubicBezTo>
                    <a:cubicBezTo>
                      <a:pt x="41" y="182"/>
                      <a:pt x="43" y="180"/>
                      <a:pt x="44" y="183"/>
                    </a:cubicBezTo>
                    <a:cubicBezTo>
                      <a:pt x="42" y="182"/>
                      <a:pt x="42" y="186"/>
                      <a:pt x="39" y="185"/>
                    </a:cubicBezTo>
                    <a:cubicBezTo>
                      <a:pt x="40" y="184"/>
                      <a:pt x="39" y="183"/>
                      <a:pt x="39" y="183"/>
                    </a:cubicBezTo>
                    <a:cubicBezTo>
                      <a:pt x="38" y="184"/>
                      <a:pt x="36" y="184"/>
                      <a:pt x="37" y="186"/>
                    </a:cubicBezTo>
                    <a:cubicBezTo>
                      <a:pt x="38" y="187"/>
                      <a:pt x="39" y="188"/>
                      <a:pt x="40" y="188"/>
                    </a:cubicBezTo>
                    <a:cubicBezTo>
                      <a:pt x="42" y="187"/>
                      <a:pt x="39" y="186"/>
                      <a:pt x="41" y="186"/>
                    </a:cubicBezTo>
                    <a:cubicBezTo>
                      <a:pt x="43" y="188"/>
                      <a:pt x="41" y="189"/>
                      <a:pt x="44" y="189"/>
                    </a:cubicBezTo>
                    <a:cubicBezTo>
                      <a:pt x="43" y="188"/>
                      <a:pt x="44" y="187"/>
                      <a:pt x="45" y="186"/>
                    </a:cubicBezTo>
                    <a:cubicBezTo>
                      <a:pt x="47" y="188"/>
                      <a:pt x="47" y="188"/>
                      <a:pt x="47" y="188"/>
                    </a:cubicBezTo>
                    <a:cubicBezTo>
                      <a:pt x="45" y="188"/>
                      <a:pt x="45" y="188"/>
                      <a:pt x="45" y="188"/>
                    </a:cubicBezTo>
                    <a:cubicBezTo>
                      <a:pt x="46" y="191"/>
                      <a:pt x="48" y="188"/>
                      <a:pt x="49" y="190"/>
                    </a:cubicBezTo>
                    <a:cubicBezTo>
                      <a:pt x="48" y="193"/>
                      <a:pt x="48" y="193"/>
                      <a:pt x="48" y="193"/>
                    </a:cubicBezTo>
                    <a:cubicBezTo>
                      <a:pt x="46" y="193"/>
                      <a:pt x="46" y="188"/>
                      <a:pt x="44" y="190"/>
                    </a:cubicBezTo>
                    <a:cubicBezTo>
                      <a:pt x="45" y="192"/>
                      <a:pt x="46" y="192"/>
                      <a:pt x="47" y="194"/>
                    </a:cubicBezTo>
                    <a:cubicBezTo>
                      <a:pt x="46" y="193"/>
                      <a:pt x="46" y="193"/>
                      <a:pt x="46" y="193"/>
                    </a:cubicBezTo>
                    <a:cubicBezTo>
                      <a:pt x="46" y="194"/>
                      <a:pt x="43" y="196"/>
                      <a:pt x="46" y="198"/>
                    </a:cubicBezTo>
                    <a:cubicBezTo>
                      <a:pt x="48" y="198"/>
                      <a:pt x="47" y="197"/>
                      <a:pt x="48" y="197"/>
                    </a:cubicBezTo>
                    <a:cubicBezTo>
                      <a:pt x="50" y="200"/>
                      <a:pt x="52" y="200"/>
                      <a:pt x="53" y="202"/>
                    </a:cubicBezTo>
                    <a:cubicBezTo>
                      <a:pt x="51" y="202"/>
                      <a:pt x="54" y="205"/>
                      <a:pt x="51" y="204"/>
                    </a:cubicBezTo>
                    <a:cubicBezTo>
                      <a:pt x="52" y="203"/>
                      <a:pt x="49" y="198"/>
                      <a:pt x="47" y="198"/>
                    </a:cubicBezTo>
                    <a:cubicBezTo>
                      <a:pt x="46" y="201"/>
                      <a:pt x="46" y="196"/>
                      <a:pt x="44" y="197"/>
                    </a:cubicBezTo>
                    <a:cubicBezTo>
                      <a:pt x="45" y="199"/>
                      <a:pt x="43" y="200"/>
                      <a:pt x="42" y="201"/>
                    </a:cubicBezTo>
                    <a:cubicBezTo>
                      <a:pt x="42" y="202"/>
                      <a:pt x="43" y="202"/>
                      <a:pt x="43" y="202"/>
                    </a:cubicBezTo>
                    <a:cubicBezTo>
                      <a:pt x="45" y="202"/>
                      <a:pt x="44" y="201"/>
                      <a:pt x="46" y="200"/>
                    </a:cubicBezTo>
                    <a:cubicBezTo>
                      <a:pt x="47" y="203"/>
                      <a:pt x="49" y="205"/>
                      <a:pt x="51" y="206"/>
                    </a:cubicBezTo>
                    <a:cubicBezTo>
                      <a:pt x="51" y="207"/>
                      <a:pt x="49" y="208"/>
                      <a:pt x="48" y="207"/>
                    </a:cubicBezTo>
                    <a:cubicBezTo>
                      <a:pt x="50" y="209"/>
                      <a:pt x="52" y="213"/>
                      <a:pt x="53" y="216"/>
                    </a:cubicBezTo>
                    <a:cubicBezTo>
                      <a:pt x="54" y="213"/>
                      <a:pt x="55" y="219"/>
                      <a:pt x="57" y="217"/>
                    </a:cubicBezTo>
                    <a:cubicBezTo>
                      <a:pt x="56" y="215"/>
                      <a:pt x="57" y="213"/>
                      <a:pt x="58" y="213"/>
                    </a:cubicBezTo>
                    <a:cubicBezTo>
                      <a:pt x="59" y="214"/>
                      <a:pt x="57" y="214"/>
                      <a:pt x="57" y="214"/>
                    </a:cubicBezTo>
                    <a:cubicBezTo>
                      <a:pt x="59" y="215"/>
                      <a:pt x="56" y="217"/>
                      <a:pt x="59" y="218"/>
                    </a:cubicBezTo>
                    <a:cubicBezTo>
                      <a:pt x="57" y="215"/>
                      <a:pt x="56" y="218"/>
                      <a:pt x="54" y="219"/>
                    </a:cubicBezTo>
                    <a:cubicBezTo>
                      <a:pt x="56" y="220"/>
                      <a:pt x="53" y="219"/>
                      <a:pt x="54" y="221"/>
                    </a:cubicBezTo>
                    <a:cubicBezTo>
                      <a:pt x="56" y="223"/>
                      <a:pt x="58" y="225"/>
                      <a:pt x="59" y="227"/>
                    </a:cubicBezTo>
                    <a:cubicBezTo>
                      <a:pt x="59" y="231"/>
                      <a:pt x="63" y="235"/>
                      <a:pt x="63" y="238"/>
                    </a:cubicBezTo>
                    <a:cubicBezTo>
                      <a:pt x="63" y="240"/>
                      <a:pt x="61" y="239"/>
                      <a:pt x="61" y="241"/>
                    </a:cubicBezTo>
                    <a:cubicBezTo>
                      <a:pt x="61" y="243"/>
                      <a:pt x="62" y="239"/>
                      <a:pt x="62" y="242"/>
                    </a:cubicBezTo>
                    <a:cubicBezTo>
                      <a:pt x="62" y="242"/>
                      <a:pt x="62" y="242"/>
                      <a:pt x="62" y="242"/>
                    </a:cubicBezTo>
                    <a:cubicBezTo>
                      <a:pt x="63" y="243"/>
                      <a:pt x="62" y="247"/>
                      <a:pt x="65" y="247"/>
                    </a:cubicBezTo>
                    <a:cubicBezTo>
                      <a:pt x="63" y="247"/>
                      <a:pt x="63" y="247"/>
                      <a:pt x="63" y="247"/>
                    </a:cubicBezTo>
                    <a:cubicBezTo>
                      <a:pt x="63" y="248"/>
                      <a:pt x="63" y="248"/>
                      <a:pt x="64" y="248"/>
                    </a:cubicBezTo>
                    <a:cubicBezTo>
                      <a:pt x="63" y="248"/>
                      <a:pt x="62" y="249"/>
                      <a:pt x="62" y="248"/>
                    </a:cubicBezTo>
                    <a:cubicBezTo>
                      <a:pt x="60" y="251"/>
                      <a:pt x="63" y="252"/>
                      <a:pt x="63" y="254"/>
                    </a:cubicBezTo>
                    <a:cubicBezTo>
                      <a:pt x="64" y="252"/>
                      <a:pt x="64" y="252"/>
                      <a:pt x="64" y="252"/>
                    </a:cubicBezTo>
                    <a:cubicBezTo>
                      <a:pt x="66" y="255"/>
                      <a:pt x="65" y="258"/>
                      <a:pt x="66" y="261"/>
                    </a:cubicBezTo>
                    <a:cubicBezTo>
                      <a:pt x="64" y="261"/>
                      <a:pt x="64" y="261"/>
                      <a:pt x="64" y="261"/>
                    </a:cubicBezTo>
                    <a:cubicBezTo>
                      <a:pt x="65" y="263"/>
                      <a:pt x="65" y="263"/>
                      <a:pt x="65" y="263"/>
                    </a:cubicBezTo>
                    <a:cubicBezTo>
                      <a:pt x="64" y="262"/>
                      <a:pt x="63" y="264"/>
                      <a:pt x="64" y="265"/>
                    </a:cubicBezTo>
                    <a:cubicBezTo>
                      <a:pt x="61" y="261"/>
                      <a:pt x="61" y="261"/>
                      <a:pt x="61" y="261"/>
                    </a:cubicBezTo>
                    <a:cubicBezTo>
                      <a:pt x="61" y="259"/>
                      <a:pt x="62" y="262"/>
                      <a:pt x="64" y="261"/>
                    </a:cubicBezTo>
                    <a:cubicBezTo>
                      <a:pt x="65" y="260"/>
                      <a:pt x="64" y="257"/>
                      <a:pt x="63" y="257"/>
                    </a:cubicBezTo>
                    <a:cubicBezTo>
                      <a:pt x="63" y="258"/>
                      <a:pt x="63" y="258"/>
                      <a:pt x="64" y="259"/>
                    </a:cubicBezTo>
                    <a:cubicBezTo>
                      <a:pt x="62" y="259"/>
                      <a:pt x="62" y="258"/>
                      <a:pt x="60" y="257"/>
                    </a:cubicBezTo>
                    <a:cubicBezTo>
                      <a:pt x="60" y="258"/>
                      <a:pt x="60" y="259"/>
                      <a:pt x="61" y="259"/>
                    </a:cubicBezTo>
                    <a:cubicBezTo>
                      <a:pt x="60" y="258"/>
                      <a:pt x="59" y="257"/>
                      <a:pt x="59" y="255"/>
                    </a:cubicBezTo>
                    <a:cubicBezTo>
                      <a:pt x="60" y="256"/>
                      <a:pt x="60" y="254"/>
                      <a:pt x="60" y="254"/>
                    </a:cubicBezTo>
                    <a:cubicBezTo>
                      <a:pt x="59" y="254"/>
                      <a:pt x="58" y="253"/>
                      <a:pt x="58" y="251"/>
                    </a:cubicBezTo>
                    <a:cubicBezTo>
                      <a:pt x="60" y="249"/>
                      <a:pt x="56" y="247"/>
                      <a:pt x="56" y="244"/>
                    </a:cubicBezTo>
                    <a:cubicBezTo>
                      <a:pt x="57" y="245"/>
                      <a:pt x="59" y="246"/>
                      <a:pt x="60" y="247"/>
                    </a:cubicBezTo>
                    <a:cubicBezTo>
                      <a:pt x="61" y="245"/>
                      <a:pt x="60" y="245"/>
                      <a:pt x="60" y="243"/>
                    </a:cubicBezTo>
                    <a:cubicBezTo>
                      <a:pt x="59" y="243"/>
                      <a:pt x="57" y="243"/>
                      <a:pt x="55" y="241"/>
                    </a:cubicBezTo>
                    <a:cubicBezTo>
                      <a:pt x="56" y="241"/>
                      <a:pt x="56" y="241"/>
                      <a:pt x="56" y="241"/>
                    </a:cubicBezTo>
                    <a:cubicBezTo>
                      <a:pt x="55" y="239"/>
                      <a:pt x="54" y="240"/>
                      <a:pt x="53" y="237"/>
                    </a:cubicBezTo>
                    <a:cubicBezTo>
                      <a:pt x="52" y="233"/>
                      <a:pt x="50" y="229"/>
                      <a:pt x="49" y="226"/>
                    </a:cubicBezTo>
                    <a:cubicBezTo>
                      <a:pt x="50" y="225"/>
                      <a:pt x="50" y="225"/>
                      <a:pt x="50" y="225"/>
                    </a:cubicBezTo>
                    <a:cubicBezTo>
                      <a:pt x="47" y="225"/>
                      <a:pt x="46" y="220"/>
                      <a:pt x="44" y="219"/>
                    </a:cubicBezTo>
                    <a:cubicBezTo>
                      <a:pt x="43" y="214"/>
                      <a:pt x="39" y="211"/>
                      <a:pt x="40" y="208"/>
                    </a:cubicBezTo>
                    <a:cubicBezTo>
                      <a:pt x="35" y="202"/>
                      <a:pt x="31" y="197"/>
                      <a:pt x="28" y="190"/>
                    </a:cubicBezTo>
                    <a:cubicBezTo>
                      <a:pt x="30" y="190"/>
                      <a:pt x="30" y="190"/>
                      <a:pt x="30" y="190"/>
                    </a:cubicBezTo>
                    <a:cubicBezTo>
                      <a:pt x="28" y="189"/>
                      <a:pt x="30" y="189"/>
                      <a:pt x="30" y="188"/>
                    </a:cubicBezTo>
                    <a:cubicBezTo>
                      <a:pt x="29" y="190"/>
                      <a:pt x="27" y="187"/>
                      <a:pt x="26" y="187"/>
                    </a:cubicBezTo>
                    <a:cubicBezTo>
                      <a:pt x="25" y="183"/>
                      <a:pt x="22" y="179"/>
                      <a:pt x="19" y="177"/>
                    </a:cubicBezTo>
                    <a:cubicBezTo>
                      <a:pt x="20" y="177"/>
                      <a:pt x="20" y="177"/>
                      <a:pt x="20" y="177"/>
                    </a:cubicBezTo>
                    <a:cubicBezTo>
                      <a:pt x="17" y="175"/>
                      <a:pt x="17" y="170"/>
                      <a:pt x="16" y="167"/>
                    </a:cubicBezTo>
                    <a:cubicBezTo>
                      <a:pt x="16" y="166"/>
                      <a:pt x="17" y="165"/>
                      <a:pt x="16" y="164"/>
                    </a:cubicBezTo>
                    <a:cubicBezTo>
                      <a:pt x="14" y="163"/>
                      <a:pt x="13" y="162"/>
                      <a:pt x="11" y="159"/>
                    </a:cubicBezTo>
                    <a:cubicBezTo>
                      <a:pt x="10" y="157"/>
                      <a:pt x="9" y="153"/>
                      <a:pt x="9" y="151"/>
                    </a:cubicBezTo>
                    <a:cubicBezTo>
                      <a:pt x="4" y="143"/>
                      <a:pt x="4" y="133"/>
                      <a:pt x="2" y="123"/>
                    </a:cubicBezTo>
                    <a:cubicBezTo>
                      <a:pt x="4" y="123"/>
                      <a:pt x="4" y="123"/>
                      <a:pt x="4" y="123"/>
                    </a:cubicBezTo>
                    <a:cubicBezTo>
                      <a:pt x="0" y="113"/>
                      <a:pt x="5" y="102"/>
                      <a:pt x="5" y="95"/>
                    </a:cubicBezTo>
                    <a:cubicBezTo>
                      <a:pt x="7" y="96"/>
                      <a:pt x="7" y="96"/>
                      <a:pt x="7" y="96"/>
                    </a:cubicBezTo>
                    <a:cubicBezTo>
                      <a:pt x="9" y="94"/>
                      <a:pt x="8" y="90"/>
                      <a:pt x="6" y="90"/>
                    </a:cubicBezTo>
                    <a:cubicBezTo>
                      <a:pt x="8" y="88"/>
                      <a:pt x="7" y="84"/>
                      <a:pt x="9" y="83"/>
                    </a:cubicBezTo>
                    <a:cubicBezTo>
                      <a:pt x="11" y="81"/>
                      <a:pt x="9" y="80"/>
                      <a:pt x="10" y="78"/>
                    </a:cubicBezTo>
                    <a:cubicBezTo>
                      <a:pt x="13" y="74"/>
                      <a:pt x="13" y="72"/>
                      <a:pt x="15" y="67"/>
                    </a:cubicBezTo>
                    <a:cubicBezTo>
                      <a:pt x="14" y="68"/>
                      <a:pt x="14" y="68"/>
                      <a:pt x="14" y="68"/>
                    </a:cubicBezTo>
                    <a:cubicBezTo>
                      <a:pt x="14" y="69"/>
                      <a:pt x="15" y="70"/>
                      <a:pt x="16" y="69"/>
                    </a:cubicBezTo>
                    <a:cubicBezTo>
                      <a:pt x="16" y="67"/>
                      <a:pt x="20" y="63"/>
                      <a:pt x="16" y="63"/>
                    </a:cubicBezTo>
                    <a:cubicBezTo>
                      <a:pt x="20" y="60"/>
                      <a:pt x="21" y="52"/>
                      <a:pt x="26" y="50"/>
                    </a:cubicBezTo>
                    <a:cubicBezTo>
                      <a:pt x="25" y="50"/>
                      <a:pt x="25" y="48"/>
                      <a:pt x="25" y="48"/>
                    </a:cubicBezTo>
                    <a:cubicBezTo>
                      <a:pt x="28" y="44"/>
                      <a:pt x="32" y="41"/>
                      <a:pt x="33" y="38"/>
                    </a:cubicBezTo>
                    <a:cubicBezTo>
                      <a:pt x="34" y="38"/>
                      <a:pt x="34" y="40"/>
                      <a:pt x="35" y="38"/>
                    </a:cubicBezTo>
                    <a:cubicBezTo>
                      <a:pt x="35" y="37"/>
                      <a:pt x="34" y="38"/>
                      <a:pt x="35" y="36"/>
                    </a:cubicBezTo>
                    <a:cubicBezTo>
                      <a:pt x="38" y="30"/>
                      <a:pt x="47" y="27"/>
                      <a:pt x="51" y="23"/>
                    </a:cubicBezTo>
                    <a:cubicBezTo>
                      <a:pt x="60" y="15"/>
                      <a:pt x="71" y="9"/>
                      <a:pt x="82" y="5"/>
                    </a:cubicBezTo>
                    <a:cubicBezTo>
                      <a:pt x="82" y="6"/>
                      <a:pt x="82" y="6"/>
                      <a:pt x="82" y="6"/>
                    </a:cubicBezTo>
                    <a:cubicBezTo>
                      <a:pt x="85" y="2"/>
                      <a:pt x="91" y="5"/>
                      <a:pt x="94" y="2"/>
                    </a:cubicBezTo>
                    <a:cubicBezTo>
                      <a:pt x="95" y="2"/>
                      <a:pt x="97" y="1"/>
                      <a:pt x="97" y="2"/>
                    </a:cubicBezTo>
                    <a:cubicBezTo>
                      <a:pt x="99" y="0"/>
                      <a:pt x="105" y="2"/>
                      <a:pt x="109" y="0"/>
                    </a:cubicBezTo>
                    <a:cubicBezTo>
                      <a:pt x="108" y="1"/>
                      <a:pt x="108" y="1"/>
                      <a:pt x="108" y="1"/>
                    </a:cubicBezTo>
                    <a:cubicBezTo>
                      <a:pt x="113" y="2"/>
                      <a:pt x="117" y="0"/>
                      <a:pt x="121" y="1"/>
                    </a:cubicBezTo>
                    <a:cubicBezTo>
                      <a:pt x="121" y="1"/>
                      <a:pt x="120" y="1"/>
                      <a:pt x="120" y="2"/>
                    </a:cubicBezTo>
                    <a:cubicBezTo>
                      <a:pt x="121" y="3"/>
                      <a:pt x="124" y="0"/>
                      <a:pt x="125" y="3"/>
                    </a:cubicBezTo>
                    <a:cubicBezTo>
                      <a:pt x="126" y="3"/>
                      <a:pt x="125" y="1"/>
                      <a:pt x="125" y="1"/>
                    </a:cubicBezTo>
                    <a:cubicBezTo>
                      <a:pt x="135" y="3"/>
                      <a:pt x="145" y="3"/>
                      <a:pt x="156" y="5"/>
                    </a:cubicBezTo>
                    <a:cubicBezTo>
                      <a:pt x="162" y="9"/>
                      <a:pt x="155" y="10"/>
                      <a:pt x="161" y="10"/>
                    </a:cubicBezTo>
                    <a:cubicBezTo>
                      <a:pt x="161" y="10"/>
                      <a:pt x="162" y="9"/>
                      <a:pt x="161" y="9"/>
                    </a:cubicBezTo>
                    <a:cubicBezTo>
                      <a:pt x="164" y="9"/>
                      <a:pt x="164" y="13"/>
                      <a:pt x="166" y="13"/>
                    </a:cubicBezTo>
                    <a:cubicBezTo>
                      <a:pt x="166" y="11"/>
                      <a:pt x="167" y="12"/>
                      <a:pt x="167" y="11"/>
                    </a:cubicBezTo>
                    <a:cubicBezTo>
                      <a:pt x="171" y="14"/>
                      <a:pt x="171" y="16"/>
                      <a:pt x="175" y="16"/>
                    </a:cubicBezTo>
                    <a:cubicBezTo>
                      <a:pt x="174" y="17"/>
                      <a:pt x="174" y="17"/>
                      <a:pt x="174" y="17"/>
                    </a:cubicBezTo>
                    <a:cubicBezTo>
                      <a:pt x="180" y="16"/>
                      <a:pt x="183" y="20"/>
                      <a:pt x="188" y="19"/>
                    </a:cubicBezTo>
                    <a:cubicBezTo>
                      <a:pt x="208" y="32"/>
                      <a:pt x="224" y="51"/>
                      <a:pt x="233" y="72"/>
                    </a:cubicBezTo>
                    <a:cubicBezTo>
                      <a:pt x="241" y="94"/>
                      <a:pt x="245" y="117"/>
                      <a:pt x="239" y="141"/>
                    </a:cubicBezTo>
                    <a:cubicBezTo>
                      <a:pt x="236" y="146"/>
                      <a:pt x="236" y="146"/>
                      <a:pt x="235" y="152"/>
                    </a:cubicBezTo>
                    <a:cubicBezTo>
                      <a:pt x="235" y="152"/>
                      <a:pt x="235" y="151"/>
                      <a:pt x="234" y="152"/>
                    </a:cubicBezTo>
                    <a:cubicBezTo>
                      <a:pt x="236" y="153"/>
                      <a:pt x="233" y="156"/>
                      <a:pt x="234" y="157"/>
                    </a:cubicBezTo>
                    <a:cubicBezTo>
                      <a:pt x="231" y="165"/>
                      <a:pt x="227" y="172"/>
                      <a:pt x="222" y="180"/>
                    </a:cubicBezTo>
                    <a:cubicBezTo>
                      <a:pt x="223" y="179"/>
                      <a:pt x="222" y="177"/>
                      <a:pt x="221" y="179"/>
                    </a:cubicBezTo>
                    <a:cubicBezTo>
                      <a:pt x="221" y="181"/>
                      <a:pt x="221" y="181"/>
                      <a:pt x="221" y="181"/>
                    </a:cubicBezTo>
                    <a:cubicBezTo>
                      <a:pt x="221" y="181"/>
                      <a:pt x="221" y="181"/>
                      <a:pt x="221" y="181"/>
                    </a:cubicBezTo>
                    <a:cubicBezTo>
                      <a:pt x="220" y="182"/>
                      <a:pt x="221" y="183"/>
                      <a:pt x="222" y="183"/>
                    </a:cubicBezTo>
                    <a:cubicBezTo>
                      <a:pt x="210" y="202"/>
                      <a:pt x="192" y="213"/>
                      <a:pt x="179" y="228"/>
                    </a:cubicBezTo>
                    <a:cubicBezTo>
                      <a:pt x="176" y="230"/>
                      <a:pt x="172" y="236"/>
                      <a:pt x="170" y="240"/>
                    </a:cubicBezTo>
                    <a:cubicBezTo>
                      <a:pt x="159" y="249"/>
                      <a:pt x="153" y="260"/>
                      <a:pt x="152" y="274"/>
                    </a:cubicBezTo>
                    <a:cubicBezTo>
                      <a:pt x="152" y="274"/>
                      <a:pt x="148" y="272"/>
                      <a:pt x="148" y="26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25" name="Freeform 7"/>
              <p:cNvSpPr/>
              <p:nvPr/>
            </p:nvSpPr>
            <p:spPr bwMode="auto">
              <a:xfrm>
                <a:off x="9121775" y="3151188"/>
                <a:ext cx="11112" cy="11113"/>
              </a:xfrm>
              <a:custGeom>
                <a:avLst/>
                <a:gdLst>
                  <a:gd name="T0" fmla="*/ 0 w 3"/>
                  <a:gd name="T1" fmla="*/ 2 h 3"/>
                  <a:gd name="T2" fmla="*/ 3 w 3"/>
                  <a:gd name="T3" fmla="*/ 1 h 3"/>
                  <a:gd name="T4" fmla="*/ 0 w 3"/>
                  <a:gd name="T5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3">
                    <a:moveTo>
                      <a:pt x="0" y="2"/>
                    </a:moveTo>
                    <a:cubicBezTo>
                      <a:pt x="1" y="2"/>
                      <a:pt x="2" y="0"/>
                      <a:pt x="3" y="1"/>
                    </a:cubicBezTo>
                    <a:cubicBezTo>
                      <a:pt x="2" y="2"/>
                      <a:pt x="1" y="3"/>
                      <a:pt x="0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26" name="Freeform 8"/>
              <p:cNvSpPr/>
              <p:nvPr/>
            </p:nvSpPr>
            <p:spPr bwMode="auto">
              <a:xfrm>
                <a:off x="9110663" y="2973388"/>
                <a:ext cx="7937" cy="4763"/>
              </a:xfrm>
              <a:custGeom>
                <a:avLst/>
                <a:gdLst>
                  <a:gd name="T0" fmla="*/ 0 w 2"/>
                  <a:gd name="T1" fmla="*/ 1 h 1"/>
                  <a:gd name="T2" fmla="*/ 0 w 2"/>
                  <a:gd name="T3" fmla="*/ 0 h 1"/>
                  <a:gd name="T4" fmla="*/ 1 w 2"/>
                  <a:gd name="T5" fmla="*/ 1 h 1"/>
                  <a:gd name="T6" fmla="*/ 0 w 2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1">
                    <a:moveTo>
                      <a:pt x="0" y="1"/>
                    </a:moveTo>
                    <a:cubicBezTo>
                      <a:pt x="0" y="1"/>
                      <a:pt x="0" y="0"/>
                      <a:pt x="0" y="0"/>
                    </a:cubicBezTo>
                    <a:cubicBezTo>
                      <a:pt x="1" y="1"/>
                      <a:pt x="2" y="1"/>
                      <a:pt x="1" y="1"/>
                    </a:cubicBezTo>
                    <a:cubicBezTo>
                      <a:pt x="1" y="1"/>
                      <a:pt x="1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27" name="Freeform 9"/>
              <p:cNvSpPr/>
              <p:nvPr/>
            </p:nvSpPr>
            <p:spPr bwMode="auto">
              <a:xfrm>
                <a:off x="9091613" y="2936876"/>
                <a:ext cx="15875" cy="11113"/>
              </a:xfrm>
              <a:custGeom>
                <a:avLst/>
                <a:gdLst>
                  <a:gd name="T0" fmla="*/ 0 w 4"/>
                  <a:gd name="T1" fmla="*/ 0 h 3"/>
                  <a:gd name="T2" fmla="*/ 4 w 4"/>
                  <a:gd name="T3" fmla="*/ 3 h 3"/>
                  <a:gd name="T4" fmla="*/ 0 w 4"/>
                  <a:gd name="T5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3">
                    <a:moveTo>
                      <a:pt x="0" y="0"/>
                    </a:moveTo>
                    <a:cubicBezTo>
                      <a:pt x="1" y="0"/>
                      <a:pt x="3" y="2"/>
                      <a:pt x="4" y="3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28" name="Freeform 10"/>
              <p:cNvSpPr/>
              <p:nvPr/>
            </p:nvSpPr>
            <p:spPr bwMode="auto">
              <a:xfrm>
                <a:off x="9085263" y="2887663"/>
                <a:ext cx="3175" cy="7938"/>
              </a:xfrm>
              <a:custGeom>
                <a:avLst/>
                <a:gdLst>
                  <a:gd name="T0" fmla="*/ 0 w 1"/>
                  <a:gd name="T1" fmla="*/ 1 h 2"/>
                  <a:gd name="T2" fmla="*/ 1 w 1"/>
                  <a:gd name="T3" fmla="*/ 1 h 2"/>
                  <a:gd name="T4" fmla="*/ 0 w 1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1"/>
                    </a:moveTo>
                    <a:cubicBezTo>
                      <a:pt x="0" y="0"/>
                      <a:pt x="0" y="0"/>
                      <a:pt x="1" y="1"/>
                    </a:cubicBezTo>
                    <a:cubicBezTo>
                      <a:pt x="1" y="2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29" name="Freeform 11"/>
              <p:cNvSpPr/>
              <p:nvPr/>
            </p:nvSpPr>
            <p:spPr bwMode="auto">
              <a:xfrm>
                <a:off x="9072563" y="2882901"/>
                <a:ext cx="7937" cy="12700"/>
              </a:xfrm>
              <a:custGeom>
                <a:avLst/>
                <a:gdLst>
                  <a:gd name="T0" fmla="*/ 1 w 2"/>
                  <a:gd name="T1" fmla="*/ 3 h 3"/>
                  <a:gd name="T2" fmla="*/ 1 w 2"/>
                  <a:gd name="T3" fmla="*/ 0 h 3"/>
                  <a:gd name="T4" fmla="*/ 1 w 2"/>
                  <a:gd name="T5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3">
                    <a:moveTo>
                      <a:pt x="1" y="3"/>
                    </a:moveTo>
                    <a:cubicBezTo>
                      <a:pt x="0" y="2"/>
                      <a:pt x="0" y="1"/>
                      <a:pt x="1" y="0"/>
                    </a:cubicBezTo>
                    <a:cubicBezTo>
                      <a:pt x="0" y="1"/>
                      <a:pt x="2" y="2"/>
                      <a:pt x="1" y="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30" name="Freeform 12"/>
              <p:cNvSpPr/>
              <p:nvPr/>
            </p:nvSpPr>
            <p:spPr bwMode="auto">
              <a:xfrm>
                <a:off x="9036050" y="2800351"/>
                <a:ext cx="11112" cy="7938"/>
              </a:xfrm>
              <a:custGeom>
                <a:avLst/>
                <a:gdLst>
                  <a:gd name="T0" fmla="*/ 1 w 3"/>
                  <a:gd name="T1" fmla="*/ 2 h 2"/>
                  <a:gd name="T2" fmla="*/ 1 w 3"/>
                  <a:gd name="T3" fmla="*/ 0 h 2"/>
                  <a:gd name="T4" fmla="*/ 1 w 3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2">
                    <a:moveTo>
                      <a:pt x="1" y="2"/>
                    </a:moveTo>
                    <a:cubicBezTo>
                      <a:pt x="1" y="2"/>
                      <a:pt x="0" y="1"/>
                      <a:pt x="1" y="0"/>
                    </a:cubicBezTo>
                    <a:cubicBezTo>
                      <a:pt x="0" y="1"/>
                      <a:pt x="3" y="2"/>
                      <a:pt x="1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31" name="Freeform 13"/>
              <p:cNvSpPr/>
              <p:nvPr/>
            </p:nvSpPr>
            <p:spPr bwMode="auto">
              <a:xfrm>
                <a:off x="9017000" y="2767013"/>
                <a:ext cx="3175" cy="7938"/>
              </a:xfrm>
              <a:custGeom>
                <a:avLst/>
                <a:gdLst>
                  <a:gd name="T0" fmla="*/ 0 w 1"/>
                  <a:gd name="T1" fmla="*/ 2 h 2"/>
                  <a:gd name="T2" fmla="*/ 0 w 1"/>
                  <a:gd name="T3" fmla="*/ 1 h 2"/>
                  <a:gd name="T4" fmla="*/ 1 w 1"/>
                  <a:gd name="T5" fmla="*/ 1 h 2"/>
                  <a:gd name="T6" fmla="*/ 0 w 1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0" y="2"/>
                    </a:moveTo>
                    <a:cubicBezTo>
                      <a:pt x="0" y="2"/>
                      <a:pt x="0" y="1"/>
                      <a:pt x="0" y="1"/>
                    </a:cubicBezTo>
                    <a:cubicBezTo>
                      <a:pt x="0" y="0"/>
                      <a:pt x="1" y="1"/>
                      <a:pt x="1" y="1"/>
                    </a:cubicBez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32" name="Freeform 14"/>
              <p:cNvSpPr/>
              <p:nvPr/>
            </p:nvSpPr>
            <p:spPr bwMode="auto">
              <a:xfrm>
                <a:off x="9283700" y="2217738"/>
                <a:ext cx="4762" cy="3175"/>
              </a:xfrm>
              <a:custGeom>
                <a:avLst/>
                <a:gdLst>
                  <a:gd name="T0" fmla="*/ 3 w 3"/>
                  <a:gd name="T1" fmla="*/ 0 h 2"/>
                  <a:gd name="T2" fmla="*/ 0 w 3"/>
                  <a:gd name="T3" fmla="*/ 2 h 2"/>
                  <a:gd name="T4" fmla="*/ 0 w 3"/>
                  <a:gd name="T5" fmla="*/ 0 h 2"/>
                  <a:gd name="T6" fmla="*/ 3 w 3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2">
                    <a:moveTo>
                      <a:pt x="3" y="0"/>
                    </a:moveTo>
                    <a:lnTo>
                      <a:pt x="0" y="2"/>
                    </a:lnTo>
                    <a:lnTo>
                      <a:pt x="0" y="0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33" name="Freeform 15"/>
              <p:cNvSpPr/>
              <p:nvPr/>
            </p:nvSpPr>
            <p:spPr bwMode="auto">
              <a:xfrm>
                <a:off x="9588500" y="2297113"/>
                <a:ext cx="7937" cy="3175"/>
              </a:xfrm>
              <a:custGeom>
                <a:avLst/>
                <a:gdLst>
                  <a:gd name="T0" fmla="*/ 1 w 2"/>
                  <a:gd name="T1" fmla="*/ 0 h 1"/>
                  <a:gd name="T2" fmla="*/ 1 w 2"/>
                  <a:gd name="T3" fmla="*/ 1 h 1"/>
                  <a:gd name="T4" fmla="*/ 1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1" y="0"/>
                    </a:moveTo>
                    <a:cubicBezTo>
                      <a:pt x="2" y="0"/>
                      <a:pt x="1" y="1"/>
                      <a:pt x="1" y="1"/>
                    </a:cubicBezTo>
                    <a:cubicBezTo>
                      <a:pt x="0" y="1"/>
                      <a:pt x="2" y="1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34" name="Freeform 16"/>
              <p:cNvSpPr/>
              <p:nvPr/>
            </p:nvSpPr>
            <p:spPr bwMode="auto">
              <a:xfrm>
                <a:off x="9709150" y="2420938"/>
                <a:ext cx="7937" cy="3175"/>
              </a:xfrm>
              <a:custGeom>
                <a:avLst/>
                <a:gdLst>
                  <a:gd name="T0" fmla="*/ 0 w 5"/>
                  <a:gd name="T1" fmla="*/ 2 h 2"/>
                  <a:gd name="T2" fmla="*/ 0 w 5"/>
                  <a:gd name="T3" fmla="*/ 0 h 2"/>
                  <a:gd name="T4" fmla="*/ 5 w 5"/>
                  <a:gd name="T5" fmla="*/ 0 h 2"/>
                  <a:gd name="T6" fmla="*/ 0 w 5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2">
                    <a:moveTo>
                      <a:pt x="0" y="2"/>
                    </a:moveTo>
                    <a:lnTo>
                      <a:pt x="0" y="0"/>
                    </a:lnTo>
                    <a:lnTo>
                      <a:pt x="5" y="0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35" name="Freeform 17"/>
              <p:cNvSpPr/>
              <p:nvPr/>
            </p:nvSpPr>
            <p:spPr bwMode="auto">
              <a:xfrm>
                <a:off x="9107488" y="3151188"/>
                <a:ext cx="22225" cy="6350"/>
              </a:xfrm>
              <a:custGeom>
                <a:avLst/>
                <a:gdLst>
                  <a:gd name="T0" fmla="*/ 4 w 6"/>
                  <a:gd name="T1" fmla="*/ 0 h 2"/>
                  <a:gd name="T2" fmla="*/ 2 w 6"/>
                  <a:gd name="T3" fmla="*/ 1 h 2"/>
                  <a:gd name="T4" fmla="*/ 4 w 6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" h="2">
                    <a:moveTo>
                      <a:pt x="4" y="0"/>
                    </a:moveTo>
                    <a:cubicBezTo>
                      <a:pt x="0" y="1"/>
                      <a:pt x="6" y="2"/>
                      <a:pt x="2" y="1"/>
                    </a:cubicBezTo>
                    <a:cubicBezTo>
                      <a:pt x="2" y="0"/>
                      <a:pt x="3" y="0"/>
                      <a:pt x="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36" name="Freeform 19"/>
              <p:cNvSpPr/>
              <p:nvPr/>
            </p:nvSpPr>
            <p:spPr bwMode="auto">
              <a:xfrm>
                <a:off x="9137650" y="3151188"/>
                <a:ext cx="11112" cy="6350"/>
              </a:xfrm>
              <a:custGeom>
                <a:avLst/>
                <a:gdLst>
                  <a:gd name="T0" fmla="*/ 0 w 3"/>
                  <a:gd name="T1" fmla="*/ 0 h 2"/>
                  <a:gd name="T2" fmla="*/ 1 w 3"/>
                  <a:gd name="T3" fmla="*/ 2 h 2"/>
                  <a:gd name="T4" fmla="*/ 0 w 3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2">
                    <a:moveTo>
                      <a:pt x="0" y="0"/>
                    </a:moveTo>
                    <a:cubicBezTo>
                      <a:pt x="1" y="1"/>
                      <a:pt x="3" y="1"/>
                      <a:pt x="1" y="2"/>
                    </a:cubicBezTo>
                    <a:cubicBezTo>
                      <a:pt x="1" y="2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37" name="Freeform 20"/>
              <p:cNvSpPr/>
              <p:nvPr/>
            </p:nvSpPr>
            <p:spPr bwMode="auto">
              <a:xfrm>
                <a:off x="9377363" y="3168651"/>
                <a:ext cx="7937" cy="7938"/>
              </a:xfrm>
              <a:custGeom>
                <a:avLst/>
                <a:gdLst>
                  <a:gd name="T0" fmla="*/ 1 w 2"/>
                  <a:gd name="T1" fmla="*/ 1 h 2"/>
                  <a:gd name="T2" fmla="*/ 2 w 2"/>
                  <a:gd name="T3" fmla="*/ 1 h 2"/>
                  <a:gd name="T4" fmla="*/ 0 w 2"/>
                  <a:gd name="T5" fmla="*/ 2 h 2"/>
                  <a:gd name="T6" fmla="*/ 1 w 2"/>
                  <a:gd name="T7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1" y="1"/>
                    </a:moveTo>
                    <a:cubicBezTo>
                      <a:pt x="1" y="0"/>
                      <a:pt x="1" y="1"/>
                      <a:pt x="2" y="1"/>
                    </a:cubicBezTo>
                    <a:cubicBezTo>
                      <a:pt x="1" y="1"/>
                      <a:pt x="0" y="2"/>
                      <a:pt x="0" y="2"/>
                    </a:cubicBezTo>
                    <a:cubicBezTo>
                      <a:pt x="0" y="2"/>
                      <a:pt x="0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38" name="Freeform 21"/>
              <p:cNvSpPr/>
              <p:nvPr/>
            </p:nvSpPr>
            <p:spPr bwMode="auto">
              <a:xfrm>
                <a:off x="9415463" y="3181351"/>
                <a:ext cx="22225" cy="3175"/>
              </a:xfrm>
              <a:custGeom>
                <a:avLst/>
                <a:gdLst>
                  <a:gd name="T0" fmla="*/ 6 w 6"/>
                  <a:gd name="T1" fmla="*/ 0 h 1"/>
                  <a:gd name="T2" fmla="*/ 0 w 6"/>
                  <a:gd name="T3" fmla="*/ 1 h 1"/>
                  <a:gd name="T4" fmla="*/ 6 w 6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" h="1">
                    <a:moveTo>
                      <a:pt x="6" y="0"/>
                    </a:moveTo>
                    <a:cubicBezTo>
                      <a:pt x="5" y="1"/>
                      <a:pt x="2" y="1"/>
                      <a:pt x="0" y="1"/>
                    </a:cubicBez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39" name="Freeform 22"/>
              <p:cNvSpPr/>
              <p:nvPr/>
            </p:nvSpPr>
            <p:spPr bwMode="auto">
              <a:xfrm>
                <a:off x="9461500" y="3132138"/>
                <a:ext cx="6350" cy="3175"/>
              </a:xfrm>
              <a:custGeom>
                <a:avLst/>
                <a:gdLst>
                  <a:gd name="T0" fmla="*/ 1 w 2"/>
                  <a:gd name="T1" fmla="*/ 1 h 1"/>
                  <a:gd name="T2" fmla="*/ 2 w 2"/>
                  <a:gd name="T3" fmla="*/ 0 h 1"/>
                  <a:gd name="T4" fmla="*/ 1 w 2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1" y="1"/>
                    </a:moveTo>
                    <a:cubicBezTo>
                      <a:pt x="0" y="1"/>
                      <a:pt x="0" y="0"/>
                      <a:pt x="2" y="0"/>
                    </a:cubicBezTo>
                    <a:cubicBezTo>
                      <a:pt x="2" y="0"/>
                      <a:pt x="1" y="0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40" name="Freeform 23"/>
              <p:cNvSpPr/>
              <p:nvPr/>
            </p:nvSpPr>
            <p:spPr bwMode="auto">
              <a:xfrm>
                <a:off x="9453563" y="3140076"/>
                <a:ext cx="11112" cy="3175"/>
              </a:xfrm>
              <a:custGeom>
                <a:avLst/>
                <a:gdLst>
                  <a:gd name="T0" fmla="*/ 3 w 3"/>
                  <a:gd name="T1" fmla="*/ 1 h 1"/>
                  <a:gd name="T2" fmla="*/ 0 w 3"/>
                  <a:gd name="T3" fmla="*/ 1 h 1"/>
                  <a:gd name="T4" fmla="*/ 3 w 3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1">
                    <a:moveTo>
                      <a:pt x="3" y="1"/>
                    </a:moveTo>
                    <a:cubicBezTo>
                      <a:pt x="2" y="1"/>
                      <a:pt x="1" y="1"/>
                      <a:pt x="0" y="1"/>
                    </a:cubicBezTo>
                    <a:cubicBezTo>
                      <a:pt x="0" y="1"/>
                      <a:pt x="3" y="0"/>
                      <a:pt x="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41" name="Freeform 24"/>
              <p:cNvSpPr/>
              <p:nvPr/>
            </p:nvSpPr>
            <p:spPr bwMode="auto">
              <a:xfrm>
                <a:off x="9332913" y="3157538"/>
                <a:ext cx="11112" cy="7938"/>
              </a:xfrm>
              <a:custGeom>
                <a:avLst/>
                <a:gdLst>
                  <a:gd name="T0" fmla="*/ 3 w 3"/>
                  <a:gd name="T1" fmla="*/ 1 h 2"/>
                  <a:gd name="T2" fmla="*/ 0 w 3"/>
                  <a:gd name="T3" fmla="*/ 2 h 2"/>
                  <a:gd name="T4" fmla="*/ 3 w 3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2">
                    <a:moveTo>
                      <a:pt x="3" y="1"/>
                    </a:moveTo>
                    <a:cubicBezTo>
                      <a:pt x="2" y="1"/>
                      <a:pt x="0" y="2"/>
                      <a:pt x="0" y="2"/>
                    </a:cubicBezTo>
                    <a:cubicBezTo>
                      <a:pt x="0" y="2"/>
                      <a:pt x="3" y="0"/>
                      <a:pt x="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42" name="Freeform 25"/>
              <p:cNvSpPr/>
              <p:nvPr/>
            </p:nvSpPr>
            <p:spPr bwMode="auto">
              <a:xfrm>
                <a:off x="9280525" y="3173413"/>
                <a:ext cx="7937" cy="7938"/>
              </a:xfrm>
              <a:custGeom>
                <a:avLst/>
                <a:gdLst>
                  <a:gd name="T0" fmla="*/ 2 w 2"/>
                  <a:gd name="T1" fmla="*/ 1 h 2"/>
                  <a:gd name="T2" fmla="*/ 1 w 2"/>
                  <a:gd name="T3" fmla="*/ 2 h 2"/>
                  <a:gd name="T4" fmla="*/ 1 w 2"/>
                  <a:gd name="T5" fmla="*/ 0 h 2"/>
                  <a:gd name="T6" fmla="*/ 2 w 2"/>
                  <a:gd name="T7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2" y="1"/>
                    </a:moveTo>
                    <a:cubicBezTo>
                      <a:pt x="1" y="1"/>
                      <a:pt x="1" y="1"/>
                      <a:pt x="1" y="2"/>
                    </a:cubicBezTo>
                    <a:cubicBezTo>
                      <a:pt x="0" y="1"/>
                      <a:pt x="0" y="0"/>
                      <a:pt x="1" y="0"/>
                    </a:cubicBez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43" name="Freeform 26"/>
              <p:cNvSpPr/>
              <p:nvPr/>
            </p:nvSpPr>
            <p:spPr bwMode="auto">
              <a:xfrm>
                <a:off x="9159875" y="3429001"/>
                <a:ext cx="7937" cy="3175"/>
              </a:xfrm>
              <a:custGeom>
                <a:avLst/>
                <a:gdLst>
                  <a:gd name="T0" fmla="*/ 5 w 5"/>
                  <a:gd name="T1" fmla="*/ 0 h 2"/>
                  <a:gd name="T2" fmla="*/ 0 w 5"/>
                  <a:gd name="T3" fmla="*/ 2 h 2"/>
                  <a:gd name="T4" fmla="*/ 2 w 5"/>
                  <a:gd name="T5" fmla="*/ 0 h 2"/>
                  <a:gd name="T6" fmla="*/ 5 w 5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2">
                    <a:moveTo>
                      <a:pt x="5" y="0"/>
                    </a:moveTo>
                    <a:lnTo>
                      <a:pt x="0" y="2"/>
                    </a:lnTo>
                    <a:lnTo>
                      <a:pt x="2" y="0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44" name="Freeform 27"/>
              <p:cNvSpPr/>
              <p:nvPr/>
            </p:nvSpPr>
            <p:spPr bwMode="auto">
              <a:xfrm>
                <a:off x="9239250" y="3417888"/>
                <a:ext cx="6350" cy="7938"/>
              </a:xfrm>
              <a:custGeom>
                <a:avLst/>
                <a:gdLst>
                  <a:gd name="T0" fmla="*/ 2 w 2"/>
                  <a:gd name="T1" fmla="*/ 1 h 2"/>
                  <a:gd name="T2" fmla="*/ 1 w 2"/>
                  <a:gd name="T3" fmla="*/ 1 h 2"/>
                  <a:gd name="T4" fmla="*/ 2 w 2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2" y="1"/>
                    </a:moveTo>
                    <a:cubicBezTo>
                      <a:pt x="1" y="2"/>
                      <a:pt x="1" y="1"/>
                      <a:pt x="1" y="1"/>
                    </a:cubicBezTo>
                    <a:cubicBezTo>
                      <a:pt x="2" y="0"/>
                      <a:pt x="0" y="2"/>
                      <a:pt x="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45" name="Freeform 28"/>
              <p:cNvSpPr/>
              <p:nvPr/>
            </p:nvSpPr>
            <p:spPr bwMode="auto">
              <a:xfrm>
                <a:off x="9291638" y="3522663"/>
                <a:ext cx="0" cy="7938"/>
              </a:xfrm>
              <a:custGeom>
                <a:avLst/>
                <a:gdLst>
                  <a:gd name="T0" fmla="*/ 5 h 5"/>
                  <a:gd name="T1" fmla="*/ 5 h 5"/>
                  <a:gd name="T2" fmla="*/ 0 h 5"/>
                  <a:gd name="T3" fmla="*/ 5 h 5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5">
                    <a:moveTo>
                      <a:pt x="0" y="5"/>
                    </a:moveTo>
                    <a:lnTo>
                      <a:pt x="0" y="5"/>
                    </a:lnTo>
                    <a:lnTo>
                      <a:pt x="0" y="0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46" name="Freeform 29"/>
              <p:cNvSpPr/>
              <p:nvPr/>
            </p:nvSpPr>
            <p:spPr bwMode="auto">
              <a:xfrm>
                <a:off x="9261475" y="2627313"/>
                <a:ext cx="7937" cy="0"/>
              </a:xfrm>
              <a:custGeom>
                <a:avLst/>
                <a:gdLst>
                  <a:gd name="T0" fmla="*/ 1 w 2"/>
                  <a:gd name="T1" fmla="*/ 1 w 2"/>
                  <a:gd name="T2" fmla="*/ 1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1" y="0"/>
                    </a:moveTo>
                    <a:cubicBezTo>
                      <a:pt x="1" y="0"/>
                      <a:pt x="0" y="0"/>
                      <a:pt x="1" y="0"/>
                    </a:cubicBezTo>
                    <a:cubicBezTo>
                      <a:pt x="1" y="0"/>
                      <a:pt x="2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47" name="Freeform 30"/>
              <p:cNvSpPr/>
              <p:nvPr/>
            </p:nvSpPr>
            <p:spPr bwMode="auto">
              <a:xfrm>
                <a:off x="9234488" y="2605088"/>
                <a:ext cx="298450" cy="488950"/>
              </a:xfrm>
              <a:custGeom>
                <a:avLst/>
                <a:gdLst>
                  <a:gd name="T0" fmla="*/ 21 w 79"/>
                  <a:gd name="T1" fmla="*/ 105 h 130"/>
                  <a:gd name="T2" fmla="*/ 21 w 79"/>
                  <a:gd name="T3" fmla="*/ 99 h 130"/>
                  <a:gd name="T4" fmla="*/ 18 w 79"/>
                  <a:gd name="T5" fmla="*/ 86 h 130"/>
                  <a:gd name="T6" fmla="*/ 19 w 79"/>
                  <a:gd name="T7" fmla="*/ 81 h 130"/>
                  <a:gd name="T8" fmla="*/ 23 w 79"/>
                  <a:gd name="T9" fmla="*/ 67 h 130"/>
                  <a:gd name="T10" fmla="*/ 24 w 79"/>
                  <a:gd name="T11" fmla="*/ 63 h 130"/>
                  <a:gd name="T12" fmla="*/ 24 w 79"/>
                  <a:gd name="T13" fmla="*/ 55 h 130"/>
                  <a:gd name="T14" fmla="*/ 26 w 79"/>
                  <a:gd name="T15" fmla="*/ 49 h 130"/>
                  <a:gd name="T16" fmla="*/ 29 w 79"/>
                  <a:gd name="T17" fmla="*/ 45 h 130"/>
                  <a:gd name="T18" fmla="*/ 28 w 79"/>
                  <a:gd name="T19" fmla="*/ 41 h 130"/>
                  <a:gd name="T20" fmla="*/ 29 w 79"/>
                  <a:gd name="T21" fmla="*/ 33 h 130"/>
                  <a:gd name="T22" fmla="*/ 32 w 79"/>
                  <a:gd name="T23" fmla="*/ 29 h 130"/>
                  <a:gd name="T24" fmla="*/ 33 w 79"/>
                  <a:gd name="T25" fmla="*/ 24 h 130"/>
                  <a:gd name="T26" fmla="*/ 38 w 79"/>
                  <a:gd name="T27" fmla="*/ 20 h 130"/>
                  <a:gd name="T28" fmla="*/ 43 w 79"/>
                  <a:gd name="T29" fmla="*/ 14 h 130"/>
                  <a:gd name="T30" fmla="*/ 52 w 79"/>
                  <a:gd name="T31" fmla="*/ 11 h 130"/>
                  <a:gd name="T32" fmla="*/ 56 w 79"/>
                  <a:gd name="T33" fmla="*/ 8 h 130"/>
                  <a:gd name="T34" fmla="*/ 60 w 79"/>
                  <a:gd name="T35" fmla="*/ 9 h 130"/>
                  <a:gd name="T36" fmla="*/ 63 w 79"/>
                  <a:gd name="T37" fmla="*/ 7 h 130"/>
                  <a:gd name="T38" fmla="*/ 64 w 79"/>
                  <a:gd name="T39" fmla="*/ 7 h 130"/>
                  <a:gd name="T40" fmla="*/ 68 w 79"/>
                  <a:gd name="T41" fmla="*/ 7 h 130"/>
                  <a:gd name="T42" fmla="*/ 73 w 79"/>
                  <a:gd name="T43" fmla="*/ 15 h 130"/>
                  <a:gd name="T44" fmla="*/ 74 w 79"/>
                  <a:gd name="T45" fmla="*/ 17 h 130"/>
                  <a:gd name="T46" fmla="*/ 62 w 79"/>
                  <a:gd name="T47" fmla="*/ 28 h 130"/>
                  <a:gd name="T48" fmla="*/ 57 w 79"/>
                  <a:gd name="T49" fmla="*/ 30 h 130"/>
                  <a:gd name="T50" fmla="*/ 53 w 79"/>
                  <a:gd name="T51" fmla="*/ 31 h 130"/>
                  <a:gd name="T52" fmla="*/ 43 w 79"/>
                  <a:gd name="T53" fmla="*/ 33 h 130"/>
                  <a:gd name="T54" fmla="*/ 41 w 79"/>
                  <a:gd name="T55" fmla="*/ 28 h 130"/>
                  <a:gd name="T56" fmla="*/ 38 w 79"/>
                  <a:gd name="T57" fmla="*/ 33 h 130"/>
                  <a:gd name="T58" fmla="*/ 35 w 79"/>
                  <a:gd name="T59" fmla="*/ 38 h 130"/>
                  <a:gd name="T60" fmla="*/ 30 w 79"/>
                  <a:gd name="T61" fmla="*/ 36 h 130"/>
                  <a:gd name="T62" fmla="*/ 28 w 79"/>
                  <a:gd name="T63" fmla="*/ 38 h 130"/>
                  <a:gd name="T64" fmla="*/ 26 w 79"/>
                  <a:gd name="T65" fmla="*/ 36 h 130"/>
                  <a:gd name="T66" fmla="*/ 23 w 79"/>
                  <a:gd name="T67" fmla="*/ 32 h 130"/>
                  <a:gd name="T68" fmla="*/ 18 w 79"/>
                  <a:gd name="T69" fmla="*/ 35 h 130"/>
                  <a:gd name="T70" fmla="*/ 17 w 79"/>
                  <a:gd name="T71" fmla="*/ 33 h 130"/>
                  <a:gd name="T72" fmla="*/ 13 w 79"/>
                  <a:gd name="T73" fmla="*/ 34 h 130"/>
                  <a:gd name="T74" fmla="*/ 9 w 79"/>
                  <a:gd name="T75" fmla="*/ 32 h 130"/>
                  <a:gd name="T76" fmla="*/ 12 w 79"/>
                  <a:gd name="T77" fmla="*/ 28 h 130"/>
                  <a:gd name="T78" fmla="*/ 4 w 79"/>
                  <a:gd name="T79" fmla="*/ 28 h 130"/>
                  <a:gd name="T80" fmla="*/ 3 w 79"/>
                  <a:gd name="T81" fmla="*/ 15 h 130"/>
                  <a:gd name="T82" fmla="*/ 4 w 79"/>
                  <a:gd name="T83" fmla="*/ 12 h 130"/>
                  <a:gd name="T84" fmla="*/ 4 w 79"/>
                  <a:gd name="T85" fmla="*/ 7 h 130"/>
                  <a:gd name="T86" fmla="*/ 6 w 79"/>
                  <a:gd name="T87" fmla="*/ 9 h 130"/>
                  <a:gd name="T88" fmla="*/ 4 w 79"/>
                  <a:gd name="T89" fmla="*/ 14 h 130"/>
                  <a:gd name="T90" fmla="*/ 13 w 79"/>
                  <a:gd name="T91" fmla="*/ 17 h 130"/>
                  <a:gd name="T92" fmla="*/ 25 w 79"/>
                  <a:gd name="T93" fmla="*/ 19 h 130"/>
                  <a:gd name="T94" fmla="*/ 41 w 79"/>
                  <a:gd name="T95" fmla="*/ 17 h 130"/>
                  <a:gd name="T96" fmla="*/ 52 w 79"/>
                  <a:gd name="T97" fmla="*/ 14 h 130"/>
                  <a:gd name="T98" fmla="*/ 57 w 79"/>
                  <a:gd name="T99" fmla="*/ 10 h 130"/>
                  <a:gd name="T100" fmla="*/ 61 w 79"/>
                  <a:gd name="T101" fmla="*/ 12 h 130"/>
                  <a:gd name="T102" fmla="*/ 66 w 79"/>
                  <a:gd name="T103" fmla="*/ 24 h 130"/>
                  <a:gd name="T104" fmla="*/ 57 w 79"/>
                  <a:gd name="T105" fmla="*/ 25 h 130"/>
                  <a:gd name="T106" fmla="*/ 49 w 79"/>
                  <a:gd name="T107" fmla="*/ 28 h 130"/>
                  <a:gd name="T108" fmla="*/ 41 w 79"/>
                  <a:gd name="T109" fmla="*/ 37 h 130"/>
                  <a:gd name="T110" fmla="*/ 34 w 79"/>
                  <a:gd name="T111" fmla="*/ 80 h 130"/>
                  <a:gd name="T112" fmla="*/ 32 w 79"/>
                  <a:gd name="T113" fmla="*/ 92 h 130"/>
                  <a:gd name="T114" fmla="*/ 20 w 79"/>
                  <a:gd name="T115" fmla="*/ 127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79" h="130">
                    <a:moveTo>
                      <a:pt x="20" y="127"/>
                    </a:moveTo>
                    <a:cubicBezTo>
                      <a:pt x="16" y="125"/>
                      <a:pt x="20" y="121"/>
                      <a:pt x="18" y="118"/>
                    </a:cubicBezTo>
                    <a:cubicBezTo>
                      <a:pt x="17" y="118"/>
                      <a:pt x="20" y="118"/>
                      <a:pt x="20" y="118"/>
                    </a:cubicBezTo>
                    <a:cubicBezTo>
                      <a:pt x="16" y="115"/>
                      <a:pt x="18" y="111"/>
                      <a:pt x="21" y="107"/>
                    </a:cubicBezTo>
                    <a:cubicBezTo>
                      <a:pt x="22" y="108"/>
                      <a:pt x="22" y="108"/>
                      <a:pt x="22" y="108"/>
                    </a:cubicBezTo>
                    <a:cubicBezTo>
                      <a:pt x="23" y="107"/>
                      <a:pt x="20" y="106"/>
                      <a:pt x="21" y="105"/>
                    </a:cubicBezTo>
                    <a:cubicBezTo>
                      <a:pt x="21" y="105"/>
                      <a:pt x="21" y="106"/>
                      <a:pt x="22" y="106"/>
                    </a:cubicBezTo>
                    <a:cubicBezTo>
                      <a:pt x="21" y="105"/>
                      <a:pt x="21" y="104"/>
                      <a:pt x="20" y="104"/>
                    </a:cubicBezTo>
                    <a:cubicBezTo>
                      <a:pt x="21" y="104"/>
                      <a:pt x="22" y="104"/>
                      <a:pt x="23" y="104"/>
                    </a:cubicBezTo>
                    <a:cubicBezTo>
                      <a:pt x="21" y="103"/>
                      <a:pt x="21" y="103"/>
                      <a:pt x="21" y="103"/>
                    </a:cubicBezTo>
                    <a:cubicBezTo>
                      <a:pt x="17" y="102"/>
                      <a:pt x="22" y="100"/>
                      <a:pt x="20" y="99"/>
                    </a:cubicBezTo>
                    <a:cubicBezTo>
                      <a:pt x="21" y="99"/>
                      <a:pt x="21" y="99"/>
                      <a:pt x="21" y="99"/>
                    </a:cubicBezTo>
                    <a:cubicBezTo>
                      <a:pt x="19" y="97"/>
                      <a:pt x="19" y="94"/>
                      <a:pt x="19" y="91"/>
                    </a:cubicBezTo>
                    <a:cubicBezTo>
                      <a:pt x="19" y="91"/>
                      <a:pt x="20" y="91"/>
                      <a:pt x="21" y="91"/>
                    </a:cubicBezTo>
                    <a:cubicBezTo>
                      <a:pt x="19" y="91"/>
                      <a:pt x="19" y="90"/>
                      <a:pt x="19" y="89"/>
                    </a:cubicBezTo>
                    <a:cubicBezTo>
                      <a:pt x="21" y="89"/>
                      <a:pt x="17" y="88"/>
                      <a:pt x="18" y="87"/>
                    </a:cubicBezTo>
                    <a:cubicBezTo>
                      <a:pt x="19" y="87"/>
                      <a:pt x="19" y="87"/>
                      <a:pt x="19" y="87"/>
                    </a:cubicBezTo>
                    <a:cubicBezTo>
                      <a:pt x="17" y="86"/>
                      <a:pt x="20" y="86"/>
                      <a:pt x="18" y="86"/>
                    </a:cubicBezTo>
                    <a:cubicBezTo>
                      <a:pt x="19" y="85"/>
                      <a:pt x="19" y="85"/>
                      <a:pt x="19" y="85"/>
                    </a:cubicBezTo>
                    <a:cubicBezTo>
                      <a:pt x="17" y="85"/>
                      <a:pt x="21" y="85"/>
                      <a:pt x="19" y="84"/>
                    </a:cubicBezTo>
                    <a:cubicBezTo>
                      <a:pt x="19" y="84"/>
                      <a:pt x="19" y="84"/>
                      <a:pt x="19" y="84"/>
                    </a:cubicBezTo>
                    <a:cubicBezTo>
                      <a:pt x="18" y="83"/>
                      <a:pt x="20" y="83"/>
                      <a:pt x="19" y="83"/>
                    </a:cubicBezTo>
                    <a:cubicBezTo>
                      <a:pt x="20" y="83"/>
                      <a:pt x="20" y="83"/>
                      <a:pt x="20" y="83"/>
                    </a:cubicBezTo>
                    <a:cubicBezTo>
                      <a:pt x="19" y="82"/>
                      <a:pt x="21" y="81"/>
                      <a:pt x="19" y="81"/>
                    </a:cubicBezTo>
                    <a:cubicBezTo>
                      <a:pt x="20" y="81"/>
                      <a:pt x="19" y="82"/>
                      <a:pt x="22" y="82"/>
                    </a:cubicBezTo>
                    <a:cubicBezTo>
                      <a:pt x="20" y="78"/>
                      <a:pt x="21" y="75"/>
                      <a:pt x="22" y="71"/>
                    </a:cubicBezTo>
                    <a:cubicBezTo>
                      <a:pt x="22" y="71"/>
                      <a:pt x="23" y="71"/>
                      <a:pt x="23" y="71"/>
                    </a:cubicBezTo>
                    <a:cubicBezTo>
                      <a:pt x="23" y="71"/>
                      <a:pt x="23" y="70"/>
                      <a:pt x="22" y="69"/>
                    </a:cubicBezTo>
                    <a:cubicBezTo>
                      <a:pt x="22" y="69"/>
                      <a:pt x="23" y="69"/>
                      <a:pt x="24" y="69"/>
                    </a:cubicBezTo>
                    <a:cubicBezTo>
                      <a:pt x="24" y="69"/>
                      <a:pt x="22" y="68"/>
                      <a:pt x="23" y="67"/>
                    </a:cubicBezTo>
                    <a:cubicBezTo>
                      <a:pt x="24" y="68"/>
                      <a:pt x="24" y="68"/>
                      <a:pt x="24" y="68"/>
                    </a:cubicBezTo>
                    <a:cubicBezTo>
                      <a:pt x="23" y="67"/>
                      <a:pt x="23" y="66"/>
                      <a:pt x="23" y="66"/>
                    </a:cubicBezTo>
                    <a:cubicBezTo>
                      <a:pt x="23" y="66"/>
                      <a:pt x="24" y="66"/>
                      <a:pt x="24" y="66"/>
                    </a:cubicBezTo>
                    <a:cubicBezTo>
                      <a:pt x="23" y="65"/>
                      <a:pt x="25" y="65"/>
                      <a:pt x="24" y="64"/>
                    </a:cubicBezTo>
                    <a:cubicBezTo>
                      <a:pt x="25" y="65"/>
                      <a:pt x="25" y="65"/>
                      <a:pt x="25" y="65"/>
                    </a:cubicBezTo>
                    <a:cubicBezTo>
                      <a:pt x="27" y="64"/>
                      <a:pt x="23" y="64"/>
                      <a:pt x="24" y="63"/>
                    </a:cubicBezTo>
                    <a:cubicBezTo>
                      <a:pt x="25" y="63"/>
                      <a:pt x="25" y="63"/>
                      <a:pt x="25" y="63"/>
                    </a:cubicBezTo>
                    <a:cubicBezTo>
                      <a:pt x="23" y="62"/>
                      <a:pt x="24" y="61"/>
                      <a:pt x="24" y="60"/>
                    </a:cubicBezTo>
                    <a:cubicBezTo>
                      <a:pt x="24" y="60"/>
                      <a:pt x="24" y="60"/>
                      <a:pt x="24" y="60"/>
                    </a:cubicBezTo>
                    <a:cubicBezTo>
                      <a:pt x="24" y="59"/>
                      <a:pt x="25" y="58"/>
                      <a:pt x="24" y="57"/>
                    </a:cubicBezTo>
                    <a:cubicBezTo>
                      <a:pt x="25" y="57"/>
                      <a:pt x="27" y="58"/>
                      <a:pt x="27" y="57"/>
                    </a:cubicBezTo>
                    <a:cubicBezTo>
                      <a:pt x="25" y="56"/>
                      <a:pt x="26" y="55"/>
                      <a:pt x="24" y="55"/>
                    </a:cubicBezTo>
                    <a:cubicBezTo>
                      <a:pt x="24" y="54"/>
                      <a:pt x="26" y="53"/>
                      <a:pt x="25" y="52"/>
                    </a:cubicBezTo>
                    <a:cubicBezTo>
                      <a:pt x="26" y="53"/>
                      <a:pt x="28" y="53"/>
                      <a:pt x="28" y="53"/>
                    </a:cubicBezTo>
                    <a:cubicBezTo>
                      <a:pt x="29" y="53"/>
                      <a:pt x="29" y="53"/>
                      <a:pt x="29" y="53"/>
                    </a:cubicBezTo>
                    <a:cubicBezTo>
                      <a:pt x="30" y="54"/>
                      <a:pt x="29" y="54"/>
                      <a:pt x="30" y="54"/>
                    </a:cubicBezTo>
                    <a:cubicBezTo>
                      <a:pt x="30" y="53"/>
                      <a:pt x="29" y="52"/>
                      <a:pt x="30" y="52"/>
                    </a:cubicBezTo>
                    <a:cubicBezTo>
                      <a:pt x="29" y="51"/>
                      <a:pt x="26" y="50"/>
                      <a:pt x="26" y="49"/>
                    </a:cubicBezTo>
                    <a:cubicBezTo>
                      <a:pt x="27" y="49"/>
                      <a:pt x="29" y="49"/>
                      <a:pt x="29" y="50"/>
                    </a:cubicBezTo>
                    <a:cubicBezTo>
                      <a:pt x="26" y="47"/>
                      <a:pt x="26" y="47"/>
                      <a:pt x="26" y="47"/>
                    </a:cubicBezTo>
                    <a:cubicBezTo>
                      <a:pt x="26" y="46"/>
                      <a:pt x="27" y="47"/>
                      <a:pt x="27" y="47"/>
                    </a:cubicBezTo>
                    <a:cubicBezTo>
                      <a:pt x="26" y="46"/>
                      <a:pt x="26" y="46"/>
                      <a:pt x="26" y="46"/>
                    </a:cubicBezTo>
                    <a:cubicBezTo>
                      <a:pt x="26" y="46"/>
                      <a:pt x="26" y="44"/>
                      <a:pt x="28" y="45"/>
                    </a:cubicBezTo>
                    <a:cubicBezTo>
                      <a:pt x="29" y="45"/>
                      <a:pt x="28" y="45"/>
                      <a:pt x="29" y="45"/>
                    </a:cubicBezTo>
                    <a:cubicBezTo>
                      <a:pt x="29" y="45"/>
                      <a:pt x="28" y="44"/>
                      <a:pt x="29" y="44"/>
                    </a:cubicBezTo>
                    <a:cubicBezTo>
                      <a:pt x="29" y="44"/>
                      <a:pt x="29" y="44"/>
                      <a:pt x="29" y="44"/>
                    </a:cubicBezTo>
                    <a:cubicBezTo>
                      <a:pt x="29" y="44"/>
                      <a:pt x="28" y="42"/>
                      <a:pt x="27" y="42"/>
                    </a:cubicBezTo>
                    <a:cubicBezTo>
                      <a:pt x="27" y="43"/>
                      <a:pt x="28" y="43"/>
                      <a:pt x="28" y="43"/>
                    </a:cubicBezTo>
                    <a:cubicBezTo>
                      <a:pt x="27" y="42"/>
                      <a:pt x="27" y="41"/>
                      <a:pt x="27" y="41"/>
                    </a:cubicBezTo>
                    <a:cubicBezTo>
                      <a:pt x="27" y="41"/>
                      <a:pt x="28" y="41"/>
                      <a:pt x="28" y="41"/>
                    </a:cubicBezTo>
                    <a:cubicBezTo>
                      <a:pt x="27" y="40"/>
                      <a:pt x="27" y="39"/>
                      <a:pt x="26" y="38"/>
                    </a:cubicBezTo>
                    <a:cubicBezTo>
                      <a:pt x="25" y="37"/>
                      <a:pt x="28" y="39"/>
                      <a:pt x="27" y="39"/>
                    </a:cubicBezTo>
                    <a:cubicBezTo>
                      <a:pt x="29" y="38"/>
                      <a:pt x="27" y="35"/>
                      <a:pt x="29" y="35"/>
                    </a:cubicBezTo>
                    <a:cubicBezTo>
                      <a:pt x="29" y="35"/>
                      <a:pt x="28" y="35"/>
                      <a:pt x="28" y="35"/>
                    </a:cubicBezTo>
                    <a:cubicBezTo>
                      <a:pt x="28" y="34"/>
                      <a:pt x="30" y="35"/>
                      <a:pt x="29" y="34"/>
                    </a:cubicBezTo>
                    <a:cubicBezTo>
                      <a:pt x="30" y="35"/>
                      <a:pt x="29" y="34"/>
                      <a:pt x="29" y="33"/>
                    </a:cubicBezTo>
                    <a:cubicBezTo>
                      <a:pt x="29" y="33"/>
                      <a:pt x="30" y="33"/>
                      <a:pt x="30" y="34"/>
                    </a:cubicBezTo>
                    <a:cubicBezTo>
                      <a:pt x="29" y="33"/>
                      <a:pt x="29" y="30"/>
                      <a:pt x="31" y="29"/>
                    </a:cubicBezTo>
                    <a:cubicBezTo>
                      <a:pt x="31" y="29"/>
                      <a:pt x="30" y="28"/>
                      <a:pt x="30" y="27"/>
                    </a:cubicBezTo>
                    <a:cubicBezTo>
                      <a:pt x="31" y="28"/>
                      <a:pt x="31" y="28"/>
                      <a:pt x="31" y="28"/>
                    </a:cubicBezTo>
                    <a:cubicBezTo>
                      <a:pt x="32" y="28"/>
                      <a:pt x="32" y="27"/>
                      <a:pt x="33" y="28"/>
                    </a:cubicBezTo>
                    <a:cubicBezTo>
                      <a:pt x="32" y="26"/>
                      <a:pt x="32" y="31"/>
                      <a:pt x="32" y="29"/>
                    </a:cubicBezTo>
                    <a:cubicBezTo>
                      <a:pt x="33" y="30"/>
                      <a:pt x="31" y="27"/>
                      <a:pt x="32" y="28"/>
                    </a:cubicBezTo>
                    <a:cubicBezTo>
                      <a:pt x="32" y="28"/>
                      <a:pt x="31" y="26"/>
                      <a:pt x="33" y="26"/>
                    </a:cubicBezTo>
                    <a:cubicBezTo>
                      <a:pt x="33" y="26"/>
                      <a:pt x="34" y="28"/>
                      <a:pt x="34" y="27"/>
                    </a:cubicBezTo>
                    <a:cubicBezTo>
                      <a:pt x="35" y="26"/>
                      <a:pt x="34" y="27"/>
                      <a:pt x="34" y="26"/>
                    </a:cubicBezTo>
                    <a:cubicBezTo>
                      <a:pt x="34" y="25"/>
                      <a:pt x="34" y="25"/>
                      <a:pt x="34" y="25"/>
                    </a:cubicBezTo>
                    <a:cubicBezTo>
                      <a:pt x="33" y="24"/>
                      <a:pt x="34" y="25"/>
                      <a:pt x="33" y="24"/>
                    </a:cubicBezTo>
                    <a:cubicBezTo>
                      <a:pt x="34" y="25"/>
                      <a:pt x="33" y="22"/>
                      <a:pt x="35" y="24"/>
                    </a:cubicBezTo>
                    <a:cubicBezTo>
                      <a:pt x="36" y="25"/>
                      <a:pt x="36" y="25"/>
                      <a:pt x="36" y="25"/>
                    </a:cubicBezTo>
                    <a:cubicBezTo>
                      <a:pt x="36" y="25"/>
                      <a:pt x="35" y="23"/>
                      <a:pt x="35" y="23"/>
                    </a:cubicBezTo>
                    <a:cubicBezTo>
                      <a:pt x="36" y="23"/>
                      <a:pt x="36" y="23"/>
                      <a:pt x="36" y="23"/>
                    </a:cubicBezTo>
                    <a:cubicBezTo>
                      <a:pt x="33" y="21"/>
                      <a:pt x="36" y="22"/>
                      <a:pt x="35" y="21"/>
                    </a:cubicBezTo>
                    <a:cubicBezTo>
                      <a:pt x="36" y="21"/>
                      <a:pt x="37" y="19"/>
                      <a:pt x="38" y="20"/>
                    </a:cubicBezTo>
                    <a:cubicBezTo>
                      <a:pt x="38" y="19"/>
                      <a:pt x="38" y="18"/>
                      <a:pt x="39" y="17"/>
                    </a:cubicBezTo>
                    <a:cubicBezTo>
                      <a:pt x="39" y="18"/>
                      <a:pt x="39" y="18"/>
                      <a:pt x="39" y="18"/>
                    </a:cubicBezTo>
                    <a:cubicBezTo>
                      <a:pt x="40" y="19"/>
                      <a:pt x="40" y="18"/>
                      <a:pt x="40" y="17"/>
                    </a:cubicBezTo>
                    <a:cubicBezTo>
                      <a:pt x="40" y="18"/>
                      <a:pt x="41" y="18"/>
                      <a:pt x="42" y="18"/>
                    </a:cubicBezTo>
                    <a:cubicBezTo>
                      <a:pt x="42" y="17"/>
                      <a:pt x="41" y="16"/>
                      <a:pt x="41" y="15"/>
                    </a:cubicBezTo>
                    <a:cubicBezTo>
                      <a:pt x="43" y="17"/>
                      <a:pt x="41" y="13"/>
                      <a:pt x="43" y="14"/>
                    </a:cubicBezTo>
                    <a:cubicBezTo>
                      <a:pt x="43" y="15"/>
                      <a:pt x="43" y="16"/>
                      <a:pt x="44" y="16"/>
                    </a:cubicBezTo>
                    <a:cubicBezTo>
                      <a:pt x="46" y="18"/>
                      <a:pt x="44" y="14"/>
                      <a:pt x="46" y="14"/>
                    </a:cubicBezTo>
                    <a:cubicBezTo>
                      <a:pt x="44" y="13"/>
                      <a:pt x="44" y="13"/>
                      <a:pt x="44" y="13"/>
                    </a:cubicBezTo>
                    <a:cubicBezTo>
                      <a:pt x="45" y="13"/>
                      <a:pt x="45" y="11"/>
                      <a:pt x="46" y="13"/>
                    </a:cubicBezTo>
                    <a:cubicBezTo>
                      <a:pt x="46" y="12"/>
                      <a:pt x="47" y="12"/>
                      <a:pt x="46" y="11"/>
                    </a:cubicBezTo>
                    <a:cubicBezTo>
                      <a:pt x="48" y="11"/>
                      <a:pt x="50" y="7"/>
                      <a:pt x="52" y="11"/>
                    </a:cubicBezTo>
                    <a:cubicBezTo>
                      <a:pt x="52" y="10"/>
                      <a:pt x="53" y="11"/>
                      <a:pt x="52" y="10"/>
                    </a:cubicBezTo>
                    <a:cubicBezTo>
                      <a:pt x="52" y="9"/>
                      <a:pt x="52" y="11"/>
                      <a:pt x="52" y="10"/>
                    </a:cubicBezTo>
                    <a:cubicBezTo>
                      <a:pt x="52" y="10"/>
                      <a:pt x="52" y="9"/>
                      <a:pt x="52" y="9"/>
                    </a:cubicBezTo>
                    <a:cubicBezTo>
                      <a:pt x="52" y="9"/>
                      <a:pt x="53" y="9"/>
                      <a:pt x="53" y="11"/>
                    </a:cubicBezTo>
                    <a:cubicBezTo>
                      <a:pt x="55" y="12"/>
                      <a:pt x="53" y="7"/>
                      <a:pt x="55" y="7"/>
                    </a:cubicBezTo>
                    <a:cubicBezTo>
                      <a:pt x="55" y="8"/>
                      <a:pt x="55" y="9"/>
                      <a:pt x="56" y="8"/>
                    </a:cubicBezTo>
                    <a:cubicBezTo>
                      <a:pt x="56" y="7"/>
                      <a:pt x="56" y="7"/>
                      <a:pt x="56" y="7"/>
                    </a:cubicBezTo>
                    <a:cubicBezTo>
                      <a:pt x="57" y="7"/>
                      <a:pt x="57" y="8"/>
                      <a:pt x="57" y="10"/>
                    </a:cubicBezTo>
                    <a:cubicBezTo>
                      <a:pt x="58" y="9"/>
                      <a:pt x="58" y="9"/>
                      <a:pt x="59" y="8"/>
                    </a:cubicBezTo>
                    <a:cubicBezTo>
                      <a:pt x="59" y="10"/>
                      <a:pt x="59" y="10"/>
                      <a:pt x="59" y="10"/>
                    </a:cubicBezTo>
                    <a:cubicBezTo>
                      <a:pt x="59" y="9"/>
                      <a:pt x="60" y="9"/>
                      <a:pt x="60" y="9"/>
                    </a:cubicBezTo>
                    <a:cubicBezTo>
                      <a:pt x="60" y="9"/>
                      <a:pt x="60" y="9"/>
                      <a:pt x="60" y="9"/>
                    </a:cubicBezTo>
                    <a:cubicBezTo>
                      <a:pt x="60" y="10"/>
                      <a:pt x="60" y="9"/>
                      <a:pt x="61" y="9"/>
                    </a:cubicBezTo>
                    <a:cubicBezTo>
                      <a:pt x="61" y="8"/>
                      <a:pt x="60" y="8"/>
                      <a:pt x="59" y="8"/>
                    </a:cubicBezTo>
                    <a:cubicBezTo>
                      <a:pt x="60" y="7"/>
                      <a:pt x="60" y="7"/>
                      <a:pt x="60" y="6"/>
                    </a:cubicBezTo>
                    <a:cubicBezTo>
                      <a:pt x="60" y="8"/>
                      <a:pt x="61" y="7"/>
                      <a:pt x="62" y="7"/>
                    </a:cubicBezTo>
                    <a:cubicBezTo>
                      <a:pt x="62" y="8"/>
                      <a:pt x="62" y="6"/>
                      <a:pt x="62" y="6"/>
                    </a:cubicBezTo>
                    <a:cubicBezTo>
                      <a:pt x="62" y="7"/>
                      <a:pt x="63" y="6"/>
                      <a:pt x="63" y="7"/>
                    </a:cubicBezTo>
                    <a:cubicBezTo>
                      <a:pt x="63" y="8"/>
                      <a:pt x="62" y="7"/>
                      <a:pt x="62" y="7"/>
                    </a:cubicBezTo>
                    <a:cubicBezTo>
                      <a:pt x="63" y="8"/>
                      <a:pt x="63" y="9"/>
                      <a:pt x="63" y="8"/>
                    </a:cubicBezTo>
                    <a:cubicBezTo>
                      <a:pt x="64" y="7"/>
                      <a:pt x="63" y="5"/>
                      <a:pt x="64" y="6"/>
                    </a:cubicBezTo>
                    <a:cubicBezTo>
                      <a:pt x="64" y="8"/>
                      <a:pt x="64" y="8"/>
                      <a:pt x="64" y="8"/>
                    </a:cubicBezTo>
                    <a:cubicBezTo>
                      <a:pt x="64" y="8"/>
                      <a:pt x="64" y="8"/>
                      <a:pt x="64" y="8"/>
                    </a:cubicBezTo>
                    <a:cubicBezTo>
                      <a:pt x="64" y="7"/>
                      <a:pt x="64" y="7"/>
                      <a:pt x="64" y="7"/>
                    </a:cubicBezTo>
                    <a:cubicBezTo>
                      <a:pt x="65" y="8"/>
                      <a:pt x="65" y="8"/>
                      <a:pt x="65" y="8"/>
                    </a:cubicBezTo>
                    <a:cubicBezTo>
                      <a:pt x="65" y="6"/>
                      <a:pt x="66" y="7"/>
                      <a:pt x="66" y="6"/>
                    </a:cubicBezTo>
                    <a:cubicBezTo>
                      <a:pt x="67" y="6"/>
                      <a:pt x="67" y="7"/>
                      <a:pt x="67" y="7"/>
                    </a:cubicBezTo>
                    <a:cubicBezTo>
                      <a:pt x="67" y="7"/>
                      <a:pt x="67" y="7"/>
                      <a:pt x="67" y="7"/>
                    </a:cubicBezTo>
                    <a:cubicBezTo>
                      <a:pt x="68" y="7"/>
                      <a:pt x="68" y="7"/>
                      <a:pt x="68" y="7"/>
                    </a:cubicBezTo>
                    <a:cubicBezTo>
                      <a:pt x="68" y="7"/>
                      <a:pt x="68" y="7"/>
                      <a:pt x="68" y="7"/>
                    </a:cubicBezTo>
                    <a:cubicBezTo>
                      <a:pt x="68" y="7"/>
                      <a:pt x="68" y="7"/>
                      <a:pt x="68" y="7"/>
                    </a:cubicBezTo>
                    <a:cubicBezTo>
                      <a:pt x="68" y="7"/>
                      <a:pt x="68" y="7"/>
                      <a:pt x="68" y="7"/>
                    </a:cubicBezTo>
                    <a:cubicBezTo>
                      <a:pt x="68" y="7"/>
                      <a:pt x="68" y="7"/>
                      <a:pt x="68" y="7"/>
                    </a:cubicBezTo>
                    <a:cubicBezTo>
                      <a:pt x="79" y="23"/>
                      <a:pt x="71" y="12"/>
                      <a:pt x="73" y="15"/>
                    </a:cubicBezTo>
                    <a:cubicBezTo>
                      <a:pt x="73" y="15"/>
                      <a:pt x="73" y="15"/>
                      <a:pt x="73" y="15"/>
                    </a:cubicBezTo>
                    <a:cubicBezTo>
                      <a:pt x="73" y="15"/>
                      <a:pt x="73" y="15"/>
                      <a:pt x="73" y="15"/>
                    </a:cubicBezTo>
                    <a:cubicBezTo>
                      <a:pt x="73" y="15"/>
                      <a:pt x="73" y="15"/>
                      <a:pt x="73" y="15"/>
                    </a:cubicBezTo>
                    <a:cubicBezTo>
                      <a:pt x="73" y="15"/>
                      <a:pt x="73" y="15"/>
                      <a:pt x="73" y="15"/>
                    </a:cubicBezTo>
                    <a:cubicBezTo>
                      <a:pt x="73" y="15"/>
                      <a:pt x="73" y="15"/>
                      <a:pt x="73" y="15"/>
                    </a:cubicBezTo>
                    <a:cubicBezTo>
                      <a:pt x="73" y="15"/>
                      <a:pt x="73" y="15"/>
                      <a:pt x="73" y="15"/>
                    </a:cubicBezTo>
                    <a:cubicBezTo>
                      <a:pt x="74" y="17"/>
                      <a:pt x="74" y="17"/>
                      <a:pt x="74" y="17"/>
                    </a:cubicBezTo>
                    <a:cubicBezTo>
                      <a:pt x="74" y="17"/>
                      <a:pt x="74" y="17"/>
                      <a:pt x="74" y="17"/>
                    </a:cubicBezTo>
                    <a:cubicBezTo>
                      <a:pt x="73" y="17"/>
                      <a:pt x="73" y="18"/>
                      <a:pt x="74" y="19"/>
                    </a:cubicBezTo>
                    <a:cubicBezTo>
                      <a:pt x="72" y="19"/>
                      <a:pt x="69" y="17"/>
                      <a:pt x="70" y="19"/>
                    </a:cubicBezTo>
                    <a:cubicBezTo>
                      <a:pt x="69" y="19"/>
                      <a:pt x="71" y="21"/>
                      <a:pt x="72" y="22"/>
                    </a:cubicBezTo>
                    <a:cubicBezTo>
                      <a:pt x="70" y="22"/>
                      <a:pt x="70" y="25"/>
                      <a:pt x="68" y="24"/>
                    </a:cubicBezTo>
                    <a:cubicBezTo>
                      <a:pt x="68" y="25"/>
                      <a:pt x="68" y="25"/>
                      <a:pt x="68" y="26"/>
                    </a:cubicBezTo>
                    <a:cubicBezTo>
                      <a:pt x="66" y="26"/>
                      <a:pt x="65" y="30"/>
                      <a:pt x="62" y="28"/>
                    </a:cubicBezTo>
                    <a:cubicBezTo>
                      <a:pt x="62" y="27"/>
                      <a:pt x="62" y="27"/>
                      <a:pt x="61" y="26"/>
                    </a:cubicBezTo>
                    <a:cubicBezTo>
                      <a:pt x="61" y="27"/>
                      <a:pt x="60" y="25"/>
                      <a:pt x="61" y="27"/>
                    </a:cubicBezTo>
                    <a:cubicBezTo>
                      <a:pt x="61" y="28"/>
                      <a:pt x="62" y="29"/>
                      <a:pt x="62" y="29"/>
                    </a:cubicBezTo>
                    <a:cubicBezTo>
                      <a:pt x="62" y="30"/>
                      <a:pt x="60" y="31"/>
                      <a:pt x="59" y="30"/>
                    </a:cubicBezTo>
                    <a:cubicBezTo>
                      <a:pt x="59" y="30"/>
                      <a:pt x="59" y="31"/>
                      <a:pt x="59" y="31"/>
                    </a:cubicBezTo>
                    <a:cubicBezTo>
                      <a:pt x="59" y="29"/>
                      <a:pt x="58" y="29"/>
                      <a:pt x="57" y="30"/>
                    </a:cubicBezTo>
                    <a:cubicBezTo>
                      <a:pt x="58" y="31"/>
                      <a:pt x="58" y="31"/>
                      <a:pt x="58" y="31"/>
                    </a:cubicBezTo>
                    <a:cubicBezTo>
                      <a:pt x="57" y="30"/>
                      <a:pt x="57" y="30"/>
                      <a:pt x="57" y="30"/>
                    </a:cubicBezTo>
                    <a:cubicBezTo>
                      <a:pt x="57" y="31"/>
                      <a:pt x="57" y="33"/>
                      <a:pt x="57" y="32"/>
                    </a:cubicBezTo>
                    <a:cubicBezTo>
                      <a:pt x="56" y="31"/>
                      <a:pt x="56" y="31"/>
                      <a:pt x="56" y="31"/>
                    </a:cubicBezTo>
                    <a:cubicBezTo>
                      <a:pt x="56" y="32"/>
                      <a:pt x="55" y="34"/>
                      <a:pt x="54" y="33"/>
                    </a:cubicBezTo>
                    <a:cubicBezTo>
                      <a:pt x="53" y="31"/>
                      <a:pt x="53" y="31"/>
                      <a:pt x="53" y="31"/>
                    </a:cubicBezTo>
                    <a:cubicBezTo>
                      <a:pt x="53" y="31"/>
                      <a:pt x="53" y="33"/>
                      <a:pt x="54" y="33"/>
                    </a:cubicBezTo>
                    <a:cubicBezTo>
                      <a:pt x="52" y="32"/>
                      <a:pt x="51" y="32"/>
                      <a:pt x="51" y="31"/>
                    </a:cubicBezTo>
                    <a:cubicBezTo>
                      <a:pt x="50" y="35"/>
                      <a:pt x="47" y="35"/>
                      <a:pt x="44" y="36"/>
                    </a:cubicBezTo>
                    <a:cubicBezTo>
                      <a:pt x="44" y="35"/>
                      <a:pt x="44" y="35"/>
                      <a:pt x="44" y="35"/>
                    </a:cubicBezTo>
                    <a:cubicBezTo>
                      <a:pt x="44" y="34"/>
                      <a:pt x="44" y="36"/>
                      <a:pt x="44" y="36"/>
                    </a:cubicBezTo>
                    <a:cubicBezTo>
                      <a:pt x="44" y="35"/>
                      <a:pt x="43" y="34"/>
                      <a:pt x="43" y="33"/>
                    </a:cubicBezTo>
                    <a:cubicBezTo>
                      <a:pt x="42" y="32"/>
                      <a:pt x="42" y="34"/>
                      <a:pt x="42" y="35"/>
                    </a:cubicBezTo>
                    <a:cubicBezTo>
                      <a:pt x="42" y="36"/>
                      <a:pt x="42" y="34"/>
                      <a:pt x="42" y="36"/>
                    </a:cubicBezTo>
                    <a:cubicBezTo>
                      <a:pt x="42" y="36"/>
                      <a:pt x="41" y="35"/>
                      <a:pt x="41" y="37"/>
                    </a:cubicBezTo>
                    <a:cubicBezTo>
                      <a:pt x="41" y="36"/>
                      <a:pt x="41" y="35"/>
                      <a:pt x="41" y="34"/>
                    </a:cubicBezTo>
                    <a:cubicBezTo>
                      <a:pt x="40" y="35"/>
                      <a:pt x="40" y="35"/>
                      <a:pt x="40" y="35"/>
                    </a:cubicBezTo>
                    <a:cubicBezTo>
                      <a:pt x="40" y="33"/>
                      <a:pt x="42" y="31"/>
                      <a:pt x="41" y="28"/>
                    </a:cubicBezTo>
                    <a:cubicBezTo>
                      <a:pt x="40" y="29"/>
                      <a:pt x="40" y="29"/>
                      <a:pt x="40" y="29"/>
                    </a:cubicBezTo>
                    <a:cubicBezTo>
                      <a:pt x="40" y="27"/>
                      <a:pt x="41" y="27"/>
                      <a:pt x="40" y="26"/>
                    </a:cubicBezTo>
                    <a:cubicBezTo>
                      <a:pt x="40" y="27"/>
                      <a:pt x="39" y="30"/>
                      <a:pt x="40" y="30"/>
                    </a:cubicBezTo>
                    <a:cubicBezTo>
                      <a:pt x="39" y="31"/>
                      <a:pt x="40" y="35"/>
                      <a:pt x="39" y="34"/>
                    </a:cubicBezTo>
                    <a:cubicBezTo>
                      <a:pt x="38" y="33"/>
                      <a:pt x="40" y="34"/>
                      <a:pt x="39" y="33"/>
                    </a:cubicBezTo>
                    <a:cubicBezTo>
                      <a:pt x="39" y="31"/>
                      <a:pt x="38" y="34"/>
                      <a:pt x="38" y="33"/>
                    </a:cubicBezTo>
                    <a:cubicBezTo>
                      <a:pt x="38" y="34"/>
                      <a:pt x="38" y="36"/>
                      <a:pt x="38" y="36"/>
                    </a:cubicBezTo>
                    <a:cubicBezTo>
                      <a:pt x="37" y="35"/>
                      <a:pt x="38" y="34"/>
                      <a:pt x="37" y="34"/>
                    </a:cubicBezTo>
                    <a:cubicBezTo>
                      <a:pt x="37" y="35"/>
                      <a:pt x="36" y="36"/>
                      <a:pt x="37" y="37"/>
                    </a:cubicBezTo>
                    <a:cubicBezTo>
                      <a:pt x="37" y="39"/>
                      <a:pt x="36" y="36"/>
                      <a:pt x="35" y="38"/>
                    </a:cubicBezTo>
                    <a:cubicBezTo>
                      <a:pt x="35" y="36"/>
                      <a:pt x="36" y="34"/>
                      <a:pt x="35" y="33"/>
                    </a:cubicBezTo>
                    <a:cubicBezTo>
                      <a:pt x="35" y="35"/>
                      <a:pt x="34" y="35"/>
                      <a:pt x="35" y="38"/>
                    </a:cubicBezTo>
                    <a:cubicBezTo>
                      <a:pt x="34" y="37"/>
                      <a:pt x="34" y="36"/>
                      <a:pt x="35" y="35"/>
                    </a:cubicBezTo>
                    <a:cubicBezTo>
                      <a:pt x="34" y="34"/>
                      <a:pt x="33" y="38"/>
                      <a:pt x="33" y="35"/>
                    </a:cubicBezTo>
                    <a:cubicBezTo>
                      <a:pt x="33" y="36"/>
                      <a:pt x="33" y="36"/>
                      <a:pt x="33" y="36"/>
                    </a:cubicBezTo>
                    <a:cubicBezTo>
                      <a:pt x="33" y="36"/>
                      <a:pt x="32" y="35"/>
                      <a:pt x="32" y="35"/>
                    </a:cubicBezTo>
                    <a:cubicBezTo>
                      <a:pt x="32" y="35"/>
                      <a:pt x="31" y="37"/>
                      <a:pt x="31" y="34"/>
                    </a:cubicBezTo>
                    <a:cubicBezTo>
                      <a:pt x="31" y="35"/>
                      <a:pt x="30" y="34"/>
                      <a:pt x="30" y="36"/>
                    </a:cubicBezTo>
                    <a:cubicBezTo>
                      <a:pt x="31" y="37"/>
                      <a:pt x="31" y="35"/>
                      <a:pt x="31" y="37"/>
                    </a:cubicBezTo>
                    <a:cubicBezTo>
                      <a:pt x="31" y="35"/>
                      <a:pt x="30" y="37"/>
                      <a:pt x="30" y="38"/>
                    </a:cubicBezTo>
                    <a:cubicBezTo>
                      <a:pt x="30" y="37"/>
                      <a:pt x="30" y="37"/>
                      <a:pt x="30" y="37"/>
                    </a:cubicBezTo>
                    <a:cubicBezTo>
                      <a:pt x="29" y="37"/>
                      <a:pt x="29" y="37"/>
                      <a:pt x="29" y="38"/>
                    </a:cubicBezTo>
                    <a:cubicBezTo>
                      <a:pt x="29" y="38"/>
                      <a:pt x="29" y="37"/>
                      <a:pt x="29" y="37"/>
                    </a:cubicBezTo>
                    <a:cubicBezTo>
                      <a:pt x="28" y="38"/>
                      <a:pt x="28" y="38"/>
                      <a:pt x="28" y="38"/>
                    </a:cubicBezTo>
                    <a:cubicBezTo>
                      <a:pt x="27" y="39"/>
                      <a:pt x="28" y="36"/>
                      <a:pt x="27" y="36"/>
                    </a:cubicBezTo>
                    <a:cubicBezTo>
                      <a:pt x="28" y="35"/>
                      <a:pt x="28" y="35"/>
                      <a:pt x="28" y="35"/>
                    </a:cubicBezTo>
                    <a:cubicBezTo>
                      <a:pt x="28" y="35"/>
                      <a:pt x="28" y="34"/>
                      <a:pt x="27" y="34"/>
                    </a:cubicBezTo>
                    <a:cubicBezTo>
                      <a:pt x="27" y="35"/>
                      <a:pt x="26" y="37"/>
                      <a:pt x="26" y="38"/>
                    </a:cubicBezTo>
                    <a:cubicBezTo>
                      <a:pt x="26" y="39"/>
                      <a:pt x="26" y="37"/>
                      <a:pt x="25" y="38"/>
                    </a:cubicBezTo>
                    <a:cubicBezTo>
                      <a:pt x="26" y="36"/>
                      <a:pt x="26" y="36"/>
                      <a:pt x="26" y="36"/>
                    </a:cubicBezTo>
                    <a:cubicBezTo>
                      <a:pt x="26" y="36"/>
                      <a:pt x="26" y="34"/>
                      <a:pt x="25" y="34"/>
                    </a:cubicBezTo>
                    <a:cubicBezTo>
                      <a:pt x="25" y="35"/>
                      <a:pt x="24" y="36"/>
                      <a:pt x="25" y="37"/>
                    </a:cubicBezTo>
                    <a:cubicBezTo>
                      <a:pt x="24" y="37"/>
                      <a:pt x="24" y="36"/>
                      <a:pt x="24" y="35"/>
                    </a:cubicBezTo>
                    <a:cubicBezTo>
                      <a:pt x="23" y="36"/>
                      <a:pt x="24" y="37"/>
                      <a:pt x="23" y="37"/>
                    </a:cubicBezTo>
                    <a:cubicBezTo>
                      <a:pt x="23" y="37"/>
                      <a:pt x="22" y="35"/>
                      <a:pt x="22" y="34"/>
                    </a:cubicBezTo>
                    <a:cubicBezTo>
                      <a:pt x="23" y="32"/>
                      <a:pt x="23" y="32"/>
                      <a:pt x="23" y="32"/>
                    </a:cubicBezTo>
                    <a:cubicBezTo>
                      <a:pt x="23" y="32"/>
                      <a:pt x="23" y="32"/>
                      <a:pt x="23" y="32"/>
                    </a:cubicBezTo>
                    <a:cubicBezTo>
                      <a:pt x="24" y="30"/>
                      <a:pt x="23" y="30"/>
                      <a:pt x="23" y="29"/>
                    </a:cubicBezTo>
                    <a:cubicBezTo>
                      <a:pt x="23" y="28"/>
                      <a:pt x="22" y="29"/>
                      <a:pt x="22" y="29"/>
                    </a:cubicBezTo>
                    <a:cubicBezTo>
                      <a:pt x="23" y="32"/>
                      <a:pt x="20" y="33"/>
                      <a:pt x="20" y="36"/>
                    </a:cubicBezTo>
                    <a:cubicBezTo>
                      <a:pt x="19" y="36"/>
                      <a:pt x="21" y="29"/>
                      <a:pt x="18" y="33"/>
                    </a:cubicBezTo>
                    <a:cubicBezTo>
                      <a:pt x="19" y="34"/>
                      <a:pt x="17" y="36"/>
                      <a:pt x="18" y="35"/>
                    </a:cubicBezTo>
                    <a:cubicBezTo>
                      <a:pt x="18" y="35"/>
                      <a:pt x="17" y="37"/>
                      <a:pt x="17" y="36"/>
                    </a:cubicBezTo>
                    <a:cubicBezTo>
                      <a:pt x="17" y="35"/>
                      <a:pt x="16" y="33"/>
                      <a:pt x="18" y="32"/>
                    </a:cubicBezTo>
                    <a:cubicBezTo>
                      <a:pt x="18" y="33"/>
                      <a:pt x="18" y="33"/>
                      <a:pt x="18" y="33"/>
                    </a:cubicBezTo>
                    <a:cubicBezTo>
                      <a:pt x="18" y="32"/>
                      <a:pt x="19" y="30"/>
                      <a:pt x="18" y="30"/>
                    </a:cubicBezTo>
                    <a:cubicBezTo>
                      <a:pt x="18" y="30"/>
                      <a:pt x="17" y="30"/>
                      <a:pt x="17" y="31"/>
                    </a:cubicBezTo>
                    <a:cubicBezTo>
                      <a:pt x="16" y="33"/>
                      <a:pt x="18" y="31"/>
                      <a:pt x="17" y="33"/>
                    </a:cubicBezTo>
                    <a:cubicBezTo>
                      <a:pt x="16" y="33"/>
                      <a:pt x="16" y="31"/>
                      <a:pt x="15" y="33"/>
                    </a:cubicBezTo>
                    <a:cubicBezTo>
                      <a:pt x="16" y="33"/>
                      <a:pt x="16" y="35"/>
                      <a:pt x="15" y="36"/>
                    </a:cubicBezTo>
                    <a:cubicBezTo>
                      <a:pt x="14" y="36"/>
                      <a:pt x="14" y="36"/>
                      <a:pt x="14" y="36"/>
                    </a:cubicBezTo>
                    <a:cubicBezTo>
                      <a:pt x="15" y="35"/>
                      <a:pt x="15" y="35"/>
                      <a:pt x="15" y="35"/>
                    </a:cubicBezTo>
                    <a:cubicBezTo>
                      <a:pt x="14" y="34"/>
                      <a:pt x="14" y="37"/>
                      <a:pt x="13" y="36"/>
                    </a:cubicBezTo>
                    <a:cubicBezTo>
                      <a:pt x="13" y="34"/>
                      <a:pt x="13" y="34"/>
                      <a:pt x="13" y="34"/>
                    </a:cubicBezTo>
                    <a:cubicBezTo>
                      <a:pt x="13" y="32"/>
                      <a:pt x="14" y="35"/>
                      <a:pt x="15" y="33"/>
                    </a:cubicBezTo>
                    <a:cubicBezTo>
                      <a:pt x="14" y="32"/>
                      <a:pt x="13" y="33"/>
                      <a:pt x="13" y="33"/>
                    </a:cubicBezTo>
                    <a:cubicBezTo>
                      <a:pt x="14" y="32"/>
                      <a:pt x="14" y="32"/>
                      <a:pt x="14" y="32"/>
                    </a:cubicBezTo>
                    <a:cubicBezTo>
                      <a:pt x="13" y="32"/>
                      <a:pt x="14" y="28"/>
                      <a:pt x="12" y="30"/>
                    </a:cubicBezTo>
                    <a:cubicBezTo>
                      <a:pt x="12" y="31"/>
                      <a:pt x="12" y="31"/>
                      <a:pt x="12" y="32"/>
                    </a:cubicBezTo>
                    <a:cubicBezTo>
                      <a:pt x="10" y="32"/>
                      <a:pt x="9" y="33"/>
                      <a:pt x="9" y="32"/>
                    </a:cubicBezTo>
                    <a:cubicBezTo>
                      <a:pt x="10" y="31"/>
                      <a:pt x="7" y="31"/>
                      <a:pt x="9" y="30"/>
                    </a:cubicBezTo>
                    <a:cubicBezTo>
                      <a:pt x="9" y="31"/>
                      <a:pt x="11" y="32"/>
                      <a:pt x="12" y="30"/>
                    </a:cubicBezTo>
                    <a:cubicBezTo>
                      <a:pt x="12" y="28"/>
                      <a:pt x="13" y="31"/>
                      <a:pt x="14" y="29"/>
                    </a:cubicBezTo>
                    <a:cubicBezTo>
                      <a:pt x="13" y="28"/>
                      <a:pt x="14" y="26"/>
                      <a:pt x="14" y="25"/>
                    </a:cubicBezTo>
                    <a:cubicBezTo>
                      <a:pt x="14" y="24"/>
                      <a:pt x="14" y="25"/>
                      <a:pt x="13" y="25"/>
                    </a:cubicBezTo>
                    <a:cubicBezTo>
                      <a:pt x="13" y="27"/>
                      <a:pt x="13" y="27"/>
                      <a:pt x="12" y="28"/>
                    </a:cubicBezTo>
                    <a:cubicBezTo>
                      <a:pt x="12" y="27"/>
                      <a:pt x="10" y="28"/>
                      <a:pt x="9" y="29"/>
                    </a:cubicBezTo>
                    <a:cubicBezTo>
                      <a:pt x="9" y="28"/>
                      <a:pt x="10" y="26"/>
                      <a:pt x="10" y="27"/>
                    </a:cubicBezTo>
                    <a:cubicBezTo>
                      <a:pt x="9" y="26"/>
                      <a:pt x="8" y="25"/>
                      <a:pt x="7" y="24"/>
                    </a:cubicBezTo>
                    <a:cubicBezTo>
                      <a:pt x="6" y="27"/>
                      <a:pt x="5" y="24"/>
                      <a:pt x="5" y="26"/>
                    </a:cubicBezTo>
                    <a:cubicBezTo>
                      <a:pt x="5" y="27"/>
                      <a:pt x="5" y="29"/>
                      <a:pt x="4" y="29"/>
                    </a:cubicBezTo>
                    <a:cubicBezTo>
                      <a:pt x="3" y="29"/>
                      <a:pt x="4" y="28"/>
                      <a:pt x="4" y="28"/>
                    </a:cubicBezTo>
                    <a:cubicBezTo>
                      <a:pt x="3" y="29"/>
                      <a:pt x="5" y="26"/>
                      <a:pt x="3" y="27"/>
                    </a:cubicBezTo>
                    <a:cubicBezTo>
                      <a:pt x="5" y="27"/>
                      <a:pt x="5" y="25"/>
                      <a:pt x="6" y="23"/>
                    </a:cubicBezTo>
                    <a:cubicBezTo>
                      <a:pt x="5" y="24"/>
                      <a:pt x="7" y="22"/>
                      <a:pt x="7" y="22"/>
                    </a:cubicBezTo>
                    <a:cubicBezTo>
                      <a:pt x="5" y="22"/>
                      <a:pt x="4" y="22"/>
                      <a:pt x="3" y="21"/>
                    </a:cubicBezTo>
                    <a:cubicBezTo>
                      <a:pt x="3" y="19"/>
                      <a:pt x="1" y="18"/>
                      <a:pt x="0" y="17"/>
                    </a:cubicBezTo>
                    <a:cubicBezTo>
                      <a:pt x="1" y="16"/>
                      <a:pt x="3" y="16"/>
                      <a:pt x="3" y="15"/>
                    </a:cubicBezTo>
                    <a:cubicBezTo>
                      <a:pt x="3" y="14"/>
                      <a:pt x="1" y="16"/>
                      <a:pt x="1" y="15"/>
                    </a:cubicBezTo>
                    <a:cubicBezTo>
                      <a:pt x="2" y="15"/>
                      <a:pt x="2" y="15"/>
                      <a:pt x="2" y="15"/>
                    </a:cubicBezTo>
                    <a:cubicBezTo>
                      <a:pt x="1" y="15"/>
                      <a:pt x="3" y="13"/>
                      <a:pt x="0" y="13"/>
                    </a:cubicBezTo>
                    <a:cubicBezTo>
                      <a:pt x="2" y="13"/>
                      <a:pt x="2" y="13"/>
                      <a:pt x="2" y="13"/>
                    </a:cubicBezTo>
                    <a:cubicBezTo>
                      <a:pt x="3" y="12"/>
                      <a:pt x="2" y="12"/>
                      <a:pt x="2" y="12"/>
                    </a:cubicBezTo>
                    <a:cubicBezTo>
                      <a:pt x="2" y="12"/>
                      <a:pt x="3" y="12"/>
                      <a:pt x="4" y="12"/>
                    </a:cubicBezTo>
                    <a:cubicBezTo>
                      <a:pt x="5" y="11"/>
                      <a:pt x="3" y="11"/>
                      <a:pt x="3" y="10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1" y="9"/>
                      <a:pt x="2" y="9"/>
                      <a:pt x="2" y="8"/>
                    </a:cubicBezTo>
                    <a:cubicBezTo>
                      <a:pt x="3" y="8"/>
                      <a:pt x="3" y="8"/>
                      <a:pt x="3" y="8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4" y="8"/>
                      <a:pt x="5" y="7"/>
                      <a:pt x="4" y="7"/>
                    </a:cubicBezTo>
                    <a:cubicBezTo>
                      <a:pt x="7" y="9"/>
                      <a:pt x="7" y="9"/>
                      <a:pt x="7" y="9"/>
                    </a:cubicBezTo>
                    <a:cubicBezTo>
                      <a:pt x="6" y="9"/>
                      <a:pt x="5" y="8"/>
                      <a:pt x="4" y="8"/>
                    </a:cubicBezTo>
                    <a:cubicBezTo>
                      <a:pt x="3" y="8"/>
                      <a:pt x="3" y="9"/>
                      <a:pt x="4" y="9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6" y="9"/>
                      <a:pt x="5" y="9"/>
                      <a:pt x="6" y="10"/>
                    </a:cubicBezTo>
                    <a:cubicBezTo>
                      <a:pt x="6" y="9"/>
                      <a:pt x="7" y="9"/>
                      <a:pt x="6" y="9"/>
                    </a:cubicBezTo>
                    <a:cubicBezTo>
                      <a:pt x="7" y="10"/>
                      <a:pt x="7" y="10"/>
                      <a:pt x="7" y="10"/>
                    </a:cubicBezTo>
                    <a:cubicBezTo>
                      <a:pt x="7" y="10"/>
                      <a:pt x="6" y="10"/>
                      <a:pt x="6" y="10"/>
                    </a:cubicBezTo>
                    <a:cubicBezTo>
                      <a:pt x="7" y="10"/>
                      <a:pt x="8" y="11"/>
                      <a:pt x="8" y="11"/>
                    </a:cubicBezTo>
                    <a:cubicBezTo>
                      <a:pt x="6" y="12"/>
                      <a:pt x="9" y="12"/>
                      <a:pt x="8" y="13"/>
                    </a:cubicBezTo>
                    <a:cubicBezTo>
                      <a:pt x="7" y="13"/>
                      <a:pt x="5" y="13"/>
                      <a:pt x="5" y="12"/>
                    </a:cubicBezTo>
                    <a:cubicBezTo>
                      <a:pt x="4" y="13"/>
                      <a:pt x="5" y="13"/>
                      <a:pt x="4" y="14"/>
                    </a:cubicBezTo>
                    <a:cubicBezTo>
                      <a:pt x="5" y="14"/>
                      <a:pt x="7" y="13"/>
                      <a:pt x="8" y="13"/>
                    </a:cubicBezTo>
                    <a:cubicBezTo>
                      <a:pt x="7" y="14"/>
                      <a:pt x="7" y="14"/>
                      <a:pt x="7" y="14"/>
                    </a:cubicBezTo>
                    <a:cubicBezTo>
                      <a:pt x="8" y="14"/>
                      <a:pt x="9" y="13"/>
                      <a:pt x="9" y="14"/>
                    </a:cubicBezTo>
                    <a:cubicBezTo>
                      <a:pt x="9" y="15"/>
                      <a:pt x="10" y="16"/>
                      <a:pt x="10" y="16"/>
                    </a:cubicBezTo>
                    <a:cubicBezTo>
                      <a:pt x="10" y="17"/>
                      <a:pt x="10" y="17"/>
                      <a:pt x="10" y="17"/>
                    </a:cubicBezTo>
                    <a:cubicBezTo>
                      <a:pt x="12" y="16"/>
                      <a:pt x="11" y="18"/>
                      <a:pt x="13" y="17"/>
                    </a:cubicBezTo>
                    <a:cubicBezTo>
                      <a:pt x="13" y="18"/>
                      <a:pt x="15" y="17"/>
                      <a:pt x="15" y="19"/>
                    </a:cubicBezTo>
                    <a:cubicBezTo>
                      <a:pt x="17" y="19"/>
                      <a:pt x="19" y="19"/>
                      <a:pt x="21" y="20"/>
                    </a:cubicBezTo>
                    <a:cubicBezTo>
                      <a:pt x="20" y="21"/>
                      <a:pt x="20" y="21"/>
                      <a:pt x="20" y="21"/>
                    </a:cubicBezTo>
                    <a:cubicBezTo>
                      <a:pt x="21" y="20"/>
                      <a:pt x="20" y="22"/>
                      <a:pt x="21" y="22"/>
                    </a:cubicBezTo>
                    <a:cubicBezTo>
                      <a:pt x="21" y="21"/>
                      <a:pt x="22" y="21"/>
                      <a:pt x="22" y="20"/>
                    </a:cubicBezTo>
                    <a:cubicBezTo>
                      <a:pt x="23" y="21"/>
                      <a:pt x="24" y="20"/>
                      <a:pt x="25" y="19"/>
                    </a:cubicBezTo>
                    <a:cubicBezTo>
                      <a:pt x="25" y="20"/>
                      <a:pt x="25" y="20"/>
                      <a:pt x="25" y="20"/>
                    </a:cubicBezTo>
                    <a:cubicBezTo>
                      <a:pt x="26" y="18"/>
                      <a:pt x="27" y="20"/>
                      <a:pt x="28" y="20"/>
                    </a:cubicBezTo>
                    <a:cubicBezTo>
                      <a:pt x="28" y="21"/>
                      <a:pt x="29" y="22"/>
                      <a:pt x="29" y="22"/>
                    </a:cubicBezTo>
                    <a:cubicBezTo>
                      <a:pt x="30" y="20"/>
                      <a:pt x="30" y="20"/>
                      <a:pt x="31" y="19"/>
                    </a:cubicBezTo>
                    <a:cubicBezTo>
                      <a:pt x="32" y="19"/>
                      <a:pt x="33" y="19"/>
                      <a:pt x="33" y="20"/>
                    </a:cubicBezTo>
                    <a:cubicBezTo>
                      <a:pt x="36" y="18"/>
                      <a:pt x="38" y="19"/>
                      <a:pt x="41" y="17"/>
                    </a:cubicBezTo>
                    <a:cubicBezTo>
                      <a:pt x="41" y="19"/>
                      <a:pt x="41" y="19"/>
                      <a:pt x="41" y="19"/>
                    </a:cubicBezTo>
                    <a:cubicBezTo>
                      <a:pt x="43" y="15"/>
                      <a:pt x="46" y="18"/>
                      <a:pt x="48" y="16"/>
                    </a:cubicBezTo>
                    <a:cubicBezTo>
                      <a:pt x="48" y="18"/>
                      <a:pt x="48" y="18"/>
                      <a:pt x="48" y="18"/>
                    </a:cubicBezTo>
                    <a:cubicBezTo>
                      <a:pt x="49" y="19"/>
                      <a:pt x="50" y="17"/>
                      <a:pt x="49" y="15"/>
                    </a:cubicBezTo>
                    <a:cubicBezTo>
                      <a:pt x="50" y="16"/>
                      <a:pt x="50" y="14"/>
                      <a:pt x="51" y="16"/>
                    </a:cubicBezTo>
                    <a:cubicBezTo>
                      <a:pt x="52" y="16"/>
                      <a:pt x="52" y="14"/>
                      <a:pt x="52" y="14"/>
                    </a:cubicBezTo>
                    <a:cubicBezTo>
                      <a:pt x="53" y="14"/>
                      <a:pt x="54" y="14"/>
                      <a:pt x="54" y="13"/>
                    </a:cubicBezTo>
                    <a:cubicBezTo>
                      <a:pt x="54" y="13"/>
                      <a:pt x="54" y="13"/>
                      <a:pt x="54" y="13"/>
                    </a:cubicBezTo>
                    <a:cubicBezTo>
                      <a:pt x="54" y="14"/>
                      <a:pt x="55" y="15"/>
                      <a:pt x="55" y="15"/>
                    </a:cubicBezTo>
                    <a:cubicBezTo>
                      <a:pt x="55" y="14"/>
                      <a:pt x="57" y="15"/>
                      <a:pt x="55" y="12"/>
                    </a:cubicBezTo>
                    <a:cubicBezTo>
                      <a:pt x="56" y="13"/>
                      <a:pt x="56" y="10"/>
                      <a:pt x="58" y="12"/>
                    </a:cubicBezTo>
                    <a:cubicBezTo>
                      <a:pt x="57" y="11"/>
                      <a:pt x="57" y="11"/>
                      <a:pt x="57" y="10"/>
                    </a:cubicBezTo>
                    <a:cubicBezTo>
                      <a:pt x="57" y="11"/>
                      <a:pt x="58" y="10"/>
                      <a:pt x="58" y="11"/>
                    </a:cubicBezTo>
                    <a:cubicBezTo>
                      <a:pt x="59" y="11"/>
                      <a:pt x="58" y="11"/>
                      <a:pt x="59" y="11"/>
                    </a:cubicBezTo>
                    <a:cubicBezTo>
                      <a:pt x="59" y="11"/>
                      <a:pt x="59" y="11"/>
                      <a:pt x="59" y="11"/>
                    </a:cubicBezTo>
                    <a:cubicBezTo>
                      <a:pt x="61" y="12"/>
                      <a:pt x="61" y="12"/>
                      <a:pt x="61" y="12"/>
                    </a:cubicBezTo>
                    <a:cubicBezTo>
                      <a:pt x="61" y="12"/>
                      <a:pt x="61" y="12"/>
                      <a:pt x="61" y="12"/>
                    </a:cubicBezTo>
                    <a:cubicBezTo>
                      <a:pt x="61" y="12"/>
                      <a:pt x="61" y="12"/>
                      <a:pt x="61" y="12"/>
                    </a:cubicBezTo>
                    <a:cubicBezTo>
                      <a:pt x="61" y="12"/>
                      <a:pt x="61" y="12"/>
                      <a:pt x="61" y="12"/>
                    </a:cubicBezTo>
                    <a:cubicBezTo>
                      <a:pt x="61" y="12"/>
                      <a:pt x="61" y="12"/>
                      <a:pt x="61" y="12"/>
                    </a:cubicBezTo>
                    <a:cubicBezTo>
                      <a:pt x="61" y="12"/>
                      <a:pt x="61" y="12"/>
                      <a:pt x="61" y="12"/>
                    </a:cubicBezTo>
                    <a:cubicBezTo>
                      <a:pt x="61" y="12"/>
                      <a:pt x="61" y="12"/>
                      <a:pt x="61" y="12"/>
                    </a:cubicBezTo>
                    <a:cubicBezTo>
                      <a:pt x="61" y="12"/>
                      <a:pt x="61" y="12"/>
                      <a:pt x="61" y="12"/>
                    </a:cubicBezTo>
                    <a:cubicBezTo>
                      <a:pt x="63" y="17"/>
                      <a:pt x="56" y="0"/>
                      <a:pt x="66" y="24"/>
                    </a:cubicBezTo>
                    <a:cubicBezTo>
                      <a:pt x="66" y="24"/>
                      <a:pt x="66" y="24"/>
                      <a:pt x="66" y="24"/>
                    </a:cubicBezTo>
                    <a:cubicBezTo>
                      <a:pt x="66" y="24"/>
                      <a:pt x="66" y="24"/>
                      <a:pt x="66" y="24"/>
                    </a:cubicBezTo>
                    <a:cubicBezTo>
                      <a:pt x="65" y="24"/>
                      <a:pt x="65" y="24"/>
                      <a:pt x="65" y="24"/>
                    </a:cubicBezTo>
                    <a:cubicBezTo>
                      <a:pt x="65" y="23"/>
                      <a:pt x="64" y="23"/>
                      <a:pt x="63" y="23"/>
                    </a:cubicBezTo>
                    <a:cubicBezTo>
                      <a:pt x="61" y="24"/>
                      <a:pt x="59" y="25"/>
                      <a:pt x="57" y="25"/>
                    </a:cubicBezTo>
                    <a:cubicBezTo>
                      <a:pt x="57" y="25"/>
                      <a:pt x="57" y="25"/>
                      <a:pt x="57" y="25"/>
                    </a:cubicBezTo>
                    <a:cubicBezTo>
                      <a:pt x="57" y="27"/>
                      <a:pt x="54" y="24"/>
                      <a:pt x="55" y="27"/>
                    </a:cubicBezTo>
                    <a:cubicBezTo>
                      <a:pt x="55" y="26"/>
                      <a:pt x="55" y="27"/>
                      <a:pt x="54" y="26"/>
                    </a:cubicBezTo>
                    <a:cubicBezTo>
                      <a:pt x="55" y="27"/>
                      <a:pt x="52" y="26"/>
                      <a:pt x="52" y="28"/>
                    </a:cubicBezTo>
                    <a:cubicBezTo>
                      <a:pt x="52" y="27"/>
                      <a:pt x="52" y="27"/>
                      <a:pt x="52" y="27"/>
                    </a:cubicBezTo>
                    <a:cubicBezTo>
                      <a:pt x="51" y="27"/>
                      <a:pt x="51" y="29"/>
                      <a:pt x="50" y="29"/>
                    </a:cubicBezTo>
                    <a:cubicBezTo>
                      <a:pt x="50" y="29"/>
                      <a:pt x="50" y="28"/>
                      <a:pt x="49" y="28"/>
                    </a:cubicBezTo>
                    <a:cubicBezTo>
                      <a:pt x="48" y="27"/>
                      <a:pt x="50" y="30"/>
                      <a:pt x="48" y="28"/>
                    </a:cubicBezTo>
                    <a:cubicBezTo>
                      <a:pt x="48" y="29"/>
                      <a:pt x="49" y="30"/>
                      <a:pt x="49" y="29"/>
                    </a:cubicBezTo>
                    <a:cubicBezTo>
                      <a:pt x="47" y="30"/>
                      <a:pt x="47" y="34"/>
                      <a:pt x="46" y="36"/>
                    </a:cubicBezTo>
                    <a:cubicBezTo>
                      <a:pt x="43" y="37"/>
                      <a:pt x="42" y="34"/>
                      <a:pt x="43" y="36"/>
                    </a:cubicBezTo>
                    <a:cubicBezTo>
                      <a:pt x="42" y="36"/>
                      <a:pt x="44" y="37"/>
                      <a:pt x="43" y="36"/>
                    </a:cubicBezTo>
                    <a:cubicBezTo>
                      <a:pt x="43" y="37"/>
                      <a:pt x="40" y="36"/>
                      <a:pt x="41" y="37"/>
                    </a:cubicBezTo>
                    <a:cubicBezTo>
                      <a:pt x="42" y="37"/>
                      <a:pt x="42" y="37"/>
                      <a:pt x="43" y="38"/>
                    </a:cubicBezTo>
                    <a:cubicBezTo>
                      <a:pt x="41" y="39"/>
                      <a:pt x="39" y="38"/>
                      <a:pt x="40" y="40"/>
                    </a:cubicBezTo>
                    <a:cubicBezTo>
                      <a:pt x="39" y="39"/>
                      <a:pt x="39" y="39"/>
                      <a:pt x="39" y="39"/>
                    </a:cubicBezTo>
                    <a:cubicBezTo>
                      <a:pt x="41" y="41"/>
                      <a:pt x="39" y="42"/>
                      <a:pt x="42" y="44"/>
                    </a:cubicBezTo>
                    <a:cubicBezTo>
                      <a:pt x="40" y="50"/>
                      <a:pt x="40" y="56"/>
                      <a:pt x="38" y="62"/>
                    </a:cubicBezTo>
                    <a:cubicBezTo>
                      <a:pt x="36" y="68"/>
                      <a:pt x="36" y="74"/>
                      <a:pt x="34" y="80"/>
                    </a:cubicBezTo>
                    <a:cubicBezTo>
                      <a:pt x="31" y="81"/>
                      <a:pt x="31" y="82"/>
                      <a:pt x="32" y="83"/>
                    </a:cubicBezTo>
                    <a:cubicBezTo>
                      <a:pt x="31" y="83"/>
                      <a:pt x="31" y="83"/>
                      <a:pt x="31" y="83"/>
                    </a:cubicBezTo>
                    <a:cubicBezTo>
                      <a:pt x="33" y="84"/>
                      <a:pt x="31" y="84"/>
                      <a:pt x="33" y="85"/>
                    </a:cubicBezTo>
                    <a:cubicBezTo>
                      <a:pt x="32" y="87"/>
                      <a:pt x="32" y="89"/>
                      <a:pt x="32" y="92"/>
                    </a:cubicBezTo>
                    <a:cubicBezTo>
                      <a:pt x="32" y="91"/>
                      <a:pt x="30" y="91"/>
                      <a:pt x="31" y="92"/>
                    </a:cubicBezTo>
                    <a:cubicBezTo>
                      <a:pt x="32" y="92"/>
                      <a:pt x="32" y="92"/>
                      <a:pt x="32" y="92"/>
                    </a:cubicBezTo>
                    <a:cubicBezTo>
                      <a:pt x="31" y="92"/>
                      <a:pt x="31" y="92"/>
                      <a:pt x="31" y="92"/>
                    </a:cubicBezTo>
                    <a:cubicBezTo>
                      <a:pt x="31" y="93"/>
                      <a:pt x="32" y="93"/>
                      <a:pt x="33" y="93"/>
                    </a:cubicBezTo>
                    <a:cubicBezTo>
                      <a:pt x="34" y="99"/>
                      <a:pt x="30" y="105"/>
                      <a:pt x="30" y="111"/>
                    </a:cubicBezTo>
                    <a:cubicBezTo>
                      <a:pt x="29" y="112"/>
                      <a:pt x="30" y="115"/>
                      <a:pt x="30" y="116"/>
                    </a:cubicBezTo>
                    <a:cubicBezTo>
                      <a:pt x="27" y="121"/>
                      <a:pt x="25" y="125"/>
                      <a:pt x="27" y="130"/>
                    </a:cubicBezTo>
                    <a:cubicBezTo>
                      <a:pt x="27" y="130"/>
                      <a:pt x="21" y="129"/>
                      <a:pt x="20" y="12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48" name="Freeform 31"/>
              <p:cNvSpPr/>
              <p:nvPr/>
            </p:nvSpPr>
            <p:spPr bwMode="auto">
              <a:xfrm>
                <a:off x="9253538" y="2632076"/>
                <a:ext cx="11112" cy="0"/>
              </a:xfrm>
              <a:custGeom>
                <a:avLst/>
                <a:gdLst>
                  <a:gd name="T0" fmla="*/ 3 w 3"/>
                  <a:gd name="T1" fmla="*/ 0 w 3"/>
                  <a:gd name="T2" fmla="*/ 3 w 3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3">
                    <a:moveTo>
                      <a:pt x="3" y="0"/>
                    </a:moveTo>
                    <a:cubicBezTo>
                      <a:pt x="2" y="0"/>
                      <a:pt x="2" y="0"/>
                      <a:pt x="0" y="0"/>
                    </a:cubicBez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49" name="Freeform 32"/>
              <p:cNvSpPr/>
              <p:nvPr/>
            </p:nvSpPr>
            <p:spPr bwMode="auto">
              <a:xfrm>
                <a:off x="9245600" y="2698751"/>
                <a:ext cx="4762" cy="4763"/>
              </a:xfrm>
              <a:custGeom>
                <a:avLst/>
                <a:gdLst>
                  <a:gd name="T0" fmla="*/ 1 w 1"/>
                  <a:gd name="T1" fmla="*/ 0 h 1"/>
                  <a:gd name="T2" fmla="*/ 1 w 1"/>
                  <a:gd name="T3" fmla="*/ 1 h 1"/>
                  <a:gd name="T4" fmla="*/ 0 w 1"/>
                  <a:gd name="T5" fmla="*/ 0 h 1"/>
                  <a:gd name="T6" fmla="*/ 1 w 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1" y="0"/>
                      <a:pt x="1" y="0"/>
                      <a:pt x="1" y="1"/>
                    </a:cubicBezTo>
                    <a:cubicBezTo>
                      <a:pt x="1" y="0"/>
                      <a:pt x="0" y="1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50" name="Freeform 33"/>
              <p:cNvSpPr/>
              <p:nvPr/>
            </p:nvSpPr>
            <p:spPr bwMode="auto">
              <a:xfrm>
                <a:off x="9258300" y="2709863"/>
                <a:ext cx="6350" cy="4763"/>
              </a:xfrm>
              <a:custGeom>
                <a:avLst/>
                <a:gdLst>
                  <a:gd name="T0" fmla="*/ 2 w 2"/>
                  <a:gd name="T1" fmla="*/ 0 h 1"/>
                  <a:gd name="T2" fmla="*/ 0 w 2"/>
                  <a:gd name="T3" fmla="*/ 1 h 1"/>
                  <a:gd name="T4" fmla="*/ 2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cubicBezTo>
                      <a:pt x="2" y="1"/>
                      <a:pt x="0" y="1"/>
                      <a:pt x="0" y="1"/>
                    </a:cubicBez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51" name="Freeform 34"/>
              <p:cNvSpPr/>
              <p:nvPr/>
            </p:nvSpPr>
            <p:spPr bwMode="auto">
              <a:xfrm>
                <a:off x="9272588" y="2733676"/>
                <a:ext cx="3175" cy="3175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0 h 1"/>
                  <a:gd name="T4" fmla="*/ 1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1" y="0"/>
                      <a:pt x="1" y="1"/>
                      <a:pt x="0" y="0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52" name="Freeform 35"/>
              <p:cNvSpPr/>
              <p:nvPr/>
            </p:nvSpPr>
            <p:spPr bwMode="auto">
              <a:xfrm>
                <a:off x="9275763" y="2725738"/>
                <a:ext cx="7937" cy="3175"/>
              </a:xfrm>
              <a:custGeom>
                <a:avLst/>
                <a:gdLst>
                  <a:gd name="T0" fmla="*/ 1 w 2"/>
                  <a:gd name="T1" fmla="*/ 0 h 1"/>
                  <a:gd name="T2" fmla="*/ 1 w 2"/>
                  <a:gd name="T3" fmla="*/ 1 h 1"/>
                  <a:gd name="T4" fmla="*/ 1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1" y="0"/>
                    </a:moveTo>
                    <a:cubicBezTo>
                      <a:pt x="1" y="0"/>
                      <a:pt x="1" y="0"/>
                      <a:pt x="1" y="1"/>
                    </a:cubicBezTo>
                    <a:cubicBezTo>
                      <a:pt x="2" y="0"/>
                      <a:pt x="0" y="1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53" name="Freeform 36"/>
              <p:cNvSpPr/>
              <p:nvPr/>
            </p:nvSpPr>
            <p:spPr bwMode="auto">
              <a:xfrm>
                <a:off x="9310688" y="2740026"/>
                <a:ext cx="6350" cy="7938"/>
              </a:xfrm>
              <a:custGeom>
                <a:avLst/>
                <a:gdLst>
                  <a:gd name="T0" fmla="*/ 1 w 2"/>
                  <a:gd name="T1" fmla="*/ 1 h 2"/>
                  <a:gd name="T2" fmla="*/ 2 w 2"/>
                  <a:gd name="T3" fmla="*/ 1 h 2"/>
                  <a:gd name="T4" fmla="*/ 1 w 2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1" y="1"/>
                    </a:moveTo>
                    <a:cubicBezTo>
                      <a:pt x="1" y="1"/>
                      <a:pt x="2" y="0"/>
                      <a:pt x="2" y="1"/>
                    </a:cubicBezTo>
                    <a:cubicBezTo>
                      <a:pt x="1" y="0"/>
                      <a:pt x="0" y="2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54" name="Freeform 37"/>
              <p:cNvSpPr/>
              <p:nvPr/>
            </p:nvSpPr>
            <p:spPr bwMode="auto">
              <a:xfrm>
                <a:off x="9329738" y="2740026"/>
                <a:ext cx="3175" cy="4763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0 h 1"/>
                  <a:gd name="T4" fmla="*/ 0 w 1"/>
                  <a:gd name="T5" fmla="*/ 1 h 1"/>
                  <a:gd name="T6" fmla="*/ 0 w 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0" y="1"/>
                      <a:pt x="0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55" name="Freeform 38"/>
              <p:cNvSpPr/>
              <p:nvPr/>
            </p:nvSpPr>
            <p:spPr bwMode="auto">
              <a:xfrm>
                <a:off x="9401175" y="2654301"/>
                <a:ext cx="3175" cy="3175"/>
              </a:xfrm>
              <a:custGeom>
                <a:avLst/>
                <a:gdLst>
                  <a:gd name="T0" fmla="*/ 0 w 2"/>
                  <a:gd name="T1" fmla="*/ 0 h 2"/>
                  <a:gd name="T2" fmla="*/ 0 w 2"/>
                  <a:gd name="T3" fmla="*/ 0 h 2"/>
                  <a:gd name="T4" fmla="*/ 2 w 2"/>
                  <a:gd name="T5" fmla="*/ 2 h 2"/>
                  <a:gd name="T6" fmla="*/ 0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lnTo>
                      <a:pt x="0" y="0"/>
                    </a:lnTo>
                    <a:lnTo>
                      <a:pt x="2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56" name="Freeform 39"/>
              <p:cNvSpPr/>
              <p:nvPr/>
            </p:nvSpPr>
            <p:spPr bwMode="auto">
              <a:xfrm>
                <a:off x="9324975" y="2752726"/>
                <a:ext cx="7937" cy="3175"/>
              </a:xfrm>
              <a:custGeom>
                <a:avLst/>
                <a:gdLst>
                  <a:gd name="T0" fmla="*/ 1 w 2"/>
                  <a:gd name="T1" fmla="*/ 1 h 1"/>
                  <a:gd name="T2" fmla="*/ 0 w 2"/>
                  <a:gd name="T3" fmla="*/ 1 h 1"/>
                  <a:gd name="T4" fmla="*/ 1 w 2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1" y="1"/>
                    </a:moveTo>
                    <a:cubicBezTo>
                      <a:pt x="2" y="1"/>
                      <a:pt x="0" y="1"/>
                      <a:pt x="0" y="1"/>
                    </a:cubicBezTo>
                    <a:cubicBezTo>
                      <a:pt x="0" y="0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57" name="Freeform 40"/>
              <p:cNvSpPr/>
              <p:nvPr/>
            </p:nvSpPr>
            <p:spPr bwMode="auto">
              <a:xfrm>
                <a:off x="9324975" y="2816226"/>
                <a:ext cx="7937" cy="3175"/>
              </a:xfrm>
              <a:custGeom>
                <a:avLst/>
                <a:gdLst>
                  <a:gd name="T0" fmla="*/ 0 w 5"/>
                  <a:gd name="T1" fmla="*/ 0 h 2"/>
                  <a:gd name="T2" fmla="*/ 0 w 5"/>
                  <a:gd name="T3" fmla="*/ 0 h 2"/>
                  <a:gd name="T4" fmla="*/ 5 w 5"/>
                  <a:gd name="T5" fmla="*/ 2 h 2"/>
                  <a:gd name="T6" fmla="*/ 0 w 5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2">
                    <a:moveTo>
                      <a:pt x="0" y="0"/>
                    </a:moveTo>
                    <a:lnTo>
                      <a:pt x="0" y="0"/>
                    </a:lnTo>
                    <a:lnTo>
                      <a:pt x="5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58" name="Freeform 41"/>
              <p:cNvSpPr/>
              <p:nvPr/>
            </p:nvSpPr>
            <p:spPr bwMode="auto">
              <a:xfrm>
                <a:off x="8912225" y="2943226"/>
                <a:ext cx="0" cy="7938"/>
              </a:xfrm>
              <a:custGeom>
                <a:avLst/>
                <a:gdLst>
                  <a:gd name="T0" fmla="*/ 2 h 2"/>
                  <a:gd name="T1" fmla="*/ 1 h 2"/>
                  <a:gd name="T2" fmla="*/ 2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2">
                    <a:moveTo>
                      <a:pt x="0" y="2"/>
                    </a:moveTo>
                    <a:cubicBezTo>
                      <a:pt x="0" y="1"/>
                      <a:pt x="0" y="0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59" name="Freeform 42"/>
              <p:cNvSpPr/>
              <p:nvPr/>
            </p:nvSpPr>
            <p:spPr bwMode="auto">
              <a:xfrm>
                <a:off x="8569325" y="2898776"/>
                <a:ext cx="338137" cy="146050"/>
              </a:xfrm>
              <a:custGeom>
                <a:avLst/>
                <a:gdLst>
                  <a:gd name="T0" fmla="*/ 9 w 90"/>
                  <a:gd name="T1" fmla="*/ 27 h 39"/>
                  <a:gd name="T2" fmla="*/ 12 w 90"/>
                  <a:gd name="T3" fmla="*/ 26 h 39"/>
                  <a:gd name="T4" fmla="*/ 17 w 90"/>
                  <a:gd name="T5" fmla="*/ 21 h 39"/>
                  <a:gd name="T6" fmla="*/ 19 w 90"/>
                  <a:gd name="T7" fmla="*/ 21 h 39"/>
                  <a:gd name="T8" fmla="*/ 25 w 90"/>
                  <a:gd name="T9" fmla="*/ 21 h 39"/>
                  <a:gd name="T10" fmla="*/ 27 w 90"/>
                  <a:gd name="T11" fmla="*/ 21 h 39"/>
                  <a:gd name="T12" fmla="*/ 30 w 90"/>
                  <a:gd name="T13" fmla="*/ 19 h 39"/>
                  <a:gd name="T14" fmla="*/ 33 w 90"/>
                  <a:gd name="T15" fmla="*/ 19 h 39"/>
                  <a:gd name="T16" fmla="*/ 35 w 90"/>
                  <a:gd name="T17" fmla="*/ 20 h 39"/>
                  <a:gd name="T18" fmla="*/ 36 w 90"/>
                  <a:gd name="T19" fmla="*/ 18 h 39"/>
                  <a:gd name="T20" fmla="*/ 38 w 90"/>
                  <a:gd name="T21" fmla="*/ 15 h 39"/>
                  <a:gd name="T22" fmla="*/ 40 w 90"/>
                  <a:gd name="T23" fmla="*/ 15 h 39"/>
                  <a:gd name="T24" fmla="*/ 42 w 90"/>
                  <a:gd name="T25" fmla="*/ 13 h 39"/>
                  <a:gd name="T26" fmla="*/ 44 w 90"/>
                  <a:gd name="T27" fmla="*/ 14 h 39"/>
                  <a:gd name="T28" fmla="*/ 47 w 90"/>
                  <a:gd name="T29" fmla="*/ 13 h 39"/>
                  <a:gd name="T30" fmla="*/ 50 w 90"/>
                  <a:gd name="T31" fmla="*/ 14 h 39"/>
                  <a:gd name="T32" fmla="*/ 52 w 90"/>
                  <a:gd name="T33" fmla="*/ 12 h 39"/>
                  <a:gd name="T34" fmla="*/ 53 w 90"/>
                  <a:gd name="T35" fmla="*/ 13 h 39"/>
                  <a:gd name="T36" fmla="*/ 54 w 90"/>
                  <a:gd name="T37" fmla="*/ 11 h 39"/>
                  <a:gd name="T38" fmla="*/ 55 w 90"/>
                  <a:gd name="T39" fmla="*/ 11 h 39"/>
                  <a:gd name="T40" fmla="*/ 56 w 90"/>
                  <a:gd name="T41" fmla="*/ 10 h 39"/>
                  <a:gd name="T42" fmla="*/ 60 w 90"/>
                  <a:gd name="T43" fmla="*/ 9 h 39"/>
                  <a:gd name="T44" fmla="*/ 62 w 90"/>
                  <a:gd name="T45" fmla="*/ 9 h 39"/>
                  <a:gd name="T46" fmla="*/ 64 w 90"/>
                  <a:gd name="T47" fmla="*/ 8 h 39"/>
                  <a:gd name="T48" fmla="*/ 68 w 90"/>
                  <a:gd name="T49" fmla="*/ 8 h 39"/>
                  <a:gd name="T50" fmla="*/ 69 w 90"/>
                  <a:gd name="T51" fmla="*/ 12 h 39"/>
                  <a:gd name="T52" fmla="*/ 70 w 90"/>
                  <a:gd name="T53" fmla="*/ 8 h 39"/>
                  <a:gd name="T54" fmla="*/ 70 w 90"/>
                  <a:gd name="T55" fmla="*/ 3 h 39"/>
                  <a:gd name="T56" fmla="*/ 72 w 90"/>
                  <a:gd name="T57" fmla="*/ 4 h 39"/>
                  <a:gd name="T58" fmla="*/ 72 w 90"/>
                  <a:gd name="T59" fmla="*/ 2 h 39"/>
                  <a:gd name="T60" fmla="*/ 73 w 90"/>
                  <a:gd name="T61" fmla="*/ 3 h 39"/>
                  <a:gd name="T62" fmla="*/ 75 w 90"/>
                  <a:gd name="T63" fmla="*/ 7 h 39"/>
                  <a:gd name="T64" fmla="*/ 76 w 90"/>
                  <a:gd name="T65" fmla="*/ 3 h 39"/>
                  <a:gd name="T66" fmla="*/ 77 w 90"/>
                  <a:gd name="T67" fmla="*/ 5 h 39"/>
                  <a:gd name="T68" fmla="*/ 78 w 90"/>
                  <a:gd name="T69" fmla="*/ 2 h 39"/>
                  <a:gd name="T70" fmla="*/ 79 w 90"/>
                  <a:gd name="T71" fmla="*/ 2 h 39"/>
                  <a:gd name="T72" fmla="*/ 80 w 90"/>
                  <a:gd name="T73" fmla="*/ 7 h 39"/>
                  <a:gd name="T74" fmla="*/ 81 w 90"/>
                  <a:gd name="T75" fmla="*/ 3 h 39"/>
                  <a:gd name="T76" fmla="*/ 86 w 90"/>
                  <a:gd name="T77" fmla="*/ 10 h 39"/>
                  <a:gd name="T78" fmla="*/ 87 w 90"/>
                  <a:gd name="T79" fmla="*/ 11 h 39"/>
                  <a:gd name="T80" fmla="*/ 89 w 90"/>
                  <a:gd name="T81" fmla="*/ 10 h 39"/>
                  <a:gd name="T82" fmla="*/ 89 w 90"/>
                  <a:gd name="T83" fmla="*/ 13 h 39"/>
                  <a:gd name="T84" fmla="*/ 87 w 90"/>
                  <a:gd name="T85" fmla="*/ 11 h 39"/>
                  <a:gd name="T86" fmla="*/ 84 w 90"/>
                  <a:gd name="T87" fmla="*/ 17 h 39"/>
                  <a:gd name="T88" fmla="*/ 78 w 90"/>
                  <a:gd name="T89" fmla="*/ 20 h 39"/>
                  <a:gd name="T90" fmla="*/ 71 w 90"/>
                  <a:gd name="T91" fmla="*/ 23 h 39"/>
                  <a:gd name="T92" fmla="*/ 66 w 90"/>
                  <a:gd name="T93" fmla="*/ 25 h 39"/>
                  <a:gd name="T94" fmla="*/ 62 w 90"/>
                  <a:gd name="T95" fmla="*/ 27 h 39"/>
                  <a:gd name="T96" fmla="*/ 53 w 90"/>
                  <a:gd name="T97" fmla="*/ 28 h 39"/>
                  <a:gd name="T98" fmla="*/ 48 w 90"/>
                  <a:gd name="T99" fmla="*/ 27 h 39"/>
                  <a:gd name="T100" fmla="*/ 41 w 90"/>
                  <a:gd name="T101" fmla="*/ 27 h 39"/>
                  <a:gd name="T102" fmla="*/ 22 w 90"/>
                  <a:gd name="T103" fmla="*/ 35 h 39"/>
                  <a:gd name="T104" fmla="*/ 17 w 90"/>
                  <a:gd name="T105" fmla="*/ 35 h 39"/>
                  <a:gd name="T106" fmla="*/ 0 w 90"/>
                  <a:gd name="T107" fmla="*/ 28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90" h="39">
                    <a:moveTo>
                      <a:pt x="0" y="28"/>
                    </a:moveTo>
                    <a:cubicBezTo>
                      <a:pt x="1" y="24"/>
                      <a:pt x="3" y="28"/>
                      <a:pt x="4" y="25"/>
                    </a:cubicBezTo>
                    <a:cubicBezTo>
                      <a:pt x="4" y="25"/>
                      <a:pt x="4" y="27"/>
                      <a:pt x="4" y="27"/>
                    </a:cubicBezTo>
                    <a:cubicBezTo>
                      <a:pt x="5" y="23"/>
                      <a:pt x="7" y="25"/>
                      <a:pt x="9" y="28"/>
                    </a:cubicBezTo>
                    <a:cubicBezTo>
                      <a:pt x="9" y="28"/>
                      <a:pt x="9" y="28"/>
                      <a:pt x="9" y="28"/>
                    </a:cubicBezTo>
                    <a:cubicBezTo>
                      <a:pt x="9" y="29"/>
                      <a:pt x="9" y="26"/>
                      <a:pt x="9" y="27"/>
                    </a:cubicBezTo>
                    <a:cubicBezTo>
                      <a:pt x="9" y="27"/>
                      <a:pt x="9" y="27"/>
                      <a:pt x="10" y="28"/>
                    </a:cubicBezTo>
                    <a:cubicBezTo>
                      <a:pt x="9" y="26"/>
                      <a:pt x="10" y="27"/>
                      <a:pt x="10" y="26"/>
                    </a:cubicBezTo>
                    <a:cubicBezTo>
                      <a:pt x="10" y="27"/>
                      <a:pt x="10" y="28"/>
                      <a:pt x="10" y="28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0" y="23"/>
                      <a:pt x="12" y="27"/>
                      <a:pt x="12" y="25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13" y="23"/>
                      <a:pt x="14" y="24"/>
                      <a:pt x="15" y="23"/>
                    </a:cubicBezTo>
                    <a:cubicBezTo>
                      <a:pt x="15" y="25"/>
                      <a:pt x="15" y="25"/>
                      <a:pt x="15" y="25"/>
                    </a:cubicBezTo>
                    <a:cubicBezTo>
                      <a:pt x="15" y="23"/>
                      <a:pt x="15" y="23"/>
                      <a:pt x="16" y="22"/>
                    </a:cubicBezTo>
                    <a:cubicBezTo>
                      <a:pt x="16" y="24"/>
                      <a:pt x="16" y="21"/>
                      <a:pt x="16" y="22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7" y="20"/>
                      <a:pt x="17" y="23"/>
                      <a:pt x="17" y="21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7" y="20"/>
                      <a:pt x="18" y="23"/>
                      <a:pt x="18" y="22"/>
                    </a:cubicBezTo>
                    <a:cubicBezTo>
                      <a:pt x="18" y="21"/>
                      <a:pt x="18" y="21"/>
                      <a:pt x="18" y="21"/>
                    </a:cubicBezTo>
                    <a:cubicBezTo>
                      <a:pt x="18" y="21"/>
                      <a:pt x="18" y="22"/>
                      <a:pt x="18" y="22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9" y="21"/>
                      <a:pt x="19" y="23"/>
                      <a:pt x="19" y="21"/>
                    </a:cubicBezTo>
                    <a:cubicBezTo>
                      <a:pt x="19" y="22"/>
                      <a:pt x="19" y="21"/>
                      <a:pt x="19" y="24"/>
                    </a:cubicBezTo>
                    <a:cubicBezTo>
                      <a:pt x="20" y="21"/>
                      <a:pt x="22" y="22"/>
                      <a:pt x="23" y="21"/>
                    </a:cubicBezTo>
                    <a:cubicBezTo>
                      <a:pt x="24" y="23"/>
                      <a:pt x="24" y="23"/>
                      <a:pt x="24" y="23"/>
                    </a:cubicBezTo>
                    <a:cubicBezTo>
                      <a:pt x="24" y="23"/>
                      <a:pt x="24" y="23"/>
                      <a:pt x="24" y="22"/>
                    </a:cubicBezTo>
                    <a:cubicBezTo>
                      <a:pt x="24" y="22"/>
                      <a:pt x="24" y="23"/>
                      <a:pt x="25" y="23"/>
                    </a:cubicBezTo>
                    <a:cubicBezTo>
                      <a:pt x="25" y="23"/>
                      <a:pt x="25" y="21"/>
                      <a:pt x="25" y="21"/>
                    </a:cubicBezTo>
                    <a:cubicBezTo>
                      <a:pt x="25" y="23"/>
                      <a:pt x="25" y="23"/>
                      <a:pt x="25" y="23"/>
                    </a:cubicBezTo>
                    <a:cubicBezTo>
                      <a:pt x="25" y="22"/>
                      <a:pt x="26" y="22"/>
                      <a:pt x="26" y="21"/>
                    </a:cubicBezTo>
                    <a:cubicBezTo>
                      <a:pt x="26" y="22"/>
                      <a:pt x="26" y="22"/>
                      <a:pt x="26" y="22"/>
                    </a:cubicBezTo>
                    <a:cubicBezTo>
                      <a:pt x="26" y="21"/>
                      <a:pt x="26" y="23"/>
                      <a:pt x="27" y="22"/>
                    </a:cubicBezTo>
                    <a:cubicBezTo>
                      <a:pt x="27" y="23"/>
                      <a:pt x="27" y="23"/>
                      <a:pt x="27" y="23"/>
                    </a:cubicBezTo>
                    <a:cubicBezTo>
                      <a:pt x="27" y="24"/>
                      <a:pt x="26" y="20"/>
                      <a:pt x="27" y="21"/>
                    </a:cubicBezTo>
                    <a:cubicBezTo>
                      <a:pt x="27" y="22"/>
                      <a:pt x="27" y="22"/>
                      <a:pt x="27" y="22"/>
                    </a:cubicBezTo>
                    <a:cubicBezTo>
                      <a:pt x="27" y="20"/>
                      <a:pt x="28" y="21"/>
                      <a:pt x="28" y="20"/>
                    </a:cubicBezTo>
                    <a:cubicBezTo>
                      <a:pt x="28" y="21"/>
                      <a:pt x="28" y="21"/>
                      <a:pt x="28" y="21"/>
                    </a:cubicBezTo>
                    <a:cubicBezTo>
                      <a:pt x="28" y="20"/>
                      <a:pt x="29" y="21"/>
                      <a:pt x="29" y="20"/>
                    </a:cubicBezTo>
                    <a:cubicBezTo>
                      <a:pt x="29" y="20"/>
                      <a:pt x="30" y="23"/>
                      <a:pt x="30" y="22"/>
                    </a:cubicBezTo>
                    <a:cubicBezTo>
                      <a:pt x="30" y="20"/>
                      <a:pt x="30" y="21"/>
                      <a:pt x="30" y="19"/>
                    </a:cubicBezTo>
                    <a:cubicBezTo>
                      <a:pt x="30" y="19"/>
                      <a:pt x="31" y="20"/>
                      <a:pt x="31" y="19"/>
                    </a:cubicBezTo>
                    <a:cubicBezTo>
                      <a:pt x="31" y="20"/>
                      <a:pt x="32" y="22"/>
                      <a:pt x="31" y="22"/>
                    </a:cubicBezTo>
                    <a:cubicBezTo>
                      <a:pt x="32" y="23"/>
                      <a:pt x="32" y="23"/>
                      <a:pt x="32" y="23"/>
                    </a:cubicBezTo>
                    <a:cubicBezTo>
                      <a:pt x="32" y="24"/>
                      <a:pt x="32" y="23"/>
                      <a:pt x="32" y="24"/>
                    </a:cubicBezTo>
                    <a:cubicBezTo>
                      <a:pt x="32" y="24"/>
                      <a:pt x="32" y="23"/>
                      <a:pt x="32" y="23"/>
                    </a:cubicBezTo>
                    <a:cubicBezTo>
                      <a:pt x="32" y="22"/>
                      <a:pt x="32" y="19"/>
                      <a:pt x="33" y="19"/>
                    </a:cubicBezTo>
                    <a:cubicBezTo>
                      <a:pt x="33" y="20"/>
                      <a:pt x="33" y="22"/>
                      <a:pt x="33" y="22"/>
                    </a:cubicBezTo>
                    <a:cubicBezTo>
                      <a:pt x="33" y="18"/>
                      <a:pt x="33" y="18"/>
                      <a:pt x="33" y="18"/>
                    </a:cubicBezTo>
                    <a:cubicBezTo>
                      <a:pt x="33" y="17"/>
                      <a:pt x="33" y="19"/>
                      <a:pt x="34" y="19"/>
                    </a:cubicBezTo>
                    <a:cubicBezTo>
                      <a:pt x="33" y="17"/>
                      <a:pt x="33" y="17"/>
                      <a:pt x="33" y="17"/>
                    </a:cubicBezTo>
                    <a:cubicBezTo>
                      <a:pt x="34" y="18"/>
                      <a:pt x="34" y="17"/>
                      <a:pt x="34" y="19"/>
                    </a:cubicBezTo>
                    <a:cubicBezTo>
                      <a:pt x="35" y="20"/>
                      <a:pt x="34" y="19"/>
                      <a:pt x="35" y="20"/>
                    </a:cubicBezTo>
                    <a:cubicBezTo>
                      <a:pt x="35" y="20"/>
                      <a:pt x="35" y="19"/>
                      <a:pt x="35" y="19"/>
                    </a:cubicBezTo>
                    <a:cubicBezTo>
                      <a:pt x="35" y="19"/>
                      <a:pt x="35" y="19"/>
                      <a:pt x="35" y="19"/>
                    </a:cubicBezTo>
                    <a:cubicBezTo>
                      <a:pt x="35" y="20"/>
                      <a:pt x="35" y="18"/>
                      <a:pt x="35" y="17"/>
                    </a:cubicBezTo>
                    <a:cubicBezTo>
                      <a:pt x="35" y="17"/>
                      <a:pt x="35" y="19"/>
                      <a:pt x="35" y="18"/>
                    </a:cubicBezTo>
                    <a:cubicBezTo>
                      <a:pt x="35" y="17"/>
                      <a:pt x="35" y="16"/>
                      <a:pt x="35" y="16"/>
                    </a:cubicBezTo>
                    <a:cubicBezTo>
                      <a:pt x="36" y="18"/>
                      <a:pt x="36" y="18"/>
                      <a:pt x="36" y="18"/>
                    </a:cubicBezTo>
                    <a:cubicBezTo>
                      <a:pt x="36" y="16"/>
                      <a:pt x="36" y="15"/>
                      <a:pt x="36" y="15"/>
                    </a:cubicBezTo>
                    <a:cubicBezTo>
                      <a:pt x="36" y="14"/>
                      <a:pt x="36" y="17"/>
                      <a:pt x="36" y="16"/>
                    </a:cubicBezTo>
                    <a:cubicBezTo>
                      <a:pt x="37" y="17"/>
                      <a:pt x="37" y="14"/>
                      <a:pt x="38" y="16"/>
                    </a:cubicBezTo>
                    <a:cubicBezTo>
                      <a:pt x="38" y="16"/>
                      <a:pt x="37" y="14"/>
                      <a:pt x="38" y="15"/>
                    </a:cubicBezTo>
                    <a:cubicBezTo>
                      <a:pt x="38" y="15"/>
                      <a:pt x="38" y="16"/>
                      <a:pt x="38" y="16"/>
                    </a:cubicBezTo>
                    <a:cubicBezTo>
                      <a:pt x="38" y="17"/>
                      <a:pt x="38" y="15"/>
                      <a:pt x="38" y="15"/>
                    </a:cubicBezTo>
                    <a:cubicBezTo>
                      <a:pt x="38" y="14"/>
                      <a:pt x="38" y="16"/>
                      <a:pt x="38" y="16"/>
                    </a:cubicBezTo>
                    <a:cubicBezTo>
                      <a:pt x="38" y="15"/>
                      <a:pt x="39" y="13"/>
                      <a:pt x="40" y="15"/>
                    </a:cubicBezTo>
                    <a:cubicBezTo>
                      <a:pt x="40" y="14"/>
                      <a:pt x="40" y="12"/>
                      <a:pt x="40" y="12"/>
                    </a:cubicBezTo>
                    <a:cubicBezTo>
                      <a:pt x="40" y="14"/>
                      <a:pt x="40" y="14"/>
                      <a:pt x="40" y="14"/>
                    </a:cubicBezTo>
                    <a:cubicBezTo>
                      <a:pt x="40" y="15"/>
                      <a:pt x="41" y="14"/>
                      <a:pt x="41" y="15"/>
                    </a:cubicBezTo>
                    <a:cubicBezTo>
                      <a:pt x="41" y="13"/>
                      <a:pt x="40" y="16"/>
                      <a:pt x="40" y="15"/>
                    </a:cubicBezTo>
                    <a:cubicBezTo>
                      <a:pt x="40" y="16"/>
                      <a:pt x="40" y="13"/>
                      <a:pt x="41" y="15"/>
                    </a:cubicBezTo>
                    <a:cubicBezTo>
                      <a:pt x="41" y="15"/>
                      <a:pt x="41" y="13"/>
                      <a:pt x="41" y="14"/>
                    </a:cubicBezTo>
                    <a:cubicBezTo>
                      <a:pt x="41" y="14"/>
                      <a:pt x="41" y="16"/>
                      <a:pt x="42" y="16"/>
                    </a:cubicBezTo>
                    <a:cubicBezTo>
                      <a:pt x="42" y="16"/>
                      <a:pt x="42" y="15"/>
                      <a:pt x="42" y="15"/>
                    </a:cubicBezTo>
                    <a:cubicBezTo>
                      <a:pt x="42" y="14"/>
                      <a:pt x="42" y="14"/>
                      <a:pt x="42" y="14"/>
                    </a:cubicBezTo>
                    <a:cubicBezTo>
                      <a:pt x="42" y="13"/>
                      <a:pt x="42" y="14"/>
                      <a:pt x="42" y="13"/>
                    </a:cubicBezTo>
                    <a:cubicBezTo>
                      <a:pt x="42" y="14"/>
                      <a:pt x="42" y="12"/>
                      <a:pt x="43" y="14"/>
                    </a:cubicBezTo>
                    <a:cubicBezTo>
                      <a:pt x="43" y="16"/>
                      <a:pt x="43" y="16"/>
                      <a:pt x="43" y="16"/>
                    </a:cubicBezTo>
                    <a:cubicBezTo>
                      <a:pt x="43" y="16"/>
                      <a:pt x="43" y="14"/>
                      <a:pt x="43" y="14"/>
                    </a:cubicBezTo>
                    <a:cubicBezTo>
                      <a:pt x="43" y="14"/>
                      <a:pt x="43" y="14"/>
                      <a:pt x="43" y="14"/>
                    </a:cubicBezTo>
                    <a:cubicBezTo>
                      <a:pt x="42" y="12"/>
                      <a:pt x="43" y="14"/>
                      <a:pt x="43" y="12"/>
                    </a:cubicBezTo>
                    <a:cubicBezTo>
                      <a:pt x="44" y="13"/>
                      <a:pt x="44" y="12"/>
                      <a:pt x="44" y="14"/>
                    </a:cubicBezTo>
                    <a:cubicBezTo>
                      <a:pt x="44" y="13"/>
                      <a:pt x="45" y="12"/>
                      <a:pt x="45" y="13"/>
                    </a:cubicBezTo>
                    <a:cubicBezTo>
                      <a:pt x="45" y="13"/>
                      <a:pt x="45" y="13"/>
                      <a:pt x="45" y="14"/>
                    </a:cubicBezTo>
                    <a:cubicBezTo>
                      <a:pt x="45" y="14"/>
                      <a:pt x="45" y="14"/>
                      <a:pt x="45" y="13"/>
                    </a:cubicBezTo>
                    <a:cubicBezTo>
                      <a:pt x="45" y="14"/>
                      <a:pt x="46" y="15"/>
                      <a:pt x="46" y="16"/>
                    </a:cubicBezTo>
                    <a:cubicBezTo>
                      <a:pt x="46" y="15"/>
                      <a:pt x="46" y="13"/>
                      <a:pt x="46" y="12"/>
                    </a:cubicBezTo>
                    <a:cubicBezTo>
                      <a:pt x="47" y="15"/>
                      <a:pt x="46" y="11"/>
                      <a:pt x="47" y="13"/>
                    </a:cubicBezTo>
                    <a:cubicBezTo>
                      <a:pt x="47" y="13"/>
                      <a:pt x="47" y="14"/>
                      <a:pt x="47" y="15"/>
                    </a:cubicBezTo>
                    <a:cubicBezTo>
                      <a:pt x="48" y="17"/>
                      <a:pt x="47" y="13"/>
                      <a:pt x="48" y="14"/>
                    </a:cubicBezTo>
                    <a:cubicBezTo>
                      <a:pt x="47" y="12"/>
                      <a:pt x="47" y="12"/>
                      <a:pt x="47" y="12"/>
                    </a:cubicBezTo>
                    <a:cubicBezTo>
                      <a:pt x="48" y="13"/>
                      <a:pt x="48" y="10"/>
                      <a:pt x="48" y="13"/>
                    </a:cubicBezTo>
                    <a:cubicBezTo>
                      <a:pt x="48" y="12"/>
                      <a:pt x="49" y="13"/>
                      <a:pt x="48" y="11"/>
                    </a:cubicBezTo>
                    <a:cubicBezTo>
                      <a:pt x="49" y="13"/>
                      <a:pt x="49" y="10"/>
                      <a:pt x="50" y="14"/>
                    </a:cubicBezTo>
                    <a:cubicBezTo>
                      <a:pt x="50" y="13"/>
                      <a:pt x="51" y="14"/>
                      <a:pt x="51" y="12"/>
                    </a:cubicBezTo>
                    <a:cubicBezTo>
                      <a:pt x="50" y="11"/>
                      <a:pt x="50" y="13"/>
                      <a:pt x="50" y="13"/>
                    </a:cubicBezTo>
                    <a:cubicBezTo>
                      <a:pt x="50" y="12"/>
                      <a:pt x="50" y="12"/>
                      <a:pt x="50" y="12"/>
                    </a:cubicBezTo>
                    <a:cubicBezTo>
                      <a:pt x="50" y="12"/>
                      <a:pt x="51" y="12"/>
                      <a:pt x="51" y="14"/>
                    </a:cubicBezTo>
                    <a:cubicBezTo>
                      <a:pt x="51" y="15"/>
                      <a:pt x="51" y="10"/>
                      <a:pt x="51" y="11"/>
                    </a:cubicBezTo>
                    <a:cubicBezTo>
                      <a:pt x="51" y="12"/>
                      <a:pt x="51" y="12"/>
                      <a:pt x="52" y="12"/>
                    </a:cubicBezTo>
                    <a:cubicBezTo>
                      <a:pt x="52" y="10"/>
                      <a:pt x="52" y="10"/>
                      <a:pt x="52" y="10"/>
                    </a:cubicBezTo>
                    <a:cubicBezTo>
                      <a:pt x="52" y="11"/>
                      <a:pt x="52" y="12"/>
                      <a:pt x="52" y="14"/>
                    </a:cubicBezTo>
                    <a:cubicBezTo>
                      <a:pt x="53" y="14"/>
                      <a:pt x="53" y="14"/>
                      <a:pt x="53" y="12"/>
                    </a:cubicBezTo>
                    <a:cubicBezTo>
                      <a:pt x="53" y="14"/>
                      <a:pt x="53" y="14"/>
                      <a:pt x="53" y="14"/>
                    </a:cubicBezTo>
                    <a:cubicBezTo>
                      <a:pt x="53" y="13"/>
                      <a:pt x="53" y="13"/>
                      <a:pt x="53" y="13"/>
                    </a:cubicBezTo>
                    <a:cubicBezTo>
                      <a:pt x="53" y="13"/>
                      <a:pt x="53" y="13"/>
                      <a:pt x="53" y="13"/>
                    </a:cubicBezTo>
                    <a:cubicBezTo>
                      <a:pt x="53" y="14"/>
                      <a:pt x="54" y="14"/>
                      <a:pt x="54" y="13"/>
                    </a:cubicBezTo>
                    <a:cubicBezTo>
                      <a:pt x="53" y="12"/>
                      <a:pt x="53" y="12"/>
                      <a:pt x="53" y="12"/>
                    </a:cubicBezTo>
                    <a:cubicBezTo>
                      <a:pt x="53" y="11"/>
                      <a:pt x="53" y="11"/>
                      <a:pt x="53" y="11"/>
                    </a:cubicBezTo>
                    <a:cubicBezTo>
                      <a:pt x="53" y="12"/>
                      <a:pt x="54" y="12"/>
                      <a:pt x="54" y="12"/>
                    </a:cubicBezTo>
                    <a:cubicBezTo>
                      <a:pt x="54" y="12"/>
                      <a:pt x="54" y="10"/>
                      <a:pt x="54" y="10"/>
                    </a:cubicBezTo>
                    <a:cubicBezTo>
                      <a:pt x="54" y="11"/>
                      <a:pt x="54" y="10"/>
                      <a:pt x="54" y="11"/>
                    </a:cubicBezTo>
                    <a:cubicBezTo>
                      <a:pt x="54" y="12"/>
                      <a:pt x="54" y="11"/>
                      <a:pt x="54" y="11"/>
                    </a:cubicBezTo>
                    <a:cubicBezTo>
                      <a:pt x="54" y="12"/>
                      <a:pt x="54" y="13"/>
                      <a:pt x="54" y="12"/>
                    </a:cubicBezTo>
                    <a:cubicBezTo>
                      <a:pt x="54" y="12"/>
                      <a:pt x="54" y="9"/>
                      <a:pt x="54" y="10"/>
                    </a:cubicBezTo>
                    <a:cubicBezTo>
                      <a:pt x="54" y="12"/>
                      <a:pt x="54" y="12"/>
                      <a:pt x="54" y="12"/>
                    </a:cubicBezTo>
                    <a:cubicBezTo>
                      <a:pt x="55" y="13"/>
                      <a:pt x="55" y="13"/>
                      <a:pt x="55" y="13"/>
                    </a:cubicBezTo>
                    <a:cubicBezTo>
                      <a:pt x="55" y="11"/>
                      <a:pt x="55" y="11"/>
                      <a:pt x="55" y="11"/>
                    </a:cubicBezTo>
                    <a:cubicBezTo>
                      <a:pt x="55" y="12"/>
                      <a:pt x="55" y="12"/>
                      <a:pt x="55" y="12"/>
                    </a:cubicBezTo>
                    <a:cubicBezTo>
                      <a:pt x="55" y="10"/>
                      <a:pt x="55" y="11"/>
                      <a:pt x="55" y="10"/>
                    </a:cubicBezTo>
                    <a:cubicBezTo>
                      <a:pt x="55" y="10"/>
                      <a:pt x="55" y="11"/>
                      <a:pt x="56" y="11"/>
                    </a:cubicBezTo>
                    <a:cubicBezTo>
                      <a:pt x="56" y="11"/>
                      <a:pt x="56" y="11"/>
                      <a:pt x="56" y="11"/>
                    </a:cubicBezTo>
                    <a:cubicBezTo>
                      <a:pt x="56" y="12"/>
                      <a:pt x="56" y="11"/>
                      <a:pt x="56" y="10"/>
                    </a:cubicBezTo>
                    <a:cubicBezTo>
                      <a:pt x="56" y="10"/>
                      <a:pt x="56" y="10"/>
                      <a:pt x="56" y="10"/>
                    </a:cubicBezTo>
                    <a:cubicBezTo>
                      <a:pt x="56" y="10"/>
                      <a:pt x="56" y="10"/>
                      <a:pt x="56" y="9"/>
                    </a:cubicBezTo>
                    <a:cubicBezTo>
                      <a:pt x="57" y="10"/>
                      <a:pt x="57" y="14"/>
                      <a:pt x="57" y="13"/>
                    </a:cubicBezTo>
                    <a:cubicBezTo>
                      <a:pt x="58" y="13"/>
                      <a:pt x="57" y="10"/>
                      <a:pt x="57" y="9"/>
                    </a:cubicBezTo>
                    <a:cubicBezTo>
                      <a:pt x="58" y="10"/>
                      <a:pt x="58" y="8"/>
                      <a:pt x="58" y="10"/>
                    </a:cubicBezTo>
                    <a:cubicBezTo>
                      <a:pt x="58" y="9"/>
                      <a:pt x="58" y="9"/>
                      <a:pt x="58" y="9"/>
                    </a:cubicBezTo>
                    <a:cubicBezTo>
                      <a:pt x="59" y="9"/>
                      <a:pt x="59" y="7"/>
                      <a:pt x="60" y="9"/>
                    </a:cubicBezTo>
                    <a:cubicBezTo>
                      <a:pt x="60" y="10"/>
                      <a:pt x="61" y="11"/>
                      <a:pt x="61" y="11"/>
                    </a:cubicBezTo>
                    <a:cubicBezTo>
                      <a:pt x="61" y="10"/>
                      <a:pt x="61" y="13"/>
                      <a:pt x="61" y="10"/>
                    </a:cubicBezTo>
                    <a:cubicBezTo>
                      <a:pt x="61" y="9"/>
                      <a:pt x="61" y="9"/>
                      <a:pt x="60" y="8"/>
                    </a:cubicBezTo>
                    <a:cubicBezTo>
                      <a:pt x="61" y="8"/>
                      <a:pt x="61" y="7"/>
                      <a:pt x="62" y="8"/>
                    </a:cubicBezTo>
                    <a:cubicBezTo>
                      <a:pt x="61" y="7"/>
                      <a:pt x="61" y="7"/>
                      <a:pt x="61" y="7"/>
                    </a:cubicBezTo>
                    <a:cubicBezTo>
                      <a:pt x="62" y="9"/>
                      <a:pt x="62" y="9"/>
                      <a:pt x="62" y="9"/>
                    </a:cubicBezTo>
                    <a:cubicBezTo>
                      <a:pt x="62" y="7"/>
                      <a:pt x="62" y="7"/>
                      <a:pt x="62" y="7"/>
                    </a:cubicBezTo>
                    <a:cubicBezTo>
                      <a:pt x="62" y="9"/>
                      <a:pt x="62" y="9"/>
                      <a:pt x="62" y="9"/>
                    </a:cubicBezTo>
                    <a:cubicBezTo>
                      <a:pt x="62" y="8"/>
                      <a:pt x="62" y="6"/>
                      <a:pt x="62" y="7"/>
                    </a:cubicBezTo>
                    <a:cubicBezTo>
                      <a:pt x="63" y="8"/>
                      <a:pt x="63" y="8"/>
                      <a:pt x="63" y="8"/>
                    </a:cubicBezTo>
                    <a:cubicBezTo>
                      <a:pt x="63" y="7"/>
                      <a:pt x="63" y="6"/>
                      <a:pt x="63" y="7"/>
                    </a:cubicBezTo>
                    <a:cubicBezTo>
                      <a:pt x="64" y="8"/>
                      <a:pt x="64" y="8"/>
                      <a:pt x="64" y="8"/>
                    </a:cubicBezTo>
                    <a:cubicBezTo>
                      <a:pt x="64" y="8"/>
                      <a:pt x="64" y="7"/>
                      <a:pt x="64" y="7"/>
                    </a:cubicBezTo>
                    <a:cubicBezTo>
                      <a:pt x="64" y="8"/>
                      <a:pt x="64" y="8"/>
                      <a:pt x="65" y="9"/>
                    </a:cubicBezTo>
                    <a:cubicBezTo>
                      <a:pt x="65" y="5"/>
                      <a:pt x="66" y="5"/>
                      <a:pt x="67" y="5"/>
                    </a:cubicBezTo>
                    <a:cubicBezTo>
                      <a:pt x="67" y="6"/>
                      <a:pt x="67" y="6"/>
                      <a:pt x="67" y="6"/>
                    </a:cubicBezTo>
                    <a:cubicBezTo>
                      <a:pt x="67" y="7"/>
                      <a:pt x="67" y="4"/>
                      <a:pt x="67" y="5"/>
                    </a:cubicBezTo>
                    <a:cubicBezTo>
                      <a:pt x="68" y="8"/>
                      <a:pt x="68" y="8"/>
                      <a:pt x="68" y="8"/>
                    </a:cubicBezTo>
                    <a:cubicBezTo>
                      <a:pt x="68" y="9"/>
                      <a:pt x="68" y="6"/>
                      <a:pt x="68" y="6"/>
                    </a:cubicBezTo>
                    <a:cubicBezTo>
                      <a:pt x="68" y="5"/>
                      <a:pt x="68" y="7"/>
                      <a:pt x="67" y="5"/>
                    </a:cubicBezTo>
                    <a:cubicBezTo>
                      <a:pt x="67" y="5"/>
                      <a:pt x="68" y="6"/>
                      <a:pt x="68" y="4"/>
                    </a:cubicBezTo>
                    <a:cubicBezTo>
                      <a:pt x="68" y="5"/>
                      <a:pt x="68" y="6"/>
                      <a:pt x="68" y="7"/>
                    </a:cubicBezTo>
                    <a:cubicBezTo>
                      <a:pt x="68" y="6"/>
                      <a:pt x="68" y="6"/>
                      <a:pt x="68" y="6"/>
                    </a:cubicBezTo>
                    <a:cubicBezTo>
                      <a:pt x="69" y="8"/>
                      <a:pt x="69" y="10"/>
                      <a:pt x="69" y="12"/>
                    </a:cubicBezTo>
                    <a:cubicBezTo>
                      <a:pt x="69" y="12"/>
                      <a:pt x="69" y="12"/>
                      <a:pt x="69" y="12"/>
                    </a:cubicBezTo>
                    <a:cubicBezTo>
                      <a:pt x="70" y="14"/>
                      <a:pt x="69" y="14"/>
                      <a:pt x="70" y="14"/>
                    </a:cubicBezTo>
                    <a:cubicBezTo>
                      <a:pt x="70" y="14"/>
                      <a:pt x="70" y="11"/>
                      <a:pt x="69" y="10"/>
                    </a:cubicBezTo>
                    <a:cubicBezTo>
                      <a:pt x="70" y="10"/>
                      <a:pt x="69" y="6"/>
                      <a:pt x="69" y="6"/>
                    </a:cubicBezTo>
                    <a:cubicBezTo>
                      <a:pt x="69" y="7"/>
                      <a:pt x="69" y="7"/>
                      <a:pt x="69" y="8"/>
                    </a:cubicBezTo>
                    <a:cubicBezTo>
                      <a:pt x="70" y="9"/>
                      <a:pt x="69" y="7"/>
                      <a:pt x="70" y="8"/>
                    </a:cubicBezTo>
                    <a:cubicBezTo>
                      <a:pt x="69" y="7"/>
                      <a:pt x="69" y="5"/>
                      <a:pt x="69" y="5"/>
                    </a:cubicBezTo>
                    <a:cubicBezTo>
                      <a:pt x="70" y="6"/>
                      <a:pt x="69" y="6"/>
                      <a:pt x="70" y="7"/>
                    </a:cubicBezTo>
                    <a:cubicBezTo>
                      <a:pt x="70" y="6"/>
                      <a:pt x="70" y="5"/>
                      <a:pt x="69" y="4"/>
                    </a:cubicBezTo>
                    <a:cubicBezTo>
                      <a:pt x="69" y="2"/>
                      <a:pt x="70" y="5"/>
                      <a:pt x="70" y="3"/>
                    </a:cubicBezTo>
                    <a:cubicBezTo>
                      <a:pt x="70" y="4"/>
                      <a:pt x="70" y="7"/>
                      <a:pt x="71" y="7"/>
                    </a:cubicBezTo>
                    <a:cubicBezTo>
                      <a:pt x="70" y="6"/>
                      <a:pt x="71" y="5"/>
                      <a:pt x="70" y="3"/>
                    </a:cubicBezTo>
                    <a:cubicBezTo>
                      <a:pt x="70" y="3"/>
                      <a:pt x="70" y="5"/>
                      <a:pt x="71" y="5"/>
                    </a:cubicBezTo>
                    <a:cubicBezTo>
                      <a:pt x="71" y="6"/>
                      <a:pt x="70" y="3"/>
                      <a:pt x="71" y="6"/>
                    </a:cubicBezTo>
                    <a:cubicBezTo>
                      <a:pt x="71" y="4"/>
                      <a:pt x="71" y="4"/>
                      <a:pt x="71" y="4"/>
                    </a:cubicBezTo>
                    <a:cubicBezTo>
                      <a:pt x="71" y="5"/>
                      <a:pt x="71" y="5"/>
                      <a:pt x="71" y="6"/>
                    </a:cubicBezTo>
                    <a:cubicBezTo>
                      <a:pt x="72" y="6"/>
                      <a:pt x="72" y="4"/>
                      <a:pt x="72" y="6"/>
                    </a:cubicBezTo>
                    <a:cubicBezTo>
                      <a:pt x="72" y="6"/>
                      <a:pt x="72" y="6"/>
                      <a:pt x="72" y="4"/>
                    </a:cubicBezTo>
                    <a:cubicBezTo>
                      <a:pt x="72" y="3"/>
                      <a:pt x="72" y="5"/>
                      <a:pt x="71" y="3"/>
                    </a:cubicBezTo>
                    <a:cubicBezTo>
                      <a:pt x="72" y="5"/>
                      <a:pt x="72" y="3"/>
                      <a:pt x="72" y="2"/>
                    </a:cubicBezTo>
                    <a:cubicBezTo>
                      <a:pt x="72" y="3"/>
                      <a:pt x="72" y="3"/>
                      <a:pt x="72" y="3"/>
                    </a:cubicBezTo>
                    <a:cubicBezTo>
                      <a:pt x="72" y="3"/>
                      <a:pt x="72" y="3"/>
                      <a:pt x="72" y="2"/>
                    </a:cubicBezTo>
                    <a:cubicBezTo>
                      <a:pt x="72" y="2"/>
                      <a:pt x="72" y="3"/>
                      <a:pt x="72" y="3"/>
                    </a:cubicBezTo>
                    <a:cubicBezTo>
                      <a:pt x="72" y="2"/>
                      <a:pt x="72" y="2"/>
                      <a:pt x="72" y="2"/>
                    </a:cubicBezTo>
                    <a:cubicBezTo>
                      <a:pt x="72" y="1"/>
                      <a:pt x="73" y="4"/>
                      <a:pt x="73" y="4"/>
                    </a:cubicBezTo>
                    <a:cubicBezTo>
                      <a:pt x="73" y="5"/>
                      <a:pt x="73" y="5"/>
                      <a:pt x="73" y="5"/>
                    </a:cubicBezTo>
                    <a:cubicBezTo>
                      <a:pt x="73" y="5"/>
                      <a:pt x="73" y="6"/>
                      <a:pt x="73" y="5"/>
                    </a:cubicBezTo>
                    <a:cubicBezTo>
                      <a:pt x="73" y="4"/>
                      <a:pt x="73" y="3"/>
                      <a:pt x="73" y="2"/>
                    </a:cubicBezTo>
                    <a:cubicBezTo>
                      <a:pt x="73" y="1"/>
                      <a:pt x="73" y="3"/>
                      <a:pt x="73" y="2"/>
                    </a:cubicBezTo>
                    <a:cubicBezTo>
                      <a:pt x="73" y="3"/>
                      <a:pt x="73" y="3"/>
                      <a:pt x="73" y="3"/>
                    </a:cubicBezTo>
                    <a:cubicBezTo>
                      <a:pt x="73" y="4"/>
                      <a:pt x="74" y="5"/>
                      <a:pt x="74" y="5"/>
                    </a:cubicBezTo>
                    <a:cubicBezTo>
                      <a:pt x="74" y="5"/>
                      <a:pt x="74" y="3"/>
                      <a:pt x="74" y="2"/>
                    </a:cubicBezTo>
                    <a:cubicBezTo>
                      <a:pt x="74" y="2"/>
                      <a:pt x="74" y="3"/>
                      <a:pt x="74" y="4"/>
                    </a:cubicBezTo>
                    <a:cubicBezTo>
                      <a:pt x="74" y="3"/>
                      <a:pt x="74" y="3"/>
                      <a:pt x="74" y="2"/>
                    </a:cubicBezTo>
                    <a:cubicBezTo>
                      <a:pt x="74" y="3"/>
                      <a:pt x="75" y="4"/>
                      <a:pt x="75" y="5"/>
                    </a:cubicBezTo>
                    <a:cubicBezTo>
                      <a:pt x="75" y="7"/>
                      <a:pt x="75" y="7"/>
                      <a:pt x="75" y="7"/>
                    </a:cubicBezTo>
                    <a:cubicBezTo>
                      <a:pt x="76" y="7"/>
                      <a:pt x="76" y="7"/>
                      <a:pt x="76" y="7"/>
                    </a:cubicBezTo>
                    <a:cubicBezTo>
                      <a:pt x="76" y="9"/>
                      <a:pt x="76" y="8"/>
                      <a:pt x="76" y="10"/>
                    </a:cubicBezTo>
                    <a:cubicBezTo>
                      <a:pt x="76" y="10"/>
                      <a:pt x="76" y="10"/>
                      <a:pt x="76" y="9"/>
                    </a:cubicBezTo>
                    <a:cubicBezTo>
                      <a:pt x="75" y="6"/>
                      <a:pt x="76" y="5"/>
                      <a:pt x="75" y="3"/>
                    </a:cubicBezTo>
                    <a:cubicBezTo>
                      <a:pt x="76" y="2"/>
                      <a:pt x="77" y="9"/>
                      <a:pt x="77" y="5"/>
                    </a:cubicBezTo>
                    <a:cubicBezTo>
                      <a:pt x="76" y="4"/>
                      <a:pt x="76" y="2"/>
                      <a:pt x="76" y="3"/>
                    </a:cubicBezTo>
                    <a:cubicBezTo>
                      <a:pt x="76" y="3"/>
                      <a:pt x="76" y="0"/>
                      <a:pt x="76" y="1"/>
                    </a:cubicBezTo>
                    <a:cubicBezTo>
                      <a:pt x="76" y="2"/>
                      <a:pt x="77" y="4"/>
                      <a:pt x="77" y="5"/>
                    </a:cubicBezTo>
                    <a:cubicBezTo>
                      <a:pt x="77" y="5"/>
                      <a:pt x="77" y="5"/>
                      <a:pt x="77" y="5"/>
                    </a:cubicBezTo>
                    <a:cubicBezTo>
                      <a:pt x="77" y="6"/>
                      <a:pt x="77" y="8"/>
                      <a:pt x="77" y="8"/>
                    </a:cubicBezTo>
                    <a:cubicBezTo>
                      <a:pt x="78" y="7"/>
                      <a:pt x="78" y="7"/>
                      <a:pt x="78" y="6"/>
                    </a:cubicBezTo>
                    <a:cubicBezTo>
                      <a:pt x="77" y="4"/>
                      <a:pt x="77" y="6"/>
                      <a:pt x="77" y="5"/>
                    </a:cubicBezTo>
                    <a:cubicBezTo>
                      <a:pt x="77" y="4"/>
                      <a:pt x="78" y="6"/>
                      <a:pt x="77" y="4"/>
                    </a:cubicBezTo>
                    <a:cubicBezTo>
                      <a:pt x="77" y="4"/>
                      <a:pt x="77" y="2"/>
                      <a:pt x="77" y="1"/>
                    </a:cubicBezTo>
                    <a:cubicBezTo>
                      <a:pt x="77" y="1"/>
                      <a:pt x="77" y="1"/>
                      <a:pt x="77" y="1"/>
                    </a:cubicBezTo>
                    <a:cubicBezTo>
                      <a:pt x="77" y="2"/>
                      <a:pt x="77" y="2"/>
                      <a:pt x="77" y="2"/>
                    </a:cubicBezTo>
                    <a:cubicBezTo>
                      <a:pt x="78" y="2"/>
                      <a:pt x="77" y="0"/>
                      <a:pt x="77" y="0"/>
                    </a:cubicBezTo>
                    <a:cubicBezTo>
                      <a:pt x="78" y="2"/>
                      <a:pt x="78" y="2"/>
                      <a:pt x="78" y="2"/>
                    </a:cubicBezTo>
                    <a:cubicBezTo>
                      <a:pt x="78" y="4"/>
                      <a:pt x="77" y="1"/>
                      <a:pt x="78" y="4"/>
                    </a:cubicBezTo>
                    <a:cubicBezTo>
                      <a:pt x="78" y="4"/>
                      <a:pt x="78" y="3"/>
                      <a:pt x="78" y="3"/>
                    </a:cubicBezTo>
                    <a:cubicBezTo>
                      <a:pt x="78" y="4"/>
                      <a:pt x="78" y="4"/>
                      <a:pt x="78" y="4"/>
                    </a:cubicBezTo>
                    <a:cubicBezTo>
                      <a:pt x="78" y="4"/>
                      <a:pt x="79" y="8"/>
                      <a:pt x="79" y="5"/>
                    </a:cubicBezTo>
                    <a:cubicBezTo>
                      <a:pt x="79" y="5"/>
                      <a:pt x="79" y="4"/>
                      <a:pt x="79" y="3"/>
                    </a:cubicBezTo>
                    <a:cubicBezTo>
                      <a:pt x="79" y="3"/>
                      <a:pt x="79" y="2"/>
                      <a:pt x="79" y="2"/>
                    </a:cubicBezTo>
                    <a:cubicBezTo>
                      <a:pt x="79" y="4"/>
                      <a:pt x="80" y="2"/>
                      <a:pt x="80" y="4"/>
                    </a:cubicBezTo>
                    <a:cubicBezTo>
                      <a:pt x="79" y="3"/>
                      <a:pt x="79" y="3"/>
                      <a:pt x="79" y="5"/>
                    </a:cubicBezTo>
                    <a:cubicBezTo>
                      <a:pt x="80" y="7"/>
                      <a:pt x="79" y="5"/>
                      <a:pt x="79" y="7"/>
                    </a:cubicBezTo>
                    <a:cubicBezTo>
                      <a:pt x="79" y="7"/>
                      <a:pt x="80" y="9"/>
                      <a:pt x="80" y="11"/>
                    </a:cubicBezTo>
                    <a:cubicBezTo>
                      <a:pt x="80" y="11"/>
                      <a:pt x="80" y="10"/>
                      <a:pt x="80" y="10"/>
                    </a:cubicBezTo>
                    <a:cubicBezTo>
                      <a:pt x="80" y="9"/>
                      <a:pt x="80" y="9"/>
                      <a:pt x="80" y="7"/>
                    </a:cubicBezTo>
                    <a:cubicBezTo>
                      <a:pt x="80" y="8"/>
                      <a:pt x="80" y="7"/>
                      <a:pt x="80" y="5"/>
                    </a:cubicBezTo>
                    <a:cubicBezTo>
                      <a:pt x="81" y="6"/>
                      <a:pt x="81" y="7"/>
                      <a:pt x="81" y="8"/>
                    </a:cubicBezTo>
                    <a:cubicBezTo>
                      <a:pt x="81" y="7"/>
                      <a:pt x="82" y="7"/>
                      <a:pt x="82" y="7"/>
                    </a:cubicBezTo>
                    <a:cubicBezTo>
                      <a:pt x="81" y="5"/>
                      <a:pt x="82" y="7"/>
                      <a:pt x="82" y="5"/>
                    </a:cubicBezTo>
                    <a:cubicBezTo>
                      <a:pt x="81" y="4"/>
                      <a:pt x="81" y="3"/>
                      <a:pt x="81" y="2"/>
                    </a:cubicBezTo>
                    <a:cubicBezTo>
                      <a:pt x="81" y="2"/>
                      <a:pt x="81" y="3"/>
                      <a:pt x="81" y="3"/>
                    </a:cubicBezTo>
                    <a:cubicBezTo>
                      <a:pt x="81" y="2"/>
                      <a:pt x="82" y="5"/>
                      <a:pt x="82" y="3"/>
                    </a:cubicBezTo>
                    <a:cubicBezTo>
                      <a:pt x="81" y="4"/>
                      <a:pt x="82" y="6"/>
                      <a:pt x="83" y="8"/>
                    </a:cubicBezTo>
                    <a:cubicBezTo>
                      <a:pt x="83" y="7"/>
                      <a:pt x="83" y="9"/>
                      <a:pt x="83" y="9"/>
                    </a:cubicBezTo>
                    <a:cubicBezTo>
                      <a:pt x="83" y="8"/>
                      <a:pt x="83" y="7"/>
                      <a:pt x="84" y="7"/>
                    </a:cubicBezTo>
                    <a:cubicBezTo>
                      <a:pt x="84" y="8"/>
                      <a:pt x="85" y="7"/>
                      <a:pt x="85" y="6"/>
                    </a:cubicBezTo>
                    <a:cubicBezTo>
                      <a:pt x="85" y="7"/>
                      <a:pt x="86" y="9"/>
                      <a:pt x="86" y="10"/>
                    </a:cubicBezTo>
                    <a:cubicBezTo>
                      <a:pt x="86" y="10"/>
                      <a:pt x="85" y="7"/>
                      <a:pt x="86" y="8"/>
                    </a:cubicBezTo>
                    <a:cubicBezTo>
                      <a:pt x="86" y="9"/>
                      <a:pt x="86" y="9"/>
                      <a:pt x="86" y="9"/>
                    </a:cubicBezTo>
                    <a:cubicBezTo>
                      <a:pt x="86" y="8"/>
                      <a:pt x="87" y="10"/>
                      <a:pt x="86" y="7"/>
                    </a:cubicBezTo>
                    <a:cubicBezTo>
                      <a:pt x="87" y="9"/>
                      <a:pt x="87" y="9"/>
                      <a:pt x="87" y="9"/>
                    </a:cubicBezTo>
                    <a:cubicBezTo>
                      <a:pt x="87" y="10"/>
                      <a:pt x="87" y="9"/>
                      <a:pt x="87" y="9"/>
                    </a:cubicBezTo>
                    <a:cubicBezTo>
                      <a:pt x="87" y="11"/>
                      <a:pt x="87" y="11"/>
                      <a:pt x="87" y="11"/>
                    </a:cubicBezTo>
                    <a:cubicBezTo>
                      <a:pt x="88" y="12"/>
                      <a:pt x="88" y="10"/>
                      <a:pt x="88" y="10"/>
                    </a:cubicBezTo>
                    <a:cubicBezTo>
                      <a:pt x="88" y="9"/>
                      <a:pt x="88" y="9"/>
                      <a:pt x="88" y="9"/>
                    </a:cubicBezTo>
                    <a:cubicBezTo>
                      <a:pt x="88" y="8"/>
                      <a:pt x="88" y="9"/>
                      <a:pt x="89" y="8"/>
                    </a:cubicBezTo>
                    <a:cubicBezTo>
                      <a:pt x="89" y="10"/>
                      <a:pt x="89" y="10"/>
                      <a:pt x="89" y="10"/>
                    </a:cubicBezTo>
                    <a:cubicBezTo>
                      <a:pt x="89" y="9"/>
                      <a:pt x="89" y="9"/>
                      <a:pt x="89" y="9"/>
                    </a:cubicBezTo>
                    <a:cubicBezTo>
                      <a:pt x="89" y="10"/>
                      <a:pt x="90" y="11"/>
                      <a:pt x="89" y="10"/>
                    </a:cubicBezTo>
                    <a:cubicBezTo>
                      <a:pt x="90" y="13"/>
                      <a:pt x="90" y="13"/>
                      <a:pt x="90" y="13"/>
                    </a:cubicBezTo>
                    <a:cubicBezTo>
                      <a:pt x="89" y="13"/>
                      <a:pt x="89" y="12"/>
                      <a:pt x="89" y="10"/>
                    </a:cubicBezTo>
                    <a:cubicBezTo>
                      <a:pt x="89" y="9"/>
                      <a:pt x="88" y="10"/>
                      <a:pt x="89" y="11"/>
                    </a:cubicBezTo>
                    <a:cubicBezTo>
                      <a:pt x="89" y="11"/>
                      <a:pt x="89" y="11"/>
                      <a:pt x="89" y="10"/>
                    </a:cubicBezTo>
                    <a:cubicBezTo>
                      <a:pt x="89" y="12"/>
                      <a:pt x="89" y="12"/>
                      <a:pt x="89" y="13"/>
                    </a:cubicBezTo>
                    <a:cubicBezTo>
                      <a:pt x="89" y="13"/>
                      <a:pt x="89" y="14"/>
                      <a:pt x="89" y="13"/>
                    </a:cubicBezTo>
                    <a:cubicBezTo>
                      <a:pt x="89" y="14"/>
                      <a:pt x="89" y="14"/>
                      <a:pt x="89" y="14"/>
                    </a:cubicBezTo>
                    <a:cubicBezTo>
                      <a:pt x="89" y="14"/>
                      <a:pt x="89" y="13"/>
                      <a:pt x="89" y="13"/>
                    </a:cubicBezTo>
                    <a:cubicBezTo>
                      <a:pt x="89" y="14"/>
                      <a:pt x="89" y="15"/>
                      <a:pt x="88" y="14"/>
                    </a:cubicBezTo>
                    <a:cubicBezTo>
                      <a:pt x="88" y="13"/>
                      <a:pt x="88" y="16"/>
                      <a:pt x="88" y="15"/>
                    </a:cubicBezTo>
                    <a:cubicBezTo>
                      <a:pt x="87" y="14"/>
                      <a:pt x="87" y="12"/>
                      <a:pt x="87" y="12"/>
                    </a:cubicBezTo>
                    <a:cubicBezTo>
                      <a:pt x="87" y="11"/>
                      <a:pt x="87" y="12"/>
                      <a:pt x="87" y="11"/>
                    </a:cubicBezTo>
                    <a:cubicBezTo>
                      <a:pt x="87" y="12"/>
                      <a:pt x="87" y="14"/>
                      <a:pt x="87" y="15"/>
                    </a:cubicBezTo>
                    <a:cubicBezTo>
                      <a:pt x="87" y="14"/>
                      <a:pt x="87" y="14"/>
                      <a:pt x="87" y="14"/>
                    </a:cubicBezTo>
                    <a:cubicBezTo>
                      <a:pt x="87" y="14"/>
                      <a:pt x="87" y="16"/>
                      <a:pt x="87" y="16"/>
                    </a:cubicBezTo>
                    <a:cubicBezTo>
                      <a:pt x="86" y="15"/>
                      <a:pt x="85" y="16"/>
                      <a:pt x="85" y="15"/>
                    </a:cubicBezTo>
                    <a:cubicBezTo>
                      <a:pt x="85" y="14"/>
                      <a:pt x="85" y="14"/>
                      <a:pt x="85" y="14"/>
                    </a:cubicBezTo>
                    <a:cubicBezTo>
                      <a:pt x="85" y="17"/>
                      <a:pt x="84" y="15"/>
                      <a:pt x="84" y="17"/>
                    </a:cubicBezTo>
                    <a:cubicBezTo>
                      <a:pt x="83" y="16"/>
                      <a:pt x="83" y="18"/>
                      <a:pt x="82" y="16"/>
                    </a:cubicBezTo>
                    <a:cubicBezTo>
                      <a:pt x="81" y="17"/>
                      <a:pt x="81" y="18"/>
                      <a:pt x="80" y="18"/>
                    </a:cubicBezTo>
                    <a:cubicBezTo>
                      <a:pt x="79" y="16"/>
                      <a:pt x="79" y="16"/>
                      <a:pt x="79" y="16"/>
                    </a:cubicBezTo>
                    <a:cubicBezTo>
                      <a:pt x="79" y="18"/>
                      <a:pt x="79" y="15"/>
                      <a:pt x="79" y="15"/>
                    </a:cubicBezTo>
                    <a:cubicBezTo>
                      <a:pt x="79" y="17"/>
                      <a:pt x="79" y="17"/>
                      <a:pt x="79" y="18"/>
                    </a:cubicBezTo>
                    <a:cubicBezTo>
                      <a:pt x="78" y="17"/>
                      <a:pt x="78" y="19"/>
                      <a:pt x="78" y="20"/>
                    </a:cubicBezTo>
                    <a:cubicBezTo>
                      <a:pt x="78" y="19"/>
                      <a:pt x="78" y="19"/>
                      <a:pt x="78" y="19"/>
                    </a:cubicBezTo>
                    <a:cubicBezTo>
                      <a:pt x="78" y="21"/>
                      <a:pt x="77" y="19"/>
                      <a:pt x="76" y="19"/>
                    </a:cubicBezTo>
                    <a:cubicBezTo>
                      <a:pt x="76" y="19"/>
                      <a:pt x="76" y="18"/>
                      <a:pt x="76" y="18"/>
                    </a:cubicBezTo>
                    <a:cubicBezTo>
                      <a:pt x="76" y="20"/>
                      <a:pt x="76" y="20"/>
                      <a:pt x="75" y="21"/>
                    </a:cubicBezTo>
                    <a:cubicBezTo>
                      <a:pt x="75" y="21"/>
                      <a:pt x="74" y="21"/>
                      <a:pt x="74" y="20"/>
                    </a:cubicBezTo>
                    <a:cubicBezTo>
                      <a:pt x="73" y="23"/>
                      <a:pt x="72" y="21"/>
                      <a:pt x="71" y="23"/>
                    </a:cubicBezTo>
                    <a:cubicBezTo>
                      <a:pt x="71" y="22"/>
                      <a:pt x="71" y="22"/>
                      <a:pt x="71" y="22"/>
                    </a:cubicBezTo>
                    <a:cubicBezTo>
                      <a:pt x="70" y="25"/>
                      <a:pt x="68" y="23"/>
                      <a:pt x="68" y="24"/>
                    </a:cubicBezTo>
                    <a:cubicBezTo>
                      <a:pt x="67" y="22"/>
                      <a:pt x="67" y="22"/>
                      <a:pt x="67" y="22"/>
                    </a:cubicBezTo>
                    <a:cubicBezTo>
                      <a:pt x="67" y="21"/>
                      <a:pt x="67" y="23"/>
                      <a:pt x="67" y="24"/>
                    </a:cubicBezTo>
                    <a:cubicBezTo>
                      <a:pt x="67" y="24"/>
                      <a:pt x="67" y="26"/>
                      <a:pt x="66" y="24"/>
                    </a:cubicBezTo>
                    <a:cubicBezTo>
                      <a:pt x="66" y="23"/>
                      <a:pt x="66" y="25"/>
                      <a:pt x="66" y="25"/>
                    </a:cubicBezTo>
                    <a:cubicBezTo>
                      <a:pt x="65" y="25"/>
                      <a:pt x="65" y="25"/>
                      <a:pt x="64" y="25"/>
                    </a:cubicBezTo>
                    <a:cubicBezTo>
                      <a:pt x="64" y="25"/>
                      <a:pt x="64" y="25"/>
                      <a:pt x="64" y="25"/>
                    </a:cubicBezTo>
                    <a:cubicBezTo>
                      <a:pt x="64" y="25"/>
                      <a:pt x="64" y="24"/>
                      <a:pt x="64" y="24"/>
                    </a:cubicBezTo>
                    <a:cubicBezTo>
                      <a:pt x="64" y="25"/>
                      <a:pt x="63" y="23"/>
                      <a:pt x="64" y="26"/>
                    </a:cubicBezTo>
                    <a:cubicBezTo>
                      <a:pt x="63" y="25"/>
                      <a:pt x="62" y="28"/>
                      <a:pt x="61" y="26"/>
                    </a:cubicBezTo>
                    <a:cubicBezTo>
                      <a:pt x="62" y="26"/>
                      <a:pt x="62" y="27"/>
                      <a:pt x="62" y="27"/>
                    </a:cubicBezTo>
                    <a:cubicBezTo>
                      <a:pt x="61" y="27"/>
                      <a:pt x="60" y="26"/>
                      <a:pt x="60" y="27"/>
                    </a:cubicBezTo>
                    <a:cubicBezTo>
                      <a:pt x="60" y="27"/>
                      <a:pt x="60" y="26"/>
                      <a:pt x="60" y="26"/>
                    </a:cubicBezTo>
                    <a:cubicBezTo>
                      <a:pt x="60" y="27"/>
                      <a:pt x="60" y="27"/>
                      <a:pt x="60" y="27"/>
                    </a:cubicBezTo>
                    <a:cubicBezTo>
                      <a:pt x="59" y="29"/>
                      <a:pt x="58" y="26"/>
                      <a:pt x="57" y="27"/>
                    </a:cubicBezTo>
                    <a:cubicBezTo>
                      <a:pt x="56" y="29"/>
                      <a:pt x="54" y="28"/>
                      <a:pt x="53" y="29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3" y="30"/>
                      <a:pt x="51" y="26"/>
                      <a:pt x="51" y="29"/>
                    </a:cubicBezTo>
                    <a:cubicBezTo>
                      <a:pt x="51" y="29"/>
                      <a:pt x="51" y="29"/>
                      <a:pt x="51" y="28"/>
                    </a:cubicBezTo>
                    <a:cubicBezTo>
                      <a:pt x="51" y="30"/>
                      <a:pt x="49" y="27"/>
                      <a:pt x="49" y="29"/>
                    </a:cubicBezTo>
                    <a:cubicBezTo>
                      <a:pt x="49" y="29"/>
                      <a:pt x="49" y="29"/>
                      <a:pt x="49" y="29"/>
                    </a:cubicBezTo>
                    <a:cubicBezTo>
                      <a:pt x="49" y="27"/>
                      <a:pt x="48" y="29"/>
                      <a:pt x="48" y="28"/>
                    </a:cubicBezTo>
                    <a:cubicBezTo>
                      <a:pt x="48" y="28"/>
                      <a:pt x="48" y="28"/>
                      <a:pt x="48" y="27"/>
                    </a:cubicBezTo>
                    <a:cubicBezTo>
                      <a:pt x="47" y="26"/>
                      <a:pt x="48" y="30"/>
                      <a:pt x="47" y="27"/>
                    </a:cubicBezTo>
                    <a:cubicBezTo>
                      <a:pt x="47" y="27"/>
                      <a:pt x="47" y="28"/>
                      <a:pt x="47" y="28"/>
                    </a:cubicBezTo>
                    <a:cubicBezTo>
                      <a:pt x="46" y="28"/>
                      <a:pt x="45" y="29"/>
                      <a:pt x="43" y="30"/>
                    </a:cubicBezTo>
                    <a:cubicBezTo>
                      <a:pt x="42" y="29"/>
                      <a:pt x="43" y="26"/>
                      <a:pt x="42" y="28"/>
                    </a:cubicBezTo>
                    <a:cubicBezTo>
                      <a:pt x="42" y="27"/>
                      <a:pt x="42" y="29"/>
                      <a:pt x="42" y="28"/>
                    </a:cubicBezTo>
                    <a:cubicBezTo>
                      <a:pt x="42" y="29"/>
                      <a:pt x="41" y="25"/>
                      <a:pt x="41" y="27"/>
                    </a:cubicBezTo>
                    <a:cubicBezTo>
                      <a:pt x="42" y="28"/>
                      <a:pt x="41" y="28"/>
                      <a:pt x="42" y="29"/>
                    </a:cubicBezTo>
                    <a:cubicBezTo>
                      <a:pt x="41" y="28"/>
                      <a:pt x="40" y="26"/>
                      <a:pt x="40" y="28"/>
                    </a:cubicBezTo>
                    <a:cubicBezTo>
                      <a:pt x="40" y="27"/>
                      <a:pt x="40" y="27"/>
                      <a:pt x="40" y="27"/>
                    </a:cubicBezTo>
                    <a:cubicBezTo>
                      <a:pt x="40" y="29"/>
                      <a:pt x="39" y="28"/>
                      <a:pt x="39" y="31"/>
                    </a:cubicBezTo>
                    <a:cubicBezTo>
                      <a:pt x="36" y="32"/>
                      <a:pt x="34" y="34"/>
                      <a:pt x="31" y="35"/>
                    </a:cubicBezTo>
                    <a:cubicBezTo>
                      <a:pt x="28" y="35"/>
                      <a:pt x="25" y="36"/>
                      <a:pt x="22" y="35"/>
                    </a:cubicBezTo>
                    <a:cubicBezTo>
                      <a:pt x="21" y="33"/>
                      <a:pt x="21" y="33"/>
                      <a:pt x="20" y="34"/>
                    </a:cubicBezTo>
                    <a:cubicBezTo>
                      <a:pt x="20" y="33"/>
                      <a:pt x="20" y="33"/>
                      <a:pt x="20" y="33"/>
                    </a:cubicBezTo>
                    <a:cubicBezTo>
                      <a:pt x="21" y="35"/>
                      <a:pt x="20" y="33"/>
                      <a:pt x="20" y="35"/>
                    </a:cubicBezTo>
                    <a:cubicBezTo>
                      <a:pt x="19" y="35"/>
                      <a:pt x="18" y="36"/>
                      <a:pt x="17" y="36"/>
                    </a:cubicBezTo>
                    <a:cubicBezTo>
                      <a:pt x="17" y="36"/>
                      <a:pt x="17" y="34"/>
                      <a:pt x="17" y="34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17" y="35"/>
                      <a:pt x="16" y="36"/>
                      <a:pt x="17" y="37"/>
                    </a:cubicBezTo>
                    <a:cubicBezTo>
                      <a:pt x="14" y="39"/>
                      <a:pt x="11" y="35"/>
                      <a:pt x="8" y="36"/>
                    </a:cubicBezTo>
                    <a:cubicBezTo>
                      <a:pt x="8" y="35"/>
                      <a:pt x="7" y="36"/>
                      <a:pt x="6" y="37"/>
                    </a:cubicBezTo>
                    <a:cubicBezTo>
                      <a:pt x="4" y="35"/>
                      <a:pt x="2" y="33"/>
                      <a:pt x="0" y="35"/>
                    </a:cubicBezTo>
                    <a:cubicBezTo>
                      <a:pt x="0" y="35"/>
                      <a:pt x="0" y="30"/>
                      <a:pt x="0" y="2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60" name="Freeform 43"/>
              <p:cNvSpPr/>
              <p:nvPr/>
            </p:nvSpPr>
            <p:spPr bwMode="auto">
              <a:xfrm>
                <a:off x="8907463" y="2940051"/>
                <a:ext cx="4762" cy="11113"/>
              </a:xfrm>
              <a:custGeom>
                <a:avLst/>
                <a:gdLst>
                  <a:gd name="T0" fmla="*/ 1 w 1"/>
                  <a:gd name="T1" fmla="*/ 3 h 3"/>
                  <a:gd name="T2" fmla="*/ 0 w 1"/>
                  <a:gd name="T3" fmla="*/ 0 h 3"/>
                  <a:gd name="T4" fmla="*/ 1 w 1"/>
                  <a:gd name="T5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3">
                    <a:moveTo>
                      <a:pt x="1" y="3"/>
                    </a:moveTo>
                    <a:cubicBezTo>
                      <a:pt x="0" y="2"/>
                      <a:pt x="0" y="2"/>
                      <a:pt x="0" y="0"/>
                    </a:cubicBezTo>
                    <a:lnTo>
                      <a:pt x="1" y="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61" name="Freeform 44"/>
              <p:cNvSpPr/>
              <p:nvPr/>
            </p:nvSpPr>
            <p:spPr bwMode="auto">
              <a:xfrm>
                <a:off x="8877300" y="2913063"/>
                <a:ext cx="0" cy="7938"/>
              </a:xfrm>
              <a:custGeom>
                <a:avLst/>
                <a:gdLst>
                  <a:gd name="T0" fmla="*/ 1 h 2"/>
                  <a:gd name="T1" fmla="*/ 1 h 2"/>
                  <a:gd name="T2" fmla="*/ 0 h 2"/>
                  <a:gd name="T3" fmla="*/ 1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2">
                    <a:moveTo>
                      <a:pt x="0" y="1"/>
                    </a:moveTo>
                    <a:cubicBezTo>
                      <a:pt x="0" y="2"/>
                      <a:pt x="0" y="1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80" name="Freeform 45"/>
              <p:cNvSpPr/>
              <p:nvPr/>
            </p:nvSpPr>
            <p:spPr bwMode="auto">
              <a:xfrm>
                <a:off x="8870950" y="2909888"/>
                <a:ext cx="3175" cy="7938"/>
              </a:xfrm>
              <a:custGeom>
                <a:avLst/>
                <a:gdLst>
                  <a:gd name="T0" fmla="*/ 1 w 1"/>
                  <a:gd name="T1" fmla="*/ 2 h 2"/>
                  <a:gd name="T2" fmla="*/ 1 w 1"/>
                  <a:gd name="T3" fmla="*/ 0 h 2"/>
                  <a:gd name="T4" fmla="*/ 1 w 1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2"/>
                    </a:moveTo>
                    <a:cubicBezTo>
                      <a:pt x="0" y="1"/>
                      <a:pt x="1" y="0"/>
                      <a:pt x="1" y="0"/>
                    </a:cubicBezTo>
                    <a:lnTo>
                      <a:pt x="1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81" name="Freeform 46"/>
              <p:cNvSpPr/>
              <p:nvPr/>
            </p:nvSpPr>
            <p:spPr bwMode="auto">
              <a:xfrm>
                <a:off x="8863013" y="2901951"/>
                <a:ext cx="0" cy="4763"/>
              </a:xfrm>
              <a:custGeom>
                <a:avLst/>
                <a:gdLst>
                  <a:gd name="T0" fmla="*/ 1 h 1"/>
                  <a:gd name="T1" fmla="*/ 0 h 1"/>
                  <a:gd name="T2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0"/>
                      <a:pt x="0" y="0"/>
                      <a:pt x="0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82" name="Freeform 47"/>
              <p:cNvSpPr/>
              <p:nvPr/>
            </p:nvSpPr>
            <p:spPr bwMode="auto">
              <a:xfrm>
                <a:off x="8863013" y="2906713"/>
                <a:ext cx="3175" cy="6350"/>
              </a:xfrm>
              <a:custGeom>
                <a:avLst/>
                <a:gdLst>
                  <a:gd name="T0" fmla="*/ 1 w 1"/>
                  <a:gd name="T1" fmla="*/ 2 h 2"/>
                  <a:gd name="T2" fmla="*/ 0 w 1"/>
                  <a:gd name="T3" fmla="*/ 1 h 2"/>
                  <a:gd name="T4" fmla="*/ 1 w 1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2"/>
                    </a:moveTo>
                    <a:cubicBezTo>
                      <a:pt x="0" y="2"/>
                      <a:pt x="0" y="1"/>
                      <a:pt x="0" y="1"/>
                    </a:cubicBezTo>
                    <a:cubicBezTo>
                      <a:pt x="0" y="2"/>
                      <a:pt x="0" y="0"/>
                      <a:pt x="1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83" name="Freeform 48"/>
              <p:cNvSpPr/>
              <p:nvPr/>
            </p:nvSpPr>
            <p:spPr bwMode="auto">
              <a:xfrm>
                <a:off x="8851900" y="2901951"/>
                <a:ext cx="0" cy="7938"/>
              </a:xfrm>
              <a:custGeom>
                <a:avLst/>
                <a:gdLst>
                  <a:gd name="T0" fmla="*/ 1 h 2"/>
                  <a:gd name="T1" fmla="*/ 1 h 2"/>
                  <a:gd name="T2" fmla="*/ 1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2">
                    <a:moveTo>
                      <a:pt x="0" y="1"/>
                    </a:moveTo>
                    <a:cubicBezTo>
                      <a:pt x="0" y="1"/>
                      <a:pt x="0" y="2"/>
                      <a:pt x="0" y="1"/>
                    </a:cubicBezTo>
                    <a:cubicBezTo>
                      <a:pt x="0" y="1"/>
                      <a:pt x="0" y="0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84" name="Freeform 49"/>
              <p:cNvSpPr/>
              <p:nvPr/>
            </p:nvSpPr>
            <p:spPr bwMode="auto">
              <a:xfrm>
                <a:off x="8843963" y="2906713"/>
                <a:ext cx="3175" cy="6350"/>
              </a:xfrm>
              <a:custGeom>
                <a:avLst/>
                <a:gdLst>
                  <a:gd name="T0" fmla="*/ 1 w 1"/>
                  <a:gd name="T1" fmla="*/ 1 h 2"/>
                  <a:gd name="T2" fmla="*/ 1 w 1"/>
                  <a:gd name="T3" fmla="*/ 2 h 2"/>
                  <a:gd name="T4" fmla="*/ 0 w 1"/>
                  <a:gd name="T5" fmla="*/ 0 h 2"/>
                  <a:gd name="T6" fmla="*/ 1 w 1"/>
                  <a:gd name="T7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1" y="1"/>
                    </a:moveTo>
                    <a:cubicBezTo>
                      <a:pt x="1" y="1"/>
                      <a:pt x="1" y="1"/>
                      <a:pt x="1" y="2"/>
                    </a:cubicBezTo>
                    <a:cubicBezTo>
                      <a:pt x="0" y="1"/>
                      <a:pt x="0" y="1"/>
                      <a:pt x="0" y="0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85" name="Freeform 50"/>
              <p:cNvSpPr/>
              <p:nvPr/>
            </p:nvSpPr>
            <p:spPr bwMode="auto">
              <a:xfrm>
                <a:off x="8745538" y="2943226"/>
                <a:ext cx="0" cy="4763"/>
              </a:xfrm>
              <a:custGeom>
                <a:avLst/>
                <a:gdLst>
                  <a:gd name="T0" fmla="*/ 3 h 3"/>
                  <a:gd name="T1" fmla="*/ 0 h 3"/>
                  <a:gd name="T2" fmla="*/ 3 h 3"/>
                  <a:gd name="T3" fmla="*/ 3 h 3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3">
                    <a:moveTo>
                      <a:pt x="0" y="3"/>
                    </a:moveTo>
                    <a:lnTo>
                      <a:pt x="0" y="0"/>
                    </a:lnTo>
                    <a:lnTo>
                      <a:pt x="0" y="3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86" name="Freeform 51"/>
              <p:cNvSpPr/>
              <p:nvPr/>
            </p:nvSpPr>
            <p:spPr bwMode="auto">
              <a:xfrm>
                <a:off x="8701088" y="2947988"/>
                <a:ext cx="0" cy="6350"/>
              </a:xfrm>
              <a:custGeom>
                <a:avLst/>
                <a:gdLst>
                  <a:gd name="T0" fmla="*/ 1 h 2"/>
                  <a:gd name="T1" fmla="*/ 1 h 2"/>
                  <a:gd name="T2" fmla="*/ 1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2">
                    <a:moveTo>
                      <a:pt x="0" y="1"/>
                    </a:moveTo>
                    <a:cubicBezTo>
                      <a:pt x="0" y="2"/>
                      <a:pt x="0" y="1"/>
                      <a:pt x="0" y="1"/>
                    </a:cubicBezTo>
                    <a:cubicBezTo>
                      <a:pt x="0" y="0"/>
                      <a:pt x="0" y="2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87" name="Freeform 52"/>
              <p:cNvSpPr/>
              <p:nvPr/>
            </p:nvSpPr>
            <p:spPr bwMode="auto">
              <a:xfrm>
                <a:off x="8678863" y="2973388"/>
                <a:ext cx="3175" cy="7938"/>
              </a:xfrm>
              <a:custGeom>
                <a:avLst/>
                <a:gdLst>
                  <a:gd name="T0" fmla="*/ 0 w 2"/>
                  <a:gd name="T1" fmla="*/ 0 h 5"/>
                  <a:gd name="T2" fmla="*/ 2 w 2"/>
                  <a:gd name="T3" fmla="*/ 0 h 5"/>
                  <a:gd name="T4" fmla="*/ 2 w 2"/>
                  <a:gd name="T5" fmla="*/ 5 h 5"/>
                  <a:gd name="T6" fmla="*/ 0 w 2"/>
                  <a:gd name="T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5">
                    <a:moveTo>
                      <a:pt x="0" y="0"/>
                    </a:moveTo>
                    <a:lnTo>
                      <a:pt x="2" y="0"/>
                    </a:lnTo>
                    <a:lnTo>
                      <a:pt x="2" y="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88" name="Freeform 53"/>
              <p:cNvSpPr/>
              <p:nvPr/>
            </p:nvSpPr>
            <p:spPr bwMode="auto">
              <a:xfrm>
                <a:off x="8799513" y="2439988"/>
                <a:ext cx="3175" cy="7938"/>
              </a:xfrm>
              <a:custGeom>
                <a:avLst/>
                <a:gdLst>
                  <a:gd name="T0" fmla="*/ 0 w 1"/>
                  <a:gd name="T1" fmla="*/ 1 h 2"/>
                  <a:gd name="T2" fmla="*/ 1 w 1"/>
                  <a:gd name="T3" fmla="*/ 1 h 2"/>
                  <a:gd name="T4" fmla="*/ 0 w 1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1"/>
                    </a:moveTo>
                    <a:cubicBezTo>
                      <a:pt x="1" y="1"/>
                      <a:pt x="1" y="0"/>
                      <a:pt x="1" y="1"/>
                    </a:cubicBezTo>
                    <a:cubicBezTo>
                      <a:pt x="0" y="1"/>
                      <a:pt x="0" y="2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89" name="Freeform 54"/>
              <p:cNvSpPr/>
              <p:nvPr/>
            </p:nvSpPr>
            <p:spPr bwMode="auto">
              <a:xfrm>
                <a:off x="8412163" y="2289176"/>
                <a:ext cx="393700" cy="153988"/>
              </a:xfrm>
              <a:custGeom>
                <a:avLst/>
                <a:gdLst>
                  <a:gd name="T0" fmla="*/ 14 w 105"/>
                  <a:gd name="T1" fmla="*/ 7 h 41"/>
                  <a:gd name="T2" fmla="*/ 17 w 105"/>
                  <a:gd name="T3" fmla="*/ 8 h 41"/>
                  <a:gd name="T4" fmla="*/ 24 w 105"/>
                  <a:gd name="T5" fmla="*/ 5 h 41"/>
                  <a:gd name="T6" fmla="*/ 26 w 105"/>
                  <a:gd name="T7" fmla="*/ 6 h 41"/>
                  <a:gd name="T8" fmla="*/ 33 w 105"/>
                  <a:gd name="T9" fmla="*/ 10 h 41"/>
                  <a:gd name="T10" fmla="*/ 35 w 105"/>
                  <a:gd name="T11" fmla="*/ 11 h 41"/>
                  <a:gd name="T12" fmla="*/ 39 w 105"/>
                  <a:gd name="T13" fmla="*/ 10 h 41"/>
                  <a:gd name="T14" fmla="*/ 42 w 105"/>
                  <a:gd name="T15" fmla="*/ 11 h 41"/>
                  <a:gd name="T16" fmla="*/ 43 w 105"/>
                  <a:gd name="T17" fmla="*/ 13 h 41"/>
                  <a:gd name="T18" fmla="*/ 46 w 105"/>
                  <a:gd name="T19" fmla="*/ 12 h 41"/>
                  <a:gd name="T20" fmla="*/ 50 w 105"/>
                  <a:gd name="T21" fmla="*/ 10 h 41"/>
                  <a:gd name="T22" fmla="*/ 52 w 105"/>
                  <a:gd name="T23" fmla="*/ 11 h 41"/>
                  <a:gd name="T24" fmla="*/ 55 w 105"/>
                  <a:gd name="T25" fmla="*/ 10 h 41"/>
                  <a:gd name="T26" fmla="*/ 57 w 105"/>
                  <a:gd name="T27" fmla="*/ 12 h 41"/>
                  <a:gd name="T28" fmla="*/ 60 w 105"/>
                  <a:gd name="T29" fmla="*/ 13 h 41"/>
                  <a:gd name="T30" fmla="*/ 63 w 105"/>
                  <a:gd name="T31" fmla="*/ 16 h 41"/>
                  <a:gd name="T32" fmla="*/ 65 w 105"/>
                  <a:gd name="T33" fmla="*/ 15 h 41"/>
                  <a:gd name="T34" fmla="*/ 66 w 105"/>
                  <a:gd name="T35" fmla="*/ 17 h 41"/>
                  <a:gd name="T36" fmla="*/ 68 w 105"/>
                  <a:gd name="T37" fmla="*/ 16 h 41"/>
                  <a:gd name="T38" fmla="*/ 69 w 105"/>
                  <a:gd name="T39" fmla="*/ 16 h 41"/>
                  <a:gd name="T40" fmla="*/ 71 w 105"/>
                  <a:gd name="T41" fmla="*/ 16 h 41"/>
                  <a:gd name="T42" fmla="*/ 76 w 105"/>
                  <a:gd name="T43" fmla="*/ 18 h 41"/>
                  <a:gd name="T44" fmla="*/ 78 w 105"/>
                  <a:gd name="T45" fmla="*/ 18 h 41"/>
                  <a:gd name="T46" fmla="*/ 80 w 105"/>
                  <a:gd name="T47" fmla="*/ 19 h 41"/>
                  <a:gd name="T48" fmla="*/ 84 w 105"/>
                  <a:gd name="T49" fmla="*/ 21 h 41"/>
                  <a:gd name="T50" fmla="*/ 84 w 105"/>
                  <a:gd name="T51" fmla="*/ 25 h 41"/>
                  <a:gd name="T52" fmla="*/ 87 w 105"/>
                  <a:gd name="T53" fmla="*/ 22 h 41"/>
                  <a:gd name="T54" fmla="*/ 90 w 105"/>
                  <a:gd name="T55" fmla="*/ 19 h 41"/>
                  <a:gd name="T56" fmla="*/ 91 w 105"/>
                  <a:gd name="T57" fmla="*/ 21 h 41"/>
                  <a:gd name="T58" fmla="*/ 93 w 105"/>
                  <a:gd name="T59" fmla="*/ 19 h 41"/>
                  <a:gd name="T60" fmla="*/ 93 w 105"/>
                  <a:gd name="T61" fmla="*/ 21 h 41"/>
                  <a:gd name="T62" fmla="*/ 93 w 105"/>
                  <a:gd name="T63" fmla="*/ 26 h 41"/>
                  <a:gd name="T64" fmla="*/ 96 w 105"/>
                  <a:gd name="T65" fmla="*/ 23 h 41"/>
                  <a:gd name="T66" fmla="*/ 96 w 105"/>
                  <a:gd name="T67" fmla="*/ 25 h 41"/>
                  <a:gd name="T68" fmla="*/ 98 w 105"/>
                  <a:gd name="T69" fmla="*/ 23 h 41"/>
                  <a:gd name="T70" fmla="*/ 100 w 105"/>
                  <a:gd name="T71" fmla="*/ 24 h 41"/>
                  <a:gd name="T72" fmla="*/ 97 w 105"/>
                  <a:gd name="T73" fmla="*/ 29 h 41"/>
                  <a:gd name="T74" fmla="*/ 101 w 105"/>
                  <a:gd name="T75" fmla="*/ 27 h 41"/>
                  <a:gd name="T76" fmla="*/ 101 w 105"/>
                  <a:gd name="T77" fmla="*/ 35 h 41"/>
                  <a:gd name="T78" fmla="*/ 102 w 105"/>
                  <a:gd name="T79" fmla="*/ 36 h 41"/>
                  <a:gd name="T80" fmla="*/ 104 w 105"/>
                  <a:gd name="T81" fmla="*/ 37 h 41"/>
                  <a:gd name="T82" fmla="*/ 102 w 105"/>
                  <a:gd name="T83" fmla="*/ 40 h 41"/>
                  <a:gd name="T84" fmla="*/ 101 w 105"/>
                  <a:gd name="T85" fmla="*/ 36 h 41"/>
                  <a:gd name="T86" fmla="*/ 95 w 105"/>
                  <a:gd name="T87" fmla="*/ 39 h 41"/>
                  <a:gd name="T88" fmla="*/ 87 w 105"/>
                  <a:gd name="T89" fmla="*/ 38 h 41"/>
                  <a:gd name="T90" fmla="*/ 79 w 105"/>
                  <a:gd name="T91" fmla="*/ 36 h 41"/>
                  <a:gd name="T92" fmla="*/ 72 w 105"/>
                  <a:gd name="T93" fmla="*/ 34 h 41"/>
                  <a:gd name="T94" fmla="*/ 67 w 105"/>
                  <a:gd name="T95" fmla="*/ 33 h 41"/>
                  <a:gd name="T96" fmla="*/ 58 w 105"/>
                  <a:gd name="T97" fmla="*/ 29 h 41"/>
                  <a:gd name="T98" fmla="*/ 54 w 105"/>
                  <a:gd name="T99" fmla="*/ 26 h 41"/>
                  <a:gd name="T100" fmla="*/ 47 w 105"/>
                  <a:gd name="T101" fmla="*/ 22 h 41"/>
                  <a:gd name="T102" fmla="*/ 24 w 105"/>
                  <a:gd name="T103" fmla="*/ 21 h 41"/>
                  <a:gd name="T104" fmla="*/ 18 w 105"/>
                  <a:gd name="T105" fmla="*/ 19 h 41"/>
                  <a:gd name="T106" fmla="*/ 3 w 105"/>
                  <a:gd name="T107" fmla="*/ 5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05" h="41">
                    <a:moveTo>
                      <a:pt x="3" y="5"/>
                    </a:moveTo>
                    <a:cubicBezTo>
                      <a:pt x="6" y="0"/>
                      <a:pt x="6" y="5"/>
                      <a:pt x="8" y="3"/>
                    </a:cubicBezTo>
                    <a:cubicBezTo>
                      <a:pt x="8" y="3"/>
                      <a:pt x="7" y="5"/>
                      <a:pt x="8" y="5"/>
                    </a:cubicBezTo>
                    <a:cubicBezTo>
                      <a:pt x="10" y="2"/>
                      <a:pt x="12" y="5"/>
                      <a:pt x="12" y="8"/>
                    </a:cubicBezTo>
                    <a:cubicBezTo>
                      <a:pt x="12" y="8"/>
                      <a:pt x="12" y="8"/>
                      <a:pt x="12" y="8"/>
                    </a:cubicBezTo>
                    <a:cubicBezTo>
                      <a:pt x="12" y="9"/>
                      <a:pt x="13" y="7"/>
                      <a:pt x="14" y="7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4" y="7"/>
                      <a:pt x="14" y="8"/>
                      <a:pt x="14" y="7"/>
                    </a:cubicBezTo>
                    <a:cubicBezTo>
                      <a:pt x="14" y="8"/>
                      <a:pt x="14" y="9"/>
                      <a:pt x="14" y="9"/>
                    </a:cubicBezTo>
                    <a:cubicBezTo>
                      <a:pt x="15" y="8"/>
                      <a:pt x="15" y="8"/>
                      <a:pt x="15" y="8"/>
                    </a:cubicBezTo>
                    <a:cubicBezTo>
                      <a:pt x="16" y="4"/>
                      <a:pt x="16" y="8"/>
                      <a:pt x="17" y="7"/>
                    </a:cubicBezTo>
                    <a:cubicBezTo>
                      <a:pt x="17" y="8"/>
                      <a:pt x="17" y="8"/>
                      <a:pt x="17" y="8"/>
                    </a:cubicBezTo>
                    <a:cubicBezTo>
                      <a:pt x="19" y="6"/>
                      <a:pt x="20" y="7"/>
                      <a:pt x="21" y="6"/>
                    </a:cubicBezTo>
                    <a:cubicBezTo>
                      <a:pt x="21" y="8"/>
                      <a:pt x="21" y="8"/>
                      <a:pt x="21" y="8"/>
                    </a:cubicBezTo>
                    <a:cubicBezTo>
                      <a:pt x="21" y="7"/>
                      <a:pt x="22" y="6"/>
                      <a:pt x="22" y="6"/>
                    </a:cubicBezTo>
                    <a:cubicBezTo>
                      <a:pt x="22" y="8"/>
                      <a:pt x="23" y="5"/>
                      <a:pt x="23" y="6"/>
                    </a:cubicBezTo>
                    <a:cubicBezTo>
                      <a:pt x="23" y="6"/>
                      <a:pt x="23" y="6"/>
                      <a:pt x="23" y="6"/>
                    </a:cubicBezTo>
                    <a:cubicBezTo>
                      <a:pt x="24" y="5"/>
                      <a:pt x="23" y="7"/>
                      <a:pt x="24" y="5"/>
                    </a:cubicBezTo>
                    <a:cubicBezTo>
                      <a:pt x="24" y="7"/>
                      <a:pt x="24" y="7"/>
                      <a:pt x="24" y="7"/>
                    </a:cubicBezTo>
                    <a:cubicBezTo>
                      <a:pt x="25" y="4"/>
                      <a:pt x="24" y="8"/>
                      <a:pt x="25" y="7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25" y="6"/>
                      <a:pt x="25" y="7"/>
                      <a:pt x="25" y="7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26" y="7"/>
                      <a:pt x="26" y="8"/>
                      <a:pt x="26" y="6"/>
                    </a:cubicBezTo>
                    <a:cubicBezTo>
                      <a:pt x="26" y="8"/>
                      <a:pt x="26" y="7"/>
                      <a:pt x="25" y="9"/>
                    </a:cubicBezTo>
                    <a:cubicBezTo>
                      <a:pt x="27" y="8"/>
                      <a:pt x="29" y="9"/>
                      <a:pt x="31" y="9"/>
                    </a:cubicBezTo>
                    <a:cubicBezTo>
                      <a:pt x="31" y="10"/>
                      <a:pt x="31" y="10"/>
                      <a:pt x="30" y="11"/>
                    </a:cubicBezTo>
                    <a:cubicBezTo>
                      <a:pt x="31" y="10"/>
                      <a:pt x="31" y="11"/>
                      <a:pt x="32" y="10"/>
                    </a:cubicBezTo>
                    <a:cubicBezTo>
                      <a:pt x="32" y="10"/>
                      <a:pt x="31" y="11"/>
                      <a:pt x="32" y="11"/>
                    </a:cubicBezTo>
                    <a:cubicBezTo>
                      <a:pt x="32" y="12"/>
                      <a:pt x="32" y="9"/>
                      <a:pt x="33" y="10"/>
                    </a:cubicBezTo>
                    <a:cubicBezTo>
                      <a:pt x="32" y="12"/>
                      <a:pt x="32" y="12"/>
                      <a:pt x="32" y="12"/>
                    </a:cubicBezTo>
                    <a:cubicBezTo>
                      <a:pt x="33" y="10"/>
                      <a:pt x="33" y="10"/>
                      <a:pt x="33" y="10"/>
                    </a:cubicBezTo>
                    <a:cubicBezTo>
                      <a:pt x="33" y="10"/>
                      <a:pt x="33" y="11"/>
                      <a:pt x="33" y="11"/>
                    </a:cubicBezTo>
                    <a:cubicBezTo>
                      <a:pt x="34" y="10"/>
                      <a:pt x="33" y="12"/>
                      <a:pt x="34" y="11"/>
                    </a:cubicBezTo>
                    <a:cubicBezTo>
                      <a:pt x="34" y="12"/>
                      <a:pt x="34" y="12"/>
                      <a:pt x="34" y="12"/>
                    </a:cubicBezTo>
                    <a:cubicBezTo>
                      <a:pt x="34" y="13"/>
                      <a:pt x="34" y="10"/>
                      <a:pt x="35" y="11"/>
                    </a:cubicBezTo>
                    <a:cubicBezTo>
                      <a:pt x="34" y="12"/>
                      <a:pt x="34" y="12"/>
                      <a:pt x="34" y="12"/>
                    </a:cubicBezTo>
                    <a:cubicBezTo>
                      <a:pt x="35" y="10"/>
                      <a:pt x="36" y="11"/>
                      <a:pt x="36" y="10"/>
                    </a:cubicBezTo>
                    <a:cubicBezTo>
                      <a:pt x="36" y="11"/>
                      <a:pt x="36" y="11"/>
                      <a:pt x="36" y="11"/>
                    </a:cubicBezTo>
                    <a:cubicBezTo>
                      <a:pt x="37" y="10"/>
                      <a:pt x="37" y="11"/>
                      <a:pt x="38" y="11"/>
                    </a:cubicBezTo>
                    <a:cubicBezTo>
                      <a:pt x="38" y="11"/>
                      <a:pt x="37" y="13"/>
                      <a:pt x="37" y="13"/>
                    </a:cubicBezTo>
                    <a:cubicBezTo>
                      <a:pt x="38" y="11"/>
                      <a:pt x="39" y="12"/>
                      <a:pt x="39" y="10"/>
                    </a:cubicBezTo>
                    <a:cubicBezTo>
                      <a:pt x="39" y="10"/>
                      <a:pt x="40" y="11"/>
                      <a:pt x="40" y="11"/>
                    </a:cubicBezTo>
                    <a:cubicBezTo>
                      <a:pt x="40" y="11"/>
                      <a:pt x="40" y="13"/>
                      <a:pt x="39" y="13"/>
                    </a:cubicBezTo>
                    <a:cubicBezTo>
                      <a:pt x="39" y="15"/>
                      <a:pt x="39" y="15"/>
                      <a:pt x="39" y="15"/>
                    </a:cubicBezTo>
                    <a:cubicBezTo>
                      <a:pt x="39" y="16"/>
                      <a:pt x="39" y="14"/>
                      <a:pt x="39" y="15"/>
                    </a:cubicBezTo>
                    <a:cubicBezTo>
                      <a:pt x="39" y="15"/>
                      <a:pt x="40" y="15"/>
                      <a:pt x="40" y="15"/>
                    </a:cubicBezTo>
                    <a:cubicBezTo>
                      <a:pt x="40" y="14"/>
                      <a:pt x="41" y="11"/>
                      <a:pt x="42" y="11"/>
                    </a:cubicBezTo>
                    <a:cubicBezTo>
                      <a:pt x="41" y="12"/>
                      <a:pt x="41" y="14"/>
                      <a:pt x="41" y="14"/>
                    </a:cubicBezTo>
                    <a:cubicBezTo>
                      <a:pt x="43" y="10"/>
                      <a:pt x="43" y="10"/>
                      <a:pt x="43" y="10"/>
                    </a:cubicBezTo>
                    <a:cubicBezTo>
                      <a:pt x="43" y="10"/>
                      <a:pt x="43" y="12"/>
                      <a:pt x="43" y="11"/>
                    </a:cubicBezTo>
                    <a:cubicBezTo>
                      <a:pt x="44" y="10"/>
                      <a:pt x="44" y="10"/>
                      <a:pt x="44" y="10"/>
                    </a:cubicBezTo>
                    <a:cubicBezTo>
                      <a:pt x="44" y="10"/>
                      <a:pt x="44" y="10"/>
                      <a:pt x="44" y="12"/>
                    </a:cubicBezTo>
                    <a:cubicBezTo>
                      <a:pt x="44" y="13"/>
                      <a:pt x="43" y="12"/>
                      <a:pt x="43" y="13"/>
                    </a:cubicBezTo>
                    <a:cubicBezTo>
                      <a:pt x="44" y="13"/>
                      <a:pt x="44" y="12"/>
                      <a:pt x="44" y="12"/>
                    </a:cubicBezTo>
                    <a:cubicBezTo>
                      <a:pt x="44" y="13"/>
                      <a:pt x="44" y="13"/>
                      <a:pt x="44" y="13"/>
                    </a:cubicBezTo>
                    <a:cubicBezTo>
                      <a:pt x="44" y="13"/>
                      <a:pt x="45" y="12"/>
                      <a:pt x="45" y="11"/>
                    </a:cubicBezTo>
                    <a:cubicBezTo>
                      <a:pt x="45" y="11"/>
                      <a:pt x="45" y="12"/>
                      <a:pt x="45" y="11"/>
                    </a:cubicBezTo>
                    <a:cubicBezTo>
                      <a:pt x="45" y="10"/>
                      <a:pt x="46" y="10"/>
                      <a:pt x="46" y="10"/>
                    </a:cubicBezTo>
                    <a:cubicBezTo>
                      <a:pt x="46" y="12"/>
                      <a:pt x="46" y="12"/>
                      <a:pt x="46" y="12"/>
                    </a:cubicBezTo>
                    <a:cubicBezTo>
                      <a:pt x="46" y="10"/>
                      <a:pt x="47" y="10"/>
                      <a:pt x="48" y="9"/>
                    </a:cubicBezTo>
                    <a:cubicBezTo>
                      <a:pt x="48" y="8"/>
                      <a:pt x="47" y="11"/>
                      <a:pt x="47" y="10"/>
                    </a:cubicBezTo>
                    <a:cubicBezTo>
                      <a:pt x="47" y="12"/>
                      <a:pt x="49" y="9"/>
                      <a:pt x="49" y="11"/>
                    </a:cubicBezTo>
                    <a:cubicBezTo>
                      <a:pt x="49" y="11"/>
                      <a:pt x="49" y="9"/>
                      <a:pt x="49" y="10"/>
                    </a:cubicBezTo>
                    <a:cubicBezTo>
                      <a:pt x="49" y="10"/>
                      <a:pt x="49" y="11"/>
                      <a:pt x="49" y="11"/>
                    </a:cubicBezTo>
                    <a:cubicBezTo>
                      <a:pt x="49" y="12"/>
                      <a:pt x="50" y="11"/>
                      <a:pt x="50" y="10"/>
                    </a:cubicBezTo>
                    <a:cubicBezTo>
                      <a:pt x="50" y="10"/>
                      <a:pt x="50" y="11"/>
                      <a:pt x="50" y="11"/>
                    </a:cubicBezTo>
                    <a:cubicBezTo>
                      <a:pt x="50" y="10"/>
                      <a:pt x="52" y="9"/>
                      <a:pt x="52" y="11"/>
                    </a:cubicBezTo>
                    <a:cubicBezTo>
                      <a:pt x="52" y="10"/>
                      <a:pt x="53" y="9"/>
                      <a:pt x="53" y="9"/>
                    </a:cubicBezTo>
                    <a:cubicBezTo>
                      <a:pt x="52" y="10"/>
                      <a:pt x="52" y="10"/>
                      <a:pt x="52" y="10"/>
                    </a:cubicBezTo>
                    <a:cubicBezTo>
                      <a:pt x="52" y="11"/>
                      <a:pt x="53" y="10"/>
                      <a:pt x="53" y="11"/>
                    </a:cubicBezTo>
                    <a:cubicBezTo>
                      <a:pt x="53" y="10"/>
                      <a:pt x="51" y="12"/>
                      <a:pt x="52" y="11"/>
                    </a:cubicBezTo>
                    <a:cubicBezTo>
                      <a:pt x="52" y="12"/>
                      <a:pt x="53" y="9"/>
                      <a:pt x="52" y="11"/>
                    </a:cubicBezTo>
                    <a:cubicBezTo>
                      <a:pt x="53" y="11"/>
                      <a:pt x="53" y="10"/>
                      <a:pt x="53" y="11"/>
                    </a:cubicBezTo>
                    <a:cubicBezTo>
                      <a:pt x="53" y="11"/>
                      <a:pt x="53" y="13"/>
                      <a:pt x="53" y="13"/>
                    </a:cubicBezTo>
                    <a:cubicBezTo>
                      <a:pt x="53" y="13"/>
                      <a:pt x="53" y="12"/>
                      <a:pt x="54" y="12"/>
                    </a:cubicBezTo>
                    <a:cubicBezTo>
                      <a:pt x="54" y="11"/>
                      <a:pt x="54" y="11"/>
                      <a:pt x="54" y="11"/>
                    </a:cubicBezTo>
                    <a:cubicBezTo>
                      <a:pt x="54" y="10"/>
                      <a:pt x="54" y="12"/>
                      <a:pt x="55" y="10"/>
                    </a:cubicBezTo>
                    <a:cubicBezTo>
                      <a:pt x="54" y="11"/>
                      <a:pt x="55" y="10"/>
                      <a:pt x="55" y="12"/>
                    </a:cubicBezTo>
                    <a:cubicBezTo>
                      <a:pt x="54" y="13"/>
                      <a:pt x="54" y="13"/>
                      <a:pt x="54" y="13"/>
                    </a:cubicBezTo>
                    <a:cubicBezTo>
                      <a:pt x="54" y="13"/>
                      <a:pt x="55" y="12"/>
                      <a:pt x="55" y="11"/>
                    </a:cubicBezTo>
                    <a:cubicBezTo>
                      <a:pt x="55" y="12"/>
                      <a:pt x="55" y="12"/>
                      <a:pt x="55" y="12"/>
                    </a:cubicBezTo>
                    <a:cubicBezTo>
                      <a:pt x="56" y="9"/>
                      <a:pt x="55" y="12"/>
                      <a:pt x="56" y="10"/>
                    </a:cubicBezTo>
                    <a:cubicBezTo>
                      <a:pt x="56" y="11"/>
                      <a:pt x="57" y="11"/>
                      <a:pt x="57" y="12"/>
                    </a:cubicBezTo>
                    <a:cubicBezTo>
                      <a:pt x="57" y="12"/>
                      <a:pt x="58" y="11"/>
                      <a:pt x="58" y="11"/>
                    </a:cubicBezTo>
                    <a:cubicBezTo>
                      <a:pt x="58" y="12"/>
                      <a:pt x="58" y="12"/>
                      <a:pt x="58" y="12"/>
                    </a:cubicBezTo>
                    <a:cubicBezTo>
                      <a:pt x="58" y="13"/>
                      <a:pt x="58" y="12"/>
                      <a:pt x="58" y="12"/>
                    </a:cubicBezTo>
                    <a:cubicBezTo>
                      <a:pt x="58" y="12"/>
                      <a:pt x="58" y="14"/>
                      <a:pt x="58" y="15"/>
                    </a:cubicBezTo>
                    <a:cubicBezTo>
                      <a:pt x="59" y="14"/>
                      <a:pt x="59" y="13"/>
                      <a:pt x="59" y="12"/>
                    </a:cubicBezTo>
                    <a:cubicBezTo>
                      <a:pt x="59" y="14"/>
                      <a:pt x="61" y="10"/>
                      <a:pt x="60" y="13"/>
                    </a:cubicBezTo>
                    <a:cubicBezTo>
                      <a:pt x="60" y="13"/>
                      <a:pt x="59" y="14"/>
                      <a:pt x="59" y="15"/>
                    </a:cubicBezTo>
                    <a:cubicBezTo>
                      <a:pt x="59" y="17"/>
                      <a:pt x="61" y="13"/>
                      <a:pt x="61" y="14"/>
                    </a:cubicBezTo>
                    <a:cubicBezTo>
                      <a:pt x="61" y="12"/>
                      <a:pt x="61" y="12"/>
                      <a:pt x="61" y="12"/>
                    </a:cubicBezTo>
                    <a:cubicBezTo>
                      <a:pt x="61" y="14"/>
                      <a:pt x="62" y="11"/>
                      <a:pt x="61" y="13"/>
                    </a:cubicBezTo>
                    <a:cubicBezTo>
                      <a:pt x="62" y="13"/>
                      <a:pt x="62" y="14"/>
                      <a:pt x="62" y="12"/>
                    </a:cubicBezTo>
                    <a:cubicBezTo>
                      <a:pt x="62" y="14"/>
                      <a:pt x="64" y="12"/>
                      <a:pt x="63" y="16"/>
                    </a:cubicBezTo>
                    <a:cubicBezTo>
                      <a:pt x="64" y="15"/>
                      <a:pt x="64" y="16"/>
                      <a:pt x="64" y="15"/>
                    </a:cubicBezTo>
                    <a:cubicBezTo>
                      <a:pt x="64" y="13"/>
                      <a:pt x="64" y="15"/>
                      <a:pt x="64" y="15"/>
                    </a:cubicBezTo>
                    <a:cubicBezTo>
                      <a:pt x="64" y="14"/>
                      <a:pt x="64" y="14"/>
                      <a:pt x="64" y="14"/>
                    </a:cubicBezTo>
                    <a:cubicBezTo>
                      <a:pt x="64" y="14"/>
                      <a:pt x="64" y="14"/>
                      <a:pt x="64" y="16"/>
                    </a:cubicBezTo>
                    <a:cubicBezTo>
                      <a:pt x="64" y="17"/>
                      <a:pt x="65" y="13"/>
                      <a:pt x="66" y="14"/>
                    </a:cubicBezTo>
                    <a:cubicBezTo>
                      <a:pt x="65" y="15"/>
                      <a:pt x="65" y="15"/>
                      <a:pt x="65" y="15"/>
                    </a:cubicBezTo>
                    <a:cubicBezTo>
                      <a:pt x="66" y="14"/>
                      <a:pt x="66" y="14"/>
                      <a:pt x="66" y="14"/>
                    </a:cubicBezTo>
                    <a:cubicBezTo>
                      <a:pt x="67" y="14"/>
                      <a:pt x="66" y="16"/>
                      <a:pt x="65" y="17"/>
                    </a:cubicBezTo>
                    <a:cubicBezTo>
                      <a:pt x="66" y="17"/>
                      <a:pt x="66" y="17"/>
                      <a:pt x="66" y="16"/>
                    </a:cubicBezTo>
                    <a:cubicBezTo>
                      <a:pt x="66" y="18"/>
                      <a:pt x="66" y="18"/>
                      <a:pt x="66" y="18"/>
                    </a:cubicBezTo>
                    <a:cubicBezTo>
                      <a:pt x="66" y="16"/>
                      <a:pt x="66" y="17"/>
                      <a:pt x="67" y="17"/>
                    </a:cubicBezTo>
                    <a:cubicBezTo>
                      <a:pt x="66" y="17"/>
                      <a:pt x="66" y="17"/>
                      <a:pt x="66" y="17"/>
                    </a:cubicBezTo>
                    <a:cubicBezTo>
                      <a:pt x="66" y="18"/>
                      <a:pt x="67" y="17"/>
                      <a:pt x="67" y="17"/>
                    </a:cubicBezTo>
                    <a:cubicBezTo>
                      <a:pt x="67" y="16"/>
                      <a:pt x="67" y="16"/>
                      <a:pt x="67" y="16"/>
                    </a:cubicBezTo>
                    <a:cubicBezTo>
                      <a:pt x="67" y="15"/>
                      <a:pt x="67" y="15"/>
                      <a:pt x="68" y="14"/>
                    </a:cubicBezTo>
                    <a:cubicBezTo>
                      <a:pt x="67" y="16"/>
                      <a:pt x="68" y="16"/>
                      <a:pt x="68" y="16"/>
                    </a:cubicBezTo>
                    <a:cubicBezTo>
                      <a:pt x="68" y="16"/>
                      <a:pt x="69" y="15"/>
                      <a:pt x="69" y="15"/>
                    </a:cubicBezTo>
                    <a:cubicBezTo>
                      <a:pt x="68" y="15"/>
                      <a:pt x="69" y="15"/>
                      <a:pt x="68" y="16"/>
                    </a:cubicBezTo>
                    <a:cubicBezTo>
                      <a:pt x="68" y="16"/>
                      <a:pt x="68" y="15"/>
                      <a:pt x="68" y="16"/>
                    </a:cubicBezTo>
                    <a:cubicBezTo>
                      <a:pt x="68" y="16"/>
                      <a:pt x="68" y="18"/>
                      <a:pt x="68" y="17"/>
                    </a:cubicBezTo>
                    <a:cubicBezTo>
                      <a:pt x="69" y="16"/>
                      <a:pt x="69" y="14"/>
                      <a:pt x="69" y="15"/>
                    </a:cubicBezTo>
                    <a:cubicBezTo>
                      <a:pt x="68" y="16"/>
                      <a:pt x="68" y="16"/>
                      <a:pt x="68" y="16"/>
                    </a:cubicBezTo>
                    <a:cubicBezTo>
                      <a:pt x="69" y="17"/>
                      <a:pt x="69" y="17"/>
                      <a:pt x="69" y="17"/>
                    </a:cubicBezTo>
                    <a:cubicBezTo>
                      <a:pt x="69" y="16"/>
                      <a:pt x="69" y="16"/>
                      <a:pt x="69" y="16"/>
                    </a:cubicBezTo>
                    <a:cubicBezTo>
                      <a:pt x="69" y="16"/>
                      <a:pt x="69" y="16"/>
                      <a:pt x="69" y="16"/>
                    </a:cubicBezTo>
                    <a:cubicBezTo>
                      <a:pt x="69" y="15"/>
                      <a:pt x="70" y="16"/>
                      <a:pt x="70" y="15"/>
                    </a:cubicBezTo>
                    <a:cubicBezTo>
                      <a:pt x="70" y="15"/>
                      <a:pt x="70" y="16"/>
                      <a:pt x="70" y="16"/>
                    </a:cubicBezTo>
                    <a:cubicBezTo>
                      <a:pt x="70" y="16"/>
                      <a:pt x="70" y="16"/>
                      <a:pt x="70" y="16"/>
                    </a:cubicBezTo>
                    <a:cubicBezTo>
                      <a:pt x="70" y="17"/>
                      <a:pt x="71" y="17"/>
                      <a:pt x="71" y="16"/>
                    </a:cubicBezTo>
                    <a:cubicBezTo>
                      <a:pt x="71" y="16"/>
                      <a:pt x="71" y="16"/>
                      <a:pt x="71" y="16"/>
                    </a:cubicBezTo>
                    <a:cubicBezTo>
                      <a:pt x="71" y="16"/>
                      <a:pt x="71" y="16"/>
                      <a:pt x="72" y="15"/>
                    </a:cubicBezTo>
                    <a:cubicBezTo>
                      <a:pt x="72" y="16"/>
                      <a:pt x="70" y="20"/>
                      <a:pt x="71" y="19"/>
                    </a:cubicBezTo>
                    <a:cubicBezTo>
                      <a:pt x="71" y="19"/>
                      <a:pt x="72" y="17"/>
                      <a:pt x="73" y="16"/>
                    </a:cubicBezTo>
                    <a:cubicBezTo>
                      <a:pt x="73" y="17"/>
                      <a:pt x="74" y="15"/>
                      <a:pt x="74" y="17"/>
                    </a:cubicBezTo>
                    <a:cubicBezTo>
                      <a:pt x="74" y="16"/>
                      <a:pt x="74" y="16"/>
                      <a:pt x="74" y="16"/>
                    </a:cubicBezTo>
                    <a:cubicBezTo>
                      <a:pt x="75" y="17"/>
                      <a:pt x="77" y="15"/>
                      <a:pt x="76" y="18"/>
                    </a:cubicBezTo>
                    <a:cubicBezTo>
                      <a:pt x="76" y="18"/>
                      <a:pt x="76" y="19"/>
                      <a:pt x="75" y="20"/>
                    </a:cubicBezTo>
                    <a:cubicBezTo>
                      <a:pt x="76" y="19"/>
                      <a:pt x="75" y="21"/>
                      <a:pt x="76" y="19"/>
                    </a:cubicBezTo>
                    <a:cubicBezTo>
                      <a:pt x="76" y="18"/>
                      <a:pt x="77" y="17"/>
                      <a:pt x="77" y="17"/>
                    </a:cubicBezTo>
                    <a:cubicBezTo>
                      <a:pt x="77" y="16"/>
                      <a:pt x="78" y="17"/>
                      <a:pt x="78" y="18"/>
                    </a:cubicBezTo>
                    <a:cubicBezTo>
                      <a:pt x="78" y="16"/>
                      <a:pt x="78" y="16"/>
                      <a:pt x="78" y="16"/>
                    </a:cubicBezTo>
                    <a:cubicBezTo>
                      <a:pt x="78" y="18"/>
                      <a:pt x="78" y="19"/>
                      <a:pt x="78" y="18"/>
                    </a:cubicBezTo>
                    <a:cubicBezTo>
                      <a:pt x="79" y="17"/>
                      <a:pt x="79" y="17"/>
                      <a:pt x="79" y="17"/>
                    </a:cubicBezTo>
                    <a:cubicBezTo>
                      <a:pt x="79" y="18"/>
                      <a:pt x="79" y="18"/>
                      <a:pt x="79" y="18"/>
                    </a:cubicBezTo>
                    <a:cubicBezTo>
                      <a:pt x="79" y="18"/>
                      <a:pt x="80" y="16"/>
                      <a:pt x="79" y="17"/>
                    </a:cubicBezTo>
                    <a:cubicBezTo>
                      <a:pt x="79" y="18"/>
                      <a:pt x="79" y="18"/>
                      <a:pt x="79" y="18"/>
                    </a:cubicBezTo>
                    <a:cubicBezTo>
                      <a:pt x="80" y="18"/>
                      <a:pt x="81" y="16"/>
                      <a:pt x="81" y="17"/>
                    </a:cubicBezTo>
                    <a:cubicBezTo>
                      <a:pt x="80" y="19"/>
                      <a:pt x="80" y="19"/>
                      <a:pt x="80" y="19"/>
                    </a:cubicBezTo>
                    <a:cubicBezTo>
                      <a:pt x="80" y="19"/>
                      <a:pt x="81" y="18"/>
                      <a:pt x="81" y="17"/>
                    </a:cubicBezTo>
                    <a:cubicBezTo>
                      <a:pt x="81" y="18"/>
                      <a:pt x="81" y="19"/>
                      <a:pt x="81" y="20"/>
                    </a:cubicBezTo>
                    <a:cubicBezTo>
                      <a:pt x="83" y="17"/>
                      <a:pt x="84" y="17"/>
                      <a:pt x="85" y="18"/>
                    </a:cubicBezTo>
                    <a:cubicBezTo>
                      <a:pt x="85" y="19"/>
                      <a:pt x="85" y="19"/>
                      <a:pt x="85" y="19"/>
                    </a:cubicBezTo>
                    <a:cubicBezTo>
                      <a:pt x="85" y="20"/>
                      <a:pt x="86" y="17"/>
                      <a:pt x="85" y="18"/>
                    </a:cubicBezTo>
                    <a:cubicBezTo>
                      <a:pt x="85" y="19"/>
                      <a:pt x="85" y="20"/>
                      <a:pt x="84" y="21"/>
                    </a:cubicBezTo>
                    <a:cubicBezTo>
                      <a:pt x="84" y="22"/>
                      <a:pt x="85" y="20"/>
                      <a:pt x="86" y="19"/>
                    </a:cubicBezTo>
                    <a:cubicBezTo>
                      <a:pt x="86" y="18"/>
                      <a:pt x="85" y="20"/>
                      <a:pt x="86" y="19"/>
                    </a:cubicBezTo>
                    <a:cubicBezTo>
                      <a:pt x="86" y="18"/>
                      <a:pt x="86" y="20"/>
                      <a:pt x="87" y="18"/>
                    </a:cubicBezTo>
                    <a:cubicBezTo>
                      <a:pt x="86" y="20"/>
                      <a:pt x="86" y="20"/>
                      <a:pt x="86" y="20"/>
                    </a:cubicBezTo>
                    <a:cubicBezTo>
                      <a:pt x="86" y="20"/>
                      <a:pt x="86" y="20"/>
                      <a:pt x="86" y="20"/>
                    </a:cubicBezTo>
                    <a:cubicBezTo>
                      <a:pt x="86" y="22"/>
                      <a:pt x="84" y="23"/>
                      <a:pt x="84" y="25"/>
                    </a:cubicBezTo>
                    <a:cubicBezTo>
                      <a:pt x="84" y="25"/>
                      <a:pt x="84" y="25"/>
                      <a:pt x="84" y="25"/>
                    </a:cubicBezTo>
                    <a:cubicBezTo>
                      <a:pt x="83" y="27"/>
                      <a:pt x="83" y="27"/>
                      <a:pt x="83" y="28"/>
                    </a:cubicBezTo>
                    <a:cubicBezTo>
                      <a:pt x="83" y="27"/>
                      <a:pt x="85" y="25"/>
                      <a:pt x="85" y="24"/>
                    </a:cubicBezTo>
                    <a:cubicBezTo>
                      <a:pt x="85" y="24"/>
                      <a:pt x="86" y="20"/>
                      <a:pt x="87" y="21"/>
                    </a:cubicBezTo>
                    <a:cubicBezTo>
                      <a:pt x="87" y="22"/>
                      <a:pt x="86" y="21"/>
                      <a:pt x="86" y="22"/>
                    </a:cubicBezTo>
                    <a:cubicBezTo>
                      <a:pt x="86" y="23"/>
                      <a:pt x="87" y="21"/>
                      <a:pt x="87" y="22"/>
                    </a:cubicBezTo>
                    <a:cubicBezTo>
                      <a:pt x="87" y="21"/>
                      <a:pt x="88" y="20"/>
                      <a:pt x="88" y="19"/>
                    </a:cubicBezTo>
                    <a:cubicBezTo>
                      <a:pt x="88" y="20"/>
                      <a:pt x="87" y="21"/>
                      <a:pt x="87" y="21"/>
                    </a:cubicBezTo>
                    <a:cubicBezTo>
                      <a:pt x="88" y="20"/>
                      <a:pt x="89" y="20"/>
                      <a:pt x="89" y="19"/>
                    </a:cubicBezTo>
                    <a:cubicBezTo>
                      <a:pt x="90" y="17"/>
                      <a:pt x="89" y="20"/>
                      <a:pt x="90" y="18"/>
                    </a:cubicBezTo>
                    <a:cubicBezTo>
                      <a:pt x="89" y="20"/>
                      <a:pt x="88" y="22"/>
                      <a:pt x="88" y="22"/>
                    </a:cubicBezTo>
                    <a:cubicBezTo>
                      <a:pt x="88" y="21"/>
                      <a:pt x="89" y="21"/>
                      <a:pt x="90" y="19"/>
                    </a:cubicBezTo>
                    <a:cubicBezTo>
                      <a:pt x="90" y="19"/>
                      <a:pt x="89" y="20"/>
                      <a:pt x="89" y="21"/>
                    </a:cubicBezTo>
                    <a:cubicBezTo>
                      <a:pt x="89" y="22"/>
                      <a:pt x="90" y="19"/>
                      <a:pt x="89" y="21"/>
                    </a:cubicBezTo>
                    <a:cubicBezTo>
                      <a:pt x="90" y="20"/>
                      <a:pt x="90" y="20"/>
                      <a:pt x="90" y="20"/>
                    </a:cubicBezTo>
                    <a:cubicBezTo>
                      <a:pt x="90" y="21"/>
                      <a:pt x="90" y="21"/>
                      <a:pt x="90" y="22"/>
                    </a:cubicBezTo>
                    <a:cubicBezTo>
                      <a:pt x="90" y="22"/>
                      <a:pt x="91" y="20"/>
                      <a:pt x="90" y="22"/>
                    </a:cubicBezTo>
                    <a:cubicBezTo>
                      <a:pt x="90" y="22"/>
                      <a:pt x="91" y="22"/>
                      <a:pt x="91" y="21"/>
                    </a:cubicBezTo>
                    <a:cubicBezTo>
                      <a:pt x="91" y="20"/>
                      <a:pt x="90" y="22"/>
                      <a:pt x="91" y="20"/>
                    </a:cubicBezTo>
                    <a:cubicBezTo>
                      <a:pt x="91" y="21"/>
                      <a:pt x="92" y="20"/>
                      <a:pt x="92" y="19"/>
                    </a:cubicBezTo>
                    <a:cubicBezTo>
                      <a:pt x="92" y="20"/>
                      <a:pt x="92" y="20"/>
                      <a:pt x="92" y="20"/>
                    </a:cubicBezTo>
                    <a:cubicBezTo>
                      <a:pt x="92" y="20"/>
                      <a:pt x="92" y="20"/>
                      <a:pt x="93" y="19"/>
                    </a:cubicBezTo>
                    <a:cubicBezTo>
                      <a:pt x="92" y="20"/>
                      <a:pt x="92" y="20"/>
                      <a:pt x="92" y="20"/>
                    </a:cubicBezTo>
                    <a:cubicBezTo>
                      <a:pt x="93" y="19"/>
                      <a:pt x="93" y="19"/>
                      <a:pt x="93" y="19"/>
                    </a:cubicBezTo>
                    <a:cubicBezTo>
                      <a:pt x="93" y="19"/>
                      <a:pt x="92" y="21"/>
                      <a:pt x="92" y="21"/>
                    </a:cubicBezTo>
                    <a:cubicBezTo>
                      <a:pt x="92" y="22"/>
                      <a:pt x="92" y="22"/>
                      <a:pt x="92" y="22"/>
                    </a:cubicBezTo>
                    <a:cubicBezTo>
                      <a:pt x="92" y="22"/>
                      <a:pt x="91" y="23"/>
                      <a:pt x="92" y="23"/>
                    </a:cubicBezTo>
                    <a:cubicBezTo>
                      <a:pt x="92" y="22"/>
                      <a:pt x="93" y="20"/>
                      <a:pt x="94" y="20"/>
                    </a:cubicBezTo>
                    <a:cubicBezTo>
                      <a:pt x="94" y="19"/>
                      <a:pt x="93" y="21"/>
                      <a:pt x="94" y="20"/>
                    </a:cubicBezTo>
                    <a:cubicBezTo>
                      <a:pt x="93" y="21"/>
                      <a:pt x="93" y="21"/>
                      <a:pt x="93" y="21"/>
                    </a:cubicBezTo>
                    <a:cubicBezTo>
                      <a:pt x="93" y="21"/>
                      <a:pt x="92" y="23"/>
                      <a:pt x="92" y="23"/>
                    </a:cubicBezTo>
                    <a:cubicBezTo>
                      <a:pt x="93" y="23"/>
                      <a:pt x="94" y="21"/>
                      <a:pt x="94" y="21"/>
                    </a:cubicBezTo>
                    <a:cubicBezTo>
                      <a:pt x="94" y="21"/>
                      <a:pt x="94" y="21"/>
                      <a:pt x="93" y="22"/>
                    </a:cubicBezTo>
                    <a:cubicBezTo>
                      <a:pt x="94" y="22"/>
                      <a:pt x="94" y="21"/>
                      <a:pt x="95" y="20"/>
                    </a:cubicBezTo>
                    <a:cubicBezTo>
                      <a:pt x="94" y="21"/>
                      <a:pt x="94" y="22"/>
                      <a:pt x="94" y="24"/>
                    </a:cubicBezTo>
                    <a:cubicBezTo>
                      <a:pt x="93" y="26"/>
                      <a:pt x="93" y="26"/>
                      <a:pt x="93" y="26"/>
                    </a:cubicBezTo>
                    <a:cubicBezTo>
                      <a:pt x="93" y="26"/>
                      <a:pt x="93" y="26"/>
                      <a:pt x="93" y="26"/>
                    </a:cubicBezTo>
                    <a:cubicBezTo>
                      <a:pt x="92" y="27"/>
                      <a:pt x="92" y="27"/>
                      <a:pt x="91" y="29"/>
                    </a:cubicBezTo>
                    <a:cubicBezTo>
                      <a:pt x="91" y="29"/>
                      <a:pt x="92" y="28"/>
                      <a:pt x="92" y="28"/>
                    </a:cubicBezTo>
                    <a:cubicBezTo>
                      <a:pt x="93" y="25"/>
                      <a:pt x="94" y="25"/>
                      <a:pt x="95" y="22"/>
                    </a:cubicBezTo>
                    <a:cubicBezTo>
                      <a:pt x="96" y="22"/>
                      <a:pt x="93" y="28"/>
                      <a:pt x="95" y="25"/>
                    </a:cubicBezTo>
                    <a:cubicBezTo>
                      <a:pt x="95" y="24"/>
                      <a:pt x="97" y="22"/>
                      <a:pt x="96" y="23"/>
                    </a:cubicBezTo>
                    <a:cubicBezTo>
                      <a:pt x="96" y="23"/>
                      <a:pt x="97" y="20"/>
                      <a:pt x="97" y="22"/>
                    </a:cubicBezTo>
                    <a:cubicBezTo>
                      <a:pt x="96" y="22"/>
                      <a:pt x="96" y="24"/>
                      <a:pt x="95" y="25"/>
                    </a:cubicBezTo>
                    <a:cubicBezTo>
                      <a:pt x="96" y="25"/>
                      <a:pt x="95" y="25"/>
                      <a:pt x="95" y="25"/>
                    </a:cubicBezTo>
                    <a:cubicBezTo>
                      <a:pt x="95" y="26"/>
                      <a:pt x="94" y="27"/>
                      <a:pt x="94" y="27"/>
                    </a:cubicBezTo>
                    <a:cubicBezTo>
                      <a:pt x="95" y="27"/>
                      <a:pt x="95" y="27"/>
                      <a:pt x="95" y="26"/>
                    </a:cubicBezTo>
                    <a:cubicBezTo>
                      <a:pt x="96" y="25"/>
                      <a:pt x="95" y="26"/>
                      <a:pt x="96" y="25"/>
                    </a:cubicBezTo>
                    <a:cubicBezTo>
                      <a:pt x="97" y="25"/>
                      <a:pt x="96" y="27"/>
                      <a:pt x="97" y="24"/>
                    </a:cubicBezTo>
                    <a:cubicBezTo>
                      <a:pt x="97" y="24"/>
                      <a:pt x="97" y="23"/>
                      <a:pt x="98" y="22"/>
                    </a:cubicBezTo>
                    <a:cubicBezTo>
                      <a:pt x="98" y="22"/>
                      <a:pt x="98" y="22"/>
                      <a:pt x="98" y="22"/>
                    </a:cubicBezTo>
                    <a:cubicBezTo>
                      <a:pt x="98" y="22"/>
                      <a:pt x="98" y="22"/>
                      <a:pt x="98" y="22"/>
                    </a:cubicBezTo>
                    <a:cubicBezTo>
                      <a:pt x="98" y="23"/>
                      <a:pt x="99" y="21"/>
                      <a:pt x="99" y="21"/>
                    </a:cubicBezTo>
                    <a:cubicBezTo>
                      <a:pt x="98" y="23"/>
                      <a:pt x="98" y="23"/>
                      <a:pt x="98" y="23"/>
                    </a:cubicBezTo>
                    <a:cubicBezTo>
                      <a:pt x="98" y="25"/>
                      <a:pt x="98" y="22"/>
                      <a:pt x="97" y="25"/>
                    </a:cubicBezTo>
                    <a:cubicBezTo>
                      <a:pt x="97" y="25"/>
                      <a:pt x="98" y="24"/>
                      <a:pt x="98" y="25"/>
                    </a:cubicBezTo>
                    <a:cubicBezTo>
                      <a:pt x="97" y="25"/>
                      <a:pt x="97" y="25"/>
                      <a:pt x="97" y="25"/>
                    </a:cubicBezTo>
                    <a:cubicBezTo>
                      <a:pt x="97" y="25"/>
                      <a:pt x="96" y="29"/>
                      <a:pt x="97" y="27"/>
                    </a:cubicBezTo>
                    <a:cubicBezTo>
                      <a:pt x="98" y="26"/>
                      <a:pt x="98" y="26"/>
                      <a:pt x="98" y="25"/>
                    </a:cubicBezTo>
                    <a:cubicBezTo>
                      <a:pt x="99" y="25"/>
                      <a:pt x="100" y="24"/>
                      <a:pt x="100" y="24"/>
                    </a:cubicBezTo>
                    <a:cubicBezTo>
                      <a:pt x="99" y="26"/>
                      <a:pt x="100" y="24"/>
                      <a:pt x="99" y="26"/>
                    </a:cubicBezTo>
                    <a:cubicBezTo>
                      <a:pt x="99" y="25"/>
                      <a:pt x="99" y="25"/>
                      <a:pt x="98" y="26"/>
                    </a:cubicBezTo>
                    <a:cubicBezTo>
                      <a:pt x="97" y="29"/>
                      <a:pt x="97" y="26"/>
                      <a:pt x="96" y="28"/>
                    </a:cubicBezTo>
                    <a:cubicBezTo>
                      <a:pt x="97" y="28"/>
                      <a:pt x="96" y="31"/>
                      <a:pt x="95" y="32"/>
                    </a:cubicBezTo>
                    <a:cubicBezTo>
                      <a:pt x="95" y="32"/>
                      <a:pt x="95" y="32"/>
                      <a:pt x="96" y="31"/>
                    </a:cubicBezTo>
                    <a:cubicBezTo>
                      <a:pt x="96" y="30"/>
                      <a:pt x="96" y="30"/>
                      <a:pt x="97" y="29"/>
                    </a:cubicBezTo>
                    <a:cubicBezTo>
                      <a:pt x="97" y="29"/>
                      <a:pt x="98" y="29"/>
                      <a:pt x="99" y="27"/>
                    </a:cubicBezTo>
                    <a:cubicBezTo>
                      <a:pt x="98" y="28"/>
                      <a:pt x="98" y="30"/>
                      <a:pt x="98" y="30"/>
                    </a:cubicBezTo>
                    <a:cubicBezTo>
                      <a:pt x="98" y="29"/>
                      <a:pt x="99" y="30"/>
                      <a:pt x="99" y="30"/>
                    </a:cubicBezTo>
                    <a:cubicBezTo>
                      <a:pt x="100" y="28"/>
                      <a:pt x="100" y="30"/>
                      <a:pt x="100" y="28"/>
                    </a:cubicBezTo>
                    <a:cubicBezTo>
                      <a:pt x="100" y="28"/>
                      <a:pt x="101" y="26"/>
                      <a:pt x="102" y="25"/>
                    </a:cubicBezTo>
                    <a:cubicBezTo>
                      <a:pt x="102" y="25"/>
                      <a:pt x="101" y="26"/>
                      <a:pt x="101" y="27"/>
                    </a:cubicBezTo>
                    <a:cubicBezTo>
                      <a:pt x="102" y="26"/>
                      <a:pt x="100" y="29"/>
                      <a:pt x="102" y="27"/>
                    </a:cubicBezTo>
                    <a:cubicBezTo>
                      <a:pt x="101" y="27"/>
                      <a:pt x="100" y="29"/>
                      <a:pt x="99" y="31"/>
                    </a:cubicBezTo>
                    <a:cubicBezTo>
                      <a:pt x="100" y="30"/>
                      <a:pt x="99" y="32"/>
                      <a:pt x="99" y="32"/>
                    </a:cubicBezTo>
                    <a:cubicBezTo>
                      <a:pt x="100" y="32"/>
                      <a:pt x="100" y="31"/>
                      <a:pt x="101" y="31"/>
                    </a:cubicBezTo>
                    <a:cubicBezTo>
                      <a:pt x="101" y="33"/>
                      <a:pt x="102" y="32"/>
                      <a:pt x="103" y="32"/>
                    </a:cubicBezTo>
                    <a:cubicBezTo>
                      <a:pt x="102" y="33"/>
                      <a:pt x="101" y="34"/>
                      <a:pt x="101" y="35"/>
                    </a:cubicBezTo>
                    <a:cubicBezTo>
                      <a:pt x="102" y="35"/>
                      <a:pt x="102" y="33"/>
                      <a:pt x="102" y="34"/>
                    </a:cubicBezTo>
                    <a:cubicBezTo>
                      <a:pt x="102" y="34"/>
                      <a:pt x="102" y="34"/>
                      <a:pt x="102" y="34"/>
                    </a:cubicBezTo>
                    <a:cubicBezTo>
                      <a:pt x="102" y="34"/>
                      <a:pt x="102" y="36"/>
                      <a:pt x="104" y="33"/>
                    </a:cubicBezTo>
                    <a:cubicBezTo>
                      <a:pt x="102" y="35"/>
                      <a:pt x="102" y="35"/>
                      <a:pt x="102" y="35"/>
                    </a:cubicBezTo>
                    <a:cubicBezTo>
                      <a:pt x="102" y="35"/>
                      <a:pt x="103" y="35"/>
                      <a:pt x="103" y="35"/>
                    </a:cubicBezTo>
                    <a:cubicBezTo>
                      <a:pt x="102" y="36"/>
                      <a:pt x="102" y="36"/>
                      <a:pt x="102" y="36"/>
                    </a:cubicBezTo>
                    <a:cubicBezTo>
                      <a:pt x="101" y="38"/>
                      <a:pt x="102" y="36"/>
                      <a:pt x="103" y="37"/>
                    </a:cubicBezTo>
                    <a:cubicBezTo>
                      <a:pt x="103" y="35"/>
                      <a:pt x="103" y="35"/>
                      <a:pt x="103" y="35"/>
                    </a:cubicBezTo>
                    <a:cubicBezTo>
                      <a:pt x="104" y="35"/>
                      <a:pt x="104" y="36"/>
                      <a:pt x="105" y="36"/>
                    </a:cubicBezTo>
                    <a:cubicBezTo>
                      <a:pt x="104" y="37"/>
                      <a:pt x="104" y="37"/>
                      <a:pt x="104" y="37"/>
                    </a:cubicBezTo>
                    <a:cubicBezTo>
                      <a:pt x="105" y="36"/>
                      <a:pt x="105" y="36"/>
                      <a:pt x="105" y="36"/>
                    </a:cubicBezTo>
                    <a:cubicBezTo>
                      <a:pt x="104" y="37"/>
                      <a:pt x="104" y="38"/>
                      <a:pt x="104" y="37"/>
                    </a:cubicBezTo>
                    <a:cubicBezTo>
                      <a:pt x="102" y="40"/>
                      <a:pt x="102" y="40"/>
                      <a:pt x="102" y="40"/>
                    </a:cubicBezTo>
                    <a:cubicBezTo>
                      <a:pt x="102" y="39"/>
                      <a:pt x="103" y="39"/>
                      <a:pt x="104" y="37"/>
                    </a:cubicBezTo>
                    <a:cubicBezTo>
                      <a:pt x="104" y="36"/>
                      <a:pt x="103" y="36"/>
                      <a:pt x="103" y="37"/>
                    </a:cubicBezTo>
                    <a:cubicBezTo>
                      <a:pt x="103" y="38"/>
                      <a:pt x="103" y="37"/>
                      <a:pt x="103" y="37"/>
                    </a:cubicBezTo>
                    <a:cubicBezTo>
                      <a:pt x="103" y="39"/>
                      <a:pt x="102" y="39"/>
                      <a:pt x="102" y="40"/>
                    </a:cubicBezTo>
                    <a:cubicBezTo>
                      <a:pt x="102" y="40"/>
                      <a:pt x="102" y="40"/>
                      <a:pt x="102" y="40"/>
                    </a:cubicBezTo>
                    <a:cubicBezTo>
                      <a:pt x="101" y="40"/>
                      <a:pt x="101" y="40"/>
                      <a:pt x="101" y="40"/>
                    </a:cubicBezTo>
                    <a:cubicBezTo>
                      <a:pt x="101" y="40"/>
                      <a:pt x="101" y="39"/>
                      <a:pt x="102" y="39"/>
                    </a:cubicBezTo>
                    <a:cubicBezTo>
                      <a:pt x="101" y="40"/>
                      <a:pt x="100" y="41"/>
                      <a:pt x="100" y="40"/>
                    </a:cubicBezTo>
                    <a:cubicBezTo>
                      <a:pt x="101" y="38"/>
                      <a:pt x="99" y="41"/>
                      <a:pt x="99" y="40"/>
                    </a:cubicBezTo>
                    <a:cubicBezTo>
                      <a:pt x="100" y="39"/>
                      <a:pt x="101" y="38"/>
                      <a:pt x="101" y="37"/>
                    </a:cubicBezTo>
                    <a:cubicBezTo>
                      <a:pt x="101" y="36"/>
                      <a:pt x="101" y="37"/>
                      <a:pt x="101" y="36"/>
                    </a:cubicBezTo>
                    <a:cubicBezTo>
                      <a:pt x="100" y="37"/>
                      <a:pt x="99" y="39"/>
                      <a:pt x="99" y="39"/>
                    </a:cubicBezTo>
                    <a:cubicBezTo>
                      <a:pt x="99" y="38"/>
                      <a:pt x="99" y="38"/>
                      <a:pt x="99" y="38"/>
                    </a:cubicBezTo>
                    <a:cubicBezTo>
                      <a:pt x="99" y="39"/>
                      <a:pt x="98" y="40"/>
                      <a:pt x="98" y="40"/>
                    </a:cubicBezTo>
                    <a:cubicBezTo>
                      <a:pt x="97" y="39"/>
                      <a:pt x="97" y="39"/>
                      <a:pt x="96" y="38"/>
                    </a:cubicBezTo>
                    <a:cubicBezTo>
                      <a:pt x="97" y="37"/>
                      <a:pt x="97" y="37"/>
                      <a:pt x="97" y="37"/>
                    </a:cubicBezTo>
                    <a:cubicBezTo>
                      <a:pt x="95" y="40"/>
                      <a:pt x="95" y="38"/>
                      <a:pt x="95" y="39"/>
                    </a:cubicBezTo>
                    <a:cubicBezTo>
                      <a:pt x="94" y="37"/>
                      <a:pt x="93" y="39"/>
                      <a:pt x="93" y="37"/>
                    </a:cubicBezTo>
                    <a:cubicBezTo>
                      <a:pt x="92" y="37"/>
                      <a:pt x="91" y="38"/>
                      <a:pt x="90" y="37"/>
                    </a:cubicBezTo>
                    <a:cubicBezTo>
                      <a:pt x="91" y="35"/>
                      <a:pt x="91" y="35"/>
                      <a:pt x="91" y="35"/>
                    </a:cubicBezTo>
                    <a:cubicBezTo>
                      <a:pt x="90" y="36"/>
                      <a:pt x="91" y="34"/>
                      <a:pt x="91" y="35"/>
                    </a:cubicBezTo>
                    <a:cubicBezTo>
                      <a:pt x="90" y="36"/>
                      <a:pt x="90" y="36"/>
                      <a:pt x="89" y="37"/>
                    </a:cubicBezTo>
                    <a:cubicBezTo>
                      <a:pt x="89" y="35"/>
                      <a:pt x="88" y="37"/>
                      <a:pt x="87" y="38"/>
                    </a:cubicBezTo>
                    <a:cubicBezTo>
                      <a:pt x="87" y="36"/>
                      <a:pt x="87" y="36"/>
                      <a:pt x="87" y="36"/>
                    </a:cubicBezTo>
                    <a:cubicBezTo>
                      <a:pt x="86" y="38"/>
                      <a:pt x="86" y="36"/>
                      <a:pt x="86" y="36"/>
                    </a:cubicBezTo>
                    <a:cubicBezTo>
                      <a:pt x="86" y="35"/>
                      <a:pt x="86" y="34"/>
                      <a:pt x="86" y="34"/>
                    </a:cubicBezTo>
                    <a:cubicBezTo>
                      <a:pt x="85" y="36"/>
                      <a:pt x="85" y="36"/>
                      <a:pt x="84" y="36"/>
                    </a:cubicBezTo>
                    <a:cubicBezTo>
                      <a:pt x="84" y="36"/>
                      <a:pt x="83" y="36"/>
                      <a:pt x="83" y="35"/>
                    </a:cubicBezTo>
                    <a:cubicBezTo>
                      <a:pt x="81" y="37"/>
                      <a:pt x="81" y="35"/>
                      <a:pt x="79" y="36"/>
                    </a:cubicBezTo>
                    <a:cubicBezTo>
                      <a:pt x="79" y="34"/>
                      <a:pt x="79" y="34"/>
                      <a:pt x="79" y="34"/>
                    </a:cubicBezTo>
                    <a:cubicBezTo>
                      <a:pt x="77" y="36"/>
                      <a:pt x="77" y="33"/>
                      <a:pt x="75" y="34"/>
                    </a:cubicBezTo>
                    <a:cubicBezTo>
                      <a:pt x="76" y="32"/>
                      <a:pt x="76" y="32"/>
                      <a:pt x="76" y="32"/>
                    </a:cubicBezTo>
                    <a:cubicBezTo>
                      <a:pt x="76" y="31"/>
                      <a:pt x="75" y="32"/>
                      <a:pt x="74" y="34"/>
                    </a:cubicBezTo>
                    <a:cubicBezTo>
                      <a:pt x="74" y="33"/>
                      <a:pt x="73" y="35"/>
                      <a:pt x="74" y="33"/>
                    </a:cubicBezTo>
                    <a:cubicBezTo>
                      <a:pt x="73" y="32"/>
                      <a:pt x="73" y="34"/>
                      <a:pt x="72" y="34"/>
                    </a:cubicBezTo>
                    <a:cubicBezTo>
                      <a:pt x="72" y="33"/>
                      <a:pt x="72" y="33"/>
                      <a:pt x="71" y="33"/>
                    </a:cubicBezTo>
                    <a:cubicBezTo>
                      <a:pt x="71" y="33"/>
                      <a:pt x="71" y="33"/>
                      <a:pt x="71" y="33"/>
                    </a:cubicBezTo>
                    <a:cubicBezTo>
                      <a:pt x="71" y="33"/>
                      <a:pt x="72" y="32"/>
                      <a:pt x="72" y="32"/>
                    </a:cubicBezTo>
                    <a:cubicBezTo>
                      <a:pt x="71" y="32"/>
                      <a:pt x="71" y="31"/>
                      <a:pt x="70" y="34"/>
                    </a:cubicBezTo>
                    <a:cubicBezTo>
                      <a:pt x="70" y="32"/>
                      <a:pt x="68" y="34"/>
                      <a:pt x="68" y="32"/>
                    </a:cubicBezTo>
                    <a:cubicBezTo>
                      <a:pt x="68" y="33"/>
                      <a:pt x="68" y="33"/>
                      <a:pt x="67" y="33"/>
                    </a:cubicBezTo>
                    <a:cubicBezTo>
                      <a:pt x="67" y="33"/>
                      <a:pt x="67" y="31"/>
                      <a:pt x="66" y="33"/>
                    </a:cubicBezTo>
                    <a:cubicBezTo>
                      <a:pt x="66" y="32"/>
                      <a:pt x="66" y="31"/>
                      <a:pt x="66" y="31"/>
                    </a:cubicBezTo>
                    <a:cubicBezTo>
                      <a:pt x="66" y="31"/>
                      <a:pt x="66" y="32"/>
                      <a:pt x="65" y="33"/>
                    </a:cubicBezTo>
                    <a:cubicBezTo>
                      <a:pt x="64" y="34"/>
                      <a:pt x="64" y="30"/>
                      <a:pt x="63" y="30"/>
                    </a:cubicBezTo>
                    <a:cubicBezTo>
                      <a:pt x="61" y="31"/>
                      <a:pt x="60" y="30"/>
                      <a:pt x="58" y="30"/>
                    </a:cubicBezTo>
                    <a:cubicBezTo>
                      <a:pt x="58" y="29"/>
                      <a:pt x="58" y="29"/>
                      <a:pt x="58" y="29"/>
                    </a:cubicBezTo>
                    <a:cubicBezTo>
                      <a:pt x="57" y="31"/>
                      <a:pt x="58" y="27"/>
                      <a:pt x="56" y="30"/>
                    </a:cubicBezTo>
                    <a:cubicBezTo>
                      <a:pt x="56" y="29"/>
                      <a:pt x="56" y="29"/>
                      <a:pt x="56" y="28"/>
                    </a:cubicBezTo>
                    <a:cubicBezTo>
                      <a:pt x="55" y="30"/>
                      <a:pt x="56" y="26"/>
                      <a:pt x="54" y="28"/>
                    </a:cubicBezTo>
                    <a:cubicBezTo>
                      <a:pt x="55" y="28"/>
                      <a:pt x="55" y="28"/>
                      <a:pt x="55" y="28"/>
                    </a:cubicBezTo>
                    <a:cubicBezTo>
                      <a:pt x="55" y="26"/>
                      <a:pt x="53" y="28"/>
                      <a:pt x="53" y="27"/>
                    </a:cubicBezTo>
                    <a:cubicBezTo>
                      <a:pt x="53" y="26"/>
                      <a:pt x="54" y="26"/>
                      <a:pt x="54" y="26"/>
                    </a:cubicBezTo>
                    <a:cubicBezTo>
                      <a:pt x="54" y="24"/>
                      <a:pt x="52" y="28"/>
                      <a:pt x="53" y="25"/>
                    </a:cubicBezTo>
                    <a:cubicBezTo>
                      <a:pt x="53" y="25"/>
                      <a:pt x="53" y="26"/>
                      <a:pt x="53" y="26"/>
                    </a:cubicBezTo>
                    <a:cubicBezTo>
                      <a:pt x="52" y="25"/>
                      <a:pt x="50" y="26"/>
                      <a:pt x="48" y="26"/>
                    </a:cubicBezTo>
                    <a:cubicBezTo>
                      <a:pt x="47" y="24"/>
                      <a:pt x="49" y="22"/>
                      <a:pt x="48" y="23"/>
                    </a:cubicBezTo>
                    <a:cubicBezTo>
                      <a:pt x="48" y="23"/>
                      <a:pt x="47" y="24"/>
                      <a:pt x="48" y="24"/>
                    </a:cubicBezTo>
                    <a:cubicBezTo>
                      <a:pt x="47" y="25"/>
                      <a:pt x="48" y="21"/>
                      <a:pt x="47" y="22"/>
                    </a:cubicBezTo>
                    <a:cubicBezTo>
                      <a:pt x="47" y="24"/>
                      <a:pt x="47" y="23"/>
                      <a:pt x="47" y="24"/>
                    </a:cubicBezTo>
                    <a:cubicBezTo>
                      <a:pt x="46" y="23"/>
                      <a:pt x="47" y="21"/>
                      <a:pt x="46" y="22"/>
                    </a:cubicBezTo>
                    <a:cubicBezTo>
                      <a:pt x="46" y="21"/>
                      <a:pt x="46" y="21"/>
                      <a:pt x="46" y="21"/>
                    </a:cubicBezTo>
                    <a:cubicBezTo>
                      <a:pt x="45" y="24"/>
                      <a:pt x="44" y="22"/>
                      <a:pt x="43" y="25"/>
                    </a:cubicBezTo>
                    <a:cubicBezTo>
                      <a:pt x="40" y="24"/>
                      <a:pt x="36" y="25"/>
                      <a:pt x="33" y="25"/>
                    </a:cubicBezTo>
                    <a:cubicBezTo>
                      <a:pt x="30" y="23"/>
                      <a:pt x="26" y="23"/>
                      <a:pt x="24" y="21"/>
                    </a:cubicBezTo>
                    <a:cubicBezTo>
                      <a:pt x="24" y="18"/>
                      <a:pt x="23" y="18"/>
                      <a:pt x="22" y="19"/>
                    </a:cubicBezTo>
                    <a:cubicBezTo>
                      <a:pt x="23" y="18"/>
                      <a:pt x="23" y="18"/>
                      <a:pt x="23" y="18"/>
                    </a:cubicBezTo>
                    <a:cubicBezTo>
                      <a:pt x="22" y="20"/>
                      <a:pt x="22" y="18"/>
                      <a:pt x="21" y="20"/>
                    </a:cubicBezTo>
                    <a:cubicBezTo>
                      <a:pt x="20" y="19"/>
                      <a:pt x="19" y="20"/>
                      <a:pt x="18" y="19"/>
                    </a:cubicBezTo>
                    <a:cubicBezTo>
                      <a:pt x="18" y="19"/>
                      <a:pt x="19" y="18"/>
                      <a:pt x="18" y="18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7" y="19"/>
                      <a:pt x="17" y="20"/>
                    </a:cubicBezTo>
                    <a:cubicBezTo>
                      <a:pt x="13" y="21"/>
                      <a:pt x="12" y="16"/>
                      <a:pt x="8" y="15"/>
                    </a:cubicBezTo>
                    <a:cubicBezTo>
                      <a:pt x="8" y="14"/>
                      <a:pt x="7" y="15"/>
                      <a:pt x="6" y="15"/>
                    </a:cubicBezTo>
                    <a:cubicBezTo>
                      <a:pt x="4" y="12"/>
                      <a:pt x="3" y="9"/>
                      <a:pt x="0" y="10"/>
                    </a:cubicBezTo>
                    <a:cubicBezTo>
                      <a:pt x="0" y="10"/>
                      <a:pt x="2" y="5"/>
                      <a:pt x="3" y="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90" name="Freeform 55"/>
              <p:cNvSpPr/>
              <p:nvPr/>
            </p:nvSpPr>
            <p:spPr bwMode="auto">
              <a:xfrm>
                <a:off x="8799513" y="2435226"/>
                <a:ext cx="3175" cy="7938"/>
              </a:xfrm>
              <a:custGeom>
                <a:avLst/>
                <a:gdLst>
                  <a:gd name="T0" fmla="*/ 0 w 1"/>
                  <a:gd name="T1" fmla="*/ 2 h 2"/>
                  <a:gd name="T2" fmla="*/ 1 w 1"/>
                  <a:gd name="T3" fmla="*/ 0 h 2"/>
                  <a:gd name="T4" fmla="*/ 0 w 1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2"/>
                    </a:moveTo>
                    <a:cubicBezTo>
                      <a:pt x="0" y="1"/>
                      <a:pt x="0" y="1"/>
                      <a:pt x="1" y="0"/>
                    </a:cubicBez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91" name="Freeform 56"/>
              <p:cNvSpPr/>
              <p:nvPr/>
            </p:nvSpPr>
            <p:spPr bwMode="auto">
              <a:xfrm>
                <a:off x="8786813" y="2393951"/>
                <a:ext cx="4762" cy="4763"/>
              </a:xfrm>
              <a:custGeom>
                <a:avLst/>
                <a:gdLst>
                  <a:gd name="T0" fmla="*/ 1 w 1"/>
                  <a:gd name="T1" fmla="*/ 1 h 1"/>
                  <a:gd name="T2" fmla="*/ 1 w 1"/>
                  <a:gd name="T3" fmla="*/ 0 h 1"/>
                  <a:gd name="T4" fmla="*/ 1 w 1"/>
                  <a:gd name="T5" fmla="*/ 0 h 1"/>
                  <a:gd name="T6" fmla="*/ 1 w 1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0" y="1"/>
                      <a:pt x="1" y="1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92" name="Freeform 57"/>
              <p:cNvSpPr/>
              <p:nvPr/>
            </p:nvSpPr>
            <p:spPr bwMode="auto">
              <a:xfrm>
                <a:off x="8783638" y="2387601"/>
                <a:ext cx="3175" cy="6350"/>
              </a:xfrm>
              <a:custGeom>
                <a:avLst/>
                <a:gdLst>
                  <a:gd name="T0" fmla="*/ 0 w 1"/>
                  <a:gd name="T1" fmla="*/ 2 h 2"/>
                  <a:gd name="T2" fmla="*/ 1 w 1"/>
                  <a:gd name="T3" fmla="*/ 0 h 2"/>
                  <a:gd name="T4" fmla="*/ 0 w 1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2"/>
                    </a:moveTo>
                    <a:cubicBezTo>
                      <a:pt x="1" y="1"/>
                      <a:pt x="1" y="0"/>
                      <a:pt x="1" y="0"/>
                    </a:cubicBez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93" name="Freeform 58"/>
              <p:cNvSpPr/>
              <p:nvPr/>
            </p:nvSpPr>
            <p:spPr bwMode="auto">
              <a:xfrm>
                <a:off x="8783638" y="2371726"/>
                <a:ext cx="3175" cy="4763"/>
              </a:xfrm>
              <a:custGeom>
                <a:avLst/>
                <a:gdLst>
                  <a:gd name="T0" fmla="*/ 0 w 1"/>
                  <a:gd name="T1" fmla="*/ 1 h 1"/>
                  <a:gd name="T2" fmla="*/ 1 w 1"/>
                  <a:gd name="T3" fmla="*/ 0 h 1"/>
                  <a:gd name="T4" fmla="*/ 0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0" y="0"/>
                      <a:pt x="1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94" name="Freeform 59"/>
              <p:cNvSpPr/>
              <p:nvPr/>
            </p:nvSpPr>
            <p:spPr bwMode="auto">
              <a:xfrm>
                <a:off x="8780463" y="2379663"/>
                <a:ext cx="3175" cy="3175"/>
              </a:xfrm>
              <a:custGeom>
                <a:avLst/>
                <a:gdLst>
                  <a:gd name="T0" fmla="*/ 0 w 1"/>
                  <a:gd name="T1" fmla="*/ 1 h 1"/>
                  <a:gd name="T2" fmla="*/ 0 w 1"/>
                  <a:gd name="T3" fmla="*/ 0 h 1"/>
                  <a:gd name="T4" fmla="*/ 0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0" y="1"/>
                      <a:pt x="0" y="0"/>
                    </a:cubicBezTo>
                    <a:cubicBezTo>
                      <a:pt x="0" y="1"/>
                      <a:pt x="1" y="0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95" name="Freeform 60"/>
              <p:cNvSpPr/>
              <p:nvPr/>
            </p:nvSpPr>
            <p:spPr bwMode="auto">
              <a:xfrm>
                <a:off x="8769350" y="2363788"/>
                <a:ext cx="3175" cy="7938"/>
              </a:xfrm>
              <a:custGeom>
                <a:avLst/>
                <a:gdLst>
                  <a:gd name="T0" fmla="*/ 0 w 1"/>
                  <a:gd name="T1" fmla="*/ 1 h 2"/>
                  <a:gd name="T2" fmla="*/ 0 w 1"/>
                  <a:gd name="T3" fmla="*/ 1 h 2"/>
                  <a:gd name="T4" fmla="*/ 0 w 1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1"/>
                    </a:moveTo>
                    <a:cubicBezTo>
                      <a:pt x="0" y="1"/>
                      <a:pt x="0" y="2"/>
                      <a:pt x="0" y="1"/>
                    </a:cubicBezTo>
                    <a:cubicBezTo>
                      <a:pt x="0" y="1"/>
                      <a:pt x="1" y="0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96" name="Freeform 61"/>
              <p:cNvSpPr/>
              <p:nvPr/>
            </p:nvSpPr>
            <p:spPr bwMode="auto">
              <a:xfrm>
                <a:off x="8761413" y="2368551"/>
                <a:ext cx="3175" cy="3175"/>
              </a:xfrm>
              <a:custGeom>
                <a:avLst/>
                <a:gdLst>
                  <a:gd name="T0" fmla="*/ 0 w 1"/>
                  <a:gd name="T1" fmla="*/ 1 h 1"/>
                  <a:gd name="T2" fmla="*/ 0 w 1"/>
                  <a:gd name="T3" fmla="*/ 1 h 1"/>
                  <a:gd name="T4" fmla="*/ 1 w 1"/>
                  <a:gd name="T5" fmla="*/ 0 h 1"/>
                  <a:gd name="T6" fmla="*/ 0 w 1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0"/>
                      <a:pt x="0" y="0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97" name="Freeform 62"/>
              <p:cNvSpPr/>
              <p:nvPr/>
            </p:nvSpPr>
            <p:spPr bwMode="auto">
              <a:xfrm>
                <a:off x="8640763" y="2335213"/>
                <a:ext cx="0" cy="3175"/>
              </a:xfrm>
              <a:custGeom>
                <a:avLst/>
                <a:gdLst>
                  <a:gd name="T0" fmla="*/ 2 h 2"/>
                  <a:gd name="T1" fmla="*/ 0 h 2"/>
                  <a:gd name="T2" fmla="*/ 2 h 2"/>
                  <a:gd name="T3" fmla="*/ 2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2">
                    <a:moveTo>
                      <a:pt x="0" y="2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98" name="Freeform 63"/>
              <p:cNvSpPr/>
              <p:nvPr/>
            </p:nvSpPr>
            <p:spPr bwMode="auto">
              <a:xfrm>
                <a:off x="8583613" y="2316163"/>
                <a:ext cx="4762" cy="6350"/>
              </a:xfrm>
              <a:custGeom>
                <a:avLst/>
                <a:gdLst>
                  <a:gd name="T0" fmla="*/ 1 w 1"/>
                  <a:gd name="T1" fmla="*/ 1 h 2"/>
                  <a:gd name="T2" fmla="*/ 1 w 1"/>
                  <a:gd name="T3" fmla="*/ 0 h 2"/>
                  <a:gd name="T4" fmla="*/ 1 w 1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1"/>
                    </a:moveTo>
                    <a:cubicBezTo>
                      <a:pt x="0" y="2"/>
                      <a:pt x="1" y="1"/>
                      <a:pt x="1" y="0"/>
                    </a:cubicBezTo>
                    <a:cubicBezTo>
                      <a:pt x="1" y="0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99" name="Freeform 64"/>
              <p:cNvSpPr/>
              <p:nvPr/>
            </p:nvSpPr>
            <p:spPr bwMode="auto">
              <a:xfrm>
                <a:off x="8555038" y="2327276"/>
                <a:ext cx="0" cy="7938"/>
              </a:xfrm>
              <a:custGeom>
                <a:avLst/>
                <a:gdLst>
                  <a:gd name="T0" fmla="*/ 0 h 5"/>
                  <a:gd name="T1" fmla="*/ 0 h 5"/>
                  <a:gd name="T2" fmla="*/ 5 h 5"/>
                  <a:gd name="T3" fmla="*/ 0 h 5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5">
                    <a:moveTo>
                      <a:pt x="0" y="0"/>
                    </a:moveTo>
                    <a:lnTo>
                      <a:pt x="0" y="0"/>
                    </a:lnTo>
                    <a:lnTo>
                      <a:pt x="0" y="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00" name="Freeform 65"/>
              <p:cNvSpPr/>
              <p:nvPr/>
            </p:nvSpPr>
            <p:spPr bwMode="auto">
              <a:xfrm>
                <a:off x="9099550" y="2047876"/>
                <a:ext cx="3175" cy="4763"/>
              </a:xfrm>
              <a:custGeom>
                <a:avLst/>
                <a:gdLst>
                  <a:gd name="T0" fmla="*/ 0 w 1"/>
                  <a:gd name="T1" fmla="*/ 1 h 1"/>
                  <a:gd name="T2" fmla="*/ 1 w 1"/>
                  <a:gd name="T3" fmla="*/ 1 h 1"/>
                  <a:gd name="T4" fmla="*/ 0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1" y="1"/>
                      <a:pt x="1" y="0"/>
                      <a:pt x="1" y="1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01" name="Freeform 66"/>
              <p:cNvSpPr/>
              <p:nvPr/>
            </p:nvSpPr>
            <p:spPr bwMode="auto">
              <a:xfrm>
                <a:off x="8926513" y="1736726"/>
                <a:ext cx="200025" cy="307975"/>
              </a:xfrm>
              <a:custGeom>
                <a:avLst/>
                <a:gdLst>
                  <a:gd name="T0" fmla="*/ 11 w 53"/>
                  <a:gd name="T1" fmla="*/ 10 h 82"/>
                  <a:gd name="T2" fmla="*/ 12 w 53"/>
                  <a:gd name="T3" fmla="*/ 12 h 82"/>
                  <a:gd name="T4" fmla="*/ 18 w 53"/>
                  <a:gd name="T5" fmla="*/ 16 h 82"/>
                  <a:gd name="T6" fmla="*/ 19 w 53"/>
                  <a:gd name="T7" fmla="*/ 18 h 82"/>
                  <a:gd name="T8" fmla="*/ 19 w 53"/>
                  <a:gd name="T9" fmla="*/ 24 h 82"/>
                  <a:gd name="T10" fmla="*/ 20 w 53"/>
                  <a:gd name="T11" fmla="*/ 25 h 82"/>
                  <a:gd name="T12" fmla="*/ 23 w 53"/>
                  <a:gd name="T13" fmla="*/ 28 h 82"/>
                  <a:gd name="T14" fmla="*/ 23 w 53"/>
                  <a:gd name="T15" fmla="*/ 31 h 82"/>
                  <a:gd name="T16" fmla="*/ 23 w 53"/>
                  <a:gd name="T17" fmla="*/ 32 h 82"/>
                  <a:gd name="T18" fmla="*/ 25 w 53"/>
                  <a:gd name="T19" fmla="*/ 33 h 82"/>
                  <a:gd name="T20" fmla="*/ 28 w 53"/>
                  <a:gd name="T21" fmla="*/ 35 h 82"/>
                  <a:gd name="T22" fmla="*/ 29 w 53"/>
                  <a:gd name="T23" fmla="*/ 37 h 82"/>
                  <a:gd name="T24" fmla="*/ 31 w 53"/>
                  <a:gd name="T25" fmla="*/ 38 h 82"/>
                  <a:gd name="T26" fmla="*/ 31 w 53"/>
                  <a:gd name="T27" fmla="*/ 41 h 82"/>
                  <a:gd name="T28" fmla="*/ 32 w 53"/>
                  <a:gd name="T29" fmla="*/ 43 h 82"/>
                  <a:gd name="T30" fmla="*/ 33 w 53"/>
                  <a:gd name="T31" fmla="*/ 46 h 82"/>
                  <a:gd name="T32" fmla="*/ 34 w 53"/>
                  <a:gd name="T33" fmla="*/ 47 h 82"/>
                  <a:gd name="T34" fmla="*/ 33 w 53"/>
                  <a:gd name="T35" fmla="*/ 49 h 82"/>
                  <a:gd name="T36" fmla="*/ 35 w 53"/>
                  <a:gd name="T37" fmla="*/ 49 h 82"/>
                  <a:gd name="T38" fmla="*/ 36 w 53"/>
                  <a:gd name="T39" fmla="*/ 49 h 82"/>
                  <a:gd name="T40" fmla="*/ 37 w 53"/>
                  <a:gd name="T41" fmla="*/ 50 h 82"/>
                  <a:gd name="T42" fmla="*/ 39 w 53"/>
                  <a:gd name="T43" fmla="*/ 54 h 82"/>
                  <a:gd name="T44" fmla="*/ 40 w 53"/>
                  <a:gd name="T45" fmla="*/ 56 h 82"/>
                  <a:gd name="T46" fmla="*/ 41 w 53"/>
                  <a:gd name="T47" fmla="*/ 57 h 82"/>
                  <a:gd name="T48" fmla="*/ 42 w 53"/>
                  <a:gd name="T49" fmla="*/ 60 h 82"/>
                  <a:gd name="T50" fmla="*/ 39 w 53"/>
                  <a:gd name="T51" fmla="*/ 63 h 82"/>
                  <a:gd name="T52" fmla="*/ 44 w 53"/>
                  <a:gd name="T53" fmla="*/ 62 h 82"/>
                  <a:gd name="T54" fmla="*/ 48 w 53"/>
                  <a:gd name="T55" fmla="*/ 61 h 82"/>
                  <a:gd name="T56" fmla="*/ 48 w 53"/>
                  <a:gd name="T57" fmla="*/ 63 h 82"/>
                  <a:gd name="T58" fmla="*/ 50 w 53"/>
                  <a:gd name="T59" fmla="*/ 62 h 82"/>
                  <a:gd name="T60" fmla="*/ 49 w 53"/>
                  <a:gd name="T61" fmla="*/ 64 h 82"/>
                  <a:gd name="T62" fmla="*/ 46 w 53"/>
                  <a:gd name="T63" fmla="*/ 67 h 82"/>
                  <a:gd name="T64" fmla="*/ 50 w 53"/>
                  <a:gd name="T65" fmla="*/ 66 h 82"/>
                  <a:gd name="T66" fmla="*/ 49 w 53"/>
                  <a:gd name="T67" fmla="*/ 67 h 82"/>
                  <a:gd name="T68" fmla="*/ 52 w 53"/>
                  <a:gd name="T69" fmla="*/ 67 h 82"/>
                  <a:gd name="T70" fmla="*/ 52 w 53"/>
                  <a:gd name="T71" fmla="*/ 68 h 82"/>
                  <a:gd name="T72" fmla="*/ 47 w 53"/>
                  <a:gd name="T73" fmla="*/ 71 h 82"/>
                  <a:gd name="T74" fmla="*/ 52 w 53"/>
                  <a:gd name="T75" fmla="*/ 70 h 82"/>
                  <a:gd name="T76" fmla="*/ 48 w 53"/>
                  <a:gd name="T77" fmla="*/ 78 h 82"/>
                  <a:gd name="T78" fmla="*/ 47 w 53"/>
                  <a:gd name="T79" fmla="*/ 79 h 82"/>
                  <a:gd name="T80" fmla="*/ 49 w 53"/>
                  <a:gd name="T81" fmla="*/ 81 h 82"/>
                  <a:gd name="T82" fmla="*/ 46 w 53"/>
                  <a:gd name="T83" fmla="*/ 82 h 82"/>
                  <a:gd name="T84" fmla="*/ 47 w 53"/>
                  <a:gd name="T85" fmla="*/ 79 h 82"/>
                  <a:gd name="T86" fmla="*/ 41 w 53"/>
                  <a:gd name="T87" fmla="*/ 78 h 82"/>
                  <a:gd name="T88" fmla="*/ 35 w 53"/>
                  <a:gd name="T89" fmla="*/ 74 h 82"/>
                  <a:gd name="T90" fmla="*/ 29 w 53"/>
                  <a:gd name="T91" fmla="*/ 69 h 82"/>
                  <a:gd name="T92" fmla="*/ 25 w 53"/>
                  <a:gd name="T93" fmla="*/ 64 h 82"/>
                  <a:gd name="T94" fmla="*/ 22 w 53"/>
                  <a:gd name="T95" fmla="*/ 61 h 82"/>
                  <a:gd name="T96" fmla="*/ 19 w 53"/>
                  <a:gd name="T97" fmla="*/ 52 h 82"/>
                  <a:gd name="T98" fmla="*/ 19 w 53"/>
                  <a:gd name="T99" fmla="*/ 47 h 82"/>
                  <a:gd name="T100" fmla="*/ 18 w 53"/>
                  <a:gd name="T101" fmla="*/ 41 h 82"/>
                  <a:gd name="T102" fmla="*/ 5 w 53"/>
                  <a:gd name="T103" fmla="*/ 24 h 82"/>
                  <a:gd name="T104" fmla="*/ 4 w 53"/>
                  <a:gd name="T105" fmla="*/ 19 h 82"/>
                  <a:gd name="T106" fmla="*/ 8 w 53"/>
                  <a:gd name="T107" fmla="*/ 1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53" h="82">
                    <a:moveTo>
                      <a:pt x="8" y="1"/>
                    </a:moveTo>
                    <a:cubicBezTo>
                      <a:pt x="12" y="0"/>
                      <a:pt x="8" y="3"/>
                      <a:pt x="12" y="4"/>
                    </a:cubicBezTo>
                    <a:cubicBezTo>
                      <a:pt x="12" y="4"/>
                      <a:pt x="9" y="4"/>
                      <a:pt x="10" y="4"/>
                    </a:cubicBezTo>
                    <a:cubicBezTo>
                      <a:pt x="14" y="4"/>
                      <a:pt x="12" y="7"/>
                      <a:pt x="10" y="9"/>
                    </a:cubicBezTo>
                    <a:cubicBezTo>
                      <a:pt x="9" y="9"/>
                      <a:pt x="9" y="9"/>
                      <a:pt x="9" y="9"/>
                    </a:cubicBezTo>
                    <a:cubicBezTo>
                      <a:pt x="9" y="10"/>
                      <a:pt x="11" y="9"/>
                      <a:pt x="11" y="10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1" y="10"/>
                      <a:pt x="11" y="10"/>
                      <a:pt x="12" y="10"/>
                    </a:cubicBezTo>
                    <a:cubicBezTo>
                      <a:pt x="11" y="10"/>
                      <a:pt x="10" y="11"/>
                      <a:pt x="9" y="11"/>
                    </a:cubicBezTo>
                    <a:cubicBezTo>
                      <a:pt x="11" y="11"/>
                      <a:pt x="11" y="11"/>
                      <a:pt x="11" y="11"/>
                    </a:cubicBezTo>
                    <a:cubicBezTo>
                      <a:pt x="15" y="10"/>
                      <a:pt x="11" y="12"/>
                      <a:pt x="13" y="12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5" y="12"/>
                      <a:pt x="15" y="13"/>
                      <a:pt x="16" y="14"/>
                    </a:cubicBezTo>
                    <a:cubicBezTo>
                      <a:pt x="14" y="15"/>
                      <a:pt x="14" y="15"/>
                      <a:pt x="14" y="15"/>
                    </a:cubicBezTo>
                    <a:cubicBezTo>
                      <a:pt x="15" y="14"/>
                      <a:pt x="16" y="15"/>
                      <a:pt x="16" y="15"/>
                    </a:cubicBezTo>
                    <a:cubicBezTo>
                      <a:pt x="15" y="15"/>
                      <a:pt x="18" y="15"/>
                      <a:pt x="17" y="15"/>
                    </a:cubicBezTo>
                    <a:cubicBezTo>
                      <a:pt x="17" y="15"/>
                      <a:pt x="17" y="15"/>
                      <a:pt x="17" y="15"/>
                    </a:cubicBezTo>
                    <a:cubicBezTo>
                      <a:pt x="19" y="15"/>
                      <a:pt x="16" y="16"/>
                      <a:pt x="18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9" y="16"/>
                      <a:pt x="16" y="17"/>
                      <a:pt x="17" y="17"/>
                    </a:cubicBezTo>
                    <a:cubicBezTo>
                      <a:pt x="18" y="17"/>
                      <a:pt x="18" y="17"/>
                      <a:pt x="18" y="17"/>
                    </a:cubicBezTo>
                    <a:cubicBezTo>
                      <a:pt x="18" y="17"/>
                      <a:pt x="17" y="17"/>
                      <a:pt x="18" y="17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8" y="17"/>
                      <a:pt x="17" y="18"/>
                      <a:pt x="19" y="18"/>
                    </a:cubicBezTo>
                    <a:cubicBezTo>
                      <a:pt x="17" y="18"/>
                      <a:pt x="18" y="17"/>
                      <a:pt x="16" y="18"/>
                    </a:cubicBezTo>
                    <a:cubicBezTo>
                      <a:pt x="18" y="19"/>
                      <a:pt x="18" y="21"/>
                      <a:pt x="19" y="22"/>
                    </a:cubicBezTo>
                    <a:cubicBezTo>
                      <a:pt x="17" y="23"/>
                      <a:pt x="17" y="23"/>
                      <a:pt x="17" y="23"/>
                    </a:cubicBezTo>
                    <a:cubicBezTo>
                      <a:pt x="18" y="23"/>
                      <a:pt x="18" y="23"/>
                      <a:pt x="19" y="23"/>
                    </a:cubicBezTo>
                    <a:cubicBezTo>
                      <a:pt x="19" y="23"/>
                      <a:pt x="18" y="23"/>
                      <a:pt x="18" y="23"/>
                    </a:cubicBezTo>
                    <a:cubicBezTo>
                      <a:pt x="17" y="24"/>
                      <a:pt x="20" y="23"/>
                      <a:pt x="19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9" y="24"/>
                      <a:pt x="19" y="24"/>
                      <a:pt x="18" y="25"/>
                    </a:cubicBezTo>
                    <a:cubicBezTo>
                      <a:pt x="20" y="24"/>
                      <a:pt x="18" y="25"/>
                      <a:pt x="19" y="25"/>
                    </a:cubicBezTo>
                    <a:cubicBezTo>
                      <a:pt x="18" y="25"/>
                      <a:pt x="18" y="25"/>
                      <a:pt x="18" y="25"/>
                    </a:cubicBezTo>
                    <a:cubicBezTo>
                      <a:pt x="17" y="26"/>
                      <a:pt x="20" y="25"/>
                      <a:pt x="20" y="25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21" y="25"/>
                      <a:pt x="20" y="26"/>
                      <a:pt x="21" y="26"/>
                    </a:cubicBezTo>
                    <a:cubicBezTo>
                      <a:pt x="21" y="26"/>
                      <a:pt x="21" y="26"/>
                      <a:pt x="21" y="26"/>
                    </a:cubicBezTo>
                    <a:cubicBezTo>
                      <a:pt x="21" y="27"/>
                      <a:pt x="20" y="27"/>
                      <a:pt x="21" y="27"/>
                    </a:cubicBezTo>
                    <a:cubicBezTo>
                      <a:pt x="21" y="28"/>
                      <a:pt x="19" y="28"/>
                      <a:pt x="19" y="28"/>
                    </a:cubicBezTo>
                    <a:cubicBezTo>
                      <a:pt x="22" y="28"/>
                      <a:pt x="21" y="29"/>
                      <a:pt x="23" y="28"/>
                    </a:cubicBezTo>
                    <a:cubicBezTo>
                      <a:pt x="23" y="28"/>
                      <a:pt x="22" y="29"/>
                      <a:pt x="23" y="29"/>
                    </a:cubicBezTo>
                    <a:cubicBezTo>
                      <a:pt x="22" y="29"/>
                      <a:pt x="20" y="30"/>
                      <a:pt x="20" y="30"/>
                    </a:cubicBezTo>
                    <a:cubicBezTo>
                      <a:pt x="19" y="31"/>
                      <a:pt x="19" y="31"/>
                      <a:pt x="19" y="31"/>
                    </a:cubicBezTo>
                    <a:cubicBezTo>
                      <a:pt x="18" y="31"/>
                      <a:pt x="19" y="30"/>
                      <a:pt x="18" y="31"/>
                    </a:cubicBezTo>
                    <a:cubicBezTo>
                      <a:pt x="18" y="31"/>
                      <a:pt x="19" y="31"/>
                      <a:pt x="19" y="31"/>
                    </a:cubicBezTo>
                    <a:cubicBezTo>
                      <a:pt x="20" y="31"/>
                      <a:pt x="23" y="30"/>
                      <a:pt x="23" y="31"/>
                    </a:cubicBezTo>
                    <a:cubicBezTo>
                      <a:pt x="22" y="31"/>
                      <a:pt x="21" y="32"/>
                      <a:pt x="20" y="32"/>
                    </a:cubicBezTo>
                    <a:cubicBezTo>
                      <a:pt x="25" y="31"/>
                      <a:pt x="25" y="31"/>
                      <a:pt x="25" y="31"/>
                    </a:cubicBezTo>
                    <a:cubicBezTo>
                      <a:pt x="25" y="31"/>
                      <a:pt x="23" y="31"/>
                      <a:pt x="24" y="31"/>
                    </a:cubicBezTo>
                    <a:cubicBezTo>
                      <a:pt x="25" y="31"/>
                      <a:pt x="25" y="31"/>
                      <a:pt x="25" y="31"/>
                    </a:cubicBezTo>
                    <a:cubicBezTo>
                      <a:pt x="25" y="31"/>
                      <a:pt x="26" y="31"/>
                      <a:pt x="24" y="32"/>
                    </a:cubicBezTo>
                    <a:cubicBezTo>
                      <a:pt x="23" y="32"/>
                      <a:pt x="23" y="32"/>
                      <a:pt x="23" y="32"/>
                    </a:cubicBezTo>
                    <a:cubicBezTo>
                      <a:pt x="23" y="33"/>
                      <a:pt x="23" y="32"/>
                      <a:pt x="24" y="33"/>
                    </a:cubicBezTo>
                    <a:cubicBezTo>
                      <a:pt x="23" y="33"/>
                      <a:pt x="23" y="33"/>
                      <a:pt x="23" y="33"/>
                    </a:cubicBezTo>
                    <a:cubicBezTo>
                      <a:pt x="23" y="33"/>
                      <a:pt x="24" y="33"/>
                      <a:pt x="25" y="32"/>
                    </a:cubicBezTo>
                    <a:cubicBezTo>
                      <a:pt x="25" y="32"/>
                      <a:pt x="24" y="33"/>
                      <a:pt x="25" y="32"/>
                    </a:cubicBezTo>
                    <a:cubicBezTo>
                      <a:pt x="26" y="32"/>
                      <a:pt x="26" y="32"/>
                      <a:pt x="27" y="32"/>
                    </a:cubicBezTo>
                    <a:cubicBezTo>
                      <a:pt x="25" y="33"/>
                      <a:pt x="25" y="33"/>
                      <a:pt x="25" y="33"/>
                    </a:cubicBezTo>
                    <a:cubicBezTo>
                      <a:pt x="27" y="33"/>
                      <a:pt x="27" y="33"/>
                      <a:pt x="28" y="33"/>
                    </a:cubicBezTo>
                    <a:cubicBezTo>
                      <a:pt x="29" y="32"/>
                      <a:pt x="26" y="33"/>
                      <a:pt x="27" y="33"/>
                    </a:cubicBezTo>
                    <a:cubicBezTo>
                      <a:pt x="26" y="34"/>
                      <a:pt x="29" y="33"/>
                      <a:pt x="27" y="35"/>
                    </a:cubicBezTo>
                    <a:cubicBezTo>
                      <a:pt x="27" y="35"/>
                      <a:pt x="29" y="34"/>
                      <a:pt x="28" y="34"/>
                    </a:cubicBezTo>
                    <a:cubicBezTo>
                      <a:pt x="28" y="34"/>
                      <a:pt x="27" y="35"/>
                      <a:pt x="28" y="35"/>
                    </a:cubicBezTo>
                    <a:cubicBezTo>
                      <a:pt x="27" y="35"/>
                      <a:pt x="28" y="35"/>
                      <a:pt x="28" y="35"/>
                    </a:cubicBezTo>
                    <a:cubicBezTo>
                      <a:pt x="29" y="35"/>
                      <a:pt x="28" y="35"/>
                      <a:pt x="28" y="35"/>
                    </a:cubicBezTo>
                    <a:cubicBezTo>
                      <a:pt x="29" y="35"/>
                      <a:pt x="30" y="35"/>
                      <a:pt x="29" y="36"/>
                    </a:cubicBezTo>
                    <a:cubicBezTo>
                      <a:pt x="30" y="36"/>
                      <a:pt x="31" y="36"/>
                      <a:pt x="31" y="36"/>
                    </a:cubicBezTo>
                    <a:cubicBezTo>
                      <a:pt x="30" y="37"/>
                      <a:pt x="30" y="37"/>
                      <a:pt x="30" y="37"/>
                    </a:cubicBezTo>
                    <a:cubicBezTo>
                      <a:pt x="29" y="37"/>
                      <a:pt x="30" y="37"/>
                      <a:pt x="29" y="37"/>
                    </a:cubicBezTo>
                    <a:cubicBezTo>
                      <a:pt x="31" y="37"/>
                      <a:pt x="27" y="37"/>
                      <a:pt x="29" y="37"/>
                    </a:cubicBezTo>
                    <a:cubicBezTo>
                      <a:pt x="28" y="37"/>
                      <a:pt x="31" y="36"/>
                      <a:pt x="29" y="37"/>
                    </a:cubicBezTo>
                    <a:cubicBezTo>
                      <a:pt x="29" y="37"/>
                      <a:pt x="31" y="37"/>
                      <a:pt x="30" y="38"/>
                    </a:cubicBezTo>
                    <a:cubicBezTo>
                      <a:pt x="30" y="37"/>
                      <a:pt x="28" y="38"/>
                      <a:pt x="28" y="38"/>
                    </a:cubicBezTo>
                    <a:cubicBezTo>
                      <a:pt x="28" y="39"/>
                      <a:pt x="29" y="38"/>
                      <a:pt x="29" y="38"/>
                    </a:cubicBezTo>
                    <a:cubicBezTo>
                      <a:pt x="30" y="38"/>
                      <a:pt x="30" y="38"/>
                      <a:pt x="30" y="38"/>
                    </a:cubicBezTo>
                    <a:cubicBezTo>
                      <a:pt x="31" y="38"/>
                      <a:pt x="30" y="39"/>
                      <a:pt x="31" y="38"/>
                    </a:cubicBezTo>
                    <a:cubicBezTo>
                      <a:pt x="30" y="38"/>
                      <a:pt x="32" y="38"/>
                      <a:pt x="30" y="39"/>
                    </a:cubicBezTo>
                    <a:cubicBezTo>
                      <a:pt x="28" y="40"/>
                      <a:pt x="28" y="40"/>
                      <a:pt x="28" y="40"/>
                    </a:cubicBezTo>
                    <a:cubicBezTo>
                      <a:pt x="28" y="40"/>
                      <a:pt x="30" y="39"/>
                      <a:pt x="31" y="39"/>
                    </a:cubicBezTo>
                    <a:cubicBezTo>
                      <a:pt x="30" y="39"/>
                      <a:pt x="30" y="39"/>
                      <a:pt x="30" y="39"/>
                    </a:cubicBezTo>
                    <a:cubicBezTo>
                      <a:pt x="33" y="38"/>
                      <a:pt x="30" y="40"/>
                      <a:pt x="32" y="39"/>
                    </a:cubicBezTo>
                    <a:cubicBezTo>
                      <a:pt x="31" y="40"/>
                      <a:pt x="32" y="40"/>
                      <a:pt x="31" y="41"/>
                    </a:cubicBezTo>
                    <a:cubicBezTo>
                      <a:pt x="32" y="40"/>
                      <a:pt x="33" y="40"/>
                      <a:pt x="32" y="41"/>
                    </a:cubicBezTo>
                    <a:cubicBezTo>
                      <a:pt x="32" y="41"/>
                      <a:pt x="32" y="41"/>
                      <a:pt x="31" y="41"/>
                    </a:cubicBezTo>
                    <a:cubicBezTo>
                      <a:pt x="31" y="41"/>
                      <a:pt x="31" y="41"/>
                      <a:pt x="32" y="41"/>
                    </a:cubicBezTo>
                    <a:cubicBezTo>
                      <a:pt x="31" y="41"/>
                      <a:pt x="30" y="42"/>
                      <a:pt x="30" y="43"/>
                    </a:cubicBezTo>
                    <a:cubicBezTo>
                      <a:pt x="31" y="43"/>
                      <a:pt x="32" y="42"/>
                      <a:pt x="33" y="42"/>
                    </a:cubicBezTo>
                    <a:cubicBezTo>
                      <a:pt x="30" y="43"/>
                      <a:pt x="35" y="41"/>
                      <a:pt x="32" y="43"/>
                    </a:cubicBezTo>
                    <a:cubicBezTo>
                      <a:pt x="32" y="43"/>
                      <a:pt x="31" y="43"/>
                      <a:pt x="31" y="43"/>
                    </a:cubicBezTo>
                    <a:cubicBezTo>
                      <a:pt x="28" y="45"/>
                      <a:pt x="33" y="43"/>
                      <a:pt x="32" y="44"/>
                    </a:cubicBezTo>
                    <a:cubicBezTo>
                      <a:pt x="34" y="43"/>
                      <a:pt x="34" y="43"/>
                      <a:pt x="34" y="43"/>
                    </a:cubicBezTo>
                    <a:cubicBezTo>
                      <a:pt x="32" y="43"/>
                      <a:pt x="35" y="43"/>
                      <a:pt x="33" y="44"/>
                    </a:cubicBezTo>
                    <a:cubicBezTo>
                      <a:pt x="34" y="43"/>
                      <a:pt x="32" y="44"/>
                      <a:pt x="34" y="43"/>
                    </a:cubicBezTo>
                    <a:cubicBezTo>
                      <a:pt x="33" y="45"/>
                      <a:pt x="36" y="44"/>
                      <a:pt x="33" y="46"/>
                    </a:cubicBezTo>
                    <a:cubicBezTo>
                      <a:pt x="33" y="46"/>
                      <a:pt x="33" y="46"/>
                      <a:pt x="34" y="46"/>
                    </a:cubicBezTo>
                    <a:cubicBezTo>
                      <a:pt x="35" y="45"/>
                      <a:pt x="33" y="46"/>
                      <a:pt x="34" y="46"/>
                    </a:cubicBezTo>
                    <a:cubicBezTo>
                      <a:pt x="34" y="46"/>
                      <a:pt x="34" y="45"/>
                      <a:pt x="34" y="45"/>
                    </a:cubicBezTo>
                    <a:cubicBezTo>
                      <a:pt x="34" y="46"/>
                      <a:pt x="34" y="46"/>
                      <a:pt x="32" y="47"/>
                    </a:cubicBezTo>
                    <a:cubicBezTo>
                      <a:pt x="31" y="47"/>
                      <a:pt x="36" y="45"/>
                      <a:pt x="35" y="46"/>
                    </a:cubicBezTo>
                    <a:cubicBezTo>
                      <a:pt x="34" y="47"/>
                      <a:pt x="34" y="47"/>
                      <a:pt x="34" y="47"/>
                    </a:cubicBezTo>
                    <a:cubicBezTo>
                      <a:pt x="36" y="46"/>
                      <a:pt x="36" y="46"/>
                      <a:pt x="36" y="46"/>
                    </a:cubicBezTo>
                    <a:cubicBezTo>
                      <a:pt x="36" y="47"/>
                      <a:pt x="34" y="47"/>
                      <a:pt x="33" y="48"/>
                    </a:cubicBezTo>
                    <a:cubicBezTo>
                      <a:pt x="33" y="48"/>
                      <a:pt x="33" y="48"/>
                      <a:pt x="34" y="48"/>
                    </a:cubicBezTo>
                    <a:cubicBezTo>
                      <a:pt x="33" y="49"/>
                      <a:pt x="33" y="49"/>
                      <a:pt x="33" y="49"/>
                    </a:cubicBezTo>
                    <a:cubicBezTo>
                      <a:pt x="34" y="48"/>
                      <a:pt x="33" y="49"/>
                      <a:pt x="34" y="49"/>
                    </a:cubicBezTo>
                    <a:cubicBezTo>
                      <a:pt x="33" y="49"/>
                      <a:pt x="33" y="49"/>
                      <a:pt x="33" y="49"/>
                    </a:cubicBezTo>
                    <a:cubicBezTo>
                      <a:pt x="33" y="49"/>
                      <a:pt x="33" y="49"/>
                      <a:pt x="34" y="49"/>
                    </a:cubicBezTo>
                    <a:cubicBezTo>
                      <a:pt x="34" y="49"/>
                      <a:pt x="35" y="48"/>
                      <a:pt x="35" y="48"/>
                    </a:cubicBezTo>
                    <a:cubicBezTo>
                      <a:pt x="35" y="48"/>
                      <a:pt x="35" y="48"/>
                      <a:pt x="36" y="48"/>
                    </a:cubicBezTo>
                    <a:cubicBezTo>
                      <a:pt x="35" y="48"/>
                      <a:pt x="35" y="48"/>
                      <a:pt x="35" y="49"/>
                    </a:cubicBezTo>
                    <a:cubicBezTo>
                      <a:pt x="35" y="49"/>
                      <a:pt x="37" y="48"/>
                      <a:pt x="37" y="48"/>
                    </a:cubicBezTo>
                    <a:cubicBezTo>
                      <a:pt x="36" y="49"/>
                      <a:pt x="37" y="49"/>
                      <a:pt x="35" y="49"/>
                    </a:cubicBezTo>
                    <a:cubicBezTo>
                      <a:pt x="35" y="49"/>
                      <a:pt x="36" y="49"/>
                      <a:pt x="35" y="49"/>
                    </a:cubicBezTo>
                    <a:cubicBezTo>
                      <a:pt x="35" y="49"/>
                      <a:pt x="34" y="50"/>
                      <a:pt x="35" y="49"/>
                    </a:cubicBezTo>
                    <a:cubicBezTo>
                      <a:pt x="35" y="49"/>
                      <a:pt x="37" y="48"/>
                      <a:pt x="37" y="49"/>
                    </a:cubicBezTo>
                    <a:cubicBezTo>
                      <a:pt x="35" y="49"/>
                      <a:pt x="35" y="49"/>
                      <a:pt x="35" y="49"/>
                    </a:cubicBezTo>
                    <a:cubicBezTo>
                      <a:pt x="35" y="50"/>
                      <a:pt x="35" y="50"/>
                      <a:pt x="35" y="50"/>
                    </a:cubicBezTo>
                    <a:cubicBezTo>
                      <a:pt x="36" y="49"/>
                      <a:pt x="36" y="49"/>
                      <a:pt x="36" y="49"/>
                    </a:cubicBezTo>
                    <a:cubicBezTo>
                      <a:pt x="35" y="50"/>
                      <a:pt x="35" y="50"/>
                      <a:pt x="35" y="50"/>
                    </a:cubicBezTo>
                    <a:cubicBezTo>
                      <a:pt x="37" y="49"/>
                      <a:pt x="36" y="50"/>
                      <a:pt x="37" y="49"/>
                    </a:cubicBezTo>
                    <a:cubicBezTo>
                      <a:pt x="38" y="49"/>
                      <a:pt x="37" y="50"/>
                      <a:pt x="37" y="50"/>
                    </a:cubicBezTo>
                    <a:cubicBezTo>
                      <a:pt x="37" y="50"/>
                      <a:pt x="37" y="50"/>
                      <a:pt x="37" y="50"/>
                    </a:cubicBezTo>
                    <a:cubicBezTo>
                      <a:pt x="36" y="51"/>
                      <a:pt x="36" y="51"/>
                      <a:pt x="37" y="50"/>
                    </a:cubicBezTo>
                    <a:cubicBezTo>
                      <a:pt x="37" y="50"/>
                      <a:pt x="37" y="50"/>
                      <a:pt x="37" y="50"/>
                    </a:cubicBezTo>
                    <a:cubicBezTo>
                      <a:pt x="37" y="51"/>
                      <a:pt x="37" y="51"/>
                      <a:pt x="38" y="50"/>
                    </a:cubicBezTo>
                    <a:cubicBezTo>
                      <a:pt x="37" y="51"/>
                      <a:pt x="34" y="53"/>
                      <a:pt x="35" y="52"/>
                    </a:cubicBezTo>
                    <a:cubicBezTo>
                      <a:pt x="35" y="52"/>
                      <a:pt x="38" y="51"/>
                      <a:pt x="38" y="51"/>
                    </a:cubicBezTo>
                    <a:cubicBezTo>
                      <a:pt x="38" y="52"/>
                      <a:pt x="40" y="51"/>
                      <a:pt x="38" y="53"/>
                    </a:cubicBezTo>
                    <a:cubicBezTo>
                      <a:pt x="39" y="52"/>
                      <a:pt x="39" y="52"/>
                      <a:pt x="39" y="52"/>
                    </a:cubicBezTo>
                    <a:cubicBezTo>
                      <a:pt x="39" y="53"/>
                      <a:pt x="41" y="53"/>
                      <a:pt x="39" y="54"/>
                    </a:cubicBezTo>
                    <a:cubicBezTo>
                      <a:pt x="39" y="54"/>
                      <a:pt x="38" y="55"/>
                      <a:pt x="37" y="55"/>
                    </a:cubicBezTo>
                    <a:cubicBezTo>
                      <a:pt x="38" y="55"/>
                      <a:pt x="36" y="56"/>
                      <a:pt x="38" y="55"/>
                    </a:cubicBezTo>
                    <a:cubicBezTo>
                      <a:pt x="39" y="55"/>
                      <a:pt x="40" y="54"/>
                      <a:pt x="40" y="54"/>
                    </a:cubicBezTo>
                    <a:cubicBezTo>
                      <a:pt x="41" y="54"/>
                      <a:pt x="41" y="54"/>
                      <a:pt x="40" y="55"/>
                    </a:cubicBezTo>
                    <a:cubicBezTo>
                      <a:pt x="41" y="55"/>
                      <a:pt x="41" y="55"/>
                      <a:pt x="41" y="55"/>
                    </a:cubicBezTo>
                    <a:cubicBezTo>
                      <a:pt x="40" y="55"/>
                      <a:pt x="40" y="56"/>
                      <a:pt x="40" y="56"/>
                    </a:cubicBezTo>
                    <a:cubicBezTo>
                      <a:pt x="41" y="55"/>
                      <a:pt x="41" y="55"/>
                      <a:pt x="41" y="55"/>
                    </a:cubicBezTo>
                    <a:cubicBezTo>
                      <a:pt x="40" y="56"/>
                      <a:pt x="40" y="56"/>
                      <a:pt x="40" y="56"/>
                    </a:cubicBezTo>
                    <a:cubicBezTo>
                      <a:pt x="41" y="56"/>
                      <a:pt x="42" y="55"/>
                      <a:pt x="42" y="56"/>
                    </a:cubicBezTo>
                    <a:cubicBezTo>
                      <a:pt x="40" y="56"/>
                      <a:pt x="40" y="56"/>
                      <a:pt x="40" y="56"/>
                    </a:cubicBezTo>
                    <a:cubicBezTo>
                      <a:pt x="41" y="56"/>
                      <a:pt x="43" y="55"/>
                      <a:pt x="42" y="56"/>
                    </a:cubicBezTo>
                    <a:cubicBezTo>
                      <a:pt x="41" y="57"/>
                      <a:pt x="41" y="57"/>
                      <a:pt x="41" y="57"/>
                    </a:cubicBezTo>
                    <a:cubicBezTo>
                      <a:pt x="41" y="57"/>
                      <a:pt x="42" y="57"/>
                      <a:pt x="42" y="56"/>
                    </a:cubicBezTo>
                    <a:cubicBezTo>
                      <a:pt x="42" y="57"/>
                      <a:pt x="42" y="58"/>
                      <a:pt x="40" y="58"/>
                    </a:cubicBezTo>
                    <a:cubicBezTo>
                      <a:pt x="44" y="57"/>
                      <a:pt x="44" y="58"/>
                      <a:pt x="45" y="59"/>
                    </a:cubicBezTo>
                    <a:cubicBezTo>
                      <a:pt x="44" y="59"/>
                      <a:pt x="44" y="59"/>
                      <a:pt x="44" y="59"/>
                    </a:cubicBezTo>
                    <a:cubicBezTo>
                      <a:pt x="43" y="60"/>
                      <a:pt x="45" y="58"/>
                      <a:pt x="45" y="59"/>
                    </a:cubicBezTo>
                    <a:cubicBezTo>
                      <a:pt x="42" y="60"/>
                      <a:pt x="42" y="60"/>
                      <a:pt x="42" y="60"/>
                    </a:cubicBezTo>
                    <a:cubicBezTo>
                      <a:pt x="42" y="61"/>
                      <a:pt x="44" y="60"/>
                      <a:pt x="44" y="60"/>
                    </a:cubicBezTo>
                    <a:cubicBezTo>
                      <a:pt x="45" y="59"/>
                      <a:pt x="44" y="60"/>
                      <a:pt x="45" y="59"/>
                    </a:cubicBezTo>
                    <a:cubicBezTo>
                      <a:pt x="45" y="59"/>
                      <a:pt x="44" y="60"/>
                      <a:pt x="46" y="59"/>
                    </a:cubicBezTo>
                    <a:cubicBezTo>
                      <a:pt x="45" y="60"/>
                      <a:pt x="44" y="60"/>
                      <a:pt x="44" y="61"/>
                    </a:cubicBezTo>
                    <a:cubicBezTo>
                      <a:pt x="45" y="60"/>
                      <a:pt x="45" y="60"/>
                      <a:pt x="45" y="60"/>
                    </a:cubicBezTo>
                    <a:cubicBezTo>
                      <a:pt x="43" y="62"/>
                      <a:pt x="41" y="62"/>
                      <a:pt x="39" y="63"/>
                    </a:cubicBezTo>
                    <a:cubicBezTo>
                      <a:pt x="39" y="63"/>
                      <a:pt x="39" y="63"/>
                      <a:pt x="39" y="63"/>
                    </a:cubicBezTo>
                    <a:cubicBezTo>
                      <a:pt x="38" y="65"/>
                      <a:pt x="37" y="64"/>
                      <a:pt x="37" y="65"/>
                    </a:cubicBezTo>
                    <a:cubicBezTo>
                      <a:pt x="38" y="65"/>
                      <a:pt x="40" y="63"/>
                      <a:pt x="41" y="63"/>
                    </a:cubicBezTo>
                    <a:cubicBezTo>
                      <a:pt x="41" y="63"/>
                      <a:pt x="44" y="61"/>
                      <a:pt x="45" y="61"/>
                    </a:cubicBezTo>
                    <a:cubicBezTo>
                      <a:pt x="44" y="62"/>
                      <a:pt x="44" y="61"/>
                      <a:pt x="43" y="62"/>
                    </a:cubicBezTo>
                    <a:cubicBezTo>
                      <a:pt x="42" y="63"/>
                      <a:pt x="44" y="62"/>
                      <a:pt x="44" y="62"/>
                    </a:cubicBezTo>
                    <a:cubicBezTo>
                      <a:pt x="44" y="62"/>
                      <a:pt x="46" y="61"/>
                      <a:pt x="46" y="61"/>
                    </a:cubicBezTo>
                    <a:cubicBezTo>
                      <a:pt x="45" y="61"/>
                      <a:pt x="44" y="62"/>
                      <a:pt x="44" y="62"/>
                    </a:cubicBezTo>
                    <a:cubicBezTo>
                      <a:pt x="45" y="61"/>
                      <a:pt x="46" y="61"/>
                      <a:pt x="47" y="61"/>
                    </a:cubicBezTo>
                    <a:cubicBezTo>
                      <a:pt x="49" y="59"/>
                      <a:pt x="46" y="61"/>
                      <a:pt x="48" y="60"/>
                    </a:cubicBezTo>
                    <a:cubicBezTo>
                      <a:pt x="47" y="61"/>
                      <a:pt x="45" y="62"/>
                      <a:pt x="44" y="63"/>
                    </a:cubicBezTo>
                    <a:cubicBezTo>
                      <a:pt x="45" y="62"/>
                      <a:pt x="46" y="62"/>
                      <a:pt x="48" y="61"/>
                    </a:cubicBezTo>
                    <a:cubicBezTo>
                      <a:pt x="48" y="61"/>
                      <a:pt x="47" y="62"/>
                      <a:pt x="46" y="62"/>
                    </a:cubicBezTo>
                    <a:cubicBezTo>
                      <a:pt x="45" y="63"/>
                      <a:pt x="48" y="61"/>
                      <a:pt x="46" y="63"/>
                    </a:cubicBezTo>
                    <a:cubicBezTo>
                      <a:pt x="47" y="62"/>
                      <a:pt x="47" y="62"/>
                      <a:pt x="47" y="62"/>
                    </a:cubicBezTo>
                    <a:cubicBezTo>
                      <a:pt x="47" y="62"/>
                      <a:pt x="46" y="62"/>
                      <a:pt x="46" y="63"/>
                    </a:cubicBezTo>
                    <a:cubicBezTo>
                      <a:pt x="46" y="63"/>
                      <a:pt x="48" y="62"/>
                      <a:pt x="46" y="64"/>
                    </a:cubicBezTo>
                    <a:cubicBezTo>
                      <a:pt x="46" y="63"/>
                      <a:pt x="46" y="64"/>
                      <a:pt x="48" y="63"/>
                    </a:cubicBezTo>
                    <a:cubicBezTo>
                      <a:pt x="48" y="62"/>
                      <a:pt x="46" y="63"/>
                      <a:pt x="48" y="62"/>
                    </a:cubicBezTo>
                    <a:cubicBezTo>
                      <a:pt x="47" y="63"/>
                      <a:pt x="49" y="62"/>
                      <a:pt x="49" y="62"/>
                    </a:cubicBezTo>
                    <a:cubicBezTo>
                      <a:pt x="48" y="62"/>
                      <a:pt x="48" y="62"/>
                      <a:pt x="48" y="62"/>
                    </a:cubicBezTo>
                    <a:cubicBezTo>
                      <a:pt x="49" y="62"/>
                      <a:pt x="49" y="62"/>
                      <a:pt x="50" y="62"/>
                    </a:cubicBezTo>
                    <a:cubicBezTo>
                      <a:pt x="49" y="62"/>
                      <a:pt x="49" y="63"/>
                      <a:pt x="48" y="63"/>
                    </a:cubicBezTo>
                    <a:cubicBezTo>
                      <a:pt x="50" y="62"/>
                      <a:pt x="50" y="62"/>
                      <a:pt x="50" y="62"/>
                    </a:cubicBezTo>
                    <a:cubicBezTo>
                      <a:pt x="50" y="62"/>
                      <a:pt x="48" y="63"/>
                      <a:pt x="48" y="64"/>
                    </a:cubicBezTo>
                    <a:cubicBezTo>
                      <a:pt x="47" y="64"/>
                      <a:pt x="47" y="64"/>
                      <a:pt x="47" y="64"/>
                    </a:cubicBezTo>
                    <a:cubicBezTo>
                      <a:pt x="47" y="64"/>
                      <a:pt x="46" y="65"/>
                      <a:pt x="47" y="65"/>
                    </a:cubicBezTo>
                    <a:cubicBezTo>
                      <a:pt x="48" y="64"/>
                      <a:pt x="49" y="63"/>
                      <a:pt x="50" y="63"/>
                    </a:cubicBezTo>
                    <a:cubicBezTo>
                      <a:pt x="51" y="62"/>
                      <a:pt x="49" y="63"/>
                      <a:pt x="50" y="63"/>
                    </a:cubicBezTo>
                    <a:cubicBezTo>
                      <a:pt x="49" y="64"/>
                      <a:pt x="49" y="64"/>
                      <a:pt x="49" y="64"/>
                    </a:cubicBezTo>
                    <a:cubicBezTo>
                      <a:pt x="48" y="64"/>
                      <a:pt x="47" y="65"/>
                      <a:pt x="47" y="65"/>
                    </a:cubicBezTo>
                    <a:cubicBezTo>
                      <a:pt x="48" y="65"/>
                      <a:pt x="49" y="64"/>
                      <a:pt x="50" y="63"/>
                    </a:cubicBezTo>
                    <a:cubicBezTo>
                      <a:pt x="50" y="64"/>
                      <a:pt x="49" y="64"/>
                      <a:pt x="48" y="65"/>
                    </a:cubicBezTo>
                    <a:cubicBezTo>
                      <a:pt x="49" y="65"/>
                      <a:pt x="50" y="64"/>
                      <a:pt x="50" y="63"/>
                    </a:cubicBezTo>
                    <a:cubicBezTo>
                      <a:pt x="50" y="64"/>
                      <a:pt x="49" y="65"/>
                      <a:pt x="48" y="66"/>
                    </a:cubicBezTo>
                    <a:cubicBezTo>
                      <a:pt x="46" y="67"/>
                      <a:pt x="46" y="67"/>
                      <a:pt x="46" y="67"/>
                    </a:cubicBezTo>
                    <a:cubicBezTo>
                      <a:pt x="46" y="67"/>
                      <a:pt x="46" y="67"/>
                      <a:pt x="46" y="67"/>
                    </a:cubicBezTo>
                    <a:cubicBezTo>
                      <a:pt x="45" y="68"/>
                      <a:pt x="45" y="68"/>
                      <a:pt x="43" y="69"/>
                    </a:cubicBezTo>
                    <a:cubicBezTo>
                      <a:pt x="43" y="69"/>
                      <a:pt x="44" y="69"/>
                      <a:pt x="44" y="69"/>
                    </a:cubicBezTo>
                    <a:cubicBezTo>
                      <a:pt x="47" y="67"/>
                      <a:pt x="48" y="67"/>
                      <a:pt x="50" y="65"/>
                    </a:cubicBezTo>
                    <a:cubicBezTo>
                      <a:pt x="51" y="65"/>
                      <a:pt x="45" y="69"/>
                      <a:pt x="49" y="67"/>
                    </a:cubicBezTo>
                    <a:cubicBezTo>
                      <a:pt x="49" y="67"/>
                      <a:pt x="51" y="66"/>
                      <a:pt x="50" y="66"/>
                    </a:cubicBezTo>
                    <a:cubicBezTo>
                      <a:pt x="50" y="66"/>
                      <a:pt x="52" y="64"/>
                      <a:pt x="52" y="65"/>
                    </a:cubicBezTo>
                    <a:cubicBezTo>
                      <a:pt x="51" y="66"/>
                      <a:pt x="50" y="67"/>
                      <a:pt x="48" y="68"/>
                    </a:cubicBezTo>
                    <a:cubicBezTo>
                      <a:pt x="49" y="67"/>
                      <a:pt x="49" y="67"/>
                      <a:pt x="48" y="67"/>
                    </a:cubicBezTo>
                    <a:cubicBezTo>
                      <a:pt x="47" y="68"/>
                      <a:pt x="46" y="69"/>
                      <a:pt x="46" y="69"/>
                    </a:cubicBezTo>
                    <a:cubicBezTo>
                      <a:pt x="47" y="69"/>
                      <a:pt x="47" y="69"/>
                      <a:pt x="48" y="68"/>
                    </a:cubicBezTo>
                    <a:cubicBezTo>
                      <a:pt x="49" y="67"/>
                      <a:pt x="48" y="68"/>
                      <a:pt x="49" y="67"/>
                    </a:cubicBezTo>
                    <a:cubicBezTo>
                      <a:pt x="50" y="67"/>
                      <a:pt x="48" y="69"/>
                      <a:pt x="50" y="67"/>
                    </a:cubicBezTo>
                    <a:cubicBezTo>
                      <a:pt x="50" y="67"/>
                      <a:pt x="51" y="66"/>
                      <a:pt x="52" y="66"/>
                    </a:cubicBezTo>
                    <a:cubicBezTo>
                      <a:pt x="52" y="65"/>
                      <a:pt x="52" y="65"/>
                      <a:pt x="52" y="65"/>
                    </a:cubicBezTo>
                    <a:cubicBezTo>
                      <a:pt x="52" y="66"/>
                      <a:pt x="52" y="66"/>
                      <a:pt x="52" y="66"/>
                    </a:cubicBezTo>
                    <a:cubicBezTo>
                      <a:pt x="51" y="67"/>
                      <a:pt x="53" y="65"/>
                      <a:pt x="53" y="66"/>
                    </a:cubicBezTo>
                    <a:cubicBezTo>
                      <a:pt x="52" y="67"/>
                      <a:pt x="52" y="67"/>
                      <a:pt x="52" y="67"/>
                    </a:cubicBezTo>
                    <a:cubicBezTo>
                      <a:pt x="50" y="68"/>
                      <a:pt x="52" y="66"/>
                      <a:pt x="50" y="68"/>
                    </a:cubicBezTo>
                    <a:cubicBezTo>
                      <a:pt x="50" y="68"/>
                      <a:pt x="51" y="67"/>
                      <a:pt x="50" y="68"/>
                    </a:cubicBezTo>
                    <a:cubicBezTo>
                      <a:pt x="50" y="68"/>
                      <a:pt x="50" y="68"/>
                      <a:pt x="50" y="68"/>
                    </a:cubicBezTo>
                    <a:cubicBezTo>
                      <a:pt x="50" y="68"/>
                      <a:pt x="47" y="70"/>
                      <a:pt x="49" y="69"/>
                    </a:cubicBezTo>
                    <a:cubicBezTo>
                      <a:pt x="50" y="69"/>
                      <a:pt x="50" y="69"/>
                      <a:pt x="51" y="68"/>
                    </a:cubicBezTo>
                    <a:cubicBezTo>
                      <a:pt x="51" y="68"/>
                      <a:pt x="52" y="68"/>
                      <a:pt x="52" y="68"/>
                    </a:cubicBezTo>
                    <a:cubicBezTo>
                      <a:pt x="51" y="69"/>
                      <a:pt x="52" y="68"/>
                      <a:pt x="51" y="69"/>
                    </a:cubicBezTo>
                    <a:cubicBezTo>
                      <a:pt x="51" y="69"/>
                      <a:pt x="51" y="68"/>
                      <a:pt x="49" y="69"/>
                    </a:cubicBezTo>
                    <a:cubicBezTo>
                      <a:pt x="47" y="71"/>
                      <a:pt x="49" y="69"/>
                      <a:pt x="47" y="70"/>
                    </a:cubicBezTo>
                    <a:cubicBezTo>
                      <a:pt x="47" y="70"/>
                      <a:pt x="46" y="72"/>
                      <a:pt x="44" y="73"/>
                    </a:cubicBezTo>
                    <a:cubicBezTo>
                      <a:pt x="44" y="73"/>
                      <a:pt x="45" y="73"/>
                      <a:pt x="45" y="73"/>
                    </a:cubicBezTo>
                    <a:cubicBezTo>
                      <a:pt x="46" y="72"/>
                      <a:pt x="46" y="72"/>
                      <a:pt x="47" y="71"/>
                    </a:cubicBezTo>
                    <a:cubicBezTo>
                      <a:pt x="47" y="71"/>
                      <a:pt x="48" y="71"/>
                      <a:pt x="49" y="70"/>
                    </a:cubicBezTo>
                    <a:cubicBezTo>
                      <a:pt x="49" y="71"/>
                      <a:pt x="48" y="72"/>
                      <a:pt x="48" y="72"/>
                    </a:cubicBezTo>
                    <a:cubicBezTo>
                      <a:pt x="48" y="72"/>
                      <a:pt x="48" y="72"/>
                      <a:pt x="48" y="73"/>
                    </a:cubicBezTo>
                    <a:cubicBezTo>
                      <a:pt x="50" y="71"/>
                      <a:pt x="49" y="73"/>
                      <a:pt x="50" y="72"/>
                    </a:cubicBezTo>
                    <a:cubicBezTo>
                      <a:pt x="51" y="71"/>
                      <a:pt x="52" y="70"/>
                      <a:pt x="53" y="69"/>
                    </a:cubicBezTo>
                    <a:cubicBezTo>
                      <a:pt x="53" y="70"/>
                      <a:pt x="52" y="70"/>
                      <a:pt x="52" y="70"/>
                    </a:cubicBezTo>
                    <a:cubicBezTo>
                      <a:pt x="53" y="70"/>
                      <a:pt x="50" y="72"/>
                      <a:pt x="52" y="71"/>
                    </a:cubicBezTo>
                    <a:cubicBezTo>
                      <a:pt x="51" y="71"/>
                      <a:pt x="49" y="72"/>
                      <a:pt x="48" y="74"/>
                    </a:cubicBezTo>
                    <a:cubicBezTo>
                      <a:pt x="49" y="73"/>
                      <a:pt x="47" y="74"/>
                      <a:pt x="47" y="75"/>
                    </a:cubicBezTo>
                    <a:cubicBezTo>
                      <a:pt x="48" y="74"/>
                      <a:pt x="49" y="74"/>
                      <a:pt x="49" y="74"/>
                    </a:cubicBezTo>
                    <a:cubicBezTo>
                      <a:pt x="48" y="75"/>
                      <a:pt x="50" y="75"/>
                      <a:pt x="50" y="75"/>
                    </a:cubicBezTo>
                    <a:cubicBezTo>
                      <a:pt x="50" y="76"/>
                      <a:pt x="48" y="77"/>
                      <a:pt x="48" y="78"/>
                    </a:cubicBezTo>
                    <a:cubicBezTo>
                      <a:pt x="48" y="78"/>
                      <a:pt x="49" y="76"/>
                      <a:pt x="49" y="77"/>
                    </a:cubicBezTo>
                    <a:cubicBezTo>
                      <a:pt x="48" y="77"/>
                      <a:pt x="48" y="77"/>
                      <a:pt x="48" y="77"/>
                    </a:cubicBezTo>
                    <a:cubicBezTo>
                      <a:pt x="49" y="77"/>
                      <a:pt x="48" y="79"/>
                      <a:pt x="50" y="77"/>
                    </a:cubicBezTo>
                    <a:cubicBezTo>
                      <a:pt x="48" y="78"/>
                      <a:pt x="48" y="78"/>
                      <a:pt x="48" y="78"/>
                    </a:cubicBezTo>
                    <a:cubicBezTo>
                      <a:pt x="48" y="78"/>
                      <a:pt x="49" y="78"/>
                      <a:pt x="49" y="78"/>
                    </a:cubicBezTo>
                    <a:cubicBezTo>
                      <a:pt x="47" y="79"/>
                      <a:pt x="47" y="79"/>
                      <a:pt x="47" y="79"/>
                    </a:cubicBezTo>
                    <a:cubicBezTo>
                      <a:pt x="46" y="80"/>
                      <a:pt x="48" y="79"/>
                      <a:pt x="48" y="79"/>
                    </a:cubicBezTo>
                    <a:cubicBezTo>
                      <a:pt x="49" y="78"/>
                      <a:pt x="49" y="78"/>
                      <a:pt x="49" y="78"/>
                    </a:cubicBezTo>
                    <a:cubicBezTo>
                      <a:pt x="50" y="78"/>
                      <a:pt x="49" y="79"/>
                      <a:pt x="50" y="79"/>
                    </a:cubicBezTo>
                    <a:cubicBezTo>
                      <a:pt x="49" y="80"/>
                      <a:pt x="49" y="80"/>
                      <a:pt x="49" y="80"/>
                    </a:cubicBezTo>
                    <a:cubicBezTo>
                      <a:pt x="49" y="80"/>
                      <a:pt x="49" y="80"/>
                      <a:pt x="49" y="80"/>
                    </a:cubicBezTo>
                    <a:cubicBezTo>
                      <a:pt x="48" y="81"/>
                      <a:pt x="48" y="81"/>
                      <a:pt x="49" y="81"/>
                    </a:cubicBezTo>
                    <a:cubicBezTo>
                      <a:pt x="46" y="82"/>
                      <a:pt x="46" y="82"/>
                      <a:pt x="46" y="82"/>
                    </a:cubicBezTo>
                    <a:cubicBezTo>
                      <a:pt x="46" y="82"/>
                      <a:pt x="47" y="81"/>
                      <a:pt x="48" y="80"/>
                    </a:cubicBezTo>
                    <a:cubicBezTo>
                      <a:pt x="49" y="80"/>
                      <a:pt x="49" y="80"/>
                      <a:pt x="48" y="80"/>
                    </a:cubicBezTo>
                    <a:cubicBezTo>
                      <a:pt x="48" y="81"/>
                      <a:pt x="48" y="80"/>
                      <a:pt x="48" y="80"/>
                    </a:cubicBezTo>
                    <a:cubicBezTo>
                      <a:pt x="47" y="81"/>
                      <a:pt x="47" y="81"/>
                      <a:pt x="46" y="82"/>
                    </a:cubicBezTo>
                    <a:cubicBezTo>
                      <a:pt x="46" y="82"/>
                      <a:pt x="45" y="82"/>
                      <a:pt x="46" y="82"/>
                    </a:cubicBezTo>
                    <a:cubicBezTo>
                      <a:pt x="45" y="82"/>
                      <a:pt x="45" y="82"/>
                      <a:pt x="45" y="82"/>
                    </a:cubicBezTo>
                    <a:cubicBezTo>
                      <a:pt x="45" y="82"/>
                      <a:pt x="46" y="81"/>
                      <a:pt x="46" y="81"/>
                    </a:cubicBezTo>
                    <a:cubicBezTo>
                      <a:pt x="45" y="82"/>
                      <a:pt x="44" y="82"/>
                      <a:pt x="44" y="82"/>
                    </a:cubicBezTo>
                    <a:cubicBezTo>
                      <a:pt x="46" y="80"/>
                      <a:pt x="43" y="82"/>
                      <a:pt x="43" y="81"/>
                    </a:cubicBezTo>
                    <a:cubicBezTo>
                      <a:pt x="45" y="80"/>
                      <a:pt x="46" y="80"/>
                      <a:pt x="46" y="80"/>
                    </a:cubicBezTo>
                    <a:cubicBezTo>
                      <a:pt x="47" y="79"/>
                      <a:pt x="46" y="79"/>
                      <a:pt x="47" y="79"/>
                    </a:cubicBezTo>
                    <a:cubicBezTo>
                      <a:pt x="46" y="79"/>
                      <a:pt x="44" y="80"/>
                      <a:pt x="43" y="81"/>
                    </a:cubicBezTo>
                    <a:cubicBezTo>
                      <a:pt x="44" y="80"/>
                      <a:pt x="44" y="80"/>
                      <a:pt x="44" y="80"/>
                    </a:cubicBezTo>
                    <a:cubicBezTo>
                      <a:pt x="44" y="80"/>
                      <a:pt x="42" y="81"/>
                      <a:pt x="42" y="81"/>
                    </a:cubicBezTo>
                    <a:cubicBezTo>
                      <a:pt x="43" y="80"/>
                      <a:pt x="42" y="79"/>
                      <a:pt x="42" y="79"/>
                    </a:cubicBezTo>
                    <a:cubicBezTo>
                      <a:pt x="43" y="78"/>
                      <a:pt x="43" y="78"/>
                      <a:pt x="43" y="78"/>
                    </a:cubicBezTo>
                    <a:cubicBezTo>
                      <a:pt x="41" y="79"/>
                      <a:pt x="42" y="78"/>
                      <a:pt x="41" y="78"/>
                    </a:cubicBezTo>
                    <a:cubicBezTo>
                      <a:pt x="41" y="77"/>
                      <a:pt x="39" y="78"/>
                      <a:pt x="40" y="76"/>
                    </a:cubicBezTo>
                    <a:cubicBezTo>
                      <a:pt x="39" y="76"/>
                      <a:pt x="38" y="76"/>
                      <a:pt x="38" y="75"/>
                    </a:cubicBezTo>
                    <a:cubicBezTo>
                      <a:pt x="39" y="74"/>
                      <a:pt x="39" y="74"/>
                      <a:pt x="39" y="74"/>
                    </a:cubicBezTo>
                    <a:cubicBezTo>
                      <a:pt x="38" y="75"/>
                      <a:pt x="40" y="73"/>
                      <a:pt x="40" y="73"/>
                    </a:cubicBezTo>
                    <a:cubicBezTo>
                      <a:pt x="39" y="74"/>
                      <a:pt x="38" y="74"/>
                      <a:pt x="37" y="75"/>
                    </a:cubicBezTo>
                    <a:cubicBezTo>
                      <a:pt x="38" y="73"/>
                      <a:pt x="36" y="74"/>
                      <a:pt x="35" y="74"/>
                    </a:cubicBezTo>
                    <a:cubicBezTo>
                      <a:pt x="36" y="73"/>
                      <a:pt x="36" y="73"/>
                      <a:pt x="36" y="73"/>
                    </a:cubicBezTo>
                    <a:cubicBezTo>
                      <a:pt x="34" y="74"/>
                      <a:pt x="35" y="73"/>
                      <a:pt x="35" y="72"/>
                    </a:cubicBezTo>
                    <a:cubicBezTo>
                      <a:pt x="36" y="72"/>
                      <a:pt x="36" y="71"/>
                      <a:pt x="36" y="71"/>
                    </a:cubicBezTo>
                    <a:cubicBezTo>
                      <a:pt x="34" y="72"/>
                      <a:pt x="34" y="72"/>
                      <a:pt x="33" y="72"/>
                    </a:cubicBezTo>
                    <a:cubicBezTo>
                      <a:pt x="33" y="72"/>
                      <a:pt x="33" y="71"/>
                      <a:pt x="34" y="70"/>
                    </a:cubicBezTo>
                    <a:cubicBezTo>
                      <a:pt x="31" y="71"/>
                      <a:pt x="31" y="69"/>
                      <a:pt x="29" y="69"/>
                    </a:cubicBezTo>
                    <a:cubicBezTo>
                      <a:pt x="30" y="68"/>
                      <a:pt x="30" y="68"/>
                      <a:pt x="30" y="68"/>
                    </a:cubicBezTo>
                    <a:cubicBezTo>
                      <a:pt x="27" y="69"/>
                      <a:pt x="29" y="66"/>
                      <a:pt x="27" y="66"/>
                    </a:cubicBezTo>
                    <a:cubicBezTo>
                      <a:pt x="29" y="65"/>
                      <a:pt x="29" y="65"/>
                      <a:pt x="29" y="65"/>
                    </a:cubicBezTo>
                    <a:cubicBezTo>
                      <a:pt x="30" y="64"/>
                      <a:pt x="28" y="64"/>
                      <a:pt x="27" y="65"/>
                    </a:cubicBezTo>
                    <a:cubicBezTo>
                      <a:pt x="27" y="65"/>
                      <a:pt x="25" y="65"/>
                      <a:pt x="27" y="64"/>
                    </a:cubicBezTo>
                    <a:cubicBezTo>
                      <a:pt x="27" y="63"/>
                      <a:pt x="26" y="64"/>
                      <a:pt x="25" y="64"/>
                    </a:cubicBezTo>
                    <a:cubicBezTo>
                      <a:pt x="26" y="63"/>
                      <a:pt x="26" y="63"/>
                      <a:pt x="25" y="63"/>
                    </a:cubicBezTo>
                    <a:cubicBezTo>
                      <a:pt x="25" y="63"/>
                      <a:pt x="25" y="63"/>
                      <a:pt x="25" y="63"/>
                    </a:cubicBezTo>
                    <a:cubicBezTo>
                      <a:pt x="25" y="63"/>
                      <a:pt x="26" y="62"/>
                      <a:pt x="26" y="62"/>
                    </a:cubicBezTo>
                    <a:cubicBezTo>
                      <a:pt x="26" y="62"/>
                      <a:pt x="27" y="61"/>
                      <a:pt x="24" y="62"/>
                    </a:cubicBezTo>
                    <a:cubicBezTo>
                      <a:pt x="25" y="61"/>
                      <a:pt x="22" y="62"/>
                      <a:pt x="24" y="60"/>
                    </a:cubicBezTo>
                    <a:cubicBezTo>
                      <a:pt x="23" y="60"/>
                      <a:pt x="23" y="60"/>
                      <a:pt x="22" y="61"/>
                    </a:cubicBezTo>
                    <a:cubicBezTo>
                      <a:pt x="22" y="60"/>
                      <a:pt x="23" y="59"/>
                      <a:pt x="22" y="59"/>
                    </a:cubicBezTo>
                    <a:cubicBezTo>
                      <a:pt x="22" y="59"/>
                      <a:pt x="23" y="59"/>
                      <a:pt x="23" y="58"/>
                    </a:cubicBezTo>
                    <a:cubicBezTo>
                      <a:pt x="22" y="59"/>
                      <a:pt x="22" y="59"/>
                      <a:pt x="22" y="59"/>
                    </a:cubicBezTo>
                    <a:cubicBezTo>
                      <a:pt x="20" y="59"/>
                      <a:pt x="22" y="56"/>
                      <a:pt x="22" y="56"/>
                    </a:cubicBezTo>
                    <a:cubicBezTo>
                      <a:pt x="19" y="55"/>
                      <a:pt x="19" y="53"/>
                      <a:pt x="19" y="52"/>
                    </a:cubicBezTo>
                    <a:cubicBezTo>
                      <a:pt x="19" y="52"/>
                      <a:pt x="19" y="52"/>
                      <a:pt x="19" y="52"/>
                    </a:cubicBezTo>
                    <a:cubicBezTo>
                      <a:pt x="17" y="52"/>
                      <a:pt x="21" y="50"/>
                      <a:pt x="17" y="51"/>
                    </a:cubicBezTo>
                    <a:cubicBezTo>
                      <a:pt x="18" y="51"/>
                      <a:pt x="17" y="50"/>
                      <a:pt x="19" y="50"/>
                    </a:cubicBezTo>
                    <a:cubicBezTo>
                      <a:pt x="17" y="50"/>
                      <a:pt x="19" y="48"/>
                      <a:pt x="17" y="49"/>
                    </a:cubicBezTo>
                    <a:cubicBezTo>
                      <a:pt x="18" y="49"/>
                      <a:pt x="18" y="49"/>
                      <a:pt x="18" y="49"/>
                    </a:cubicBezTo>
                    <a:cubicBezTo>
                      <a:pt x="19" y="48"/>
                      <a:pt x="17" y="48"/>
                      <a:pt x="18" y="47"/>
                    </a:cubicBezTo>
                    <a:cubicBezTo>
                      <a:pt x="18" y="47"/>
                      <a:pt x="18" y="47"/>
                      <a:pt x="19" y="47"/>
                    </a:cubicBezTo>
                    <a:cubicBezTo>
                      <a:pt x="20" y="46"/>
                      <a:pt x="16" y="47"/>
                      <a:pt x="19" y="46"/>
                    </a:cubicBezTo>
                    <a:cubicBezTo>
                      <a:pt x="19" y="46"/>
                      <a:pt x="17" y="47"/>
                      <a:pt x="17" y="47"/>
                    </a:cubicBezTo>
                    <a:cubicBezTo>
                      <a:pt x="18" y="45"/>
                      <a:pt x="16" y="44"/>
                      <a:pt x="15" y="43"/>
                    </a:cubicBezTo>
                    <a:cubicBezTo>
                      <a:pt x="16" y="42"/>
                      <a:pt x="19" y="42"/>
                      <a:pt x="17" y="42"/>
                    </a:cubicBezTo>
                    <a:cubicBezTo>
                      <a:pt x="17" y="41"/>
                      <a:pt x="16" y="42"/>
                      <a:pt x="16" y="42"/>
                    </a:cubicBezTo>
                    <a:cubicBezTo>
                      <a:pt x="15" y="42"/>
                      <a:pt x="19" y="40"/>
                      <a:pt x="18" y="41"/>
                    </a:cubicBezTo>
                    <a:cubicBezTo>
                      <a:pt x="16" y="41"/>
                      <a:pt x="17" y="41"/>
                      <a:pt x="16" y="41"/>
                    </a:cubicBezTo>
                    <a:cubicBezTo>
                      <a:pt x="17" y="40"/>
                      <a:pt x="18" y="39"/>
                      <a:pt x="17" y="40"/>
                    </a:cubicBezTo>
                    <a:cubicBezTo>
                      <a:pt x="17" y="39"/>
                      <a:pt x="17" y="39"/>
                      <a:pt x="17" y="39"/>
                    </a:cubicBezTo>
                    <a:cubicBezTo>
                      <a:pt x="15" y="40"/>
                      <a:pt x="16" y="39"/>
                      <a:pt x="13" y="39"/>
                    </a:cubicBezTo>
                    <a:cubicBezTo>
                      <a:pt x="11" y="37"/>
                      <a:pt x="9" y="35"/>
                      <a:pt x="7" y="32"/>
                    </a:cubicBezTo>
                    <a:cubicBezTo>
                      <a:pt x="7" y="29"/>
                      <a:pt x="5" y="27"/>
                      <a:pt x="5" y="24"/>
                    </a:cubicBezTo>
                    <a:cubicBezTo>
                      <a:pt x="7" y="22"/>
                      <a:pt x="7" y="22"/>
                      <a:pt x="6" y="22"/>
                    </a:cubicBezTo>
                    <a:cubicBezTo>
                      <a:pt x="7" y="22"/>
                      <a:pt x="7" y="22"/>
                      <a:pt x="7" y="22"/>
                    </a:cubicBezTo>
                    <a:cubicBezTo>
                      <a:pt x="5" y="22"/>
                      <a:pt x="6" y="21"/>
                      <a:pt x="5" y="22"/>
                    </a:cubicBezTo>
                    <a:cubicBezTo>
                      <a:pt x="5" y="21"/>
                      <a:pt x="4" y="20"/>
                      <a:pt x="3" y="19"/>
                    </a:cubicBezTo>
                    <a:cubicBezTo>
                      <a:pt x="4" y="19"/>
                      <a:pt x="5" y="18"/>
                      <a:pt x="5" y="1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4" y="18"/>
                      <a:pt x="4" y="18"/>
                      <a:pt x="4" y="18"/>
                    </a:cubicBezTo>
                    <a:cubicBezTo>
                      <a:pt x="4" y="18"/>
                      <a:pt x="3" y="18"/>
                      <a:pt x="2" y="19"/>
                    </a:cubicBezTo>
                    <a:cubicBezTo>
                      <a:pt x="0" y="17"/>
                      <a:pt x="3" y="13"/>
                      <a:pt x="1" y="11"/>
                    </a:cubicBezTo>
                    <a:cubicBezTo>
                      <a:pt x="2" y="10"/>
                      <a:pt x="1" y="9"/>
                      <a:pt x="0" y="9"/>
                    </a:cubicBezTo>
                    <a:cubicBezTo>
                      <a:pt x="2" y="6"/>
                      <a:pt x="4" y="3"/>
                      <a:pt x="1" y="2"/>
                    </a:cubicBezTo>
                    <a:cubicBezTo>
                      <a:pt x="1" y="2"/>
                      <a:pt x="6" y="1"/>
                      <a:pt x="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02" name="Freeform 67"/>
              <p:cNvSpPr/>
              <p:nvPr/>
            </p:nvSpPr>
            <p:spPr bwMode="auto">
              <a:xfrm>
                <a:off x="9099550" y="2044701"/>
                <a:ext cx="7937" cy="7938"/>
              </a:xfrm>
              <a:custGeom>
                <a:avLst/>
                <a:gdLst>
                  <a:gd name="T0" fmla="*/ 0 w 2"/>
                  <a:gd name="T1" fmla="*/ 2 h 2"/>
                  <a:gd name="T2" fmla="*/ 2 w 2"/>
                  <a:gd name="T3" fmla="*/ 0 h 2"/>
                  <a:gd name="T4" fmla="*/ 0 w 2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0" y="2"/>
                    </a:moveTo>
                    <a:cubicBezTo>
                      <a:pt x="0" y="1"/>
                      <a:pt x="1" y="0"/>
                      <a:pt x="2" y="0"/>
                    </a:cubicBez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03" name="Freeform 68"/>
              <p:cNvSpPr/>
              <p:nvPr/>
            </p:nvSpPr>
            <p:spPr bwMode="auto">
              <a:xfrm>
                <a:off x="9115425" y="2003426"/>
                <a:ext cx="3175" cy="3175"/>
              </a:xfrm>
              <a:custGeom>
                <a:avLst/>
                <a:gdLst>
                  <a:gd name="T0" fmla="*/ 0 w 1"/>
                  <a:gd name="T1" fmla="*/ 1 h 1"/>
                  <a:gd name="T2" fmla="*/ 1 w 1"/>
                  <a:gd name="T3" fmla="*/ 1 h 1"/>
                  <a:gd name="T4" fmla="*/ 1 w 1"/>
                  <a:gd name="T5" fmla="*/ 1 h 1"/>
                  <a:gd name="T6" fmla="*/ 0 w 1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0" y="1"/>
                      <a:pt x="1" y="1"/>
                    </a:cubicBezTo>
                    <a:cubicBezTo>
                      <a:pt x="1" y="1"/>
                      <a:pt x="1" y="0"/>
                      <a:pt x="1" y="1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04" name="Freeform 69"/>
              <p:cNvSpPr/>
              <p:nvPr/>
            </p:nvSpPr>
            <p:spPr bwMode="auto">
              <a:xfrm>
                <a:off x="9115425" y="2000251"/>
                <a:ext cx="3175" cy="3175"/>
              </a:xfrm>
              <a:custGeom>
                <a:avLst/>
                <a:gdLst>
                  <a:gd name="T0" fmla="*/ 0 w 1"/>
                  <a:gd name="T1" fmla="*/ 1 h 1"/>
                  <a:gd name="T2" fmla="*/ 1 w 1"/>
                  <a:gd name="T3" fmla="*/ 0 h 1"/>
                  <a:gd name="T4" fmla="*/ 0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0"/>
                      <a:pt x="1" y="0"/>
                      <a:pt x="1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05" name="Rectangle 70"/>
              <p:cNvSpPr>
                <a:spLocks noChangeArrowheads="1"/>
              </p:cNvSpPr>
              <p:nvPr/>
            </p:nvSpPr>
            <p:spPr bwMode="auto">
              <a:xfrm>
                <a:off x="9121775" y="1989138"/>
                <a:ext cx="4762" cy="15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06" name="Freeform 71"/>
              <p:cNvSpPr/>
              <p:nvPr/>
            </p:nvSpPr>
            <p:spPr bwMode="auto">
              <a:xfrm>
                <a:off x="9115425" y="1992313"/>
                <a:ext cx="3175" cy="0"/>
              </a:xfrm>
              <a:custGeom>
                <a:avLst/>
                <a:gdLst>
                  <a:gd name="T0" fmla="*/ 0 w 1"/>
                  <a:gd name="T1" fmla="*/ 1 w 1"/>
                  <a:gd name="T2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0" y="0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07" name="Freeform 72"/>
              <p:cNvSpPr/>
              <p:nvPr/>
            </p:nvSpPr>
            <p:spPr bwMode="auto">
              <a:xfrm>
                <a:off x="9115425" y="1976438"/>
                <a:ext cx="6350" cy="4763"/>
              </a:xfrm>
              <a:custGeom>
                <a:avLst/>
                <a:gdLst>
                  <a:gd name="T0" fmla="*/ 1 w 2"/>
                  <a:gd name="T1" fmla="*/ 0 h 1"/>
                  <a:gd name="T2" fmla="*/ 1 w 2"/>
                  <a:gd name="T3" fmla="*/ 0 h 1"/>
                  <a:gd name="T4" fmla="*/ 1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1" y="0"/>
                    </a:moveTo>
                    <a:cubicBezTo>
                      <a:pt x="0" y="0"/>
                      <a:pt x="0" y="1"/>
                      <a:pt x="1" y="0"/>
                    </a:cubicBezTo>
                    <a:cubicBezTo>
                      <a:pt x="0" y="1"/>
                      <a:pt x="2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08" name="Freeform 73"/>
              <p:cNvSpPr/>
              <p:nvPr/>
            </p:nvSpPr>
            <p:spPr bwMode="auto">
              <a:xfrm>
                <a:off x="9110663" y="1973263"/>
                <a:ext cx="4762" cy="3175"/>
              </a:xfrm>
              <a:custGeom>
                <a:avLst/>
                <a:gdLst>
                  <a:gd name="T0" fmla="*/ 0 w 1"/>
                  <a:gd name="T1" fmla="*/ 1 h 1"/>
                  <a:gd name="T2" fmla="*/ 0 w 1"/>
                  <a:gd name="T3" fmla="*/ 1 h 1"/>
                  <a:gd name="T4" fmla="*/ 1 w 1"/>
                  <a:gd name="T5" fmla="*/ 0 h 1"/>
                  <a:gd name="T6" fmla="*/ 0 w 1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0"/>
                      <a:pt x="1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09" name="Freeform 74"/>
              <p:cNvSpPr/>
              <p:nvPr/>
            </p:nvSpPr>
            <p:spPr bwMode="auto">
              <a:xfrm>
                <a:off x="9047163" y="1898651"/>
                <a:ext cx="3175" cy="0"/>
              </a:xfrm>
              <a:custGeom>
                <a:avLst/>
                <a:gdLst>
                  <a:gd name="T0" fmla="*/ 2 w 2"/>
                  <a:gd name="T1" fmla="*/ 2 w 2"/>
                  <a:gd name="T2" fmla="*/ 0 w 2"/>
                  <a:gd name="T3" fmla="*/ 2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2">
                    <a:moveTo>
                      <a:pt x="2" y="0"/>
                    </a:moveTo>
                    <a:lnTo>
                      <a:pt x="2" y="0"/>
                    </a:lnTo>
                    <a:lnTo>
                      <a:pt x="0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10" name="Freeform 75"/>
              <p:cNvSpPr/>
              <p:nvPr/>
            </p:nvSpPr>
            <p:spPr bwMode="auto">
              <a:xfrm>
                <a:off x="9031288" y="1852613"/>
                <a:ext cx="4762" cy="4763"/>
              </a:xfrm>
              <a:custGeom>
                <a:avLst/>
                <a:gdLst>
                  <a:gd name="T0" fmla="*/ 0 w 1"/>
                  <a:gd name="T1" fmla="*/ 1 h 1"/>
                  <a:gd name="T2" fmla="*/ 1 w 1"/>
                  <a:gd name="T3" fmla="*/ 0 h 1"/>
                  <a:gd name="T4" fmla="*/ 0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1" y="1"/>
                      <a:pt x="1" y="0"/>
                    </a:cubicBezTo>
                    <a:cubicBezTo>
                      <a:pt x="1" y="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11" name="Freeform 76"/>
              <p:cNvSpPr/>
              <p:nvPr/>
            </p:nvSpPr>
            <p:spPr bwMode="auto">
              <a:xfrm>
                <a:off x="9001125" y="1841501"/>
                <a:ext cx="7937" cy="0"/>
              </a:xfrm>
              <a:custGeom>
                <a:avLst/>
                <a:gdLst>
                  <a:gd name="T0" fmla="*/ 5 w 5"/>
                  <a:gd name="T1" fmla="*/ 5 w 5"/>
                  <a:gd name="T2" fmla="*/ 0 w 5"/>
                  <a:gd name="T3" fmla="*/ 5 w 5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5">
                    <a:moveTo>
                      <a:pt x="5" y="0"/>
                    </a:moveTo>
                    <a:lnTo>
                      <a:pt x="5" y="0"/>
                    </a:lnTo>
                    <a:lnTo>
                      <a:pt x="0" y="0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12" name="Freeform 77"/>
              <p:cNvSpPr/>
              <p:nvPr/>
            </p:nvSpPr>
            <p:spPr bwMode="auto">
              <a:xfrm>
                <a:off x="9637713" y="2033588"/>
                <a:ext cx="7937" cy="3175"/>
              </a:xfrm>
              <a:custGeom>
                <a:avLst/>
                <a:gdLst>
                  <a:gd name="T0" fmla="*/ 1 w 2"/>
                  <a:gd name="T1" fmla="*/ 0 h 1"/>
                  <a:gd name="T2" fmla="*/ 1 w 2"/>
                  <a:gd name="T3" fmla="*/ 1 h 1"/>
                  <a:gd name="T4" fmla="*/ 1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1" y="0"/>
                    </a:moveTo>
                    <a:cubicBezTo>
                      <a:pt x="1" y="1"/>
                      <a:pt x="2" y="1"/>
                      <a:pt x="1" y="1"/>
                    </a:cubicBezTo>
                    <a:cubicBezTo>
                      <a:pt x="1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13" name="Freeform 78"/>
              <p:cNvSpPr/>
              <p:nvPr/>
            </p:nvSpPr>
            <p:spPr bwMode="auto">
              <a:xfrm>
                <a:off x="9645650" y="1649413"/>
                <a:ext cx="225425" cy="392113"/>
              </a:xfrm>
              <a:custGeom>
                <a:avLst/>
                <a:gdLst>
                  <a:gd name="T0" fmla="*/ 51 w 60"/>
                  <a:gd name="T1" fmla="*/ 14 h 104"/>
                  <a:gd name="T2" fmla="*/ 50 w 60"/>
                  <a:gd name="T3" fmla="*/ 17 h 104"/>
                  <a:gd name="T4" fmla="*/ 51 w 60"/>
                  <a:gd name="T5" fmla="*/ 25 h 104"/>
                  <a:gd name="T6" fmla="*/ 49 w 60"/>
                  <a:gd name="T7" fmla="*/ 27 h 104"/>
                  <a:gd name="T8" fmla="*/ 44 w 60"/>
                  <a:gd name="T9" fmla="*/ 33 h 104"/>
                  <a:gd name="T10" fmla="*/ 43 w 60"/>
                  <a:gd name="T11" fmla="*/ 35 h 104"/>
                  <a:gd name="T12" fmla="*/ 43 w 60"/>
                  <a:gd name="T13" fmla="*/ 40 h 104"/>
                  <a:gd name="T14" fmla="*/ 40 w 60"/>
                  <a:gd name="T15" fmla="*/ 42 h 104"/>
                  <a:gd name="T16" fmla="*/ 38 w 60"/>
                  <a:gd name="T17" fmla="*/ 43 h 104"/>
                  <a:gd name="T18" fmla="*/ 39 w 60"/>
                  <a:gd name="T19" fmla="*/ 46 h 104"/>
                  <a:gd name="T20" fmla="*/ 39 w 60"/>
                  <a:gd name="T21" fmla="*/ 51 h 104"/>
                  <a:gd name="T22" fmla="*/ 38 w 60"/>
                  <a:gd name="T23" fmla="*/ 53 h 104"/>
                  <a:gd name="T24" fmla="*/ 38 w 60"/>
                  <a:gd name="T25" fmla="*/ 56 h 104"/>
                  <a:gd name="T26" fmla="*/ 36 w 60"/>
                  <a:gd name="T27" fmla="*/ 57 h 104"/>
                  <a:gd name="T28" fmla="*/ 34 w 60"/>
                  <a:gd name="T29" fmla="*/ 61 h 104"/>
                  <a:gd name="T30" fmla="*/ 31 w 60"/>
                  <a:gd name="T31" fmla="*/ 64 h 104"/>
                  <a:gd name="T32" fmla="*/ 31 w 60"/>
                  <a:gd name="T33" fmla="*/ 66 h 104"/>
                  <a:gd name="T34" fmla="*/ 29 w 60"/>
                  <a:gd name="T35" fmla="*/ 66 h 104"/>
                  <a:gd name="T36" fmla="*/ 30 w 60"/>
                  <a:gd name="T37" fmla="*/ 68 h 104"/>
                  <a:gd name="T38" fmla="*/ 29 w 60"/>
                  <a:gd name="T39" fmla="*/ 69 h 104"/>
                  <a:gd name="T40" fmla="*/ 29 w 60"/>
                  <a:gd name="T41" fmla="*/ 71 h 104"/>
                  <a:gd name="T42" fmla="*/ 26 w 60"/>
                  <a:gd name="T43" fmla="*/ 76 h 104"/>
                  <a:gd name="T44" fmla="*/ 25 w 60"/>
                  <a:gd name="T45" fmla="*/ 78 h 104"/>
                  <a:gd name="T46" fmla="*/ 24 w 60"/>
                  <a:gd name="T47" fmla="*/ 80 h 104"/>
                  <a:gd name="T48" fmla="*/ 21 w 60"/>
                  <a:gd name="T49" fmla="*/ 84 h 104"/>
                  <a:gd name="T50" fmla="*/ 17 w 60"/>
                  <a:gd name="T51" fmla="*/ 82 h 104"/>
                  <a:gd name="T52" fmla="*/ 20 w 60"/>
                  <a:gd name="T53" fmla="*/ 86 h 104"/>
                  <a:gd name="T54" fmla="*/ 23 w 60"/>
                  <a:gd name="T55" fmla="*/ 90 h 104"/>
                  <a:gd name="T56" fmla="*/ 21 w 60"/>
                  <a:gd name="T57" fmla="*/ 91 h 104"/>
                  <a:gd name="T58" fmla="*/ 22 w 60"/>
                  <a:gd name="T59" fmla="*/ 92 h 104"/>
                  <a:gd name="T60" fmla="*/ 20 w 60"/>
                  <a:gd name="T61" fmla="*/ 92 h 104"/>
                  <a:gd name="T62" fmla="*/ 16 w 60"/>
                  <a:gd name="T63" fmla="*/ 92 h 104"/>
                  <a:gd name="T64" fmla="*/ 18 w 60"/>
                  <a:gd name="T65" fmla="*/ 95 h 104"/>
                  <a:gd name="T66" fmla="*/ 16 w 60"/>
                  <a:gd name="T67" fmla="*/ 95 h 104"/>
                  <a:gd name="T68" fmla="*/ 18 w 60"/>
                  <a:gd name="T69" fmla="*/ 98 h 104"/>
                  <a:gd name="T70" fmla="*/ 17 w 60"/>
                  <a:gd name="T71" fmla="*/ 99 h 104"/>
                  <a:gd name="T72" fmla="*/ 12 w 60"/>
                  <a:gd name="T73" fmla="*/ 96 h 104"/>
                  <a:gd name="T74" fmla="*/ 14 w 60"/>
                  <a:gd name="T75" fmla="*/ 100 h 104"/>
                  <a:gd name="T76" fmla="*/ 6 w 60"/>
                  <a:gd name="T77" fmla="*/ 100 h 104"/>
                  <a:gd name="T78" fmla="*/ 4 w 60"/>
                  <a:gd name="T79" fmla="*/ 101 h 104"/>
                  <a:gd name="T80" fmla="*/ 3 w 60"/>
                  <a:gd name="T81" fmla="*/ 103 h 104"/>
                  <a:gd name="T82" fmla="*/ 1 w 60"/>
                  <a:gd name="T83" fmla="*/ 101 h 104"/>
                  <a:gd name="T84" fmla="*/ 4 w 60"/>
                  <a:gd name="T85" fmla="*/ 100 h 104"/>
                  <a:gd name="T86" fmla="*/ 2 w 60"/>
                  <a:gd name="T87" fmla="*/ 93 h 104"/>
                  <a:gd name="T88" fmla="*/ 5 w 60"/>
                  <a:gd name="T89" fmla="*/ 85 h 104"/>
                  <a:gd name="T90" fmla="*/ 8 w 60"/>
                  <a:gd name="T91" fmla="*/ 76 h 104"/>
                  <a:gd name="T92" fmla="*/ 10 w 60"/>
                  <a:gd name="T93" fmla="*/ 70 h 104"/>
                  <a:gd name="T94" fmla="*/ 12 w 60"/>
                  <a:gd name="T95" fmla="*/ 65 h 104"/>
                  <a:gd name="T96" fmla="*/ 19 w 60"/>
                  <a:gd name="T97" fmla="*/ 55 h 104"/>
                  <a:gd name="T98" fmla="*/ 23 w 60"/>
                  <a:gd name="T99" fmla="*/ 51 h 104"/>
                  <a:gd name="T100" fmla="*/ 28 w 60"/>
                  <a:gd name="T101" fmla="*/ 46 h 104"/>
                  <a:gd name="T102" fmla="*/ 36 w 60"/>
                  <a:gd name="T103" fmla="*/ 22 h 104"/>
                  <a:gd name="T104" fmla="*/ 39 w 60"/>
                  <a:gd name="T105" fmla="*/ 16 h 104"/>
                  <a:gd name="T106" fmla="*/ 56 w 60"/>
                  <a:gd name="T107" fmla="*/ 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60" h="104">
                    <a:moveTo>
                      <a:pt x="56" y="4"/>
                    </a:moveTo>
                    <a:cubicBezTo>
                      <a:pt x="60" y="7"/>
                      <a:pt x="55" y="6"/>
                      <a:pt x="57" y="9"/>
                    </a:cubicBezTo>
                    <a:cubicBezTo>
                      <a:pt x="57" y="9"/>
                      <a:pt x="54" y="8"/>
                      <a:pt x="55" y="9"/>
                    </a:cubicBezTo>
                    <a:cubicBezTo>
                      <a:pt x="57" y="11"/>
                      <a:pt x="54" y="13"/>
                      <a:pt x="51" y="13"/>
                    </a:cubicBezTo>
                    <a:cubicBezTo>
                      <a:pt x="50" y="12"/>
                      <a:pt x="50" y="12"/>
                      <a:pt x="50" y="12"/>
                    </a:cubicBezTo>
                    <a:cubicBezTo>
                      <a:pt x="50" y="12"/>
                      <a:pt x="52" y="14"/>
                      <a:pt x="51" y="14"/>
                    </a:cubicBezTo>
                    <a:cubicBezTo>
                      <a:pt x="51" y="14"/>
                      <a:pt x="51" y="14"/>
                      <a:pt x="50" y="13"/>
                    </a:cubicBezTo>
                    <a:cubicBezTo>
                      <a:pt x="51" y="14"/>
                      <a:pt x="50" y="14"/>
                      <a:pt x="51" y="15"/>
                    </a:cubicBezTo>
                    <a:cubicBezTo>
                      <a:pt x="49" y="14"/>
                      <a:pt x="49" y="14"/>
                      <a:pt x="49" y="14"/>
                    </a:cubicBezTo>
                    <a:cubicBezTo>
                      <a:pt x="50" y="15"/>
                      <a:pt x="50" y="15"/>
                      <a:pt x="50" y="15"/>
                    </a:cubicBezTo>
                    <a:cubicBezTo>
                      <a:pt x="54" y="17"/>
                      <a:pt x="49" y="16"/>
                      <a:pt x="51" y="18"/>
                    </a:cubicBezTo>
                    <a:cubicBezTo>
                      <a:pt x="50" y="17"/>
                      <a:pt x="50" y="17"/>
                      <a:pt x="50" y="17"/>
                    </a:cubicBezTo>
                    <a:cubicBezTo>
                      <a:pt x="52" y="19"/>
                      <a:pt x="50" y="21"/>
                      <a:pt x="51" y="22"/>
                    </a:cubicBezTo>
                    <a:cubicBezTo>
                      <a:pt x="49" y="21"/>
                      <a:pt x="49" y="21"/>
                      <a:pt x="49" y="21"/>
                    </a:cubicBezTo>
                    <a:cubicBezTo>
                      <a:pt x="50" y="22"/>
                      <a:pt x="50" y="23"/>
                      <a:pt x="50" y="23"/>
                    </a:cubicBezTo>
                    <a:cubicBezTo>
                      <a:pt x="49" y="22"/>
                      <a:pt x="51" y="24"/>
                      <a:pt x="50" y="24"/>
                    </a:cubicBezTo>
                    <a:cubicBezTo>
                      <a:pt x="50" y="24"/>
                      <a:pt x="50" y="24"/>
                      <a:pt x="50" y="24"/>
                    </a:cubicBezTo>
                    <a:cubicBezTo>
                      <a:pt x="51" y="25"/>
                      <a:pt x="49" y="24"/>
                      <a:pt x="51" y="25"/>
                    </a:cubicBezTo>
                    <a:cubicBezTo>
                      <a:pt x="49" y="25"/>
                      <a:pt x="49" y="25"/>
                      <a:pt x="49" y="25"/>
                    </a:cubicBezTo>
                    <a:cubicBezTo>
                      <a:pt x="51" y="26"/>
                      <a:pt x="48" y="25"/>
                      <a:pt x="49" y="25"/>
                    </a:cubicBezTo>
                    <a:cubicBezTo>
                      <a:pt x="49" y="26"/>
                      <a:pt x="49" y="26"/>
                      <a:pt x="49" y="26"/>
                    </a:cubicBezTo>
                    <a:cubicBezTo>
                      <a:pt x="50" y="26"/>
                      <a:pt x="49" y="26"/>
                      <a:pt x="49" y="26"/>
                    </a:cubicBezTo>
                    <a:cubicBezTo>
                      <a:pt x="49" y="26"/>
                      <a:pt x="49" y="26"/>
                      <a:pt x="49" y="26"/>
                    </a:cubicBezTo>
                    <a:cubicBezTo>
                      <a:pt x="49" y="27"/>
                      <a:pt x="48" y="26"/>
                      <a:pt x="49" y="27"/>
                    </a:cubicBezTo>
                    <a:cubicBezTo>
                      <a:pt x="48" y="27"/>
                      <a:pt x="49" y="27"/>
                      <a:pt x="47" y="26"/>
                    </a:cubicBezTo>
                    <a:cubicBezTo>
                      <a:pt x="48" y="28"/>
                      <a:pt x="47" y="30"/>
                      <a:pt x="46" y="31"/>
                    </a:cubicBezTo>
                    <a:cubicBezTo>
                      <a:pt x="45" y="31"/>
                      <a:pt x="45" y="31"/>
                      <a:pt x="44" y="31"/>
                    </a:cubicBezTo>
                    <a:cubicBezTo>
                      <a:pt x="44" y="31"/>
                      <a:pt x="44" y="32"/>
                      <a:pt x="45" y="32"/>
                    </a:cubicBezTo>
                    <a:cubicBezTo>
                      <a:pt x="45" y="32"/>
                      <a:pt x="44" y="32"/>
                      <a:pt x="44" y="32"/>
                    </a:cubicBezTo>
                    <a:cubicBezTo>
                      <a:pt x="43" y="32"/>
                      <a:pt x="45" y="33"/>
                      <a:pt x="44" y="33"/>
                    </a:cubicBezTo>
                    <a:cubicBezTo>
                      <a:pt x="43" y="32"/>
                      <a:pt x="43" y="32"/>
                      <a:pt x="43" y="32"/>
                    </a:cubicBezTo>
                    <a:cubicBezTo>
                      <a:pt x="44" y="33"/>
                      <a:pt x="44" y="33"/>
                      <a:pt x="44" y="34"/>
                    </a:cubicBezTo>
                    <a:cubicBezTo>
                      <a:pt x="44" y="34"/>
                      <a:pt x="43" y="33"/>
                      <a:pt x="43" y="33"/>
                    </a:cubicBezTo>
                    <a:cubicBezTo>
                      <a:pt x="44" y="34"/>
                      <a:pt x="42" y="34"/>
                      <a:pt x="43" y="34"/>
                    </a:cubicBezTo>
                    <a:cubicBezTo>
                      <a:pt x="42" y="34"/>
                      <a:pt x="42" y="34"/>
                      <a:pt x="42" y="34"/>
                    </a:cubicBezTo>
                    <a:cubicBezTo>
                      <a:pt x="41" y="34"/>
                      <a:pt x="44" y="35"/>
                      <a:pt x="43" y="35"/>
                    </a:cubicBezTo>
                    <a:cubicBezTo>
                      <a:pt x="42" y="34"/>
                      <a:pt x="42" y="34"/>
                      <a:pt x="42" y="34"/>
                    </a:cubicBezTo>
                    <a:cubicBezTo>
                      <a:pt x="44" y="36"/>
                      <a:pt x="43" y="36"/>
                      <a:pt x="43" y="37"/>
                    </a:cubicBezTo>
                    <a:cubicBezTo>
                      <a:pt x="43" y="37"/>
                      <a:pt x="43" y="37"/>
                      <a:pt x="43" y="37"/>
                    </a:cubicBezTo>
                    <a:cubicBezTo>
                      <a:pt x="43" y="37"/>
                      <a:pt x="42" y="37"/>
                      <a:pt x="42" y="38"/>
                    </a:cubicBezTo>
                    <a:cubicBezTo>
                      <a:pt x="42" y="38"/>
                      <a:pt x="40" y="37"/>
                      <a:pt x="40" y="37"/>
                    </a:cubicBezTo>
                    <a:cubicBezTo>
                      <a:pt x="42" y="39"/>
                      <a:pt x="40" y="39"/>
                      <a:pt x="43" y="40"/>
                    </a:cubicBezTo>
                    <a:cubicBezTo>
                      <a:pt x="42" y="40"/>
                      <a:pt x="41" y="40"/>
                      <a:pt x="42" y="41"/>
                    </a:cubicBezTo>
                    <a:cubicBezTo>
                      <a:pt x="41" y="40"/>
                      <a:pt x="39" y="40"/>
                      <a:pt x="39" y="39"/>
                    </a:cubicBezTo>
                    <a:cubicBezTo>
                      <a:pt x="38" y="39"/>
                      <a:pt x="38" y="39"/>
                      <a:pt x="38" y="39"/>
                    </a:cubicBezTo>
                    <a:cubicBezTo>
                      <a:pt x="37" y="38"/>
                      <a:pt x="38" y="39"/>
                      <a:pt x="37" y="38"/>
                    </a:cubicBezTo>
                    <a:cubicBezTo>
                      <a:pt x="37" y="38"/>
                      <a:pt x="38" y="39"/>
                      <a:pt x="37" y="39"/>
                    </a:cubicBezTo>
                    <a:cubicBezTo>
                      <a:pt x="38" y="40"/>
                      <a:pt x="40" y="42"/>
                      <a:pt x="40" y="42"/>
                    </a:cubicBezTo>
                    <a:cubicBezTo>
                      <a:pt x="40" y="42"/>
                      <a:pt x="38" y="41"/>
                      <a:pt x="38" y="41"/>
                    </a:cubicBezTo>
                    <a:cubicBezTo>
                      <a:pt x="41" y="44"/>
                      <a:pt x="41" y="44"/>
                      <a:pt x="41" y="44"/>
                    </a:cubicBezTo>
                    <a:cubicBezTo>
                      <a:pt x="41" y="44"/>
                      <a:pt x="40" y="43"/>
                      <a:pt x="40" y="43"/>
                    </a:cubicBezTo>
                    <a:cubicBezTo>
                      <a:pt x="41" y="44"/>
                      <a:pt x="41" y="44"/>
                      <a:pt x="41" y="44"/>
                    </a:cubicBezTo>
                    <a:cubicBezTo>
                      <a:pt x="41" y="44"/>
                      <a:pt x="41" y="45"/>
                      <a:pt x="39" y="44"/>
                    </a:cubicBezTo>
                    <a:cubicBezTo>
                      <a:pt x="39" y="44"/>
                      <a:pt x="39" y="44"/>
                      <a:pt x="38" y="43"/>
                    </a:cubicBezTo>
                    <a:cubicBezTo>
                      <a:pt x="38" y="44"/>
                      <a:pt x="39" y="44"/>
                      <a:pt x="39" y="44"/>
                    </a:cubicBezTo>
                    <a:cubicBezTo>
                      <a:pt x="38" y="44"/>
                      <a:pt x="38" y="44"/>
                      <a:pt x="38" y="44"/>
                    </a:cubicBezTo>
                    <a:cubicBezTo>
                      <a:pt x="38" y="44"/>
                      <a:pt x="39" y="45"/>
                      <a:pt x="40" y="46"/>
                    </a:cubicBezTo>
                    <a:cubicBezTo>
                      <a:pt x="40" y="46"/>
                      <a:pt x="39" y="45"/>
                      <a:pt x="40" y="45"/>
                    </a:cubicBezTo>
                    <a:cubicBezTo>
                      <a:pt x="41" y="46"/>
                      <a:pt x="41" y="47"/>
                      <a:pt x="41" y="47"/>
                    </a:cubicBezTo>
                    <a:cubicBezTo>
                      <a:pt x="39" y="46"/>
                      <a:pt x="39" y="46"/>
                      <a:pt x="39" y="46"/>
                    </a:cubicBezTo>
                    <a:cubicBezTo>
                      <a:pt x="41" y="47"/>
                      <a:pt x="41" y="48"/>
                      <a:pt x="41" y="49"/>
                    </a:cubicBezTo>
                    <a:cubicBezTo>
                      <a:pt x="42" y="49"/>
                      <a:pt x="40" y="48"/>
                      <a:pt x="40" y="48"/>
                    </a:cubicBezTo>
                    <a:cubicBezTo>
                      <a:pt x="39" y="48"/>
                      <a:pt x="41" y="50"/>
                      <a:pt x="39" y="50"/>
                    </a:cubicBezTo>
                    <a:cubicBezTo>
                      <a:pt x="39" y="49"/>
                      <a:pt x="40" y="50"/>
                      <a:pt x="40" y="50"/>
                    </a:cubicBezTo>
                    <a:cubicBezTo>
                      <a:pt x="40" y="50"/>
                      <a:pt x="39" y="49"/>
                      <a:pt x="39" y="50"/>
                    </a:cubicBezTo>
                    <a:cubicBezTo>
                      <a:pt x="38" y="50"/>
                      <a:pt x="39" y="50"/>
                      <a:pt x="39" y="51"/>
                    </a:cubicBezTo>
                    <a:cubicBezTo>
                      <a:pt x="40" y="51"/>
                      <a:pt x="39" y="50"/>
                      <a:pt x="39" y="50"/>
                    </a:cubicBezTo>
                    <a:cubicBezTo>
                      <a:pt x="39" y="51"/>
                      <a:pt x="40" y="53"/>
                      <a:pt x="38" y="53"/>
                    </a:cubicBezTo>
                    <a:cubicBezTo>
                      <a:pt x="39" y="53"/>
                      <a:pt x="40" y="54"/>
                      <a:pt x="40" y="54"/>
                    </a:cubicBezTo>
                    <a:cubicBezTo>
                      <a:pt x="39" y="53"/>
                      <a:pt x="39" y="53"/>
                      <a:pt x="39" y="53"/>
                    </a:cubicBezTo>
                    <a:cubicBezTo>
                      <a:pt x="38" y="53"/>
                      <a:pt x="39" y="54"/>
                      <a:pt x="38" y="53"/>
                    </a:cubicBezTo>
                    <a:cubicBezTo>
                      <a:pt x="39" y="54"/>
                      <a:pt x="37" y="51"/>
                      <a:pt x="38" y="53"/>
                    </a:cubicBezTo>
                    <a:cubicBezTo>
                      <a:pt x="37" y="52"/>
                      <a:pt x="39" y="54"/>
                      <a:pt x="38" y="53"/>
                    </a:cubicBezTo>
                    <a:cubicBezTo>
                      <a:pt x="38" y="53"/>
                      <a:pt x="39" y="55"/>
                      <a:pt x="38" y="54"/>
                    </a:cubicBezTo>
                    <a:cubicBezTo>
                      <a:pt x="38" y="54"/>
                      <a:pt x="36" y="53"/>
                      <a:pt x="36" y="53"/>
                    </a:cubicBezTo>
                    <a:cubicBezTo>
                      <a:pt x="36" y="54"/>
                      <a:pt x="37" y="54"/>
                      <a:pt x="37" y="54"/>
                    </a:cubicBezTo>
                    <a:cubicBezTo>
                      <a:pt x="37" y="55"/>
                      <a:pt x="37" y="55"/>
                      <a:pt x="37" y="55"/>
                    </a:cubicBezTo>
                    <a:cubicBezTo>
                      <a:pt x="38" y="55"/>
                      <a:pt x="37" y="55"/>
                      <a:pt x="38" y="56"/>
                    </a:cubicBezTo>
                    <a:cubicBezTo>
                      <a:pt x="37" y="55"/>
                      <a:pt x="38" y="56"/>
                      <a:pt x="37" y="55"/>
                    </a:cubicBezTo>
                    <a:cubicBezTo>
                      <a:pt x="35" y="54"/>
                      <a:pt x="35" y="54"/>
                      <a:pt x="35" y="54"/>
                    </a:cubicBezTo>
                    <a:cubicBezTo>
                      <a:pt x="35" y="55"/>
                      <a:pt x="37" y="56"/>
                      <a:pt x="37" y="56"/>
                    </a:cubicBezTo>
                    <a:cubicBezTo>
                      <a:pt x="36" y="56"/>
                      <a:pt x="36" y="56"/>
                      <a:pt x="36" y="56"/>
                    </a:cubicBezTo>
                    <a:cubicBezTo>
                      <a:pt x="39" y="57"/>
                      <a:pt x="36" y="56"/>
                      <a:pt x="38" y="57"/>
                    </a:cubicBezTo>
                    <a:cubicBezTo>
                      <a:pt x="37" y="57"/>
                      <a:pt x="37" y="58"/>
                      <a:pt x="36" y="57"/>
                    </a:cubicBezTo>
                    <a:cubicBezTo>
                      <a:pt x="36" y="58"/>
                      <a:pt x="37" y="59"/>
                      <a:pt x="36" y="59"/>
                    </a:cubicBezTo>
                    <a:cubicBezTo>
                      <a:pt x="36" y="59"/>
                      <a:pt x="36" y="59"/>
                      <a:pt x="35" y="58"/>
                    </a:cubicBezTo>
                    <a:cubicBezTo>
                      <a:pt x="35" y="58"/>
                      <a:pt x="35" y="58"/>
                      <a:pt x="35" y="59"/>
                    </a:cubicBezTo>
                    <a:cubicBezTo>
                      <a:pt x="35" y="59"/>
                      <a:pt x="34" y="58"/>
                      <a:pt x="33" y="58"/>
                    </a:cubicBezTo>
                    <a:cubicBezTo>
                      <a:pt x="33" y="59"/>
                      <a:pt x="35" y="60"/>
                      <a:pt x="35" y="60"/>
                    </a:cubicBezTo>
                    <a:cubicBezTo>
                      <a:pt x="33" y="59"/>
                      <a:pt x="37" y="62"/>
                      <a:pt x="34" y="61"/>
                    </a:cubicBezTo>
                    <a:cubicBezTo>
                      <a:pt x="34" y="60"/>
                      <a:pt x="33" y="60"/>
                      <a:pt x="33" y="60"/>
                    </a:cubicBezTo>
                    <a:cubicBezTo>
                      <a:pt x="30" y="58"/>
                      <a:pt x="34" y="61"/>
                      <a:pt x="33" y="61"/>
                    </a:cubicBezTo>
                    <a:cubicBezTo>
                      <a:pt x="35" y="62"/>
                      <a:pt x="35" y="62"/>
                      <a:pt x="35" y="62"/>
                    </a:cubicBezTo>
                    <a:cubicBezTo>
                      <a:pt x="33" y="61"/>
                      <a:pt x="35" y="63"/>
                      <a:pt x="34" y="62"/>
                    </a:cubicBezTo>
                    <a:cubicBezTo>
                      <a:pt x="34" y="62"/>
                      <a:pt x="33" y="62"/>
                      <a:pt x="34" y="63"/>
                    </a:cubicBezTo>
                    <a:cubicBezTo>
                      <a:pt x="33" y="63"/>
                      <a:pt x="34" y="65"/>
                      <a:pt x="31" y="64"/>
                    </a:cubicBezTo>
                    <a:cubicBezTo>
                      <a:pt x="31" y="64"/>
                      <a:pt x="31" y="64"/>
                      <a:pt x="32" y="64"/>
                    </a:cubicBezTo>
                    <a:cubicBezTo>
                      <a:pt x="33" y="65"/>
                      <a:pt x="31" y="64"/>
                      <a:pt x="32" y="64"/>
                    </a:cubicBezTo>
                    <a:cubicBezTo>
                      <a:pt x="32" y="64"/>
                      <a:pt x="32" y="65"/>
                      <a:pt x="33" y="65"/>
                    </a:cubicBezTo>
                    <a:cubicBezTo>
                      <a:pt x="32" y="65"/>
                      <a:pt x="32" y="65"/>
                      <a:pt x="30" y="64"/>
                    </a:cubicBezTo>
                    <a:cubicBezTo>
                      <a:pt x="29" y="63"/>
                      <a:pt x="33" y="66"/>
                      <a:pt x="32" y="66"/>
                    </a:cubicBezTo>
                    <a:cubicBezTo>
                      <a:pt x="31" y="66"/>
                      <a:pt x="31" y="65"/>
                      <a:pt x="31" y="66"/>
                    </a:cubicBezTo>
                    <a:cubicBezTo>
                      <a:pt x="32" y="67"/>
                      <a:pt x="32" y="67"/>
                      <a:pt x="32" y="67"/>
                    </a:cubicBezTo>
                    <a:cubicBezTo>
                      <a:pt x="32" y="67"/>
                      <a:pt x="30" y="66"/>
                      <a:pt x="29" y="65"/>
                    </a:cubicBezTo>
                    <a:cubicBezTo>
                      <a:pt x="29" y="66"/>
                      <a:pt x="29" y="66"/>
                      <a:pt x="30" y="66"/>
                    </a:cubicBezTo>
                    <a:cubicBezTo>
                      <a:pt x="28" y="66"/>
                      <a:pt x="28" y="66"/>
                      <a:pt x="28" y="66"/>
                    </a:cubicBezTo>
                    <a:cubicBezTo>
                      <a:pt x="29" y="66"/>
                      <a:pt x="29" y="66"/>
                      <a:pt x="29" y="67"/>
                    </a:cubicBezTo>
                    <a:cubicBezTo>
                      <a:pt x="29" y="66"/>
                      <a:pt x="29" y="66"/>
                      <a:pt x="29" y="66"/>
                    </a:cubicBezTo>
                    <a:cubicBezTo>
                      <a:pt x="28" y="66"/>
                      <a:pt x="28" y="66"/>
                      <a:pt x="29" y="67"/>
                    </a:cubicBezTo>
                    <a:cubicBezTo>
                      <a:pt x="29" y="67"/>
                      <a:pt x="30" y="67"/>
                      <a:pt x="30" y="67"/>
                    </a:cubicBezTo>
                    <a:cubicBezTo>
                      <a:pt x="31" y="68"/>
                      <a:pt x="30" y="68"/>
                      <a:pt x="31" y="68"/>
                    </a:cubicBezTo>
                    <a:cubicBezTo>
                      <a:pt x="30" y="67"/>
                      <a:pt x="30" y="68"/>
                      <a:pt x="30" y="68"/>
                    </a:cubicBezTo>
                    <a:cubicBezTo>
                      <a:pt x="29" y="68"/>
                      <a:pt x="31" y="69"/>
                      <a:pt x="31" y="69"/>
                    </a:cubicBezTo>
                    <a:cubicBezTo>
                      <a:pt x="30" y="69"/>
                      <a:pt x="30" y="69"/>
                      <a:pt x="30" y="68"/>
                    </a:cubicBezTo>
                    <a:cubicBezTo>
                      <a:pt x="29" y="68"/>
                      <a:pt x="30" y="69"/>
                      <a:pt x="30" y="68"/>
                    </a:cubicBezTo>
                    <a:cubicBezTo>
                      <a:pt x="29" y="68"/>
                      <a:pt x="28" y="67"/>
                      <a:pt x="29" y="68"/>
                    </a:cubicBezTo>
                    <a:cubicBezTo>
                      <a:pt x="29" y="69"/>
                      <a:pt x="31" y="70"/>
                      <a:pt x="30" y="69"/>
                    </a:cubicBezTo>
                    <a:cubicBezTo>
                      <a:pt x="29" y="68"/>
                      <a:pt x="29" y="68"/>
                      <a:pt x="29" y="68"/>
                    </a:cubicBezTo>
                    <a:cubicBezTo>
                      <a:pt x="28" y="68"/>
                      <a:pt x="28" y="68"/>
                      <a:pt x="28" y="68"/>
                    </a:cubicBezTo>
                    <a:cubicBezTo>
                      <a:pt x="29" y="69"/>
                      <a:pt x="29" y="69"/>
                      <a:pt x="29" y="69"/>
                    </a:cubicBezTo>
                    <a:cubicBezTo>
                      <a:pt x="29" y="69"/>
                      <a:pt x="29" y="69"/>
                      <a:pt x="29" y="69"/>
                    </a:cubicBezTo>
                    <a:cubicBezTo>
                      <a:pt x="30" y="70"/>
                      <a:pt x="29" y="70"/>
                      <a:pt x="30" y="70"/>
                    </a:cubicBezTo>
                    <a:cubicBezTo>
                      <a:pt x="30" y="71"/>
                      <a:pt x="29" y="70"/>
                      <a:pt x="29" y="70"/>
                    </a:cubicBezTo>
                    <a:cubicBezTo>
                      <a:pt x="29" y="70"/>
                      <a:pt x="29" y="70"/>
                      <a:pt x="29" y="70"/>
                    </a:cubicBezTo>
                    <a:cubicBezTo>
                      <a:pt x="28" y="70"/>
                      <a:pt x="28" y="71"/>
                      <a:pt x="29" y="71"/>
                    </a:cubicBezTo>
                    <a:cubicBezTo>
                      <a:pt x="29" y="71"/>
                      <a:pt x="29" y="71"/>
                      <a:pt x="29" y="71"/>
                    </a:cubicBezTo>
                    <a:cubicBezTo>
                      <a:pt x="29" y="71"/>
                      <a:pt x="29" y="71"/>
                      <a:pt x="29" y="72"/>
                    </a:cubicBezTo>
                    <a:cubicBezTo>
                      <a:pt x="28" y="72"/>
                      <a:pt x="25" y="70"/>
                      <a:pt x="26" y="71"/>
                    </a:cubicBezTo>
                    <a:cubicBezTo>
                      <a:pt x="26" y="71"/>
                      <a:pt x="28" y="72"/>
                      <a:pt x="29" y="73"/>
                    </a:cubicBezTo>
                    <a:cubicBezTo>
                      <a:pt x="28" y="73"/>
                      <a:pt x="29" y="74"/>
                      <a:pt x="27" y="74"/>
                    </a:cubicBezTo>
                    <a:cubicBezTo>
                      <a:pt x="28" y="75"/>
                      <a:pt x="28" y="75"/>
                      <a:pt x="28" y="75"/>
                    </a:cubicBezTo>
                    <a:cubicBezTo>
                      <a:pt x="27" y="75"/>
                      <a:pt x="29" y="77"/>
                      <a:pt x="26" y="76"/>
                    </a:cubicBezTo>
                    <a:cubicBezTo>
                      <a:pt x="26" y="76"/>
                      <a:pt x="25" y="75"/>
                      <a:pt x="24" y="75"/>
                    </a:cubicBezTo>
                    <a:cubicBezTo>
                      <a:pt x="25" y="76"/>
                      <a:pt x="23" y="75"/>
                      <a:pt x="25" y="76"/>
                    </a:cubicBezTo>
                    <a:cubicBezTo>
                      <a:pt x="26" y="76"/>
                      <a:pt x="26" y="77"/>
                      <a:pt x="27" y="77"/>
                    </a:cubicBezTo>
                    <a:cubicBezTo>
                      <a:pt x="27" y="77"/>
                      <a:pt x="27" y="78"/>
                      <a:pt x="26" y="78"/>
                    </a:cubicBezTo>
                    <a:cubicBezTo>
                      <a:pt x="26" y="78"/>
                      <a:pt x="26" y="78"/>
                      <a:pt x="27" y="78"/>
                    </a:cubicBezTo>
                    <a:cubicBezTo>
                      <a:pt x="25" y="77"/>
                      <a:pt x="25" y="78"/>
                      <a:pt x="25" y="78"/>
                    </a:cubicBezTo>
                    <a:cubicBezTo>
                      <a:pt x="26" y="79"/>
                      <a:pt x="26" y="79"/>
                      <a:pt x="26" y="79"/>
                    </a:cubicBezTo>
                    <a:cubicBezTo>
                      <a:pt x="25" y="78"/>
                      <a:pt x="25" y="78"/>
                      <a:pt x="25" y="78"/>
                    </a:cubicBezTo>
                    <a:cubicBezTo>
                      <a:pt x="25" y="79"/>
                      <a:pt x="27" y="80"/>
                      <a:pt x="26" y="79"/>
                    </a:cubicBezTo>
                    <a:cubicBezTo>
                      <a:pt x="25" y="79"/>
                      <a:pt x="25" y="79"/>
                      <a:pt x="25" y="79"/>
                    </a:cubicBezTo>
                    <a:cubicBezTo>
                      <a:pt x="25" y="80"/>
                      <a:pt x="27" y="81"/>
                      <a:pt x="26" y="80"/>
                    </a:cubicBezTo>
                    <a:cubicBezTo>
                      <a:pt x="24" y="80"/>
                      <a:pt x="24" y="80"/>
                      <a:pt x="24" y="80"/>
                    </a:cubicBezTo>
                    <a:cubicBezTo>
                      <a:pt x="24" y="80"/>
                      <a:pt x="25" y="81"/>
                      <a:pt x="25" y="81"/>
                    </a:cubicBezTo>
                    <a:cubicBezTo>
                      <a:pt x="24" y="81"/>
                      <a:pt x="24" y="81"/>
                      <a:pt x="23" y="80"/>
                    </a:cubicBezTo>
                    <a:cubicBezTo>
                      <a:pt x="25" y="83"/>
                      <a:pt x="25" y="84"/>
                      <a:pt x="24" y="85"/>
                    </a:cubicBezTo>
                    <a:cubicBezTo>
                      <a:pt x="23" y="85"/>
                      <a:pt x="23" y="85"/>
                      <a:pt x="23" y="85"/>
                    </a:cubicBezTo>
                    <a:cubicBezTo>
                      <a:pt x="22" y="84"/>
                      <a:pt x="25" y="85"/>
                      <a:pt x="24" y="85"/>
                    </a:cubicBezTo>
                    <a:cubicBezTo>
                      <a:pt x="23" y="85"/>
                      <a:pt x="22" y="85"/>
                      <a:pt x="21" y="84"/>
                    </a:cubicBezTo>
                    <a:cubicBezTo>
                      <a:pt x="20" y="84"/>
                      <a:pt x="22" y="85"/>
                      <a:pt x="23" y="85"/>
                    </a:cubicBezTo>
                    <a:cubicBezTo>
                      <a:pt x="24" y="86"/>
                      <a:pt x="22" y="85"/>
                      <a:pt x="23" y="86"/>
                    </a:cubicBezTo>
                    <a:cubicBezTo>
                      <a:pt x="24" y="86"/>
                      <a:pt x="22" y="86"/>
                      <a:pt x="24" y="87"/>
                    </a:cubicBezTo>
                    <a:cubicBezTo>
                      <a:pt x="23" y="86"/>
                      <a:pt x="22" y="86"/>
                      <a:pt x="22" y="85"/>
                    </a:cubicBezTo>
                    <a:cubicBezTo>
                      <a:pt x="22" y="86"/>
                      <a:pt x="22" y="86"/>
                      <a:pt x="22" y="86"/>
                    </a:cubicBezTo>
                    <a:cubicBezTo>
                      <a:pt x="20" y="85"/>
                      <a:pt x="19" y="83"/>
                      <a:pt x="17" y="82"/>
                    </a:cubicBezTo>
                    <a:cubicBezTo>
                      <a:pt x="17" y="83"/>
                      <a:pt x="17" y="83"/>
                      <a:pt x="17" y="83"/>
                    </a:cubicBezTo>
                    <a:cubicBezTo>
                      <a:pt x="15" y="82"/>
                      <a:pt x="16" y="81"/>
                      <a:pt x="15" y="81"/>
                    </a:cubicBezTo>
                    <a:cubicBezTo>
                      <a:pt x="15" y="82"/>
                      <a:pt x="17" y="84"/>
                      <a:pt x="18" y="84"/>
                    </a:cubicBezTo>
                    <a:cubicBezTo>
                      <a:pt x="18" y="84"/>
                      <a:pt x="22" y="86"/>
                      <a:pt x="21" y="86"/>
                    </a:cubicBezTo>
                    <a:cubicBezTo>
                      <a:pt x="20" y="86"/>
                      <a:pt x="21" y="86"/>
                      <a:pt x="20" y="85"/>
                    </a:cubicBezTo>
                    <a:cubicBezTo>
                      <a:pt x="19" y="85"/>
                      <a:pt x="21" y="86"/>
                      <a:pt x="20" y="86"/>
                    </a:cubicBezTo>
                    <a:cubicBezTo>
                      <a:pt x="21" y="86"/>
                      <a:pt x="22" y="87"/>
                      <a:pt x="22" y="88"/>
                    </a:cubicBezTo>
                    <a:cubicBezTo>
                      <a:pt x="21" y="87"/>
                      <a:pt x="21" y="87"/>
                      <a:pt x="21" y="87"/>
                    </a:cubicBezTo>
                    <a:cubicBezTo>
                      <a:pt x="21" y="87"/>
                      <a:pt x="22" y="88"/>
                      <a:pt x="23" y="88"/>
                    </a:cubicBezTo>
                    <a:cubicBezTo>
                      <a:pt x="25" y="90"/>
                      <a:pt x="22" y="88"/>
                      <a:pt x="23" y="89"/>
                    </a:cubicBezTo>
                    <a:cubicBezTo>
                      <a:pt x="22" y="89"/>
                      <a:pt x="20" y="87"/>
                      <a:pt x="19" y="87"/>
                    </a:cubicBezTo>
                    <a:cubicBezTo>
                      <a:pt x="21" y="88"/>
                      <a:pt x="21" y="89"/>
                      <a:pt x="23" y="90"/>
                    </a:cubicBezTo>
                    <a:cubicBezTo>
                      <a:pt x="23" y="90"/>
                      <a:pt x="22" y="89"/>
                      <a:pt x="21" y="88"/>
                    </a:cubicBezTo>
                    <a:cubicBezTo>
                      <a:pt x="20" y="88"/>
                      <a:pt x="23" y="90"/>
                      <a:pt x="20" y="89"/>
                    </a:cubicBezTo>
                    <a:cubicBezTo>
                      <a:pt x="22" y="90"/>
                      <a:pt x="22" y="90"/>
                      <a:pt x="22" y="90"/>
                    </a:cubicBezTo>
                    <a:cubicBezTo>
                      <a:pt x="21" y="89"/>
                      <a:pt x="21" y="89"/>
                      <a:pt x="20" y="89"/>
                    </a:cubicBezTo>
                    <a:cubicBezTo>
                      <a:pt x="20" y="89"/>
                      <a:pt x="21" y="91"/>
                      <a:pt x="19" y="90"/>
                    </a:cubicBezTo>
                    <a:cubicBezTo>
                      <a:pt x="20" y="90"/>
                      <a:pt x="19" y="90"/>
                      <a:pt x="21" y="91"/>
                    </a:cubicBezTo>
                    <a:cubicBezTo>
                      <a:pt x="22" y="91"/>
                      <a:pt x="20" y="90"/>
                      <a:pt x="22" y="91"/>
                    </a:cubicBezTo>
                    <a:cubicBezTo>
                      <a:pt x="20" y="90"/>
                      <a:pt x="22" y="91"/>
                      <a:pt x="22" y="92"/>
                    </a:cubicBezTo>
                    <a:cubicBezTo>
                      <a:pt x="21" y="91"/>
                      <a:pt x="21" y="91"/>
                      <a:pt x="21" y="91"/>
                    </a:cubicBezTo>
                    <a:cubicBezTo>
                      <a:pt x="22" y="92"/>
                      <a:pt x="21" y="92"/>
                      <a:pt x="22" y="92"/>
                    </a:cubicBezTo>
                    <a:cubicBezTo>
                      <a:pt x="21" y="92"/>
                      <a:pt x="21" y="92"/>
                      <a:pt x="21" y="92"/>
                    </a:cubicBezTo>
                    <a:cubicBezTo>
                      <a:pt x="22" y="92"/>
                      <a:pt x="22" y="92"/>
                      <a:pt x="22" y="92"/>
                    </a:cubicBezTo>
                    <a:cubicBezTo>
                      <a:pt x="23" y="93"/>
                      <a:pt x="20" y="91"/>
                      <a:pt x="20" y="92"/>
                    </a:cubicBezTo>
                    <a:cubicBezTo>
                      <a:pt x="19" y="91"/>
                      <a:pt x="19" y="91"/>
                      <a:pt x="19" y="91"/>
                    </a:cubicBezTo>
                    <a:cubicBezTo>
                      <a:pt x="20" y="91"/>
                      <a:pt x="18" y="91"/>
                      <a:pt x="19" y="91"/>
                    </a:cubicBezTo>
                    <a:cubicBezTo>
                      <a:pt x="20" y="92"/>
                      <a:pt x="21" y="93"/>
                      <a:pt x="22" y="93"/>
                    </a:cubicBezTo>
                    <a:cubicBezTo>
                      <a:pt x="22" y="94"/>
                      <a:pt x="20" y="93"/>
                      <a:pt x="22" y="93"/>
                    </a:cubicBezTo>
                    <a:cubicBezTo>
                      <a:pt x="20" y="92"/>
                      <a:pt x="20" y="92"/>
                      <a:pt x="20" y="92"/>
                    </a:cubicBezTo>
                    <a:cubicBezTo>
                      <a:pt x="20" y="92"/>
                      <a:pt x="18" y="92"/>
                      <a:pt x="18" y="92"/>
                    </a:cubicBezTo>
                    <a:cubicBezTo>
                      <a:pt x="19" y="92"/>
                      <a:pt x="20" y="93"/>
                      <a:pt x="21" y="94"/>
                    </a:cubicBezTo>
                    <a:cubicBezTo>
                      <a:pt x="21" y="94"/>
                      <a:pt x="20" y="93"/>
                      <a:pt x="19" y="93"/>
                    </a:cubicBezTo>
                    <a:cubicBezTo>
                      <a:pt x="19" y="93"/>
                      <a:pt x="20" y="94"/>
                      <a:pt x="21" y="94"/>
                    </a:cubicBezTo>
                    <a:cubicBezTo>
                      <a:pt x="20" y="94"/>
                      <a:pt x="19" y="94"/>
                      <a:pt x="18" y="93"/>
                    </a:cubicBezTo>
                    <a:cubicBezTo>
                      <a:pt x="16" y="92"/>
                      <a:pt x="16" y="92"/>
                      <a:pt x="16" y="92"/>
                    </a:cubicBezTo>
                    <a:cubicBezTo>
                      <a:pt x="16" y="92"/>
                      <a:pt x="16" y="92"/>
                      <a:pt x="16" y="92"/>
                    </a:cubicBezTo>
                    <a:cubicBezTo>
                      <a:pt x="14" y="91"/>
                      <a:pt x="15" y="91"/>
                      <a:pt x="13" y="90"/>
                    </a:cubicBezTo>
                    <a:cubicBezTo>
                      <a:pt x="13" y="90"/>
                      <a:pt x="13" y="91"/>
                      <a:pt x="14" y="91"/>
                    </a:cubicBezTo>
                    <a:cubicBezTo>
                      <a:pt x="16" y="92"/>
                      <a:pt x="17" y="94"/>
                      <a:pt x="19" y="95"/>
                    </a:cubicBezTo>
                    <a:cubicBezTo>
                      <a:pt x="20" y="96"/>
                      <a:pt x="13" y="92"/>
                      <a:pt x="17" y="95"/>
                    </a:cubicBezTo>
                    <a:cubicBezTo>
                      <a:pt x="17" y="95"/>
                      <a:pt x="19" y="96"/>
                      <a:pt x="18" y="95"/>
                    </a:cubicBezTo>
                    <a:cubicBezTo>
                      <a:pt x="18" y="96"/>
                      <a:pt x="21" y="97"/>
                      <a:pt x="20" y="97"/>
                    </a:cubicBezTo>
                    <a:cubicBezTo>
                      <a:pt x="19" y="96"/>
                      <a:pt x="17" y="96"/>
                      <a:pt x="16" y="95"/>
                    </a:cubicBezTo>
                    <a:cubicBezTo>
                      <a:pt x="17" y="95"/>
                      <a:pt x="17" y="95"/>
                      <a:pt x="16" y="94"/>
                    </a:cubicBezTo>
                    <a:cubicBezTo>
                      <a:pt x="15" y="94"/>
                      <a:pt x="14" y="93"/>
                      <a:pt x="14" y="93"/>
                    </a:cubicBezTo>
                    <a:cubicBezTo>
                      <a:pt x="14" y="94"/>
                      <a:pt x="14" y="94"/>
                      <a:pt x="15" y="95"/>
                    </a:cubicBezTo>
                    <a:cubicBezTo>
                      <a:pt x="16" y="95"/>
                      <a:pt x="15" y="94"/>
                      <a:pt x="16" y="95"/>
                    </a:cubicBezTo>
                    <a:cubicBezTo>
                      <a:pt x="17" y="96"/>
                      <a:pt x="15" y="95"/>
                      <a:pt x="17" y="96"/>
                    </a:cubicBezTo>
                    <a:cubicBezTo>
                      <a:pt x="17" y="96"/>
                      <a:pt x="18" y="97"/>
                      <a:pt x="19" y="97"/>
                    </a:cubicBezTo>
                    <a:cubicBezTo>
                      <a:pt x="19" y="98"/>
                      <a:pt x="19" y="98"/>
                      <a:pt x="19" y="98"/>
                    </a:cubicBezTo>
                    <a:cubicBezTo>
                      <a:pt x="19" y="97"/>
                      <a:pt x="19" y="97"/>
                      <a:pt x="19" y="97"/>
                    </a:cubicBezTo>
                    <a:cubicBezTo>
                      <a:pt x="18" y="97"/>
                      <a:pt x="20" y="98"/>
                      <a:pt x="20" y="99"/>
                    </a:cubicBezTo>
                    <a:cubicBezTo>
                      <a:pt x="18" y="98"/>
                      <a:pt x="18" y="98"/>
                      <a:pt x="18" y="98"/>
                    </a:cubicBezTo>
                    <a:cubicBezTo>
                      <a:pt x="16" y="97"/>
                      <a:pt x="19" y="97"/>
                      <a:pt x="16" y="96"/>
                    </a:cubicBezTo>
                    <a:cubicBezTo>
                      <a:pt x="16" y="96"/>
                      <a:pt x="17" y="97"/>
                      <a:pt x="16" y="97"/>
                    </a:cubicBezTo>
                    <a:cubicBezTo>
                      <a:pt x="16" y="97"/>
                      <a:pt x="16" y="97"/>
                      <a:pt x="16" y="97"/>
                    </a:cubicBezTo>
                    <a:cubicBezTo>
                      <a:pt x="16" y="97"/>
                      <a:pt x="13" y="95"/>
                      <a:pt x="14" y="96"/>
                    </a:cubicBezTo>
                    <a:cubicBezTo>
                      <a:pt x="15" y="97"/>
                      <a:pt x="15" y="97"/>
                      <a:pt x="16" y="98"/>
                    </a:cubicBezTo>
                    <a:cubicBezTo>
                      <a:pt x="16" y="98"/>
                      <a:pt x="17" y="99"/>
                      <a:pt x="17" y="99"/>
                    </a:cubicBezTo>
                    <a:cubicBezTo>
                      <a:pt x="15" y="98"/>
                      <a:pt x="16" y="100"/>
                      <a:pt x="15" y="98"/>
                    </a:cubicBezTo>
                    <a:cubicBezTo>
                      <a:pt x="16" y="99"/>
                      <a:pt x="16" y="98"/>
                      <a:pt x="15" y="97"/>
                    </a:cubicBezTo>
                    <a:cubicBezTo>
                      <a:pt x="12" y="96"/>
                      <a:pt x="15" y="97"/>
                      <a:pt x="13" y="95"/>
                    </a:cubicBezTo>
                    <a:cubicBezTo>
                      <a:pt x="13" y="96"/>
                      <a:pt x="11" y="95"/>
                      <a:pt x="9" y="94"/>
                    </a:cubicBezTo>
                    <a:cubicBezTo>
                      <a:pt x="9" y="94"/>
                      <a:pt x="10" y="94"/>
                      <a:pt x="10" y="94"/>
                    </a:cubicBezTo>
                    <a:cubicBezTo>
                      <a:pt x="11" y="95"/>
                      <a:pt x="11" y="95"/>
                      <a:pt x="12" y="96"/>
                    </a:cubicBezTo>
                    <a:cubicBezTo>
                      <a:pt x="12" y="96"/>
                      <a:pt x="12" y="97"/>
                      <a:pt x="13" y="98"/>
                    </a:cubicBezTo>
                    <a:cubicBezTo>
                      <a:pt x="13" y="98"/>
                      <a:pt x="11" y="97"/>
                      <a:pt x="11" y="97"/>
                    </a:cubicBezTo>
                    <a:cubicBezTo>
                      <a:pt x="12" y="97"/>
                      <a:pt x="11" y="98"/>
                      <a:pt x="10" y="98"/>
                    </a:cubicBezTo>
                    <a:cubicBezTo>
                      <a:pt x="13" y="99"/>
                      <a:pt x="11" y="99"/>
                      <a:pt x="12" y="100"/>
                    </a:cubicBezTo>
                    <a:cubicBezTo>
                      <a:pt x="13" y="100"/>
                      <a:pt x="15" y="100"/>
                      <a:pt x="16" y="101"/>
                    </a:cubicBezTo>
                    <a:cubicBezTo>
                      <a:pt x="15" y="101"/>
                      <a:pt x="15" y="100"/>
                      <a:pt x="14" y="100"/>
                    </a:cubicBezTo>
                    <a:cubicBezTo>
                      <a:pt x="15" y="101"/>
                      <a:pt x="12" y="99"/>
                      <a:pt x="14" y="101"/>
                    </a:cubicBezTo>
                    <a:cubicBezTo>
                      <a:pt x="13" y="100"/>
                      <a:pt x="11" y="99"/>
                      <a:pt x="10" y="98"/>
                    </a:cubicBezTo>
                    <a:cubicBezTo>
                      <a:pt x="10" y="99"/>
                      <a:pt x="9" y="97"/>
                      <a:pt x="8" y="98"/>
                    </a:cubicBezTo>
                    <a:cubicBezTo>
                      <a:pt x="9" y="99"/>
                      <a:pt x="10" y="99"/>
                      <a:pt x="10" y="100"/>
                    </a:cubicBezTo>
                    <a:cubicBezTo>
                      <a:pt x="8" y="100"/>
                      <a:pt x="9" y="101"/>
                      <a:pt x="9" y="102"/>
                    </a:cubicBezTo>
                    <a:cubicBezTo>
                      <a:pt x="8" y="101"/>
                      <a:pt x="6" y="100"/>
                      <a:pt x="6" y="100"/>
                    </a:cubicBezTo>
                    <a:cubicBezTo>
                      <a:pt x="6" y="101"/>
                      <a:pt x="8" y="101"/>
                      <a:pt x="7" y="101"/>
                    </a:cubicBezTo>
                    <a:cubicBezTo>
                      <a:pt x="6" y="101"/>
                      <a:pt x="6" y="101"/>
                      <a:pt x="6" y="101"/>
                    </a:cubicBezTo>
                    <a:cubicBezTo>
                      <a:pt x="7" y="101"/>
                      <a:pt x="5" y="101"/>
                      <a:pt x="7" y="102"/>
                    </a:cubicBezTo>
                    <a:cubicBezTo>
                      <a:pt x="5" y="101"/>
                      <a:pt x="5" y="101"/>
                      <a:pt x="5" y="101"/>
                    </a:cubicBezTo>
                    <a:cubicBezTo>
                      <a:pt x="5" y="101"/>
                      <a:pt x="6" y="102"/>
                      <a:pt x="6" y="102"/>
                    </a:cubicBezTo>
                    <a:cubicBezTo>
                      <a:pt x="5" y="101"/>
                      <a:pt x="4" y="101"/>
                      <a:pt x="4" y="101"/>
                    </a:cubicBezTo>
                    <a:cubicBezTo>
                      <a:pt x="2" y="100"/>
                      <a:pt x="4" y="101"/>
                      <a:pt x="4" y="102"/>
                    </a:cubicBezTo>
                    <a:cubicBezTo>
                      <a:pt x="5" y="102"/>
                      <a:pt x="5" y="102"/>
                      <a:pt x="5" y="102"/>
                    </a:cubicBezTo>
                    <a:cubicBezTo>
                      <a:pt x="6" y="103"/>
                      <a:pt x="4" y="103"/>
                      <a:pt x="5" y="104"/>
                    </a:cubicBezTo>
                    <a:cubicBezTo>
                      <a:pt x="3" y="103"/>
                      <a:pt x="3" y="103"/>
                      <a:pt x="3" y="103"/>
                    </a:cubicBezTo>
                    <a:cubicBezTo>
                      <a:pt x="4" y="104"/>
                      <a:pt x="4" y="104"/>
                      <a:pt x="4" y="104"/>
                    </a:cubicBezTo>
                    <a:cubicBezTo>
                      <a:pt x="3" y="103"/>
                      <a:pt x="2" y="103"/>
                      <a:pt x="3" y="103"/>
                    </a:cubicBezTo>
                    <a:cubicBezTo>
                      <a:pt x="0" y="101"/>
                      <a:pt x="0" y="101"/>
                      <a:pt x="0" y="101"/>
                    </a:cubicBezTo>
                    <a:cubicBezTo>
                      <a:pt x="1" y="101"/>
                      <a:pt x="2" y="102"/>
                      <a:pt x="3" y="103"/>
                    </a:cubicBezTo>
                    <a:cubicBezTo>
                      <a:pt x="4" y="103"/>
                      <a:pt x="4" y="102"/>
                      <a:pt x="3" y="102"/>
                    </a:cubicBezTo>
                    <a:cubicBezTo>
                      <a:pt x="3" y="102"/>
                      <a:pt x="3" y="102"/>
                      <a:pt x="3" y="102"/>
                    </a:cubicBezTo>
                    <a:cubicBezTo>
                      <a:pt x="2" y="101"/>
                      <a:pt x="2" y="101"/>
                      <a:pt x="1" y="101"/>
                    </a:cubicBezTo>
                    <a:cubicBezTo>
                      <a:pt x="1" y="101"/>
                      <a:pt x="0" y="101"/>
                      <a:pt x="1" y="101"/>
                    </a:cubicBezTo>
                    <a:cubicBezTo>
                      <a:pt x="0" y="100"/>
                      <a:pt x="0" y="100"/>
                      <a:pt x="0" y="100"/>
                    </a:cubicBezTo>
                    <a:cubicBezTo>
                      <a:pt x="1" y="100"/>
                      <a:pt x="1" y="100"/>
                      <a:pt x="2" y="100"/>
                    </a:cubicBezTo>
                    <a:cubicBezTo>
                      <a:pt x="0" y="100"/>
                      <a:pt x="0" y="99"/>
                      <a:pt x="0" y="99"/>
                    </a:cubicBezTo>
                    <a:cubicBezTo>
                      <a:pt x="2" y="100"/>
                      <a:pt x="0" y="98"/>
                      <a:pt x="0" y="98"/>
                    </a:cubicBezTo>
                    <a:cubicBezTo>
                      <a:pt x="2" y="99"/>
                      <a:pt x="3" y="99"/>
                      <a:pt x="3" y="100"/>
                    </a:cubicBezTo>
                    <a:cubicBezTo>
                      <a:pt x="4" y="100"/>
                      <a:pt x="3" y="100"/>
                      <a:pt x="4" y="100"/>
                    </a:cubicBezTo>
                    <a:cubicBezTo>
                      <a:pt x="3" y="99"/>
                      <a:pt x="2" y="98"/>
                      <a:pt x="1" y="97"/>
                    </a:cubicBezTo>
                    <a:cubicBezTo>
                      <a:pt x="2" y="98"/>
                      <a:pt x="2" y="98"/>
                      <a:pt x="2" y="98"/>
                    </a:cubicBezTo>
                    <a:cubicBezTo>
                      <a:pt x="2" y="97"/>
                      <a:pt x="0" y="97"/>
                      <a:pt x="1" y="96"/>
                    </a:cubicBezTo>
                    <a:cubicBezTo>
                      <a:pt x="2" y="96"/>
                      <a:pt x="2" y="95"/>
                      <a:pt x="3" y="95"/>
                    </a:cubicBezTo>
                    <a:cubicBezTo>
                      <a:pt x="4" y="96"/>
                      <a:pt x="4" y="96"/>
                      <a:pt x="4" y="96"/>
                    </a:cubicBezTo>
                    <a:cubicBezTo>
                      <a:pt x="1" y="94"/>
                      <a:pt x="3" y="94"/>
                      <a:pt x="2" y="93"/>
                    </a:cubicBezTo>
                    <a:cubicBezTo>
                      <a:pt x="4" y="93"/>
                      <a:pt x="2" y="91"/>
                      <a:pt x="4" y="92"/>
                    </a:cubicBezTo>
                    <a:cubicBezTo>
                      <a:pt x="4" y="90"/>
                      <a:pt x="4" y="89"/>
                      <a:pt x="5" y="88"/>
                    </a:cubicBezTo>
                    <a:cubicBezTo>
                      <a:pt x="6" y="89"/>
                      <a:pt x="6" y="89"/>
                      <a:pt x="6" y="89"/>
                    </a:cubicBezTo>
                    <a:cubicBezTo>
                      <a:pt x="5" y="88"/>
                      <a:pt x="7" y="90"/>
                      <a:pt x="7" y="89"/>
                    </a:cubicBezTo>
                    <a:cubicBezTo>
                      <a:pt x="6" y="89"/>
                      <a:pt x="6" y="88"/>
                      <a:pt x="5" y="87"/>
                    </a:cubicBezTo>
                    <a:cubicBezTo>
                      <a:pt x="6" y="87"/>
                      <a:pt x="5" y="86"/>
                      <a:pt x="5" y="85"/>
                    </a:cubicBezTo>
                    <a:cubicBezTo>
                      <a:pt x="6" y="86"/>
                      <a:pt x="6" y="86"/>
                      <a:pt x="6" y="86"/>
                    </a:cubicBezTo>
                    <a:cubicBezTo>
                      <a:pt x="4" y="84"/>
                      <a:pt x="6" y="84"/>
                      <a:pt x="7" y="84"/>
                    </a:cubicBezTo>
                    <a:cubicBezTo>
                      <a:pt x="7" y="84"/>
                      <a:pt x="8" y="85"/>
                      <a:pt x="8" y="85"/>
                    </a:cubicBezTo>
                    <a:cubicBezTo>
                      <a:pt x="7" y="83"/>
                      <a:pt x="7" y="83"/>
                      <a:pt x="6" y="82"/>
                    </a:cubicBezTo>
                    <a:cubicBezTo>
                      <a:pt x="6" y="82"/>
                      <a:pt x="7" y="81"/>
                      <a:pt x="8" y="81"/>
                    </a:cubicBezTo>
                    <a:cubicBezTo>
                      <a:pt x="6" y="79"/>
                      <a:pt x="8" y="78"/>
                      <a:pt x="8" y="76"/>
                    </a:cubicBezTo>
                    <a:cubicBezTo>
                      <a:pt x="9" y="77"/>
                      <a:pt x="9" y="77"/>
                      <a:pt x="9" y="77"/>
                    </a:cubicBezTo>
                    <a:cubicBezTo>
                      <a:pt x="7" y="74"/>
                      <a:pt x="10" y="74"/>
                      <a:pt x="9" y="72"/>
                    </a:cubicBezTo>
                    <a:cubicBezTo>
                      <a:pt x="12" y="74"/>
                      <a:pt x="12" y="74"/>
                      <a:pt x="12" y="74"/>
                    </a:cubicBezTo>
                    <a:cubicBezTo>
                      <a:pt x="12" y="74"/>
                      <a:pt x="11" y="72"/>
                      <a:pt x="10" y="72"/>
                    </a:cubicBezTo>
                    <a:cubicBezTo>
                      <a:pt x="11" y="72"/>
                      <a:pt x="9" y="70"/>
                      <a:pt x="11" y="71"/>
                    </a:cubicBezTo>
                    <a:cubicBezTo>
                      <a:pt x="12" y="71"/>
                      <a:pt x="10" y="70"/>
                      <a:pt x="10" y="70"/>
                    </a:cubicBezTo>
                    <a:cubicBezTo>
                      <a:pt x="12" y="69"/>
                      <a:pt x="12" y="69"/>
                      <a:pt x="12" y="68"/>
                    </a:cubicBezTo>
                    <a:cubicBezTo>
                      <a:pt x="11" y="68"/>
                      <a:pt x="11" y="68"/>
                      <a:pt x="11" y="68"/>
                    </a:cubicBezTo>
                    <a:cubicBezTo>
                      <a:pt x="12" y="69"/>
                      <a:pt x="13" y="69"/>
                      <a:pt x="13" y="69"/>
                    </a:cubicBezTo>
                    <a:cubicBezTo>
                      <a:pt x="12" y="68"/>
                      <a:pt x="14" y="69"/>
                      <a:pt x="11" y="67"/>
                    </a:cubicBezTo>
                    <a:cubicBezTo>
                      <a:pt x="13" y="67"/>
                      <a:pt x="11" y="65"/>
                      <a:pt x="13" y="65"/>
                    </a:cubicBezTo>
                    <a:cubicBezTo>
                      <a:pt x="13" y="65"/>
                      <a:pt x="13" y="65"/>
                      <a:pt x="12" y="65"/>
                    </a:cubicBezTo>
                    <a:cubicBezTo>
                      <a:pt x="13" y="64"/>
                      <a:pt x="14" y="64"/>
                      <a:pt x="13" y="63"/>
                    </a:cubicBezTo>
                    <a:cubicBezTo>
                      <a:pt x="14" y="63"/>
                      <a:pt x="15" y="64"/>
                      <a:pt x="15" y="64"/>
                    </a:cubicBezTo>
                    <a:cubicBezTo>
                      <a:pt x="15" y="63"/>
                      <a:pt x="14" y="63"/>
                      <a:pt x="14" y="63"/>
                    </a:cubicBezTo>
                    <a:cubicBezTo>
                      <a:pt x="13" y="61"/>
                      <a:pt x="16" y="61"/>
                      <a:pt x="16" y="60"/>
                    </a:cubicBezTo>
                    <a:cubicBezTo>
                      <a:pt x="16" y="58"/>
                      <a:pt x="17" y="57"/>
                      <a:pt x="18" y="55"/>
                    </a:cubicBezTo>
                    <a:cubicBezTo>
                      <a:pt x="19" y="55"/>
                      <a:pt x="19" y="55"/>
                      <a:pt x="19" y="55"/>
                    </a:cubicBezTo>
                    <a:cubicBezTo>
                      <a:pt x="17" y="54"/>
                      <a:pt x="21" y="55"/>
                      <a:pt x="19" y="53"/>
                    </a:cubicBezTo>
                    <a:cubicBezTo>
                      <a:pt x="19" y="54"/>
                      <a:pt x="19" y="53"/>
                      <a:pt x="20" y="54"/>
                    </a:cubicBezTo>
                    <a:cubicBezTo>
                      <a:pt x="19" y="52"/>
                      <a:pt x="22" y="53"/>
                      <a:pt x="21" y="52"/>
                    </a:cubicBezTo>
                    <a:cubicBezTo>
                      <a:pt x="21" y="52"/>
                      <a:pt x="21" y="52"/>
                      <a:pt x="21" y="52"/>
                    </a:cubicBezTo>
                    <a:cubicBezTo>
                      <a:pt x="22" y="52"/>
                      <a:pt x="21" y="51"/>
                      <a:pt x="22" y="51"/>
                    </a:cubicBezTo>
                    <a:cubicBezTo>
                      <a:pt x="23" y="51"/>
                      <a:pt x="23" y="51"/>
                      <a:pt x="23" y="51"/>
                    </a:cubicBezTo>
                    <a:cubicBezTo>
                      <a:pt x="24" y="52"/>
                      <a:pt x="21" y="50"/>
                      <a:pt x="24" y="51"/>
                    </a:cubicBezTo>
                    <a:cubicBezTo>
                      <a:pt x="24" y="51"/>
                      <a:pt x="23" y="50"/>
                      <a:pt x="23" y="50"/>
                    </a:cubicBezTo>
                    <a:cubicBezTo>
                      <a:pt x="25" y="49"/>
                      <a:pt x="24" y="47"/>
                      <a:pt x="24" y="45"/>
                    </a:cubicBezTo>
                    <a:cubicBezTo>
                      <a:pt x="26" y="45"/>
                      <a:pt x="28" y="48"/>
                      <a:pt x="27" y="46"/>
                    </a:cubicBezTo>
                    <a:cubicBezTo>
                      <a:pt x="27" y="46"/>
                      <a:pt x="26" y="45"/>
                      <a:pt x="26" y="46"/>
                    </a:cubicBezTo>
                    <a:cubicBezTo>
                      <a:pt x="26" y="45"/>
                      <a:pt x="30" y="47"/>
                      <a:pt x="28" y="46"/>
                    </a:cubicBezTo>
                    <a:cubicBezTo>
                      <a:pt x="27" y="45"/>
                      <a:pt x="28" y="45"/>
                      <a:pt x="27" y="45"/>
                    </a:cubicBezTo>
                    <a:cubicBezTo>
                      <a:pt x="28" y="44"/>
                      <a:pt x="29" y="45"/>
                      <a:pt x="29" y="44"/>
                    </a:cubicBezTo>
                    <a:cubicBezTo>
                      <a:pt x="29" y="45"/>
                      <a:pt x="29" y="45"/>
                      <a:pt x="29" y="45"/>
                    </a:cubicBezTo>
                    <a:cubicBezTo>
                      <a:pt x="27" y="43"/>
                      <a:pt x="29" y="43"/>
                      <a:pt x="27" y="41"/>
                    </a:cubicBezTo>
                    <a:cubicBezTo>
                      <a:pt x="28" y="37"/>
                      <a:pt x="28" y="33"/>
                      <a:pt x="30" y="30"/>
                    </a:cubicBezTo>
                    <a:cubicBezTo>
                      <a:pt x="32" y="28"/>
                      <a:pt x="33" y="24"/>
                      <a:pt x="36" y="22"/>
                    </a:cubicBezTo>
                    <a:cubicBezTo>
                      <a:pt x="38" y="22"/>
                      <a:pt x="38" y="22"/>
                      <a:pt x="38" y="21"/>
                    </a:cubicBezTo>
                    <a:cubicBezTo>
                      <a:pt x="38" y="21"/>
                      <a:pt x="38" y="21"/>
                      <a:pt x="38" y="21"/>
                    </a:cubicBezTo>
                    <a:cubicBezTo>
                      <a:pt x="37" y="20"/>
                      <a:pt x="39" y="21"/>
                      <a:pt x="37" y="20"/>
                    </a:cubicBezTo>
                    <a:cubicBezTo>
                      <a:pt x="38" y="19"/>
                      <a:pt x="38" y="17"/>
                      <a:pt x="39" y="16"/>
                    </a:cubicBezTo>
                    <a:cubicBezTo>
                      <a:pt x="39" y="16"/>
                      <a:pt x="40" y="17"/>
                      <a:pt x="40" y="17"/>
                    </a:cubicBezTo>
                    <a:cubicBezTo>
                      <a:pt x="39" y="16"/>
                      <a:pt x="39" y="16"/>
                      <a:pt x="39" y="16"/>
                    </a:cubicBezTo>
                    <a:cubicBezTo>
                      <a:pt x="40" y="16"/>
                      <a:pt x="40" y="16"/>
                      <a:pt x="40" y="16"/>
                    </a:cubicBezTo>
                    <a:cubicBezTo>
                      <a:pt x="39" y="16"/>
                      <a:pt x="39" y="15"/>
                      <a:pt x="38" y="15"/>
                    </a:cubicBezTo>
                    <a:cubicBezTo>
                      <a:pt x="38" y="12"/>
                      <a:pt x="43" y="11"/>
                      <a:pt x="44" y="7"/>
                    </a:cubicBezTo>
                    <a:cubicBezTo>
                      <a:pt x="45" y="7"/>
                      <a:pt x="45" y="6"/>
                      <a:pt x="45" y="5"/>
                    </a:cubicBezTo>
                    <a:cubicBezTo>
                      <a:pt x="49" y="4"/>
                      <a:pt x="52" y="3"/>
                      <a:pt x="51" y="0"/>
                    </a:cubicBezTo>
                    <a:cubicBezTo>
                      <a:pt x="51" y="0"/>
                      <a:pt x="56" y="2"/>
                      <a:pt x="56" y="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14" name="Freeform 79"/>
              <p:cNvSpPr/>
              <p:nvPr/>
            </p:nvSpPr>
            <p:spPr bwMode="auto">
              <a:xfrm>
                <a:off x="9640888" y="2033588"/>
                <a:ext cx="11112" cy="3175"/>
              </a:xfrm>
              <a:custGeom>
                <a:avLst/>
                <a:gdLst>
                  <a:gd name="T0" fmla="*/ 0 w 3"/>
                  <a:gd name="T1" fmla="*/ 0 h 1"/>
                  <a:gd name="T2" fmla="*/ 3 w 3"/>
                  <a:gd name="T3" fmla="*/ 1 h 1"/>
                  <a:gd name="T4" fmla="*/ 0 w 3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1">
                    <a:moveTo>
                      <a:pt x="0" y="0"/>
                    </a:moveTo>
                    <a:cubicBezTo>
                      <a:pt x="1" y="0"/>
                      <a:pt x="2" y="0"/>
                      <a:pt x="3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15" name="Freeform 80"/>
              <p:cNvSpPr/>
              <p:nvPr/>
            </p:nvSpPr>
            <p:spPr bwMode="auto">
              <a:xfrm>
                <a:off x="9690100" y="2025651"/>
                <a:ext cx="3175" cy="0"/>
              </a:xfrm>
              <a:custGeom>
                <a:avLst/>
                <a:gdLst>
                  <a:gd name="T0" fmla="*/ 0 w 1"/>
                  <a:gd name="T1" fmla="*/ 0 w 1"/>
                  <a:gd name="T2" fmla="*/ 1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16" name="Freeform 81"/>
              <p:cNvSpPr/>
              <p:nvPr/>
            </p:nvSpPr>
            <p:spPr bwMode="auto">
              <a:xfrm>
                <a:off x="9693275" y="2019301"/>
                <a:ext cx="7937" cy="6350"/>
              </a:xfrm>
              <a:custGeom>
                <a:avLst/>
                <a:gdLst>
                  <a:gd name="T0" fmla="*/ 0 w 2"/>
                  <a:gd name="T1" fmla="*/ 0 h 2"/>
                  <a:gd name="T2" fmla="*/ 2 w 2"/>
                  <a:gd name="T3" fmla="*/ 2 h 2"/>
                  <a:gd name="T4" fmla="*/ 0 w 2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1" y="1"/>
                      <a:pt x="2" y="1"/>
                      <a:pt x="2" y="2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17" name="Freeform 82"/>
              <p:cNvSpPr/>
              <p:nvPr/>
            </p:nvSpPr>
            <p:spPr bwMode="auto">
              <a:xfrm>
                <a:off x="9712325" y="2019301"/>
                <a:ext cx="4762" cy="3175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1 h 1"/>
                  <a:gd name="T4" fmla="*/ 0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1"/>
                      <a:pt x="1" y="1"/>
                      <a:pt x="0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18" name="Freeform 83"/>
              <p:cNvSpPr/>
              <p:nvPr/>
            </p:nvSpPr>
            <p:spPr bwMode="auto">
              <a:xfrm>
                <a:off x="9705975" y="2014538"/>
                <a:ext cx="3175" cy="4763"/>
              </a:xfrm>
              <a:custGeom>
                <a:avLst/>
                <a:gdLst>
                  <a:gd name="T0" fmla="*/ 0 w 1"/>
                  <a:gd name="T1" fmla="*/ 0 h 1"/>
                  <a:gd name="T2" fmla="*/ 1 w 1"/>
                  <a:gd name="T3" fmla="*/ 1 h 1"/>
                  <a:gd name="T4" fmla="*/ 0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0" y="0"/>
                      <a:pt x="1" y="1"/>
                    </a:cubicBezTo>
                    <a:cubicBezTo>
                      <a:pt x="0" y="0"/>
                      <a:pt x="1" y="1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19" name="Freeform 84"/>
              <p:cNvSpPr/>
              <p:nvPr/>
            </p:nvSpPr>
            <p:spPr bwMode="auto">
              <a:xfrm>
                <a:off x="9720263" y="2003426"/>
                <a:ext cx="3175" cy="7938"/>
              </a:xfrm>
              <a:custGeom>
                <a:avLst/>
                <a:gdLst>
                  <a:gd name="T0" fmla="*/ 0 w 1"/>
                  <a:gd name="T1" fmla="*/ 1 h 2"/>
                  <a:gd name="T2" fmla="*/ 0 w 1"/>
                  <a:gd name="T3" fmla="*/ 1 h 2"/>
                  <a:gd name="T4" fmla="*/ 0 w 1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1"/>
                    </a:moveTo>
                    <a:cubicBezTo>
                      <a:pt x="0" y="1"/>
                      <a:pt x="0" y="0"/>
                      <a:pt x="0" y="1"/>
                    </a:cubicBezTo>
                    <a:cubicBezTo>
                      <a:pt x="0" y="1"/>
                      <a:pt x="1" y="2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20" name="Freeform 85"/>
              <p:cNvSpPr/>
              <p:nvPr/>
            </p:nvSpPr>
            <p:spPr bwMode="auto">
              <a:xfrm>
                <a:off x="9720263" y="2000251"/>
                <a:ext cx="3175" cy="0"/>
              </a:xfrm>
              <a:custGeom>
                <a:avLst/>
                <a:gdLst>
                  <a:gd name="T0" fmla="*/ 0 w 1"/>
                  <a:gd name="T1" fmla="*/ 0 w 1"/>
                  <a:gd name="T2" fmla="*/ 1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21" name="Freeform 86"/>
              <p:cNvSpPr/>
              <p:nvPr/>
            </p:nvSpPr>
            <p:spPr bwMode="auto">
              <a:xfrm>
                <a:off x="9772650" y="1879601"/>
                <a:ext cx="4762" cy="3175"/>
              </a:xfrm>
              <a:custGeom>
                <a:avLst/>
                <a:gdLst>
                  <a:gd name="T0" fmla="*/ 0 w 3"/>
                  <a:gd name="T1" fmla="*/ 0 h 2"/>
                  <a:gd name="T2" fmla="*/ 3 w 3"/>
                  <a:gd name="T3" fmla="*/ 2 h 2"/>
                  <a:gd name="T4" fmla="*/ 0 w 3"/>
                  <a:gd name="T5" fmla="*/ 0 h 2"/>
                  <a:gd name="T6" fmla="*/ 0 w 3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2">
                    <a:moveTo>
                      <a:pt x="0" y="0"/>
                    </a:moveTo>
                    <a:lnTo>
                      <a:pt x="3" y="2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22" name="Freeform 87"/>
              <p:cNvSpPr/>
              <p:nvPr/>
            </p:nvSpPr>
            <p:spPr bwMode="auto">
              <a:xfrm>
                <a:off x="9802813" y="1830388"/>
                <a:ext cx="3175" cy="3175"/>
              </a:xfrm>
              <a:custGeom>
                <a:avLst/>
                <a:gdLst>
                  <a:gd name="T0" fmla="*/ 0 w 1"/>
                  <a:gd name="T1" fmla="*/ 0 h 1"/>
                  <a:gd name="T2" fmla="*/ 1 w 1"/>
                  <a:gd name="T3" fmla="*/ 0 h 1"/>
                  <a:gd name="T4" fmla="*/ 0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1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23" name="Freeform 88"/>
              <p:cNvSpPr/>
              <p:nvPr/>
            </p:nvSpPr>
            <p:spPr bwMode="auto">
              <a:xfrm>
                <a:off x="9799638" y="1792288"/>
                <a:ext cx="3175" cy="4763"/>
              </a:xfrm>
              <a:custGeom>
                <a:avLst/>
                <a:gdLst>
                  <a:gd name="T0" fmla="*/ 2 w 2"/>
                  <a:gd name="T1" fmla="*/ 3 h 3"/>
                  <a:gd name="T2" fmla="*/ 2 w 2"/>
                  <a:gd name="T3" fmla="*/ 3 h 3"/>
                  <a:gd name="T4" fmla="*/ 0 w 2"/>
                  <a:gd name="T5" fmla="*/ 0 h 3"/>
                  <a:gd name="T6" fmla="*/ 2 w 2"/>
                  <a:gd name="T7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3">
                    <a:moveTo>
                      <a:pt x="2" y="3"/>
                    </a:moveTo>
                    <a:lnTo>
                      <a:pt x="2" y="3"/>
                    </a:lnTo>
                    <a:lnTo>
                      <a:pt x="0" y="0"/>
                    </a:lnTo>
                    <a:lnTo>
                      <a:pt x="2" y="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24" name="Freeform 89"/>
              <p:cNvSpPr/>
              <p:nvPr/>
            </p:nvSpPr>
            <p:spPr bwMode="auto">
              <a:xfrm>
                <a:off x="9937750" y="2360613"/>
                <a:ext cx="4762" cy="7938"/>
              </a:xfrm>
              <a:custGeom>
                <a:avLst/>
                <a:gdLst>
                  <a:gd name="T0" fmla="*/ 0 w 1"/>
                  <a:gd name="T1" fmla="*/ 0 h 2"/>
                  <a:gd name="T2" fmla="*/ 0 w 1"/>
                  <a:gd name="T3" fmla="*/ 1 h 2"/>
                  <a:gd name="T4" fmla="*/ 0 w 1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cubicBezTo>
                      <a:pt x="0" y="1"/>
                      <a:pt x="1" y="2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25" name="Freeform 90"/>
              <p:cNvSpPr/>
              <p:nvPr/>
            </p:nvSpPr>
            <p:spPr bwMode="auto">
              <a:xfrm>
                <a:off x="9945688" y="2259013"/>
                <a:ext cx="376237" cy="158750"/>
              </a:xfrm>
              <a:custGeom>
                <a:avLst/>
                <a:gdLst>
                  <a:gd name="T0" fmla="*/ 89 w 100"/>
                  <a:gd name="T1" fmla="*/ 12 h 42"/>
                  <a:gd name="T2" fmla="*/ 86 w 100"/>
                  <a:gd name="T3" fmla="*/ 13 h 42"/>
                  <a:gd name="T4" fmla="*/ 81 w 100"/>
                  <a:gd name="T5" fmla="*/ 19 h 42"/>
                  <a:gd name="T6" fmla="*/ 79 w 100"/>
                  <a:gd name="T7" fmla="*/ 19 h 42"/>
                  <a:gd name="T8" fmla="*/ 72 w 100"/>
                  <a:gd name="T9" fmla="*/ 19 h 42"/>
                  <a:gd name="T10" fmla="*/ 70 w 100"/>
                  <a:gd name="T11" fmla="*/ 19 h 42"/>
                  <a:gd name="T12" fmla="*/ 67 w 100"/>
                  <a:gd name="T13" fmla="*/ 22 h 42"/>
                  <a:gd name="T14" fmla="*/ 64 w 100"/>
                  <a:gd name="T15" fmla="*/ 22 h 42"/>
                  <a:gd name="T16" fmla="*/ 62 w 100"/>
                  <a:gd name="T17" fmla="*/ 21 h 42"/>
                  <a:gd name="T18" fmla="*/ 61 w 100"/>
                  <a:gd name="T19" fmla="*/ 23 h 42"/>
                  <a:gd name="T20" fmla="*/ 57 w 100"/>
                  <a:gd name="T21" fmla="*/ 26 h 42"/>
                  <a:gd name="T22" fmla="*/ 55 w 100"/>
                  <a:gd name="T23" fmla="*/ 26 h 42"/>
                  <a:gd name="T24" fmla="*/ 53 w 100"/>
                  <a:gd name="T25" fmla="*/ 29 h 42"/>
                  <a:gd name="T26" fmla="*/ 51 w 100"/>
                  <a:gd name="T27" fmla="*/ 28 h 42"/>
                  <a:gd name="T28" fmla="*/ 48 w 100"/>
                  <a:gd name="T29" fmla="*/ 29 h 42"/>
                  <a:gd name="T30" fmla="*/ 44 w 100"/>
                  <a:gd name="T31" fmla="*/ 28 h 42"/>
                  <a:gd name="T32" fmla="*/ 42 w 100"/>
                  <a:gd name="T33" fmla="*/ 30 h 42"/>
                  <a:gd name="T34" fmla="*/ 41 w 100"/>
                  <a:gd name="T35" fmla="*/ 28 h 42"/>
                  <a:gd name="T36" fmla="*/ 39 w 100"/>
                  <a:gd name="T37" fmla="*/ 30 h 42"/>
                  <a:gd name="T38" fmla="*/ 39 w 100"/>
                  <a:gd name="T39" fmla="*/ 30 h 42"/>
                  <a:gd name="T40" fmla="*/ 37 w 100"/>
                  <a:gd name="T41" fmla="*/ 31 h 42"/>
                  <a:gd name="T42" fmla="*/ 32 w 100"/>
                  <a:gd name="T43" fmla="*/ 32 h 42"/>
                  <a:gd name="T44" fmla="*/ 30 w 100"/>
                  <a:gd name="T45" fmla="*/ 33 h 42"/>
                  <a:gd name="T46" fmla="*/ 28 w 100"/>
                  <a:gd name="T47" fmla="*/ 33 h 42"/>
                  <a:gd name="T48" fmla="*/ 24 w 100"/>
                  <a:gd name="T49" fmla="*/ 34 h 42"/>
                  <a:gd name="T50" fmla="*/ 22 w 100"/>
                  <a:gd name="T51" fmla="*/ 29 h 42"/>
                  <a:gd name="T52" fmla="*/ 22 w 100"/>
                  <a:gd name="T53" fmla="*/ 34 h 42"/>
                  <a:gd name="T54" fmla="*/ 21 w 100"/>
                  <a:gd name="T55" fmla="*/ 39 h 42"/>
                  <a:gd name="T56" fmla="*/ 19 w 100"/>
                  <a:gd name="T57" fmla="*/ 37 h 42"/>
                  <a:gd name="T58" fmla="*/ 19 w 100"/>
                  <a:gd name="T59" fmla="*/ 40 h 42"/>
                  <a:gd name="T60" fmla="*/ 17 w 100"/>
                  <a:gd name="T61" fmla="*/ 38 h 42"/>
                  <a:gd name="T62" fmla="*/ 15 w 100"/>
                  <a:gd name="T63" fmla="*/ 34 h 42"/>
                  <a:gd name="T64" fmla="*/ 14 w 100"/>
                  <a:gd name="T65" fmla="*/ 39 h 42"/>
                  <a:gd name="T66" fmla="*/ 13 w 100"/>
                  <a:gd name="T67" fmla="*/ 37 h 42"/>
                  <a:gd name="T68" fmla="*/ 12 w 100"/>
                  <a:gd name="T69" fmla="*/ 39 h 42"/>
                  <a:gd name="T70" fmla="*/ 11 w 100"/>
                  <a:gd name="T71" fmla="*/ 40 h 42"/>
                  <a:gd name="T72" fmla="*/ 10 w 100"/>
                  <a:gd name="T73" fmla="*/ 34 h 42"/>
                  <a:gd name="T74" fmla="*/ 8 w 100"/>
                  <a:gd name="T75" fmla="*/ 38 h 42"/>
                  <a:gd name="T76" fmla="*/ 3 w 100"/>
                  <a:gd name="T77" fmla="*/ 32 h 42"/>
                  <a:gd name="T78" fmla="*/ 2 w 100"/>
                  <a:gd name="T79" fmla="*/ 31 h 42"/>
                  <a:gd name="T80" fmla="*/ 0 w 100"/>
                  <a:gd name="T81" fmla="*/ 31 h 42"/>
                  <a:gd name="T82" fmla="*/ 0 w 100"/>
                  <a:gd name="T83" fmla="*/ 28 h 42"/>
                  <a:gd name="T84" fmla="*/ 3 w 100"/>
                  <a:gd name="T85" fmla="*/ 30 h 42"/>
                  <a:gd name="T86" fmla="*/ 6 w 100"/>
                  <a:gd name="T87" fmla="*/ 25 h 42"/>
                  <a:gd name="T88" fmla="*/ 13 w 100"/>
                  <a:gd name="T89" fmla="*/ 21 h 42"/>
                  <a:gd name="T90" fmla="*/ 21 w 100"/>
                  <a:gd name="T91" fmla="*/ 18 h 42"/>
                  <a:gd name="T92" fmla="*/ 27 w 100"/>
                  <a:gd name="T93" fmla="*/ 16 h 42"/>
                  <a:gd name="T94" fmla="*/ 32 w 100"/>
                  <a:gd name="T95" fmla="*/ 14 h 42"/>
                  <a:gd name="T96" fmla="*/ 42 w 100"/>
                  <a:gd name="T97" fmla="*/ 14 h 42"/>
                  <a:gd name="T98" fmla="*/ 47 w 100"/>
                  <a:gd name="T99" fmla="*/ 15 h 42"/>
                  <a:gd name="T100" fmla="*/ 54 w 100"/>
                  <a:gd name="T101" fmla="*/ 15 h 42"/>
                  <a:gd name="T102" fmla="*/ 75 w 100"/>
                  <a:gd name="T103" fmla="*/ 5 h 42"/>
                  <a:gd name="T104" fmla="*/ 80 w 100"/>
                  <a:gd name="T105" fmla="*/ 4 h 42"/>
                  <a:gd name="T106" fmla="*/ 99 w 100"/>
                  <a:gd name="T107" fmla="*/ 9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00" h="42">
                    <a:moveTo>
                      <a:pt x="99" y="9"/>
                    </a:moveTo>
                    <a:cubicBezTo>
                      <a:pt x="99" y="14"/>
                      <a:pt x="96" y="10"/>
                      <a:pt x="96" y="13"/>
                    </a:cubicBezTo>
                    <a:cubicBezTo>
                      <a:pt x="96" y="13"/>
                      <a:pt x="95" y="10"/>
                      <a:pt x="95" y="11"/>
                    </a:cubicBezTo>
                    <a:cubicBezTo>
                      <a:pt x="95" y="15"/>
                      <a:pt x="92" y="13"/>
                      <a:pt x="90" y="11"/>
                    </a:cubicBezTo>
                    <a:cubicBezTo>
                      <a:pt x="90" y="10"/>
                      <a:pt x="90" y="10"/>
                      <a:pt x="90" y="10"/>
                    </a:cubicBezTo>
                    <a:cubicBezTo>
                      <a:pt x="89" y="10"/>
                      <a:pt x="90" y="12"/>
                      <a:pt x="89" y="12"/>
                    </a:cubicBezTo>
                    <a:cubicBezTo>
                      <a:pt x="89" y="11"/>
                      <a:pt x="89" y="11"/>
                      <a:pt x="89" y="11"/>
                    </a:cubicBezTo>
                    <a:cubicBezTo>
                      <a:pt x="89" y="12"/>
                      <a:pt x="89" y="11"/>
                      <a:pt x="89" y="12"/>
                    </a:cubicBezTo>
                    <a:cubicBezTo>
                      <a:pt x="88" y="12"/>
                      <a:pt x="88" y="11"/>
                      <a:pt x="88" y="10"/>
                    </a:cubicBezTo>
                    <a:cubicBezTo>
                      <a:pt x="88" y="12"/>
                      <a:pt x="88" y="12"/>
                      <a:pt x="88" y="12"/>
                    </a:cubicBezTo>
                    <a:cubicBezTo>
                      <a:pt x="88" y="16"/>
                      <a:pt x="87" y="12"/>
                      <a:pt x="87" y="14"/>
                    </a:cubicBezTo>
                    <a:cubicBezTo>
                      <a:pt x="86" y="13"/>
                      <a:pt x="86" y="13"/>
                      <a:pt x="86" y="13"/>
                    </a:cubicBezTo>
                    <a:cubicBezTo>
                      <a:pt x="86" y="16"/>
                      <a:pt x="84" y="15"/>
                      <a:pt x="83" y="17"/>
                    </a:cubicBezTo>
                    <a:cubicBezTo>
                      <a:pt x="83" y="14"/>
                      <a:pt x="83" y="14"/>
                      <a:pt x="83" y="14"/>
                    </a:cubicBezTo>
                    <a:cubicBezTo>
                      <a:pt x="83" y="16"/>
                      <a:pt x="83" y="17"/>
                      <a:pt x="83" y="17"/>
                    </a:cubicBezTo>
                    <a:cubicBezTo>
                      <a:pt x="82" y="15"/>
                      <a:pt x="82" y="19"/>
                      <a:pt x="82" y="18"/>
                    </a:cubicBezTo>
                    <a:cubicBezTo>
                      <a:pt x="82" y="17"/>
                      <a:pt x="82" y="17"/>
                      <a:pt x="82" y="17"/>
                    </a:cubicBezTo>
                    <a:cubicBezTo>
                      <a:pt x="82" y="19"/>
                      <a:pt x="81" y="16"/>
                      <a:pt x="81" y="19"/>
                    </a:cubicBezTo>
                    <a:cubicBezTo>
                      <a:pt x="81" y="17"/>
                      <a:pt x="81" y="17"/>
                      <a:pt x="81" y="17"/>
                    </a:cubicBezTo>
                    <a:cubicBezTo>
                      <a:pt x="81" y="20"/>
                      <a:pt x="80" y="16"/>
                      <a:pt x="80" y="18"/>
                    </a:cubicBezTo>
                    <a:cubicBezTo>
                      <a:pt x="80" y="18"/>
                      <a:pt x="80" y="18"/>
                      <a:pt x="80" y="18"/>
                    </a:cubicBezTo>
                    <a:cubicBezTo>
                      <a:pt x="80" y="19"/>
                      <a:pt x="80" y="17"/>
                      <a:pt x="80" y="18"/>
                    </a:cubicBezTo>
                    <a:cubicBezTo>
                      <a:pt x="80" y="18"/>
                      <a:pt x="80" y="18"/>
                      <a:pt x="80" y="18"/>
                    </a:cubicBezTo>
                    <a:cubicBezTo>
                      <a:pt x="79" y="18"/>
                      <a:pt x="79" y="17"/>
                      <a:pt x="79" y="19"/>
                    </a:cubicBezTo>
                    <a:cubicBezTo>
                      <a:pt x="79" y="18"/>
                      <a:pt x="80" y="18"/>
                      <a:pt x="79" y="16"/>
                    </a:cubicBezTo>
                    <a:cubicBezTo>
                      <a:pt x="78" y="18"/>
                      <a:pt x="76" y="18"/>
                      <a:pt x="74" y="19"/>
                    </a:cubicBezTo>
                    <a:cubicBezTo>
                      <a:pt x="74" y="17"/>
                      <a:pt x="74" y="17"/>
                      <a:pt x="74" y="17"/>
                    </a:cubicBezTo>
                    <a:cubicBezTo>
                      <a:pt x="74" y="17"/>
                      <a:pt x="73" y="18"/>
                      <a:pt x="73" y="19"/>
                    </a:cubicBezTo>
                    <a:cubicBezTo>
                      <a:pt x="73" y="18"/>
                      <a:pt x="73" y="18"/>
                      <a:pt x="73" y="18"/>
                    </a:cubicBezTo>
                    <a:cubicBezTo>
                      <a:pt x="72" y="17"/>
                      <a:pt x="73" y="20"/>
                      <a:pt x="72" y="19"/>
                    </a:cubicBezTo>
                    <a:cubicBezTo>
                      <a:pt x="72" y="17"/>
                      <a:pt x="72" y="17"/>
                      <a:pt x="72" y="17"/>
                    </a:cubicBezTo>
                    <a:cubicBezTo>
                      <a:pt x="72" y="19"/>
                      <a:pt x="72" y="18"/>
                      <a:pt x="71" y="19"/>
                    </a:cubicBezTo>
                    <a:cubicBezTo>
                      <a:pt x="71" y="19"/>
                      <a:pt x="71" y="18"/>
                      <a:pt x="71" y="18"/>
                    </a:cubicBezTo>
                    <a:cubicBezTo>
                      <a:pt x="71" y="20"/>
                      <a:pt x="71" y="18"/>
                      <a:pt x="71" y="19"/>
                    </a:cubicBezTo>
                    <a:cubicBezTo>
                      <a:pt x="70" y="18"/>
                      <a:pt x="70" y="18"/>
                      <a:pt x="70" y="18"/>
                    </a:cubicBezTo>
                    <a:cubicBezTo>
                      <a:pt x="70" y="16"/>
                      <a:pt x="71" y="20"/>
                      <a:pt x="70" y="19"/>
                    </a:cubicBezTo>
                    <a:cubicBezTo>
                      <a:pt x="70" y="18"/>
                      <a:pt x="70" y="18"/>
                      <a:pt x="70" y="18"/>
                    </a:cubicBezTo>
                    <a:cubicBezTo>
                      <a:pt x="70" y="20"/>
                      <a:pt x="69" y="19"/>
                      <a:pt x="69" y="20"/>
                    </a:cubicBezTo>
                    <a:cubicBezTo>
                      <a:pt x="69" y="20"/>
                      <a:pt x="69" y="20"/>
                      <a:pt x="69" y="20"/>
                    </a:cubicBezTo>
                    <a:cubicBezTo>
                      <a:pt x="68" y="20"/>
                      <a:pt x="68" y="20"/>
                      <a:pt x="68" y="21"/>
                    </a:cubicBezTo>
                    <a:cubicBezTo>
                      <a:pt x="67" y="20"/>
                      <a:pt x="67" y="18"/>
                      <a:pt x="67" y="18"/>
                    </a:cubicBezTo>
                    <a:cubicBezTo>
                      <a:pt x="67" y="21"/>
                      <a:pt x="66" y="19"/>
                      <a:pt x="67" y="22"/>
                    </a:cubicBezTo>
                    <a:cubicBezTo>
                      <a:pt x="66" y="22"/>
                      <a:pt x="66" y="21"/>
                      <a:pt x="66" y="22"/>
                    </a:cubicBezTo>
                    <a:cubicBezTo>
                      <a:pt x="66" y="21"/>
                      <a:pt x="65" y="19"/>
                      <a:pt x="65" y="19"/>
                    </a:cubicBezTo>
                    <a:cubicBezTo>
                      <a:pt x="65" y="17"/>
                      <a:pt x="65" y="17"/>
                      <a:pt x="65" y="17"/>
                    </a:cubicBezTo>
                    <a:cubicBezTo>
                      <a:pt x="64" y="17"/>
                      <a:pt x="65" y="18"/>
                      <a:pt x="65" y="17"/>
                    </a:cubicBezTo>
                    <a:cubicBezTo>
                      <a:pt x="64" y="17"/>
                      <a:pt x="64" y="18"/>
                      <a:pt x="64" y="17"/>
                    </a:cubicBezTo>
                    <a:cubicBezTo>
                      <a:pt x="64" y="19"/>
                      <a:pt x="64" y="21"/>
                      <a:pt x="64" y="22"/>
                    </a:cubicBezTo>
                    <a:cubicBezTo>
                      <a:pt x="64" y="21"/>
                      <a:pt x="63" y="19"/>
                      <a:pt x="63" y="19"/>
                    </a:cubicBezTo>
                    <a:cubicBezTo>
                      <a:pt x="63" y="23"/>
                      <a:pt x="63" y="23"/>
                      <a:pt x="63" y="23"/>
                    </a:cubicBezTo>
                    <a:cubicBezTo>
                      <a:pt x="63" y="23"/>
                      <a:pt x="63" y="22"/>
                      <a:pt x="63" y="22"/>
                    </a:cubicBezTo>
                    <a:cubicBezTo>
                      <a:pt x="63" y="24"/>
                      <a:pt x="63" y="24"/>
                      <a:pt x="63" y="24"/>
                    </a:cubicBezTo>
                    <a:cubicBezTo>
                      <a:pt x="63" y="23"/>
                      <a:pt x="62" y="24"/>
                      <a:pt x="62" y="22"/>
                    </a:cubicBezTo>
                    <a:cubicBezTo>
                      <a:pt x="62" y="21"/>
                      <a:pt x="62" y="22"/>
                      <a:pt x="62" y="21"/>
                    </a:cubicBezTo>
                    <a:cubicBezTo>
                      <a:pt x="61" y="21"/>
                      <a:pt x="61" y="22"/>
                      <a:pt x="61" y="22"/>
                    </a:cubicBezTo>
                    <a:cubicBezTo>
                      <a:pt x="61" y="22"/>
                      <a:pt x="61" y="22"/>
                      <a:pt x="61" y="22"/>
                    </a:cubicBezTo>
                    <a:cubicBezTo>
                      <a:pt x="61" y="21"/>
                      <a:pt x="61" y="23"/>
                      <a:pt x="61" y="24"/>
                    </a:cubicBezTo>
                    <a:cubicBezTo>
                      <a:pt x="61" y="24"/>
                      <a:pt x="61" y="22"/>
                      <a:pt x="61" y="23"/>
                    </a:cubicBezTo>
                    <a:cubicBezTo>
                      <a:pt x="61" y="24"/>
                      <a:pt x="61" y="25"/>
                      <a:pt x="61" y="25"/>
                    </a:cubicBezTo>
                    <a:cubicBezTo>
                      <a:pt x="61" y="23"/>
                      <a:pt x="61" y="23"/>
                      <a:pt x="61" y="23"/>
                    </a:cubicBezTo>
                    <a:cubicBezTo>
                      <a:pt x="60" y="25"/>
                      <a:pt x="60" y="26"/>
                      <a:pt x="60" y="26"/>
                    </a:cubicBezTo>
                    <a:cubicBezTo>
                      <a:pt x="60" y="28"/>
                      <a:pt x="60" y="25"/>
                      <a:pt x="60" y="25"/>
                    </a:cubicBezTo>
                    <a:cubicBezTo>
                      <a:pt x="59" y="24"/>
                      <a:pt x="59" y="27"/>
                      <a:pt x="58" y="25"/>
                    </a:cubicBezTo>
                    <a:cubicBezTo>
                      <a:pt x="58" y="25"/>
                      <a:pt x="58" y="27"/>
                      <a:pt x="58" y="27"/>
                    </a:cubicBezTo>
                    <a:cubicBezTo>
                      <a:pt x="58" y="26"/>
                      <a:pt x="58" y="25"/>
                      <a:pt x="58" y="26"/>
                    </a:cubicBezTo>
                    <a:cubicBezTo>
                      <a:pt x="58" y="25"/>
                      <a:pt x="58" y="26"/>
                      <a:pt x="57" y="26"/>
                    </a:cubicBezTo>
                    <a:cubicBezTo>
                      <a:pt x="57" y="27"/>
                      <a:pt x="57" y="26"/>
                      <a:pt x="57" y="26"/>
                    </a:cubicBezTo>
                    <a:cubicBezTo>
                      <a:pt x="57" y="26"/>
                      <a:pt x="56" y="28"/>
                      <a:pt x="56" y="27"/>
                    </a:cubicBezTo>
                    <a:cubicBezTo>
                      <a:pt x="56" y="27"/>
                      <a:pt x="56" y="29"/>
                      <a:pt x="55" y="29"/>
                    </a:cubicBezTo>
                    <a:cubicBezTo>
                      <a:pt x="55" y="28"/>
                      <a:pt x="55" y="28"/>
                      <a:pt x="55" y="28"/>
                    </a:cubicBezTo>
                    <a:cubicBezTo>
                      <a:pt x="55" y="27"/>
                      <a:pt x="55" y="28"/>
                      <a:pt x="55" y="27"/>
                    </a:cubicBezTo>
                    <a:cubicBezTo>
                      <a:pt x="55" y="28"/>
                      <a:pt x="55" y="25"/>
                      <a:pt x="55" y="26"/>
                    </a:cubicBezTo>
                    <a:cubicBezTo>
                      <a:pt x="55" y="25"/>
                      <a:pt x="55" y="29"/>
                      <a:pt x="55" y="27"/>
                    </a:cubicBezTo>
                    <a:cubicBezTo>
                      <a:pt x="55" y="27"/>
                      <a:pt x="55" y="28"/>
                      <a:pt x="54" y="27"/>
                    </a:cubicBezTo>
                    <a:cubicBezTo>
                      <a:pt x="54" y="27"/>
                      <a:pt x="54" y="25"/>
                      <a:pt x="54" y="25"/>
                    </a:cubicBezTo>
                    <a:cubicBezTo>
                      <a:pt x="53" y="26"/>
                      <a:pt x="54" y="26"/>
                      <a:pt x="54" y="27"/>
                    </a:cubicBezTo>
                    <a:cubicBezTo>
                      <a:pt x="53" y="27"/>
                      <a:pt x="53" y="27"/>
                      <a:pt x="53" y="27"/>
                    </a:cubicBezTo>
                    <a:cubicBezTo>
                      <a:pt x="54" y="29"/>
                      <a:pt x="53" y="27"/>
                      <a:pt x="53" y="29"/>
                    </a:cubicBezTo>
                    <a:cubicBezTo>
                      <a:pt x="53" y="28"/>
                      <a:pt x="53" y="29"/>
                      <a:pt x="53" y="27"/>
                    </a:cubicBezTo>
                    <a:cubicBezTo>
                      <a:pt x="52" y="25"/>
                      <a:pt x="52" y="25"/>
                      <a:pt x="52" y="25"/>
                    </a:cubicBezTo>
                    <a:cubicBezTo>
                      <a:pt x="52" y="26"/>
                      <a:pt x="52" y="27"/>
                      <a:pt x="52" y="28"/>
                    </a:cubicBezTo>
                    <a:cubicBezTo>
                      <a:pt x="52" y="27"/>
                      <a:pt x="52" y="27"/>
                      <a:pt x="52" y="27"/>
                    </a:cubicBezTo>
                    <a:cubicBezTo>
                      <a:pt x="53" y="30"/>
                      <a:pt x="52" y="27"/>
                      <a:pt x="52" y="29"/>
                    </a:cubicBezTo>
                    <a:cubicBezTo>
                      <a:pt x="51" y="28"/>
                      <a:pt x="51" y="29"/>
                      <a:pt x="51" y="28"/>
                    </a:cubicBezTo>
                    <a:cubicBezTo>
                      <a:pt x="50" y="29"/>
                      <a:pt x="50" y="30"/>
                      <a:pt x="50" y="29"/>
                    </a:cubicBezTo>
                    <a:cubicBezTo>
                      <a:pt x="50" y="29"/>
                      <a:pt x="50" y="29"/>
                      <a:pt x="50" y="28"/>
                    </a:cubicBezTo>
                    <a:cubicBezTo>
                      <a:pt x="50" y="27"/>
                      <a:pt x="50" y="28"/>
                      <a:pt x="50" y="29"/>
                    </a:cubicBezTo>
                    <a:cubicBezTo>
                      <a:pt x="50" y="28"/>
                      <a:pt x="49" y="27"/>
                      <a:pt x="48" y="26"/>
                    </a:cubicBezTo>
                    <a:cubicBezTo>
                      <a:pt x="48" y="27"/>
                      <a:pt x="49" y="28"/>
                      <a:pt x="49" y="29"/>
                    </a:cubicBezTo>
                    <a:cubicBezTo>
                      <a:pt x="48" y="27"/>
                      <a:pt x="48" y="31"/>
                      <a:pt x="48" y="29"/>
                    </a:cubicBezTo>
                    <a:cubicBezTo>
                      <a:pt x="48" y="28"/>
                      <a:pt x="48" y="27"/>
                      <a:pt x="47" y="27"/>
                    </a:cubicBezTo>
                    <a:cubicBezTo>
                      <a:pt x="47" y="24"/>
                      <a:pt x="47" y="29"/>
                      <a:pt x="47" y="28"/>
                    </a:cubicBezTo>
                    <a:cubicBezTo>
                      <a:pt x="47" y="30"/>
                      <a:pt x="47" y="30"/>
                      <a:pt x="47" y="30"/>
                    </a:cubicBezTo>
                    <a:cubicBezTo>
                      <a:pt x="47" y="29"/>
                      <a:pt x="47" y="31"/>
                      <a:pt x="46" y="29"/>
                    </a:cubicBezTo>
                    <a:cubicBezTo>
                      <a:pt x="46" y="30"/>
                      <a:pt x="46" y="28"/>
                      <a:pt x="46" y="30"/>
                    </a:cubicBezTo>
                    <a:cubicBezTo>
                      <a:pt x="45" y="29"/>
                      <a:pt x="45" y="32"/>
                      <a:pt x="44" y="28"/>
                    </a:cubicBezTo>
                    <a:cubicBezTo>
                      <a:pt x="44" y="28"/>
                      <a:pt x="43" y="28"/>
                      <a:pt x="44" y="29"/>
                    </a:cubicBezTo>
                    <a:cubicBezTo>
                      <a:pt x="44" y="30"/>
                      <a:pt x="44" y="28"/>
                      <a:pt x="44" y="29"/>
                    </a:cubicBezTo>
                    <a:cubicBezTo>
                      <a:pt x="44" y="29"/>
                      <a:pt x="44" y="30"/>
                      <a:pt x="44" y="30"/>
                    </a:cubicBezTo>
                    <a:cubicBezTo>
                      <a:pt x="44" y="30"/>
                      <a:pt x="43" y="30"/>
                      <a:pt x="43" y="28"/>
                    </a:cubicBezTo>
                    <a:cubicBezTo>
                      <a:pt x="43" y="26"/>
                      <a:pt x="43" y="31"/>
                      <a:pt x="43" y="31"/>
                    </a:cubicBezTo>
                    <a:cubicBezTo>
                      <a:pt x="43" y="30"/>
                      <a:pt x="42" y="29"/>
                      <a:pt x="42" y="30"/>
                    </a:cubicBezTo>
                    <a:cubicBezTo>
                      <a:pt x="42" y="31"/>
                      <a:pt x="42" y="31"/>
                      <a:pt x="42" y="31"/>
                    </a:cubicBezTo>
                    <a:cubicBezTo>
                      <a:pt x="42" y="31"/>
                      <a:pt x="42" y="29"/>
                      <a:pt x="41" y="28"/>
                    </a:cubicBezTo>
                    <a:cubicBezTo>
                      <a:pt x="41" y="28"/>
                      <a:pt x="41" y="28"/>
                      <a:pt x="41" y="29"/>
                    </a:cubicBezTo>
                    <a:cubicBezTo>
                      <a:pt x="41" y="27"/>
                      <a:pt x="41" y="27"/>
                      <a:pt x="41" y="27"/>
                    </a:cubicBezTo>
                    <a:cubicBezTo>
                      <a:pt x="41" y="29"/>
                      <a:pt x="41" y="28"/>
                      <a:pt x="40" y="29"/>
                    </a:cubicBezTo>
                    <a:cubicBezTo>
                      <a:pt x="41" y="28"/>
                      <a:pt x="41" y="28"/>
                      <a:pt x="41" y="28"/>
                    </a:cubicBezTo>
                    <a:cubicBezTo>
                      <a:pt x="40" y="28"/>
                      <a:pt x="40" y="28"/>
                      <a:pt x="40" y="28"/>
                    </a:cubicBezTo>
                    <a:cubicBezTo>
                      <a:pt x="40" y="29"/>
                      <a:pt x="41" y="30"/>
                      <a:pt x="41" y="30"/>
                    </a:cubicBezTo>
                    <a:cubicBezTo>
                      <a:pt x="41" y="30"/>
                      <a:pt x="41" y="30"/>
                      <a:pt x="41" y="31"/>
                    </a:cubicBezTo>
                    <a:cubicBezTo>
                      <a:pt x="40" y="30"/>
                      <a:pt x="40" y="30"/>
                      <a:pt x="40" y="30"/>
                    </a:cubicBezTo>
                    <a:cubicBezTo>
                      <a:pt x="40" y="30"/>
                      <a:pt x="40" y="31"/>
                      <a:pt x="40" y="31"/>
                    </a:cubicBezTo>
                    <a:cubicBezTo>
                      <a:pt x="40" y="31"/>
                      <a:pt x="40" y="31"/>
                      <a:pt x="39" y="30"/>
                    </a:cubicBezTo>
                    <a:cubicBezTo>
                      <a:pt x="40" y="30"/>
                      <a:pt x="40" y="31"/>
                      <a:pt x="40" y="30"/>
                    </a:cubicBezTo>
                    <a:cubicBezTo>
                      <a:pt x="40" y="30"/>
                      <a:pt x="39" y="28"/>
                      <a:pt x="39" y="29"/>
                    </a:cubicBezTo>
                    <a:cubicBezTo>
                      <a:pt x="39" y="30"/>
                      <a:pt x="40" y="32"/>
                      <a:pt x="39" y="31"/>
                    </a:cubicBezTo>
                    <a:cubicBezTo>
                      <a:pt x="39" y="30"/>
                      <a:pt x="39" y="30"/>
                      <a:pt x="39" y="30"/>
                    </a:cubicBezTo>
                    <a:cubicBezTo>
                      <a:pt x="39" y="29"/>
                      <a:pt x="39" y="29"/>
                      <a:pt x="39" y="29"/>
                    </a:cubicBezTo>
                    <a:cubicBezTo>
                      <a:pt x="39" y="30"/>
                      <a:pt x="39" y="30"/>
                      <a:pt x="39" y="30"/>
                    </a:cubicBezTo>
                    <a:cubicBezTo>
                      <a:pt x="39" y="30"/>
                      <a:pt x="39" y="30"/>
                      <a:pt x="39" y="30"/>
                    </a:cubicBezTo>
                    <a:cubicBezTo>
                      <a:pt x="39" y="31"/>
                      <a:pt x="38" y="30"/>
                      <a:pt x="39" y="32"/>
                    </a:cubicBezTo>
                    <a:cubicBezTo>
                      <a:pt x="38" y="32"/>
                      <a:pt x="38" y="31"/>
                      <a:pt x="38" y="31"/>
                    </a:cubicBezTo>
                    <a:cubicBezTo>
                      <a:pt x="38" y="31"/>
                      <a:pt x="38" y="31"/>
                      <a:pt x="38" y="31"/>
                    </a:cubicBezTo>
                    <a:cubicBezTo>
                      <a:pt x="37" y="30"/>
                      <a:pt x="37" y="31"/>
                      <a:pt x="37" y="32"/>
                    </a:cubicBezTo>
                    <a:cubicBezTo>
                      <a:pt x="37" y="31"/>
                      <a:pt x="37" y="31"/>
                      <a:pt x="37" y="31"/>
                    </a:cubicBezTo>
                    <a:cubicBezTo>
                      <a:pt x="37" y="31"/>
                      <a:pt x="37" y="31"/>
                      <a:pt x="37" y="32"/>
                    </a:cubicBezTo>
                    <a:cubicBezTo>
                      <a:pt x="36" y="31"/>
                      <a:pt x="36" y="27"/>
                      <a:pt x="36" y="29"/>
                    </a:cubicBezTo>
                    <a:cubicBezTo>
                      <a:pt x="36" y="29"/>
                      <a:pt x="36" y="31"/>
                      <a:pt x="36" y="32"/>
                    </a:cubicBezTo>
                    <a:cubicBezTo>
                      <a:pt x="35" y="32"/>
                      <a:pt x="35" y="34"/>
                      <a:pt x="34" y="32"/>
                    </a:cubicBezTo>
                    <a:cubicBezTo>
                      <a:pt x="34" y="33"/>
                      <a:pt x="34" y="33"/>
                      <a:pt x="34" y="33"/>
                    </a:cubicBezTo>
                    <a:cubicBezTo>
                      <a:pt x="34" y="33"/>
                      <a:pt x="33" y="35"/>
                      <a:pt x="32" y="32"/>
                    </a:cubicBezTo>
                    <a:cubicBezTo>
                      <a:pt x="32" y="32"/>
                      <a:pt x="32" y="31"/>
                      <a:pt x="32" y="30"/>
                    </a:cubicBezTo>
                    <a:cubicBezTo>
                      <a:pt x="32" y="31"/>
                      <a:pt x="31" y="29"/>
                      <a:pt x="32" y="31"/>
                    </a:cubicBezTo>
                    <a:cubicBezTo>
                      <a:pt x="32" y="32"/>
                      <a:pt x="32" y="33"/>
                      <a:pt x="32" y="33"/>
                    </a:cubicBezTo>
                    <a:cubicBezTo>
                      <a:pt x="32" y="34"/>
                      <a:pt x="31" y="34"/>
                      <a:pt x="31" y="33"/>
                    </a:cubicBezTo>
                    <a:cubicBezTo>
                      <a:pt x="31" y="34"/>
                      <a:pt x="31" y="34"/>
                      <a:pt x="31" y="34"/>
                    </a:cubicBezTo>
                    <a:cubicBezTo>
                      <a:pt x="31" y="32"/>
                      <a:pt x="30" y="32"/>
                      <a:pt x="30" y="33"/>
                    </a:cubicBezTo>
                    <a:cubicBezTo>
                      <a:pt x="30" y="34"/>
                      <a:pt x="30" y="34"/>
                      <a:pt x="30" y="34"/>
                    </a:cubicBezTo>
                    <a:cubicBezTo>
                      <a:pt x="30" y="33"/>
                      <a:pt x="30" y="33"/>
                      <a:pt x="30" y="33"/>
                    </a:cubicBezTo>
                    <a:cubicBezTo>
                      <a:pt x="30" y="33"/>
                      <a:pt x="30" y="35"/>
                      <a:pt x="30" y="34"/>
                    </a:cubicBezTo>
                    <a:cubicBezTo>
                      <a:pt x="30" y="33"/>
                      <a:pt x="30" y="33"/>
                      <a:pt x="30" y="33"/>
                    </a:cubicBezTo>
                    <a:cubicBezTo>
                      <a:pt x="29" y="34"/>
                      <a:pt x="29" y="36"/>
                      <a:pt x="29" y="35"/>
                    </a:cubicBezTo>
                    <a:cubicBezTo>
                      <a:pt x="28" y="33"/>
                      <a:pt x="28" y="33"/>
                      <a:pt x="28" y="33"/>
                    </a:cubicBezTo>
                    <a:cubicBezTo>
                      <a:pt x="28" y="33"/>
                      <a:pt x="28" y="34"/>
                      <a:pt x="29" y="35"/>
                    </a:cubicBezTo>
                    <a:cubicBezTo>
                      <a:pt x="28" y="34"/>
                      <a:pt x="28" y="34"/>
                      <a:pt x="27" y="32"/>
                    </a:cubicBezTo>
                    <a:cubicBezTo>
                      <a:pt x="27" y="36"/>
                      <a:pt x="26" y="37"/>
                      <a:pt x="25" y="36"/>
                    </a:cubicBezTo>
                    <a:cubicBezTo>
                      <a:pt x="25" y="36"/>
                      <a:pt x="25" y="36"/>
                      <a:pt x="25" y="36"/>
                    </a:cubicBezTo>
                    <a:cubicBezTo>
                      <a:pt x="24" y="35"/>
                      <a:pt x="25" y="37"/>
                      <a:pt x="25" y="37"/>
                    </a:cubicBezTo>
                    <a:cubicBezTo>
                      <a:pt x="24" y="34"/>
                      <a:pt x="24" y="34"/>
                      <a:pt x="24" y="34"/>
                    </a:cubicBezTo>
                    <a:cubicBezTo>
                      <a:pt x="24" y="33"/>
                      <a:pt x="24" y="35"/>
                      <a:pt x="24" y="36"/>
                    </a:cubicBezTo>
                    <a:cubicBezTo>
                      <a:pt x="24" y="37"/>
                      <a:pt x="24" y="35"/>
                      <a:pt x="24" y="36"/>
                    </a:cubicBezTo>
                    <a:cubicBezTo>
                      <a:pt x="24" y="37"/>
                      <a:pt x="23" y="36"/>
                      <a:pt x="24" y="37"/>
                    </a:cubicBezTo>
                    <a:cubicBezTo>
                      <a:pt x="23" y="37"/>
                      <a:pt x="23" y="35"/>
                      <a:pt x="23" y="35"/>
                    </a:cubicBezTo>
                    <a:cubicBezTo>
                      <a:pt x="23" y="36"/>
                      <a:pt x="23" y="36"/>
                      <a:pt x="23" y="36"/>
                    </a:cubicBezTo>
                    <a:cubicBezTo>
                      <a:pt x="22" y="34"/>
                      <a:pt x="23" y="32"/>
                      <a:pt x="22" y="29"/>
                    </a:cubicBezTo>
                    <a:cubicBezTo>
                      <a:pt x="22" y="30"/>
                      <a:pt x="22" y="30"/>
                      <a:pt x="22" y="30"/>
                    </a:cubicBezTo>
                    <a:cubicBezTo>
                      <a:pt x="22" y="28"/>
                      <a:pt x="22" y="28"/>
                      <a:pt x="22" y="27"/>
                    </a:cubicBezTo>
                    <a:cubicBezTo>
                      <a:pt x="22" y="28"/>
                      <a:pt x="22" y="30"/>
                      <a:pt x="22" y="31"/>
                    </a:cubicBezTo>
                    <a:cubicBezTo>
                      <a:pt x="22" y="32"/>
                      <a:pt x="23" y="35"/>
                      <a:pt x="22" y="35"/>
                    </a:cubicBezTo>
                    <a:cubicBezTo>
                      <a:pt x="22" y="34"/>
                      <a:pt x="23" y="35"/>
                      <a:pt x="22" y="34"/>
                    </a:cubicBezTo>
                    <a:cubicBezTo>
                      <a:pt x="22" y="32"/>
                      <a:pt x="22" y="34"/>
                      <a:pt x="22" y="34"/>
                    </a:cubicBezTo>
                    <a:cubicBezTo>
                      <a:pt x="22" y="35"/>
                      <a:pt x="22" y="36"/>
                      <a:pt x="22" y="37"/>
                    </a:cubicBezTo>
                    <a:cubicBezTo>
                      <a:pt x="22" y="36"/>
                      <a:pt x="22" y="35"/>
                      <a:pt x="21" y="35"/>
                    </a:cubicBezTo>
                    <a:cubicBezTo>
                      <a:pt x="22" y="36"/>
                      <a:pt x="21" y="37"/>
                      <a:pt x="22" y="37"/>
                    </a:cubicBezTo>
                    <a:cubicBezTo>
                      <a:pt x="22" y="40"/>
                      <a:pt x="21" y="37"/>
                      <a:pt x="21" y="39"/>
                    </a:cubicBezTo>
                    <a:cubicBezTo>
                      <a:pt x="21" y="37"/>
                      <a:pt x="21" y="35"/>
                      <a:pt x="21" y="34"/>
                    </a:cubicBezTo>
                    <a:cubicBezTo>
                      <a:pt x="21" y="36"/>
                      <a:pt x="20" y="36"/>
                      <a:pt x="21" y="39"/>
                    </a:cubicBezTo>
                    <a:cubicBezTo>
                      <a:pt x="21" y="38"/>
                      <a:pt x="21" y="37"/>
                      <a:pt x="21" y="36"/>
                    </a:cubicBezTo>
                    <a:cubicBezTo>
                      <a:pt x="20" y="35"/>
                      <a:pt x="21" y="39"/>
                      <a:pt x="20" y="36"/>
                    </a:cubicBezTo>
                    <a:cubicBezTo>
                      <a:pt x="20" y="37"/>
                      <a:pt x="20" y="37"/>
                      <a:pt x="20" y="37"/>
                    </a:cubicBezTo>
                    <a:cubicBezTo>
                      <a:pt x="20" y="37"/>
                      <a:pt x="20" y="37"/>
                      <a:pt x="20" y="36"/>
                    </a:cubicBezTo>
                    <a:cubicBezTo>
                      <a:pt x="19" y="36"/>
                      <a:pt x="19" y="38"/>
                      <a:pt x="19" y="36"/>
                    </a:cubicBezTo>
                    <a:cubicBezTo>
                      <a:pt x="19" y="36"/>
                      <a:pt x="18" y="36"/>
                      <a:pt x="19" y="37"/>
                    </a:cubicBezTo>
                    <a:cubicBezTo>
                      <a:pt x="19" y="38"/>
                      <a:pt x="19" y="36"/>
                      <a:pt x="19" y="38"/>
                    </a:cubicBezTo>
                    <a:cubicBezTo>
                      <a:pt x="19" y="37"/>
                      <a:pt x="19" y="39"/>
                      <a:pt x="19" y="39"/>
                    </a:cubicBezTo>
                    <a:cubicBezTo>
                      <a:pt x="19" y="38"/>
                      <a:pt x="19" y="38"/>
                      <a:pt x="19" y="38"/>
                    </a:cubicBezTo>
                    <a:cubicBezTo>
                      <a:pt x="19" y="39"/>
                      <a:pt x="19" y="39"/>
                      <a:pt x="19" y="40"/>
                    </a:cubicBezTo>
                    <a:cubicBezTo>
                      <a:pt x="19" y="39"/>
                      <a:pt x="19" y="38"/>
                      <a:pt x="18" y="38"/>
                    </a:cubicBezTo>
                    <a:cubicBezTo>
                      <a:pt x="19" y="40"/>
                      <a:pt x="19" y="40"/>
                      <a:pt x="19" y="40"/>
                    </a:cubicBezTo>
                    <a:cubicBezTo>
                      <a:pt x="18" y="40"/>
                      <a:pt x="18" y="37"/>
                      <a:pt x="18" y="38"/>
                    </a:cubicBezTo>
                    <a:cubicBezTo>
                      <a:pt x="18" y="37"/>
                      <a:pt x="18" y="37"/>
                      <a:pt x="18" y="37"/>
                    </a:cubicBezTo>
                    <a:cubicBezTo>
                      <a:pt x="18" y="37"/>
                      <a:pt x="18" y="35"/>
                      <a:pt x="17" y="36"/>
                    </a:cubicBezTo>
                    <a:cubicBezTo>
                      <a:pt x="18" y="37"/>
                      <a:pt x="18" y="39"/>
                      <a:pt x="18" y="40"/>
                    </a:cubicBezTo>
                    <a:cubicBezTo>
                      <a:pt x="18" y="40"/>
                      <a:pt x="17" y="38"/>
                      <a:pt x="17" y="40"/>
                    </a:cubicBezTo>
                    <a:cubicBezTo>
                      <a:pt x="17" y="38"/>
                      <a:pt x="17" y="38"/>
                      <a:pt x="17" y="38"/>
                    </a:cubicBezTo>
                    <a:cubicBezTo>
                      <a:pt x="17" y="38"/>
                      <a:pt x="17" y="36"/>
                      <a:pt x="17" y="36"/>
                    </a:cubicBezTo>
                    <a:cubicBezTo>
                      <a:pt x="17" y="37"/>
                      <a:pt x="17" y="39"/>
                      <a:pt x="17" y="39"/>
                    </a:cubicBezTo>
                    <a:cubicBezTo>
                      <a:pt x="17" y="39"/>
                      <a:pt x="17" y="38"/>
                      <a:pt x="16" y="38"/>
                    </a:cubicBezTo>
                    <a:cubicBezTo>
                      <a:pt x="16" y="38"/>
                      <a:pt x="17" y="39"/>
                      <a:pt x="17" y="40"/>
                    </a:cubicBezTo>
                    <a:cubicBezTo>
                      <a:pt x="16" y="39"/>
                      <a:pt x="16" y="38"/>
                      <a:pt x="15" y="37"/>
                    </a:cubicBezTo>
                    <a:cubicBezTo>
                      <a:pt x="15" y="34"/>
                      <a:pt x="15" y="34"/>
                      <a:pt x="15" y="34"/>
                    </a:cubicBezTo>
                    <a:cubicBezTo>
                      <a:pt x="15" y="34"/>
                      <a:pt x="15" y="34"/>
                      <a:pt x="15" y="34"/>
                    </a:cubicBezTo>
                    <a:cubicBezTo>
                      <a:pt x="15" y="33"/>
                      <a:pt x="15" y="33"/>
                      <a:pt x="15" y="31"/>
                    </a:cubicBezTo>
                    <a:cubicBezTo>
                      <a:pt x="14" y="31"/>
                      <a:pt x="14" y="32"/>
                      <a:pt x="14" y="32"/>
                    </a:cubicBezTo>
                    <a:cubicBezTo>
                      <a:pt x="15" y="35"/>
                      <a:pt x="15" y="36"/>
                      <a:pt x="15" y="39"/>
                    </a:cubicBezTo>
                    <a:cubicBezTo>
                      <a:pt x="15" y="40"/>
                      <a:pt x="14" y="32"/>
                      <a:pt x="14" y="37"/>
                    </a:cubicBezTo>
                    <a:cubicBezTo>
                      <a:pt x="14" y="37"/>
                      <a:pt x="14" y="39"/>
                      <a:pt x="14" y="39"/>
                    </a:cubicBezTo>
                    <a:cubicBezTo>
                      <a:pt x="14" y="38"/>
                      <a:pt x="15" y="41"/>
                      <a:pt x="14" y="40"/>
                    </a:cubicBezTo>
                    <a:cubicBezTo>
                      <a:pt x="14" y="39"/>
                      <a:pt x="13" y="38"/>
                      <a:pt x="13" y="36"/>
                    </a:cubicBezTo>
                    <a:cubicBezTo>
                      <a:pt x="13" y="37"/>
                      <a:pt x="14" y="37"/>
                      <a:pt x="14" y="36"/>
                    </a:cubicBezTo>
                    <a:cubicBezTo>
                      <a:pt x="13" y="35"/>
                      <a:pt x="13" y="34"/>
                      <a:pt x="13" y="34"/>
                    </a:cubicBezTo>
                    <a:cubicBezTo>
                      <a:pt x="13" y="34"/>
                      <a:pt x="13" y="34"/>
                      <a:pt x="13" y="35"/>
                    </a:cubicBezTo>
                    <a:cubicBezTo>
                      <a:pt x="13" y="37"/>
                      <a:pt x="13" y="35"/>
                      <a:pt x="13" y="37"/>
                    </a:cubicBezTo>
                    <a:cubicBezTo>
                      <a:pt x="13" y="37"/>
                      <a:pt x="12" y="35"/>
                      <a:pt x="13" y="38"/>
                    </a:cubicBezTo>
                    <a:cubicBezTo>
                      <a:pt x="13" y="38"/>
                      <a:pt x="13" y="39"/>
                      <a:pt x="13" y="40"/>
                    </a:cubicBezTo>
                    <a:cubicBezTo>
                      <a:pt x="13" y="41"/>
                      <a:pt x="13" y="41"/>
                      <a:pt x="13" y="41"/>
                    </a:cubicBezTo>
                    <a:cubicBezTo>
                      <a:pt x="13" y="40"/>
                      <a:pt x="13" y="40"/>
                      <a:pt x="13" y="40"/>
                    </a:cubicBezTo>
                    <a:cubicBezTo>
                      <a:pt x="13" y="39"/>
                      <a:pt x="13" y="42"/>
                      <a:pt x="13" y="41"/>
                    </a:cubicBezTo>
                    <a:cubicBezTo>
                      <a:pt x="12" y="39"/>
                      <a:pt x="12" y="39"/>
                      <a:pt x="12" y="39"/>
                    </a:cubicBezTo>
                    <a:cubicBezTo>
                      <a:pt x="12" y="38"/>
                      <a:pt x="13" y="40"/>
                      <a:pt x="12" y="37"/>
                    </a:cubicBezTo>
                    <a:cubicBezTo>
                      <a:pt x="12" y="37"/>
                      <a:pt x="12" y="39"/>
                      <a:pt x="12" y="38"/>
                    </a:cubicBezTo>
                    <a:cubicBezTo>
                      <a:pt x="12" y="37"/>
                      <a:pt x="12" y="37"/>
                      <a:pt x="12" y="37"/>
                    </a:cubicBezTo>
                    <a:cubicBezTo>
                      <a:pt x="12" y="37"/>
                      <a:pt x="11" y="34"/>
                      <a:pt x="11" y="36"/>
                    </a:cubicBezTo>
                    <a:cubicBezTo>
                      <a:pt x="11" y="37"/>
                      <a:pt x="11" y="37"/>
                      <a:pt x="11" y="38"/>
                    </a:cubicBezTo>
                    <a:cubicBezTo>
                      <a:pt x="11" y="38"/>
                      <a:pt x="11" y="39"/>
                      <a:pt x="11" y="40"/>
                    </a:cubicBezTo>
                    <a:cubicBezTo>
                      <a:pt x="10" y="38"/>
                      <a:pt x="10" y="40"/>
                      <a:pt x="10" y="37"/>
                    </a:cubicBezTo>
                    <a:cubicBezTo>
                      <a:pt x="10" y="39"/>
                      <a:pt x="11" y="38"/>
                      <a:pt x="11" y="36"/>
                    </a:cubicBezTo>
                    <a:cubicBezTo>
                      <a:pt x="10" y="34"/>
                      <a:pt x="11" y="37"/>
                      <a:pt x="11" y="34"/>
                    </a:cubicBezTo>
                    <a:cubicBezTo>
                      <a:pt x="11" y="34"/>
                      <a:pt x="10" y="32"/>
                      <a:pt x="10" y="30"/>
                    </a:cubicBezTo>
                    <a:cubicBezTo>
                      <a:pt x="10" y="30"/>
                      <a:pt x="10" y="31"/>
                      <a:pt x="10" y="31"/>
                    </a:cubicBezTo>
                    <a:cubicBezTo>
                      <a:pt x="10" y="33"/>
                      <a:pt x="10" y="33"/>
                      <a:pt x="10" y="34"/>
                    </a:cubicBezTo>
                    <a:cubicBezTo>
                      <a:pt x="10" y="34"/>
                      <a:pt x="10" y="35"/>
                      <a:pt x="10" y="36"/>
                    </a:cubicBezTo>
                    <a:cubicBezTo>
                      <a:pt x="9" y="35"/>
                      <a:pt x="9" y="34"/>
                      <a:pt x="9" y="34"/>
                    </a:cubicBezTo>
                    <a:cubicBezTo>
                      <a:pt x="9" y="34"/>
                      <a:pt x="8" y="34"/>
                      <a:pt x="8" y="34"/>
                    </a:cubicBezTo>
                    <a:cubicBezTo>
                      <a:pt x="8" y="36"/>
                      <a:pt x="7" y="34"/>
                      <a:pt x="8" y="36"/>
                    </a:cubicBezTo>
                    <a:cubicBezTo>
                      <a:pt x="8" y="37"/>
                      <a:pt x="9" y="39"/>
                      <a:pt x="9" y="40"/>
                    </a:cubicBezTo>
                    <a:cubicBezTo>
                      <a:pt x="9" y="40"/>
                      <a:pt x="9" y="39"/>
                      <a:pt x="8" y="38"/>
                    </a:cubicBezTo>
                    <a:cubicBezTo>
                      <a:pt x="8" y="39"/>
                      <a:pt x="8" y="36"/>
                      <a:pt x="8" y="38"/>
                    </a:cubicBezTo>
                    <a:cubicBezTo>
                      <a:pt x="8" y="37"/>
                      <a:pt x="8" y="35"/>
                      <a:pt x="7" y="33"/>
                    </a:cubicBezTo>
                    <a:cubicBezTo>
                      <a:pt x="7" y="34"/>
                      <a:pt x="7" y="32"/>
                      <a:pt x="7" y="32"/>
                    </a:cubicBezTo>
                    <a:cubicBezTo>
                      <a:pt x="7" y="33"/>
                      <a:pt x="6" y="34"/>
                      <a:pt x="6" y="35"/>
                    </a:cubicBezTo>
                    <a:cubicBezTo>
                      <a:pt x="5" y="33"/>
                      <a:pt x="5" y="35"/>
                      <a:pt x="4" y="35"/>
                    </a:cubicBezTo>
                    <a:cubicBezTo>
                      <a:pt x="4" y="34"/>
                      <a:pt x="4" y="32"/>
                      <a:pt x="3" y="32"/>
                    </a:cubicBezTo>
                    <a:cubicBezTo>
                      <a:pt x="3" y="32"/>
                      <a:pt x="4" y="34"/>
                      <a:pt x="3" y="33"/>
                    </a:cubicBezTo>
                    <a:cubicBezTo>
                      <a:pt x="3" y="32"/>
                      <a:pt x="3" y="32"/>
                      <a:pt x="3" y="32"/>
                    </a:cubicBezTo>
                    <a:cubicBezTo>
                      <a:pt x="3" y="33"/>
                      <a:pt x="2" y="31"/>
                      <a:pt x="3" y="34"/>
                    </a:cubicBezTo>
                    <a:cubicBezTo>
                      <a:pt x="3" y="32"/>
                      <a:pt x="3" y="32"/>
                      <a:pt x="3" y="32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2" y="31"/>
                      <a:pt x="2" y="31"/>
                      <a:pt x="2" y="31"/>
                    </a:cubicBezTo>
                    <a:cubicBezTo>
                      <a:pt x="2" y="29"/>
                      <a:pt x="2" y="31"/>
                      <a:pt x="1" y="31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1" y="33"/>
                      <a:pt x="1" y="32"/>
                      <a:pt x="1" y="33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0" y="31"/>
                      <a:pt x="0" y="30"/>
                      <a:pt x="0" y="31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9"/>
                      <a:pt x="0" y="30"/>
                      <a:pt x="0" y="31"/>
                    </a:cubicBezTo>
                    <a:cubicBezTo>
                      <a:pt x="1" y="32"/>
                      <a:pt x="1" y="31"/>
                      <a:pt x="1" y="30"/>
                    </a:cubicBezTo>
                    <a:cubicBezTo>
                      <a:pt x="1" y="30"/>
                      <a:pt x="1" y="30"/>
                      <a:pt x="1" y="31"/>
                    </a:cubicBezTo>
                    <a:cubicBezTo>
                      <a:pt x="0" y="29"/>
                      <a:pt x="0" y="29"/>
                      <a:pt x="0" y="28"/>
                    </a:cubicBezTo>
                    <a:cubicBezTo>
                      <a:pt x="0" y="28"/>
                      <a:pt x="0" y="27"/>
                      <a:pt x="0" y="28"/>
                    </a:cubicBezTo>
                    <a:cubicBezTo>
                      <a:pt x="0" y="27"/>
                      <a:pt x="0" y="27"/>
                      <a:pt x="1" y="27"/>
                    </a:cubicBezTo>
                    <a:cubicBezTo>
                      <a:pt x="1" y="28"/>
                      <a:pt x="1" y="28"/>
                      <a:pt x="1" y="28"/>
                    </a:cubicBezTo>
                    <a:cubicBezTo>
                      <a:pt x="1" y="27"/>
                      <a:pt x="1" y="26"/>
                      <a:pt x="1" y="27"/>
                    </a:cubicBezTo>
                    <a:cubicBezTo>
                      <a:pt x="2" y="28"/>
                      <a:pt x="2" y="25"/>
                      <a:pt x="2" y="26"/>
                    </a:cubicBezTo>
                    <a:cubicBezTo>
                      <a:pt x="2" y="27"/>
                      <a:pt x="2" y="29"/>
                      <a:pt x="2" y="30"/>
                    </a:cubicBezTo>
                    <a:cubicBezTo>
                      <a:pt x="3" y="30"/>
                      <a:pt x="3" y="29"/>
                      <a:pt x="3" y="30"/>
                    </a:cubicBezTo>
                    <a:cubicBezTo>
                      <a:pt x="3" y="29"/>
                      <a:pt x="3" y="27"/>
                      <a:pt x="3" y="26"/>
                    </a:cubicBezTo>
                    <a:cubicBezTo>
                      <a:pt x="3" y="27"/>
                      <a:pt x="3" y="27"/>
                      <a:pt x="3" y="27"/>
                    </a:cubicBezTo>
                    <a:cubicBezTo>
                      <a:pt x="3" y="27"/>
                      <a:pt x="3" y="25"/>
                      <a:pt x="3" y="25"/>
                    </a:cubicBezTo>
                    <a:cubicBezTo>
                      <a:pt x="4" y="26"/>
                      <a:pt x="5" y="26"/>
                      <a:pt x="5" y="26"/>
                    </a:cubicBezTo>
                    <a:cubicBezTo>
                      <a:pt x="6" y="27"/>
                      <a:pt x="6" y="27"/>
                      <a:pt x="6" y="27"/>
                    </a:cubicBezTo>
                    <a:cubicBezTo>
                      <a:pt x="5" y="24"/>
                      <a:pt x="6" y="26"/>
                      <a:pt x="6" y="25"/>
                    </a:cubicBezTo>
                    <a:cubicBezTo>
                      <a:pt x="7" y="26"/>
                      <a:pt x="8" y="23"/>
                      <a:pt x="8" y="25"/>
                    </a:cubicBezTo>
                    <a:cubicBezTo>
                      <a:pt x="9" y="24"/>
                      <a:pt x="10" y="23"/>
                      <a:pt x="11" y="23"/>
                    </a:cubicBezTo>
                    <a:cubicBezTo>
                      <a:pt x="11" y="25"/>
                      <a:pt x="11" y="25"/>
                      <a:pt x="11" y="25"/>
                    </a:cubicBezTo>
                    <a:cubicBezTo>
                      <a:pt x="11" y="24"/>
                      <a:pt x="12" y="26"/>
                      <a:pt x="12" y="26"/>
                    </a:cubicBezTo>
                    <a:cubicBezTo>
                      <a:pt x="11" y="24"/>
                      <a:pt x="12" y="24"/>
                      <a:pt x="12" y="23"/>
                    </a:cubicBezTo>
                    <a:cubicBezTo>
                      <a:pt x="13" y="24"/>
                      <a:pt x="13" y="23"/>
                      <a:pt x="13" y="21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4" y="20"/>
                      <a:pt x="14" y="22"/>
                      <a:pt x="15" y="22"/>
                    </a:cubicBezTo>
                    <a:cubicBezTo>
                      <a:pt x="15" y="23"/>
                      <a:pt x="16" y="24"/>
                      <a:pt x="16" y="24"/>
                    </a:cubicBezTo>
                    <a:cubicBezTo>
                      <a:pt x="16" y="22"/>
                      <a:pt x="16" y="22"/>
                      <a:pt x="16" y="20"/>
                    </a:cubicBezTo>
                    <a:cubicBezTo>
                      <a:pt x="16" y="20"/>
                      <a:pt x="17" y="21"/>
                      <a:pt x="18" y="22"/>
                    </a:cubicBezTo>
                    <a:cubicBezTo>
                      <a:pt x="18" y="19"/>
                      <a:pt x="20" y="20"/>
                      <a:pt x="21" y="18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22" y="16"/>
                      <a:pt x="24" y="19"/>
                      <a:pt x="25" y="17"/>
                    </a:cubicBezTo>
                    <a:cubicBezTo>
                      <a:pt x="25" y="20"/>
                      <a:pt x="25" y="20"/>
                      <a:pt x="25" y="20"/>
                    </a:cubicBezTo>
                    <a:cubicBezTo>
                      <a:pt x="26" y="20"/>
                      <a:pt x="26" y="19"/>
                      <a:pt x="26" y="17"/>
                    </a:cubicBezTo>
                    <a:cubicBezTo>
                      <a:pt x="26" y="18"/>
                      <a:pt x="26" y="16"/>
                      <a:pt x="27" y="18"/>
                    </a:cubicBezTo>
                    <a:cubicBezTo>
                      <a:pt x="27" y="18"/>
                      <a:pt x="27" y="17"/>
                      <a:pt x="27" y="16"/>
                    </a:cubicBezTo>
                    <a:cubicBezTo>
                      <a:pt x="28" y="17"/>
                      <a:pt x="28" y="17"/>
                      <a:pt x="29" y="16"/>
                    </a:cubicBezTo>
                    <a:cubicBezTo>
                      <a:pt x="29" y="16"/>
                      <a:pt x="29" y="16"/>
                      <a:pt x="29" y="16"/>
                    </a:cubicBezTo>
                    <a:cubicBezTo>
                      <a:pt x="29" y="17"/>
                      <a:pt x="29" y="18"/>
                      <a:pt x="29" y="18"/>
                    </a:cubicBezTo>
                    <a:cubicBezTo>
                      <a:pt x="29" y="17"/>
                      <a:pt x="30" y="18"/>
                      <a:pt x="29" y="15"/>
                    </a:cubicBezTo>
                    <a:cubicBezTo>
                      <a:pt x="30" y="17"/>
                      <a:pt x="31" y="14"/>
                      <a:pt x="32" y="16"/>
                    </a:cubicBezTo>
                    <a:cubicBezTo>
                      <a:pt x="32" y="15"/>
                      <a:pt x="32" y="15"/>
                      <a:pt x="32" y="14"/>
                    </a:cubicBezTo>
                    <a:cubicBezTo>
                      <a:pt x="32" y="14"/>
                      <a:pt x="33" y="16"/>
                      <a:pt x="34" y="14"/>
                    </a:cubicBezTo>
                    <a:cubicBezTo>
                      <a:pt x="34" y="15"/>
                      <a:pt x="34" y="16"/>
                      <a:pt x="34" y="16"/>
                    </a:cubicBezTo>
                    <a:cubicBezTo>
                      <a:pt x="34" y="14"/>
                      <a:pt x="34" y="14"/>
                      <a:pt x="34" y="14"/>
                    </a:cubicBezTo>
                    <a:cubicBezTo>
                      <a:pt x="35" y="13"/>
                      <a:pt x="36" y="15"/>
                      <a:pt x="37" y="15"/>
                    </a:cubicBezTo>
                    <a:cubicBezTo>
                      <a:pt x="38" y="13"/>
                      <a:pt x="40" y="14"/>
                      <a:pt x="42" y="13"/>
                    </a:cubicBezTo>
                    <a:cubicBezTo>
                      <a:pt x="42" y="14"/>
                      <a:pt x="42" y="14"/>
                      <a:pt x="42" y="14"/>
                    </a:cubicBezTo>
                    <a:cubicBezTo>
                      <a:pt x="42" y="11"/>
                      <a:pt x="43" y="16"/>
                      <a:pt x="43" y="12"/>
                    </a:cubicBezTo>
                    <a:cubicBezTo>
                      <a:pt x="43" y="13"/>
                      <a:pt x="44" y="12"/>
                      <a:pt x="44" y="14"/>
                    </a:cubicBezTo>
                    <a:cubicBezTo>
                      <a:pt x="44" y="12"/>
                      <a:pt x="45" y="15"/>
                      <a:pt x="45" y="13"/>
                    </a:cubicBezTo>
                    <a:cubicBezTo>
                      <a:pt x="45" y="13"/>
                      <a:pt x="45" y="13"/>
                      <a:pt x="45" y="13"/>
                    </a:cubicBezTo>
                    <a:cubicBezTo>
                      <a:pt x="46" y="14"/>
                      <a:pt x="46" y="12"/>
                      <a:pt x="47" y="13"/>
                    </a:cubicBezTo>
                    <a:cubicBezTo>
                      <a:pt x="47" y="14"/>
                      <a:pt x="47" y="14"/>
                      <a:pt x="47" y="15"/>
                    </a:cubicBezTo>
                    <a:cubicBezTo>
                      <a:pt x="48" y="16"/>
                      <a:pt x="47" y="12"/>
                      <a:pt x="48" y="15"/>
                    </a:cubicBezTo>
                    <a:cubicBezTo>
                      <a:pt x="48" y="15"/>
                      <a:pt x="48" y="13"/>
                      <a:pt x="48" y="13"/>
                    </a:cubicBezTo>
                    <a:cubicBezTo>
                      <a:pt x="49" y="14"/>
                      <a:pt x="50" y="12"/>
                      <a:pt x="52" y="11"/>
                    </a:cubicBezTo>
                    <a:cubicBezTo>
                      <a:pt x="53" y="13"/>
                      <a:pt x="53" y="16"/>
                      <a:pt x="53" y="14"/>
                    </a:cubicBezTo>
                    <a:cubicBezTo>
                      <a:pt x="53" y="14"/>
                      <a:pt x="53" y="13"/>
                      <a:pt x="53" y="13"/>
                    </a:cubicBezTo>
                    <a:cubicBezTo>
                      <a:pt x="53" y="12"/>
                      <a:pt x="54" y="16"/>
                      <a:pt x="54" y="15"/>
                    </a:cubicBezTo>
                    <a:cubicBezTo>
                      <a:pt x="54" y="13"/>
                      <a:pt x="54" y="14"/>
                      <a:pt x="54" y="13"/>
                    </a:cubicBezTo>
                    <a:cubicBezTo>
                      <a:pt x="55" y="14"/>
                      <a:pt x="55" y="15"/>
                      <a:pt x="55" y="14"/>
                    </a:cubicBezTo>
                    <a:cubicBezTo>
                      <a:pt x="56" y="15"/>
                      <a:pt x="56" y="15"/>
                      <a:pt x="56" y="15"/>
                    </a:cubicBezTo>
                    <a:cubicBezTo>
                      <a:pt x="56" y="12"/>
                      <a:pt x="57" y="13"/>
                      <a:pt x="56" y="10"/>
                    </a:cubicBezTo>
                    <a:cubicBezTo>
                      <a:pt x="60" y="9"/>
                      <a:pt x="62" y="7"/>
                      <a:pt x="65" y="6"/>
                    </a:cubicBezTo>
                    <a:cubicBezTo>
                      <a:pt x="68" y="6"/>
                      <a:pt x="71" y="4"/>
                      <a:pt x="75" y="5"/>
                    </a:cubicBezTo>
                    <a:cubicBezTo>
                      <a:pt x="76" y="7"/>
                      <a:pt x="76" y="7"/>
                      <a:pt x="76" y="6"/>
                    </a:cubicBezTo>
                    <a:cubicBezTo>
                      <a:pt x="77" y="7"/>
                      <a:pt x="77" y="7"/>
                      <a:pt x="77" y="7"/>
                    </a:cubicBezTo>
                    <a:cubicBezTo>
                      <a:pt x="76" y="5"/>
                      <a:pt x="77" y="6"/>
                      <a:pt x="77" y="5"/>
                    </a:cubicBezTo>
                    <a:cubicBezTo>
                      <a:pt x="78" y="5"/>
                      <a:pt x="79" y="4"/>
                      <a:pt x="80" y="4"/>
                    </a:cubicBezTo>
                    <a:cubicBezTo>
                      <a:pt x="80" y="4"/>
                      <a:pt x="80" y="5"/>
                      <a:pt x="80" y="5"/>
                    </a:cubicBezTo>
                    <a:cubicBezTo>
                      <a:pt x="80" y="4"/>
                      <a:pt x="80" y="4"/>
                      <a:pt x="80" y="4"/>
                    </a:cubicBezTo>
                    <a:cubicBezTo>
                      <a:pt x="81" y="4"/>
                      <a:pt x="81" y="4"/>
                      <a:pt x="81" y="4"/>
                    </a:cubicBezTo>
                    <a:cubicBezTo>
                      <a:pt x="81" y="4"/>
                      <a:pt x="81" y="3"/>
                      <a:pt x="80" y="3"/>
                    </a:cubicBezTo>
                    <a:cubicBezTo>
                      <a:pt x="83" y="0"/>
                      <a:pt x="87" y="3"/>
                      <a:pt x="89" y="2"/>
                    </a:cubicBezTo>
                    <a:cubicBezTo>
                      <a:pt x="90" y="3"/>
                      <a:pt x="91" y="2"/>
                      <a:pt x="92" y="1"/>
                    </a:cubicBezTo>
                    <a:cubicBezTo>
                      <a:pt x="95" y="3"/>
                      <a:pt x="97" y="5"/>
                      <a:pt x="99" y="3"/>
                    </a:cubicBezTo>
                    <a:cubicBezTo>
                      <a:pt x="99" y="3"/>
                      <a:pt x="100" y="8"/>
                      <a:pt x="99" y="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26" name="Freeform 91"/>
              <p:cNvSpPr/>
              <p:nvPr/>
            </p:nvSpPr>
            <p:spPr bwMode="auto">
              <a:xfrm>
                <a:off x="9942513" y="2360613"/>
                <a:ext cx="0" cy="11113"/>
              </a:xfrm>
              <a:custGeom>
                <a:avLst/>
                <a:gdLst>
                  <a:gd name="T0" fmla="*/ 0 h 3"/>
                  <a:gd name="T1" fmla="*/ 3 h 3"/>
                  <a:gd name="T2" fmla="*/ 0 h 3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3">
                    <a:moveTo>
                      <a:pt x="0" y="0"/>
                    </a:moveTo>
                    <a:cubicBezTo>
                      <a:pt x="0" y="1"/>
                      <a:pt x="0" y="2"/>
                      <a:pt x="0" y="3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27" name="Freeform 92"/>
              <p:cNvSpPr/>
              <p:nvPr/>
            </p:nvSpPr>
            <p:spPr bwMode="auto">
              <a:xfrm>
                <a:off x="9972675" y="2393951"/>
                <a:ext cx="3175" cy="4763"/>
              </a:xfrm>
              <a:custGeom>
                <a:avLst/>
                <a:gdLst>
                  <a:gd name="T0" fmla="*/ 0 w 1"/>
                  <a:gd name="T1" fmla="*/ 0 h 1"/>
                  <a:gd name="T2" fmla="*/ 1 w 1"/>
                  <a:gd name="T3" fmla="*/ 1 h 1"/>
                  <a:gd name="T4" fmla="*/ 0 w 1"/>
                  <a:gd name="T5" fmla="*/ 1 h 1"/>
                  <a:gd name="T6" fmla="*/ 0 w 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1" y="0"/>
                      <a:pt x="1" y="1"/>
                    </a:cubicBezTo>
                    <a:cubicBezTo>
                      <a:pt x="1" y="1"/>
                      <a:pt x="1" y="1"/>
                      <a:pt x="0" y="1"/>
                    </a:cubicBezTo>
                    <a:cubicBezTo>
                      <a:pt x="1" y="1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28" name="Freeform 93"/>
              <p:cNvSpPr/>
              <p:nvPr/>
            </p:nvSpPr>
            <p:spPr bwMode="auto">
              <a:xfrm>
                <a:off x="9979025" y="2393951"/>
                <a:ext cx="0" cy="7938"/>
              </a:xfrm>
              <a:custGeom>
                <a:avLst/>
                <a:gdLst>
                  <a:gd name="T0" fmla="*/ 0 h 2"/>
                  <a:gd name="T1" fmla="*/ 2 h 2"/>
                  <a:gd name="T2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cubicBezTo>
                      <a:pt x="0" y="1"/>
                      <a:pt x="0" y="2"/>
                      <a:pt x="0" y="2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29" name="Rectangle 94"/>
              <p:cNvSpPr>
                <a:spLocks noChangeArrowheads="1"/>
              </p:cNvSpPr>
              <p:nvPr/>
            </p:nvSpPr>
            <p:spPr bwMode="auto">
              <a:xfrm>
                <a:off x="9991725" y="2409826"/>
                <a:ext cx="1587" cy="317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30" name="Freeform 95"/>
              <p:cNvSpPr/>
              <p:nvPr/>
            </p:nvSpPr>
            <p:spPr bwMode="auto">
              <a:xfrm>
                <a:off x="9986963" y="2401888"/>
                <a:ext cx="4762" cy="4763"/>
              </a:xfrm>
              <a:custGeom>
                <a:avLst/>
                <a:gdLst>
                  <a:gd name="T0" fmla="*/ 0 w 1"/>
                  <a:gd name="T1" fmla="*/ 0 h 1"/>
                  <a:gd name="T2" fmla="*/ 1 w 1"/>
                  <a:gd name="T3" fmla="*/ 1 h 1"/>
                  <a:gd name="T4" fmla="*/ 0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1" y="0"/>
                      <a:pt x="1" y="0"/>
                      <a:pt x="1" y="1"/>
                    </a:cubicBezTo>
                    <a:cubicBezTo>
                      <a:pt x="1" y="0"/>
                      <a:pt x="1" y="1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31" name="Freeform 96"/>
              <p:cNvSpPr/>
              <p:nvPr/>
            </p:nvSpPr>
            <p:spPr bwMode="auto">
              <a:xfrm>
                <a:off x="10002838" y="2406651"/>
                <a:ext cx="3175" cy="6350"/>
              </a:xfrm>
              <a:custGeom>
                <a:avLst/>
                <a:gdLst>
                  <a:gd name="T0" fmla="*/ 0 w 1"/>
                  <a:gd name="T1" fmla="*/ 1 h 2"/>
                  <a:gd name="T2" fmla="*/ 1 w 1"/>
                  <a:gd name="T3" fmla="*/ 1 h 2"/>
                  <a:gd name="T4" fmla="*/ 0 w 1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1"/>
                    </a:moveTo>
                    <a:cubicBezTo>
                      <a:pt x="1" y="0"/>
                      <a:pt x="1" y="0"/>
                      <a:pt x="1" y="1"/>
                    </a:cubicBezTo>
                    <a:cubicBezTo>
                      <a:pt x="1" y="0"/>
                      <a:pt x="1" y="2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32" name="Freeform 97"/>
              <p:cNvSpPr/>
              <p:nvPr/>
            </p:nvSpPr>
            <p:spPr bwMode="auto">
              <a:xfrm>
                <a:off x="10009188" y="2401888"/>
                <a:ext cx="0" cy="4763"/>
              </a:xfrm>
              <a:custGeom>
                <a:avLst/>
                <a:gdLst>
                  <a:gd name="T0" fmla="*/ 0 h 1"/>
                  <a:gd name="T1" fmla="*/ 0 h 1"/>
                  <a:gd name="T2" fmla="*/ 1 h 1"/>
                  <a:gd name="T3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33" name="Freeform 98"/>
              <p:cNvSpPr/>
              <p:nvPr/>
            </p:nvSpPr>
            <p:spPr bwMode="auto">
              <a:xfrm>
                <a:off x="10123488" y="2368551"/>
                <a:ext cx="0" cy="3175"/>
              </a:xfrm>
              <a:custGeom>
                <a:avLst/>
                <a:gdLst>
                  <a:gd name="T0" fmla="*/ 0 h 2"/>
                  <a:gd name="T1" fmla="*/ 2 h 2"/>
                  <a:gd name="T2" fmla="*/ 0 h 2"/>
                  <a:gd name="T3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lnTo>
                      <a:pt x="0" y="2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34" name="Freeform 99"/>
              <p:cNvSpPr/>
              <p:nvPr/>
            </p:nvSpPr>
            <p:spPr bwMode="auto">
              <a:xfrm>
                <a:off x="10175875" y="2357438"/>
                <a:ext cx="0" cy="6350"/>
              </a:xfrm>
              <a:custGeom>
                <a:avLst/>
                <a:gdLst>
                  <a:gd name="T0" fmla="*/ 1 h 2"/>
                  <a:gd name="T1" fmla="*/ 1 h 2"/>
                  <a:gd name="T2" fmla="*/ 1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2">
                    <a:moveTo>
                      <a:pt x="0" y="1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2"/>
                      <a:pt x="0" y="0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35" name="Freeform 100"/>
              <p:cNvSpPr/>
              <p:nvPr/>
            </p:nvSpPr>
            <p:spPr bwMode="auto">
              <a:xfrm>
                <a:off x="10198100" y="2330451"/>
                <a:ext cx="0" cy="7938"/>
              </a:xfrm>
              <a:custGeom>
                <a:avLst/>
                <a:gdLst>
                  <a:gd name="T0" fmla="*/ 5 h 5"/>
                  <a:gd name="T1" fmla="*/ 5 h 5"/>
                  <a:gd name="T2" fmla="*/ 0 h 5"/>
                  <a:gd name="T3" fmla="*/ 5 h 5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5">
                    <a:moveTo>
                      <a:pt x="0" y="5"/>
                    </a:moveTo>
                    <a:lnTo>
                      <a:pt x="0" y="5"/>
                    </a:lnTo>
                    <a:lnTo>
                      <a:pt x="0" y="0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36" name="Freeform 101"/>
              <p:cNvSpPr/>
              <p:nvPr/>
            </p:nvSpPr>
            <p:spPr bwMode="auto">
              <a:xfrm>
                <a:off x="9825038" y="2924176"/>
                <a:ext cx="4762" cy="7938"/>
              </a:xfrm>
              <a:custGeom>
                <a:avLst/>
                <a:gdLst>
                  <a:gd name="T0" fmla="*/ 1 w 1"/>
                  <a:gd name="T1" fmla="*/ 1 h 2"/>
                  <a:gd name="T2" fmla="*/ 0 w 1"/>
                  <a:gd name="T3" fmla="*/ 1 h 2"/>
                  <a:gd name="T4" fmla="*/ 1 w 1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1"/>
                    </a:moveTo>
                    <a:cubicBezTo>
                      <a:pt x="0" y="1"/>
                      <a:pt x="0" y="2"/>
                      <a:pt x="0" y="1"/>
                    </a:cubicBezTo>
                    <a:cubicBezTo>
                      <a:pt x="0" y="1"/>
                      <a:pt x="1" y="0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37" name="Freeform 102"/>
              <p:cNvSpPr/>
              <p:nvPr/>
            </p:nvSpPr>
            <p:spPr bwMode="auto">
              <a:xfrm>
                <a:off x="9825038" y="2932113"/>
                <a:ext cx="395287" cy="307975"/>
              </a:xfrm>
              <a:custGeom>
                <a:avLst/>
                <a:gdLst>
                  <a:gd name="T0" fmla="*/ 90 w 105"/>
                  <a:gd name="T1" fmla="*/ 71 h 82"/>
                  <a:gd name="T2" fmla="*/ 87 w 105"/>
                  <a:gd name="T3" fmla="*/ 69 h 82"/>
                  <a:gd name="T4" fmla="*/ 78 w 105"/>
                  <a:gd name="T5" fmla="*/ 66 h 82"/>
                  <a:gd name="T6" fmla="*/ 76 w 105"/>
                  <a:gd name="T7" fmla="*/ 64 h 82"/>
                  <a:gd name="T8" fmla="*/ 71 w 105"/>
                  <a:gd name="T9" fmla="*/ 57 h 82"/>
                  <a:gd name="T10" fmla="*/ 70 w 105"/>
                  <a:gd name="T11" fmla="*/ 56 h 82"/>
                  <a:gd name="T12" fmla="*/ 65 w 105"/>
                  <a:gd name="T13" fmla="*/ 54 h 82"/>
                  <a:gd name="T14" fmla="*/ 63 w 105"/>
                  <a:gd name="T15" fmla="*/ 51 h 82"/>
                  <a:gd name="T16" fmla="*/ 62 w 105"/>
                  <a:gd name="T17" fmla="*/ 48 h 82"/>
                  <a:gd name="T18" fmla="*/ 59 w 105"/>
                  <a:gd name="T19" fmla="*/ 49 h 82"/>
                  <a:gd name="T20" fmla="*/ 54 w 105"/>
                  <a:gd name="T21" fmla="*/ 47 h 82"/>
                  <a:gd name="T22" fmla="*/ 52 w 105"/>
                  <a:gd name="T23" fmla="*/ 45 h 82"/>
                  <a:gd name="T24" fmla="*/ 49 w 105"/>
                  <a:gd name="T25" fmla="*/ 45 h 82"/>
                  <a:gd name="T26" fmla="*/ 48 w 105"/>
                  <a:gd name="T27" fmla="*/ 42 h 82"/>
                  <a:gd name="T28" fmla="*/ 44 w 105"/>
                  <a:gd name="T29" fmla="*/ 40 h 82"/>
                  <a:gd name="T30" fmla="*/ 42 w 105"/>
                  <a:gd name="T31" fmla="*/ 36 h 82"/>
                  <a:gd name="T32" fmla="*/ 40 w 105"/>
                  <a:gd name="T33" fmla="*/ 35 h 82"/>
                  <a:gd name="T34" fmla="*/ 39 w 105"/>
                  <a:gd name="T35" fmla="*/ 33 h 82"/>
                  <a:gd name="T36" fmla="*/ 37 w 105"/>
                  <a:gd name="T37" fmla="*/ 33 h 82"/>
                  <a:gd name="T38" fmla="*/ 36 w 105"/>
                  <a:gd name="T39" fmla="*/ 33 h 82"/>
                  <a:gd name="T40" fmla="*/ 34 w 105"/>
                  <a:gd name="T41" fmla="*/ 32 h 82"/>
                  <a:gd name="T42" fmla="*/ 29 w 105"/>
                  <a:gd name="T43" fmla="*/ 28 h 82"/>
                  <a:gd name="T44" fmla="*/ 27 w 105"/>
                  <a:gd name="T45" fmla="*/ 27 h 82"/>
                  <a:gd name="T46" fmla="*/ 25 w 105"/>
                  <a:gd name="T47" fmla="*/ 26 h 82"/>
                  <a:gd name="T48" fmla="*/ 21 w 105"/>
                  <a:gd name="T49" fmla="*/ 23 h 82"/>
                  <a:gd name="T50" fmla="*/ 23 w 105"/>
                  <a:gd name="T51" fmla="*/ 18 h 82"/>
                  <a:gd name="T52" fmla="*/ 19 w 105"/>
                  <a:gd name="T53" fmla="*/ 21 h 82"/>
                  <a:gd name="T54" fmla="*/ 15 w 105"/>
                  <a:gd name="T55" fmla="*/ 24 h 82"/>
                  <a:gd name="T56" fmla="*/ 14 w 105"/>
                  <a:gd name="T57" fmla="*/ 21 h 82"/>
                  <a:gd name="T58" fmla="*/ 12 w 105"/>
                  <a:gd name="T59" fmla="*/ 23 h 82"/>
                  <a:gd name="T60" fmla="*/ 12 w 105"/>
                  <a:gd name="T61" fmla="*/ 21 h 82"/>
                  <a:gd name="T62" fmla="*/ 13 w 105"/>
                  <a:gd name="T63" fmla="*/ 16 h 82"/>
                  <a:gd name="T64" fmla="*/ 9 w 105"/>
                  <a:gd name="T65" fmla="*/ 19 h 82"/>
                  <a:gd name="T66" fmla="*/ 9 w 105"/>
                  <a:gd name="T67" fmla="*/ 16 h 82"/>
                  <a:gd name="T68" fmla="*/ 7 w 105"/>
                  <a:gd name="T69" fmla="*/ 18 h 82"/>
                  <a:gd name="T70" fmla="*/ 5 w 105"/>
                  <a:gd name="T71" fmla="*/ 17 h 82"/>
                  <a:gd name="T72" fmla="*/ 9 w 105"/>
                  <a:gd name="T73" fmla="*/ 13 h 82"/>
                  <a:gd name="T74" fmla="*/ 4 w 105"/>
                  <a:gd name="T75" fmla="*/ 14 h 82"/>
                  <a:gd name="T76" fmla="*/ 3 w 105"/>
                  <a:gd name="T77" fmla="*/ 6 h 82"/>
                  <a:gd name="T78" fmla="*/ 3 w 105"/>
                  <a:gd name="T79" fmla="*/ 4 h 82"/>
                  <a:gd name="T80" fmla="*/ 0 w 105"/>
                  <a:gd name="T81" fmla="*/ 3 h 82"/>
                  <a:gd name="T82" fmla="*/ 2 w 105"/>
                  <a:gd name="T83" fmla="*/ 0 h 82"/>
                  <a:gd name="T84" fmla="*/ 4 w 105"/>
                  <a:gd name="T85" fmla="*/ 4 h 82"/>
                  <a:gd name="T86" fmla="*/ 11 w 105"/>
                  <a:gd name="T87" fmla="*/ 2 h 82"/>
                  <a:gd name="T88" fmla="*/ 20 w 105"/>
                  <a:gd name="T89" fmla="*/ 5 h 82"/>
                  <a:gd name="T90" fmla="*/ 30 w 105"/>
                  <a:gd name="T91" fmla="*/ 9 h 82"/>
                  <a:gd name="T92" fmla="*/ 37 w 105"/>
                  <a:gd name="T93" fmla="*/ 13 h 82"/>
                  <a:gd name="T94" fmla="*/ 43 w 105"/>
                  <a:gd name="T95" fmla="*/ 16 h 82"/>
                  <a:gd name="T96" fmla="*/ 52 w 105"/>
                  <a:gd name="T97" fmla="*/ 25 h 82"/>
                  <a:gd name="T98" fmla="*/ 56 w 105"/>
                  <a:gd name="T99" fmla="*/ 31 h 82"/>
                  <a:gd name="T100" fmla="*/ 61 w 105"/>
                  <a:gd name="T101" fmla="*/ 37 h 82"/>
                  <a:gd name="T102" fmla="*/ 85 w 105"/>
                  <a:gd name="T103" fmla="*/ 53 h 82"/>
                  <a:gd name="T104" fmla="*/ 90 w 105"/>
                  <a:gd name="T105" fmla="*/ 58 h 82"/>
                  <a:gd name="T106" fmla="*/ 99 w 105"/>
                  <a:gd name="T107" fmla="*/ 80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05" h="82">
                    <a:moveTo>
                      <a:pt x="99" y="80"/>
                    </a:moveTo>
                    <a:cubicBezTo>
                      <a:pt x="95" y="82"/>
                      <a:pt x="97" y="77"/>
                      <a:pt x="93" y="78"/>
                    </a:cubicBezTo>
                    <a:cubicBezTo>
                      <a:pt x="93" y="78"/>
                      <a:pt x="95" y="76"/>
                      <a:pt x="94" y="76"/>
                    </a:cubicBezTo>
                    <a:cubicBezTo>
                      <a:pt x="91" y="78"/>
                      <a:pt x="90" y="74"/>
                      <a:pt x="91" y="71"/>
                    </a:cubicBezTo>
                    <a:cubicBezTo>
                      <a:pt x="91" y="71"/>
                      <a:pt x="91" y="71"/>
                      <a:pt x="91" y="71"/>
                    </a:cubicBezTo>
                    <a:cubicBezTo>
                      <a:pt x="92" y="70"/>
                      <a:pt x="90" y="71"/>
                      <a:pt x="90" y="71"/>
                    </a:cubicBezTo>
                    <a:cubicBezTo>
                      <a:pt x="90" y="71"/>
                      <a:pt x="90" y="71"/>
                      <a:pt x="90" y="70"/>
                    </a:cubicBezTo>
                    <a:cubicBezTo>
                      <a:pt x="89" y="71"/>
                      <a:pt x="89" y="70"/>
                      <a:pt x="89" y="71"/>
                    </a:cubicBezTo>
                    <a:cubicBezTo>
                      <a:pt x="90" y="69"/>
                      <a:pt x="90" y="69"/>
                      <a:pt x="90" y="69"/>
                    </a:cubicBezTo>
                    <a:cubicBezTo>
                      <a:pt x="89" y="70"/>
                      <a:pt x="89" y="70"/>
                      <a:pt x="89" y="70"/>
                    </a:cubicBezTo>
                    <a:cubicBezTo>
                      <a:pt x="86" y="72"/>
                      <a:pt x="88" y="68"/>
                      <a:pt x="86" y="69"/>
                    </a:cubicBezTo>
                    <a:cubicBezTo>
                      <a:pt x="87" y="69"/>
                      <a:pt x="87" y="69"/>
                      <a:pt x="87" y="69"/>
                    </a:cubicBezTo>
                    <a:cubicBezTo>
                      <a:pt x="84" y="69"/>
                      <a:pt x="83" y="68"/>
                      <a:pt x="81" y="67"/>
                    </a:cubicBezTo>
                    <a:cubicBezTo>
                      <a:pt x="83" y="66"/>
                      <a:pt x="83" y="66"/>
                      <a:pt x="83" y="66"/>
                    </a:cubicBezTo>
                    <a:cubicBezTo>
                      <a:pt x="82" y="67"/>
                      <a:pt x="81" y="67"/>
                      <a:pt x="80" y="67"/>
                    </a:cubicBezTo>
                    <a:cubicBezTo>
                      <a:pt x="82" y="65"/>
                      <a:pt x="79" y="67"/>
                      <a:pt x="79" y="66"/>
                    </a:cubicBezTo>
                    <a:cubicBezTo>
                      <a:pt x="79" y="66"/>
                      <a:pt x="79" y="66"/>
                      <a:pt x="79" y="66"/>
                    </a:cubicBezTo>
                    <a:cubicBezTo>
                      <a:pt x="78" y="67"/>
                      <a:pt x="80" y="65"/>
                      <a:pt x="78" y="66"/>
                    </a:cubicBezTo>
                    <a:cubicBezTo>
                      <a:pt x="79" y="65"/>
                      <a:pt x="79" y="65"/>
                      <a:pt x="79" y="65"/>
                    </a:cubicBezTo>
                    <a:cubicBezTo>
                      <a:pt x="77" y="67"/>
                      <a:pt x="79" y="64"/>
                      <a:pt x="78" y="65"/>
                    </a:cubicBezTo>
                    <a:cubicBezTo>
                      <a:pt x="78" y="65"/>
                      <a:pt x="78" y="65"/>
                      <a:pt x="78" y="65"/>
                    </a:cubicBezTo>
                    <a:cubicBezTo>
                      <a:pt x="77" y="65"/>
                      <a:pt x="78" y="64"/>
                      <a:pt x="78" y="64"/>
                    </a:cubicBezTo>
                    <a:cubicBezTo>
                      <a:pt x="78" y="64"/>
                      <a:pt x="78" y="64"/>
                      <a:pt x="78" y="64"/>
                    </a:cubicBezTo>
                    <a:cubicBezTo>
                      <a:pt x="77" y="64"/>
                      <a:pt x="78" y="63"/>
                      <a:pt x="76" y="64"/>
                    </a:cubicBezTo>
                    <a:cubicBezTo>
                      <a:pt x="77" y="63"/>
                      <a:pt x="77" y="64"/>
                      <a:pt x="79" y="62"/>
                    </a:cubicBezTo>
                    <a:cubicBezTo>
                      <a:pt x="76" y="62"/>
                      <a:pt x="75" y="61"/>
                      <a:pt x="73" y="59"/>
                    </a:cubicBezTo>
                    <a:cubicBezTo>
                      <a:pt x="73" y="59"/>
                      <a:pt x="73" y="58"/>
                      <a:pt x="74" y="58"/>
                    </a:cubicBezTo>
                    <a:cubicBezTo>
                      <a:pt x="74" y="58"/>
                      <a:pt x="73" y="58"/>
                      <a:pt x="72" y="58"/>
                    </a:cubicBezTo>
                    <a:cubicBezTo>
                      <a:pt x="72" y="58"/>
                      <a:pt x="73" y="57"/>
                      <a:pt x="73" y="57"/>
                    </a:cubicBezTo>
                    <a:cubicBezTo>
                      <a:pt x="73" y="56"/>
                      <a:pt x="71" y="58"/>
                      <a:pt x="71" y="57"/>
                    </a:cubicBezTo>
                    <a:cubicBezTo>
                      <a:pt x="73" y="56"/>
                      <a:pt x="73" y="56"/>
                      <a:pt x="73" y="56"/>
                    </a:cubicBezTo>
                    <a:cubicBezTo>
                      <a:pt x="72" y="57"/>
                      <a:pt x="71" y="57"/>
                      <a:pt x="71" y="57"/>
                    </a:cubicBezTo>
                    <a:cubicBezTo>
                      <a:pt x="71" y="57"/>
                      <a:pt x="71" y="56"/>
                      <a:pt x="72" y="56"/>
                    </a:cubicBezTo>
                    <a:cubicBezTo>
                      <a:pt x="70" y="57"/>
                      <a:pt x="71" y="55"/>
                      <a:pt x="70" y="56"/>
                    </a:cubicBezTo>
                    <a:cubicBezTo>
                      <a:pt x="71" y="55"/>
                      <a:pt x="71" y="55"/>
                      <a:pt x="71" y="55"/>
                    </a:cubicBezTo>
                    <a:cubicBezTo>
                      <a:pt x="72" y="54"/>
                      <a:pt x="69" y="57"/>
                      <a:pt x="70" y="56"/>
                    </a:cubicBezTo>
                    <a:cubicBezTo>
                      <a:pt x="71" y="55"/>
                      <a:pt x="71" y="55"/>
                      <a:pt x="71" y="55"/>
                    </a:cubicBezTo>
                    <a:cubicBezTo>
                      <a:pt x="69" y="56"/>
                      <a:pt x="69" y="55"/>
                      <a:pt x="68" y="55"/>
                    </a:cubicBezTo>
                    <a:cubicBezTo>
                      <a:pt x="68" y="55"/>
                      <a:pt x="68" y="55"/>
                      <a:pt x="68" y="55"/>
                    </a:cubicBezTo>
                    <a:cubicBezTo>
                      <a:pt x="68" y="54"/>
                      <a:pt x="68" y="54"/>
                      <a:pt x="67" y="54"/>
                    </a:cubicBezTo>
                    <a:cubicBezTo>
                      <a:pt x="67" y="53"/>
                      <a:pt x="68" y="52"/>
                      <a:pt x="68" y="52"/>
                    </a:cubicBezTo>
                    <a:cubicBezTo>
                      <a:pt x="66" y="53"/>
                      <a:pt x="66" y="52"/>
                      <a:pt x="65" y="54"/>
                    </a:cubicBezTo>
                    <a:cubicBezTo>
                      <a:pt x="65" y="53"/>
                      <a:pt x="65" y="52"/>
                      <a:pt x="64" y="52"/>
                    </a:cubicBezTo>
                    <a:cubicBezTo>
                      <a:pt x="65" y="52"/>
                      <a:pt x="66" y="50"/>
                      <a:pt x="66" y="50"/>
                    </a:cubicBezTo>
                    <a:cubicBezTo>
                      <a:pt x="67" y="49"/>
                      <a:pt x="67" y="49"/>
                      <a:pt x="67" y="49"/>
                    </a:cubicBezTo>
                    <a:cubicBezTo>
                      <a:pt x="68" y="49"/>
                      <a:pt x="67" y="50"/>
                      <a:pt x="68" y="49"/>
                    </a:cubicBezTo>
                    <a:cubicBezTo>
                      <a:pt x="67" y="49"/>
                      <a:pt x="66" y="49"/>
                      <a:pt x="67" y="48"/>
                    </a:cubicBezTo>
                    <a:cubicBezTo>
                      <a:pt x="65" y="49"/>
                      <a:pt x="63" y="51"/>
                      <a:pt x="63" y="51"/>
                    </a:cubicBezTo>
                    <a:cubicBezTo>
                      <a:pt x="63" y="50"/>
                      <a:pt x="64" y="49"/>
                      <a:pt x="65" y="49"/>
                    </a:cubicBezTo>
                    <a:cubicBezTo>
                      <a:pt x="61" y="51"/>
                      <a:pt x="61" y="51"/>
                      <a:pt x="61" y="51"/>
                    </a:cubicBezTo>
                    <a:cubicBezTo>
                      <a:pt x="61" y="51"/>
                      <a:pt x="62" y="50"/>
                      <a:pt x="62" y="50"/>
                    </a:cubicBezTo>
                    <a:cubicBezTo>
                      <a:pt x="60" y="51"/>
                      <a:pt x="60" y="51"/>
                      <a:pt x="60" y="51"/>
                    </a:cubicBezTo>
                    <a:cubicBezTo>
                      <a:pt x="61" y="51"/>
                      <a:pt x="59" y="51"/>
                      <a:pt x="61" y="49"/>
                    </a:cubicBezTo>
                    <a:cubicBezTo>
                      <a:pt x="61" y="48"/>
                      <a:pt x="61" y="49"/>
                      <a:pt x="62" y="48"/>
                    </a:cubicBezTo>
                    <a:cubicBezTo>
                      <a:pt x="62" y="48"/>
                      <a:pt x="61" y="49"/>
                      <a:pt x="61" y="48"/>
                    </a:cubicBezTo>
                    <a:cubicBezTo>
                      <a:pt x="61" y="48"/>
                      <a:pt x="61" y="48"/>
                      <a:pt x="61" y="48"/>
                    </a:cubicBezTo>
                    <a:cubicBezTo>
                      <a:pt x="61" y="48"/>
                      <a:pt x="60" y="48"/>
                      <a:pt x="59" y="49"/>
                    </a:cubicBezTo>
                    <a:cubicBezTo>
                      <a:pt x="59" y="50"/>
                      <a:pt x="60" y="48"/>
                      <a:pt x="60" y="49"/>
                    </a:cubicBezTo>
                    <a:cubicBezTo>
                      <a:pt x="59" y="50"/>
                      <a:pt x="58" y="50"/>
                      <a:pt x="58" y="50"/>
                    </a:cubicBezTo>
                    <a:cubicBezTo>
                      <a:pt x="59" y="49"/>
                      <a:pt x="59" y="49"/>
                      <a:pt x="59" y="49"/>
                    </a:cubicBezTo>
                    <a:cubicBezTo>
                      <a:pt x="57" y="49"/>
                      <a:pt x="57" y="49"/>
                      <a:pt x="56" y="50"/>
                    </a:cubicBezTo>
                    <a:cubicBezTo>
                      <a:pt x="55" y="50"/>
                      <a:pt x="57" y="48"/>
                      <a:pt x="57" y="49"/>
                    </a:cubicBezTo>
                    <a:cubicBezTo>
                      <a:pt x="57" y="47"/>
                      <a:pt x="54" y="49"/>
                      <a:pt x="55" y="47"/>
                    </a:cubicBezTo>
                    <a:cubicBezTo>
                      <a:pt x="56" y="47"/>
                      <a:pt x="54" y="49"/>
                      <a:pt x="55" y="48"/>
                    </a:cubicBezTo>
                    <a:cubicBezTo>
                      <a:pt x="54" y="48"/>
                      <a:pt x="55" y="47"/>
                      <a:pt x="55" y="47"/>
                    </a:cubicBezTo>
                    <a:cubicBezTo>
                      <a:pt x="56" y="46"/>
                      <a:pt x="55" y="47"/>
                      <a:pt x="54" y="47"/>
                    </a:cubicBezTo>
                    <a:cubicBezTo>
                      <a:pt x="54" y="48"/>
                      <a:pt x="54" y="47"/>
                      <a:pt x="55" y="47"/>
                    </a:cubicBezTo>
                    <a:cubicBezTo>
                      <a:pt x="54" y="47"/>
                      <a:pt x="52" y="47"/>
                      <a:pt x="52" y="46"/>
                    </a:cubicBezTo>
                    <a:cubicBezTo>
                      <a:pt x="52" y="46"/>
                      <a:pt x="51" y="47"/>
                      <a:pt x="50" y="47"/>
                    </a:cubicBezTo>
                    <a:cubicBezTo>
                      <a:pt x="51" y="46"/>
                      <a:pt x="51" y="46"/>
                      <a:pt x="51" y="46"/>
                    </a:cubicBezTo>
                    <a:cubicBezTo>
                      <a:pt x="52" y="45"/>
                      <a:pt x="51" y="46"/>
                      <a:pt x="52" y="45"/>
                    </a:cubicBezTo>
                    <a:cubicBezTo>
                      <a:pt x="50" y="46"/>
                      <a:pt x="54" y="45"/>
                      <a:pt x="52" y="45"/>
                    </a:cubicBezTo>
                    <a:cubicBezTo>
                      <a:pt x="53" y="44"/>
                      <a:pt x="50" y="47"/>
                      <a:pt x="52" y="45"/>
                    </a:cubicBezTo>
                    <a:cubicBezTo>
                      <a:pt x="52" y="45"/>
                      <a:pt x="50" y="46"/>
                      <a:pt x="51" y="45"/>
                    </a:cubicBezTo>
                    <a:cubicBezTo>
                      <a:pt x="51" y="45"/>
                      <a:pt x="52" y="43"/>
                      <a:pt x="52" y="43"/>
                    </a:cubicBezTo>
                    <a:cubicBezTo>
                      <a:pt x="52" y="43"/>
                      <a:pt x="52" y="44"/>
                      <a:pt x="51" y="44"/>
                    </a:cubicBezTo>
                    <a:cubicBezTo>
                      <a:pt x="50" y="44"/>
                      <a:pt x="50" y="44"/>
                      <a:pt x="50" y="44"/>
                    </a:cubicBezTo>
                    <a:cubicBezTo>
                      <a:pt x="49" y="45"/>
                      <a:pt x="50" y="44"/>
                      <a:pt x="49" y="45"/>
                    </a:cubicBezTo>
                    <a:cubicBezTo>
                      <a:pt x="50" y="44"/>
                      <a:pt x="48" y="45"/>
                      <a:pt x="50" y="43"/>
                    </a:cubicBezTo>
                    <a:cubicBezTo>
                      <a:pt x="51" y="42"/>
                      <a:pt x="51" y="42"/>
                      <a:pt x="51" y="42"/>
                    </a:cubicBezTo>
                    <a:cubicBezTo>
                      <a:pt x="51" y="42"/>
                      <a:pt x="50" y="43"/>
                      <a:pt x="49" y="44"/>
                    </a:cubicBezTo>
                    <a:cubicBezTo>
                      <a:pt x="49" y="43"/>
                      <a:pt x="49" y="43"/>
                      <a:pt x="49" y="43"/>
                    </a:cubicBezTo>
                    <a:cubicBezTo>
                      <a:pt x="48" y="45"/>
                      <a:pt x="49" y="43"/>
                      <a:pt x="48" y="44"/>
                    </a:cubicBezTo>
                    <a:cubicBezTo>
                      <a:pt x="48" y="43"/>
                      <a:pt x="47" y="43"/>
                      <a:pt x="48" y="42"/>
                    </a:cubicBezTo>
                    <a:cubicBezTo>
                      <a:pt x="47" y="42"/>
                      <a:pt x="46" y="43"/>
                      <a:pt x="46" y="42"/>
                    </a:cubicBezTo>
                    <a:cubicBezTo>
                      <a:pt x="46" y="42"/>
                      <a:pt x="46" y="42"/>
                      <a:pt x="47" y="41"/>
                    </a:cubicBezTo>
                    <a:cubicBezTo>
                      <a:pt x="47" y="41"/>
                      <a:pt x="47" y="41"/>
                      <a:pt x="46" y="41"/>
                    </a:cubicBezTo>
                    <a:cubicBezTo>
                      <a:pt x="47" y="41"/>
                      <a:pt x="47" y="40"/>
                      <a:pt x="47" y="39"/>
                    </a:cubicBezTo>
                    <a:cubicBezTo>
                      <a:pt x="47" y="39"/>
                      <a:pt x="46" y="40"/>
                      <a:pt x="45" y="41"/>
                    </a:cubicBezTo>
                    <a:cubicBezTo>
                      <a:pt x="47" y="39"/>
                      <a:pt x="43" y="42"/>
                      <a:pt x="44" y="40"/>
                    </a:cubicBezTo>
                    <a:cubicBezTo>
                      <a:pt x="45" y="39"/>
                      <a:pt x="46" y="39"/>
                      <a:pt x="46" y="38"/>
                    </a:cubicBezTo>
                    <a:cubicBezTo>
                      <a:pt x="47" y="36"/>
                      <a:pt x="44" y="39"/>
                      <a:pt x="45" y="38"/>
                    </a:cubicBezTo>
                    <a:cubicBezTo>
                      <a:pt x="43" y="40"/>
                      <a:pt x="43" y="40"/>
                      <a:pt x="43" y="40"/>
                    </a:cubicBezTo>
                    <a:cubicBezTo>
                      <a:pt x="44" y="39"/>
                      <a:pt x="42" y="40"/>
                      <a:pt x="43" y="39"/>
                    </a:cubicBezTo>
                    <a:cubicBezTo>
                      <a:pt x="43" y="39"/>
                      <a:pt x="43" y="38"/>
                      <a:pt x="42" y="39"/>
                    </a:cubicBezTo>
                    <a:cubicBezTo>
                      <a:pt x="43" y="38"/>
                      <a:pt x="40" y="39"/>
                      <a:pt x="42" y="36"/>
                    </a:cubicBezTo>
                    <a:cubicBezTo>
                      <a:pt x="42" y="36"/>
                      <a:pt x="42" y="35"/>
                      <a:pt x="41" y="36"/>
                    </a:cubicBezTo>
                    <a:cubicBezTo>
                      <a:pt x="40" y="37"/>
                      <a:pt x="42" y="36"/>
                      <a:pt x="41" y="37"/>
                    </a:cubicBezTo>
                    <a:cubicBezTo>
                      <a:pt x="41" y="37"/>
                      <a:pt x="41" y="37"/>
                      <a:pt x="41" y="37"/>
                    </a:cubicBezTo>
                    <a:cubicBezTo>
                      <a:pt x="41" y="37"/>
                      <a:pt x="41" y="36"/>
                      <a:pt x="42" y="35"/>
                    </a:cubicBezTo>
                    <a:cubicBezTo>
                      <a:pt x="42" y="34"/>
                      <a:pt x="39" y="38"/>
                      <a:pt x="39" y="36"/>
                    </a:cubicBezTo>
                    <a:cubicBezTo>
                      <a:pt x="40" y="36"/>
                      <a:pt x="40" y="36"/>
                      <a:pt x="40" y="35"/>
                    </a:cubicBezTo>
                    <a:cubicBezTo>
                      <a:pt x="38" y="36"/>
                      <a:pt x="38" y="36"/>
                      <a:pt x="38" y="36"/>
                    </a:cubicBezTo>
                    <a:cubicBezTo>
                      <a:pt x="38" y="36"/>
                      <a:pt x="39" y="35"/>
                      <a:pt x="40" y="33"/>
                    </a:cubicBezTo>
                    <a:cubicBezTo>
                      <a:pt x="40" y="34"/>
                      <a:pt x="40" y="33"/>
                      <a:pt x="39" y="34"/>
                    </a:cubicBezTo>
                    <a:cubicBezTo>
                      <a:pt x="40" y="32"/>
                      <a:pt x="40" y="32"/>
                      <a:pt x="40" y="32"/>
                    </a:cubicBezTo>
                    <a:cubicBezTo>
                      <a:pt x="39" y="34"/>
                      <a:pt x="39" y="33"/>
                      <a:pt x="39" y="33"/>
                    </a:cubicBezTo>
                    <a:cubicBezTo>
                      <a:pt x="39" y="33"/>
                      <a:pt x="39" y="33"/>
                      <a:pt x="39" y="33"/>
                    </a:cubicBezTo>
                    <a:cubicBezTo>
                      <a:pt x="40" y="32"/>
                      <a:pt x="39" y="33"/>
                      <a:pt x="39" y="33"/>
                    </a:cubicBezTo>
                    <a:cubicBezTo>
                      <a:pt x="38" y="33"/>
                      <a:pt x="38" y="34"/>
                      <a:pt x="38" y="34"/>
                    </a:cubicBezTo>
                    <a:cubicBezTo>
                      <a:pt x="38" y="35"/>
                      <a:pt x="38" y="34"/>
                      <a:pt x="37" y="35"/>
                    </a:cubicBezTo>
                    <a:cubicBezTo>
                      <a:pt x="38" y="34"/>
                      <a:pt x="37" y="34"/>
                      <a:pt x="37" y="34"/>
                    </a:cubicBezTo>
                    <a:cubicBezTo>
                      <a:pt x="37" y="33"/>
                      <a:pt x="36" y="34"/>
                      <a:pt x="36" y="34"/>
                    </a:cubicBezTo>
                    <a:cubicBezTo>
                      <a:pt x="37" y="34"/>
                      <a:pt x="36" y="34"/>
                      <a:pt x="37" y="33"/>
                    </a:cubicBezTo>
                    <a:cubicBezTo>
                      <a:pt x="37" y="33"/>
                      <a:pt x="37" y="34"/>
                      <a:pt x="37" y="34"/>
                    </a:cubicBezTo>
                    <a:cubicBezTo>
                      <a:pt x="37" y="33"/>
                      <a:pt x="38" y="32"/>
                      <a:pt x="37" y="32"/>
                    </a:cubicBezTo>
                    <a:cubicBezTo>
                      <a:pt x="37" y="33"/>
                      <a:pt x="36" y="35"/>
                      <a:pt x="36" y="34"/>
                    </a:cubicBezTo>
                    <a:cubicBezTo>
                      <a:pt x="37" y="33"/>
                      <a:pt x="37" y="33"/>
                      <a:pt x="37" y="33"/>
                    </a:cubicBezTo>
                    <a:cubicBezTo>
                      <a:pt x="37" y="32"/>
                      <a:pt x="37" y="32"/>
                      <a:pt x="37" y="32"/>
                    </a:cubicBezTo>
                    <a:cubicBezTo>
                      <a:pt x="36" y="33"/>
                      <a:pt x="36" y="33"/>
                      <a:pt x="36" y="33"/>
                    </a:cubicBezTo>
                    <a:cubicBezTo>
                      <a:pt x="37" y="32"/>
                      <a:pt x="37" y="32"/>
                      <a:pt x="37" y="32"/>
                    </a:cubicBezTo>
                    <a:cubicBezTo>
                      <a:pt x="36" y="33"/>
                      <a:pt x="36" y="32"/>
                      <a:pt x="35" y="34"/>
                    </a:cubicBezTo>
                    <a:cubicBezTo>
                      <a:pt x="35" y="34"/>
                      <a:pt x="35" y="33"/>
                      <a:pt x="35" y="32"/>
                    </a:cubicBezTo>
                    <a:cubicBezTo>
                      <a:pt x="35" y="32"/>
                      <a:pt x="35" y="32"/>
                      <a:pt x="35" y="32"/>
                    </a:cubicBezTo>
                    <a:cubicBezTo>
                      <a:pt x="35" y="31"/>
                      <a:pt x="35" y="32"/>
                      <a:pt x="34" y="32"/>
                    </a:cubicBezTo>
                    <a:cubicBezTo>
                      <a:pt x="34" y="32"/>
                      <a:pt x="34" y="32"/>
                      <a:pt x="34" y="32"/>
                    </a:cubicBezTo>
                    <a:cubicBezTo>
                      <a:pt x="34" y="32"/>
                      <a:pt x="34" y="32"/>
                      <a:pt x="33" y="32"/>
                    </a:cubicBezTo>
                    <a:cubicBezTo>
                      <a:pt x="34" y="31"/>
                      <a:pt x="36" y="28"/>
                      <a:pt x="35" y="29"/>
                    </a:cubicBezTo>
                    <a:cubicBezTo>
                      <a:pt x="35" y="29"/>
                      <a:pt x="33" y="31"/>
                      <a:pt x="33" y="32"/>
                    </a:cubicBezTo>
                    <a:cubicBezTo>
                      <a:pt x="33" y="31"/>
                      <a:pt x="31" y="32"/>
                      <a:pt x="32" y="30"/>
                    </a:cubicBezTo>
                    <a:cubicBezTo>
                      <a:pt x="31" y="31"/>
                      <a:pt x="31" y="31"/>
                      <a:pt x="31" y="31"/>
                    </a:cubicBezTo>
                    <a:cubicBezTo>
                      <a:pt x="30" y="30"/>
                      <a:pt x="28" y="31"/>
                      <a:pt x="29" y="28"/>
                    </a:cubicBezTo>
                    <a:cubicBezTo>
                      <a:pt x="30" y="28"/>
                      <a:pt x="30" y="27"/>
                      <a:pt x="30" y="27"/>
                    </a:cubicBezTo>
                    <a:cubicBezTo>
                      <a:pt x="30" y="28"/>
                      <a:pt x="31" y="26"/>
                      <a:pt x="30" y="27"/>
                    </a:cubicBezTo>
                    <a:cubicBezTo>
                      <a:pt x="29" y="28"/>
                      <a:pt x="29" y="29"/>
                      <a:pt x="28" y="29"/>
                    </a:cubicBezTo>
                    <a:cubicBezTo>
                      <a:pt x="28" y="29"/>
                      <a:pt x="27" y="29"/>
                      <a:pt x="27" y="28"/>
                    </a:cubicBezTo>
                    <a:cubicBezTo>
                      <a:pt x="27" y="28"/>
                      <a:pt x="27" y="29"/>
                      <a:pt x="27" y="29"/>
                    </a:cubicBezTo>
                    <a:cubicBezTo>
                      <a:pt x="28" y="27"/>
                      <a:pt x="28" y="27"/>
                      <a:pt x="27" y="27"/>
                    </a:cubicBezTo>
                    <a:cubicBezTo>
                      <a:pt x="26" y="28"/>
                      <a:pt x="26" y="28"/>
                      <a:pt x="26" y="28"/>
                    </a:cubicBezTo>
                    <a:cubicBezTo>
                      <a:pt x="27" y="27"/>
                      <a:pt x="27" y="27"/>
                      <a:pt x="27" y="27"/>
                    </a:cubicBezTo>
                    <a:cubicBezTo>
                      <a:pt x="27" y="27"/>
                      <a:pt x="25" y="29"/>
                      <a:pt x="26" y="28"/>
                    </a:cubicBezTo>
                    <a:cubicBezTo>
                      <a:pt x="26" y="27"/>
                      <a:pt x="26" y="27"/>
                      <a:pt x="26" y="27"/>
                    </a:cubicBezTo>
                    <a:cubicBezTo>
                      <a:pt x="26" y="27"/>
                      <a:pt x="24" y="28"/>
                      <a:pt x="25" y="27"/>
                    </a:cubicBezTo>
                    <a:cubicBezTo>
                      <a:pt x="25" y="26"/>
                      <a:pt x="25" y="26"/>
                      <a:pt x="25" y="26"/>
                    </a:cubicBezTo>
                    <a:cubicBezTo>
                      <a:pt x="25" y="26"/>
                      <a:pt x="24" y="27"/>
                      <a:pt x="24" y="27"/>
                    </a:cubicBezTo>
                    <a:cubicBezTo>
                      <a:pt x="24" y="26"/>
                      <a:pt x="24" y="26"/>
                      <a:pt x="25" y="24"/>
                    </a:cubicBezTo>
                    <a:cubicBezTo>
                      <a:pt x="22" y="27"/>
                      <a:pt x="21" y="26"/>
                      <a:pt x="20" y="25"/>
                    </a:cubicBez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0" y="26"/>
                      <a:pt x="20" y="25"/>
                    </a:cubicBezTo>
                    <a:cubicBezTo>
                      <a:pt x="20" y="24"/>
                      <a:pt x="21" y="23"/>
                      <a:pt x="21" y="23"/>
                    </a:cubicBezTo>
                    <a:cubicBezTo>
                      <a:pt x="21" y="22"/>
                      <a:pt x="20" y="24"/>
                      <a:pt x="20" y="24"/>
                    </a:cubicBezTo>
                    <a:cubicBezTo>
                      <a:pt x="19" y="25"/>
                      <a:pt x="20" y="23"/>
                      <a:pt x="19" y="25"/>
                    </a:cubicBezTo>
                    <a:cubicBezTo>
                      <a:pt x="19" y="25"/>
                      <a:pt x="19" y="23"/>
                      <a:pt x="18" y="25"/>
                    </a:cubicBezTo>
                    <a:cubicBezTo>
                      <a:pt x="19" y="24"/>
                      <a:pt x="19" y="23"/>
                      <a:pt x="20" y="23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20" y="21"/>
                      <a:pt x="22" y="21"/>
                      <a:pt x="23" y="18"/>
                    </a:cubicBezTo>
                    <a:cubicBezTo>
                      <a:pt x="23" y="18"/>
                      <a:pt x="23" y="18"/>
                      <a:pt x="23" y="18"/>
                    </a:cubicBezTo>
                    <a:cubicBezTo>
                      <a:pt x="23" y="17"/>
                      <a:pt x="24" y="17"/>
                      <a:pt x="24" y="16"/>
                    </a:cubicBezTo>
                    <a:cubicBezTo>
                      <a:pt x="23" y="17"/>
                      <a:pt x="22" y="19"/>
                      <a:pt x="21" y="19"/>
                    </a:cubicBezTo>
                    <a:cubicBezTo>
                      <a:pt x="21" y="20"/>
                      <a:pt x="19" y="23"/>
                      <a:pt x="18" y="22"/>
                    </a:cubicBezTo>
                    <a:cubicBezTo>
                      <a:pt x="19" y="21"/>
                      <a:pt x="19" y="22"/>
                      <a:pt x="20" y="21"/>
                    </a:cubicBezTo>
                    <a:cubicBezTo>
                      <a:pt x="20" y="20"/>
                      <a:pt x="19" y="22"/>
                      <a:pt x="19" y="21"/>
                    </a:cubicBezTo>
                    <a:cubicBezTo>
                      <a:pt x="19" y="22"/>
                      <a:pt x="18" y="23"/>
                      <a:pt x="17" y="23"/>
                    </a:cubicBezTo>
                    <a:cubicBezTo>
                      <a:pt x="17" y="22"/>
                      <a:pt x="18" y="22"/>
                      <a:pt x="18" y="22"/>
                    </a:cubicBezTo>
                    <a:cubicBezTo>
                      <a:pt x="17" y="22"/>
                      <a:pt x="17" y="23"/>
                      <a:pt x="17" y="24"/>
                    </a:cubicBezTo>
                    <a:cubicBezTo>
                      <a:pt x="15" y="25"/>
                      <a:pt x="17" y="23"/>
                      <a:pt x="15" y="24"/>
                    </a:cubicBezTo>
                    <a:cubicBezTo>
                      <a:pt x="16" y="23"/>
                      <a:pt x="18" y="21"/>
                      <a:pt x="18" y="20"/>
                    </a:cubicBezTo>
                    <a:cubicBezTo>
                      <a:pt x="17" y="22"/>
                      <a:pt x="16" y="22"/>
                      <a:pt x="15" y="24"/>
                    </a:cubicBezTo>
                    <a:cubicBezTo>
                      <a:pt x="15" y="23"/>
                      <a:pt x="16" y="22"/>
                      <a:pt x="17" y="22"/>
                    </a:cubicBezTo>
                    <a:cubicBezTo>
                      <a:pt x="17" y="21"/>
                      <a:pt x="14" y="24"/>
                      <a:pt x="16" y="21"/>
                    </a:cubicBezTo>
                    <a:cubicBezTo>
                      <a:pt x="15" y="22"/>
                      <a:pt x="15" y="22"/>
                      <a:pt x="15" y="22"/>
                    </a:cubicBezTo>
                    <a:cubicBezTo>
                      <a:pt x="15" y="22"/>
                      <a:pt x="15" y="21"/>
                      <a:pt x="16" y="21"/>
                    </a:cubicBezTo>
                    <a:cubicBezTo>
                      <a:pt x="16" y="20"/>
                      <a:pt x="14" y="22"/>
                      <a:pt x="15" y="20"/>
                    </a:cubicBezTo>
                    <a:cubicBezTo>
                      <a:pt x="15" y="20"/>
                      <a:pt x="15" y="20"/>
                      <a:pt x="14" y="21"/>
                    </a:cubicBezTo>
                    <a:cubicBezTo>
                      <a:pt x="14" y="22"/>
                      <a:pt x="15" y="20"/>
                      <a:pt x="14" y="22"/>
                    </a:cubicBezTo>
                    <a:cubicBezTo>
                      <a:pt x="15" y="21"/>
                      <a:pt x="13" y="22"/>
                      <a:pt x="13" y="23"/>
                    </a:cubicBezTo>
                    <a:cubicBezTo>
                      <a:pt x="13" y="22"/>
                      <a:pt x="13" y="22"/>
                      <a:pt x="13" y="22"/>
                    </a:cubicBezTo>
                    <a:cubicBezTo>
                      <a:pt x="13" y="22"/>
                      <a:pt x="13" y="22"/>
                      <a:pt x="12" y="23"/>
                    </a:cubicBezTo>
                    <a:cubicBezTo>
                      <a:pt x="13" y="22"/>
                      <a:pt x="13" y="22"/>
                      <a:pt x="13" y="22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1" y="23"/>
                      <a:pt x="13" y="21"/>
                      <a:pt x="13" y="21"/>
                    </a:cubicBezTo>
                    <a:cubicBezTo>
                      <a:pt x="14" y="20"/>
                      <a:pt x="14" y="20"/>
                      <a:pt x="14" y="20"/>
                    </a:cubicBezTo>
                    <a:cubicBezTo>
                      <a:pt x="14" y="20"/>
                      <a:pt x="14" y="19"/>
                      <a:pt x="14" y="19"/>
                    </a:cubicBezTo>
                    <a:cubicBezTo>
                      <a:pt x="13" y="20"/>
                      <a:pt x="12" y="21"/>
                      <a:pt x="11" y="22"/>
                    </a:cubicBezTo>
                    <a:cubicBezTo>
                      <a:pt x="11" y="23"/>
                      <a:pt x="12" y="21"/>
                      <a:pt x="11" y="22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3" y="20"/>
                      <a:pt x="13" y="19"/>
                      <a:pt x="13" y="19"/>
                    </a:cubicBezTo>
                    <a:cubicBezTo>
                      <a:pt x="12" y="19"/>
                      <a:pt x="11" y="20"/>
                      <a:pt x="11" y="21"/>
                    </a:cubicBezTo>
                    <a:cubicBezTo>
                      <a:pt x="11" y="21"/>
                      <a:pt x="11" y="20"/>
                      <a:pt x="12" y="20"/>
                    </a:cubicBezTo>
                    <a:cubicBezTo>
                      <a:pt x="11" y="20"/>
                      <a:pt x="11" y="21"/>
                      <a:pt x="10" y="21"/>
                    </a:cubicBezTo>
                    <a:cubicBezTo>
                      <a:pt x="11" y="20"/>
                      <a:pt x="11" y="19"/>
                      <a:pt x="11" y="18"/>
                    </a:cubicBezTo>
                    <a:cubicBezTo>
                      <a:pt x="13" y="16"/>
                      <a:pt x="13" y="16"/>
                      <a:pt x="13" y="16"/>
                    </a:cubicBezTo>
                    <a:cubicBezTo>
                      <a:pt x="13" y="16"/>
                      <a:pt x="13" y="16"/>
                      <a:pt x="13" y="16"/>
                    </a:cubicBezTo>
                    <a:cubicBezTo>
                      <a:pt x="14" y="15"/>
                      <a:pt x="13" y="15"/>
                      <a:pt x="14" y="13"/>
                    </a:cubicBezTo>
                    <a:cubicBezTo>
                      <a:pt x="14" y="13"/>
                      <a:pt x="14" y="14"/>
                      <a:pt x="14" y="14"/>
                    </a:cubicBezTo>
                    <a:cubicBezTo>
                      <a:pt x="12" y="17"/>
                      <a:pt x="11" y="17"/>
                      <a:pt x="10" y="19"/>
                    </a:cubicBezTo>
                    <a:cubicBezTo>
                      <a:pt x="9" y="20"/>
                      <a:pt x="13" y="14"/>
                      <a:pt x="10" y="17"/>
                    </a:cubicBezTo>
                    <a:cubicBezTo>
                      <a:pt x="10" y="18"/>
                      <a:pt x="8" y="19"/>
                      <a:pt x="9" y="19"/>
                    </a:cubicBezTo>
                    <a:cubicBezTo>
                      <a:pt x="9" y="18"/>
                      <a:pt x="8" y="21"/>
                      <a:pt x="8" y="20"/>
                    </a:cubicBezTo>
                    <a:cubicBezTo>
                      <a:pt x="9" y="19"/>
                      <a:pt x="9" y="17"/>
                      <a:pt x="10" y="16"/>
                    </a:cubicBezTo>
                    <a:cubicBezTo>
                      <a:pt x="10" y="17"/>
                      <a:pt x="10" y="17"/>
                      <a:pt x="10" y="17"/>
                    </a:cubicBezTo>
                    <a:cubicBezTo>
                      <a:pt x="11" y="16"/>
                      <a:pt x="12" y="14"/>
                      <a:pt x="11" y="14"/>
                    </a:cubicBezTo>
                    <a:cubicBezTo>
                      <a:pt x="11" y="14"/>
                      <a:pt x="11" y="14"/>
                      <a:pt x="10" y="15"/>
                    </a:cubicBezTo>
                    <a:cubicBezTo>
                      <a:pt x="9" y="17"/>
                      <a:pt x="10" y="15"/>
                      <a:pt x="9" y="16"/>
                    </a:cubicBezTo>
                    <a:cubicBezTo>
                      <a:pt x="9" y="17"/>
                      <a:pt x="10" y="15"/>
                      <a:pt x="8" y="17"/>
                    </a:cubicBezTo>
                    <a:cubicBezTo>
                      <a:pt x="9" y="17"/>
                      <a:pt x="8" y="18"/>
                      <a:pt x="7" y="19"/>
                    </a:cubicBezTo>
                    <a:cubicBezTo>
                      <a:pt x="7" y="20"/>
                      <a:pt x="7" y="20"/>
                      <a:pt x="7" y="20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7" y="18"/>
                      <a:pt x="6" y="20"/>
                      <a:pt x="6" y="20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8" y="16"/>
                      <a:pt x="7" y="19"/>
                      <a:pt x="8" y="16"/>
                    </a:cubicBezTo>
                    <a:cubicBezTo>
                      <a:pt x="8" y="16"/>
                      <a:pt x="7" y="17"/>
                      <a:pt x="7" y="17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8" y="16"/>
                      <a:pt x="10" y="13"/>
                      <a:pt x="8" y="14"/>
                    </a:cubicBezTo>
                    <a:cubicBezTo>
                      <a:pt x="7" y="15"/>
                      <a:pt x="7" y="15"/>
                      <a:pt x="7" y="16"/>
                    </a:cubicBezTo>
                    <a:cubicBezTo>
                      <a:pt x="6" y="16"/>
                      <a:pt x="6" y="17"/>
                      <a:pt x="5" y="17"/>
                    </a:cubicBezTo>
                    <a:cubicBezTo>
                      <a:pt x="6" y="15"/>
                      <a:pt x="5" y="16"/>
                      <a:pt x="6" y="15"/>
                    </a:cubicBezTo>
                    <a:cubicBezTo>
                      <a:pt x="6" y="16"/>
                      <a:pt x="6" y="16"/>
                      <a:pt x="8" y="15"/>
                    </a:cubicBezTo>
                    <a:cubicBezTo>
                      <a:pt x="9" y="12"/>
                      <a:pt x="8" y="15"/>
                      <a:pt x="9" y="13"/>
                    </a:cubicBezTo>
                    <a:cubicBezTo>
                      <a:pt x="9" y="13"/>
                      <a:pt x="10" y="11"/>
                      <a:pt x="11" y="9"/>
                    </a:cubicBezTo>
                    <a:cubicBezTo>
                      <a:pt x="11" y="9"/>
                      <a:pt x="10" y="10"/>
                      <a:pt x="10" y="10"/>
                    </a:cubicBezTo>
                    <a:cubicBezTo>
                      <a:pt x="9" y="11"/>
                      <a:pt x="9" y="11"/>
                      <a:pt x="9" y="13"/>
                    </a:cubicBezTo>
                    <a:cubicBezTo>
                      <a:pt x="8" y="12"/>
                      <a:pt x="7" y="12"/>
                      <a:pt x="7" y="14"/>
                    </a:cubicBezTo>
                    <a:cubicBezTo>
                      <a:pt x="7" y="13"/>
                      <a:pt x="7" y="12"/>
                      <a:pt x="8" y="12"/>
                    </a:cubicBezTo>
                    <a:cubicBezTo>
                      <a:pt x="7" y="12"/>
                      <a:pt x="6" y="11"/>
                      <a:pt x="6" y="10"/>
                    </a:cubicBezTo>
                    <a:cubicBezTo>
                      <a:pt x="5" y="13"/>
                      <a:pt x="5" y="11"/>
                      <a:pt x="5" y="13"/>
                    </a:cubicBezTo>
                    <a:cubicBezTo>
                      <a:pt x="5" y="13"/>
                      <a:pt x="4" y="15"/>
                      <a:pt x="3" y="16"/>
                    </a:cubicBezTo>
                    <a:cubicBezTo>
                      <a:pt x="3" y="15"/>
                      <a:pt x="4" y="15"/>
                      <a:pt x="4" y="14"/>
                    </a:cubicBezTo>
                    <a:cubicBezTo>
                      <a:pt x="3" y="15"/>
                      <a:pt x="5" y="12"/>
                      <a:pt x="3" y="14"/>
                    </a:cubicBezTo>
                    <a:cubicBezTo>
                      <a:pt x="4" y="14"/>
                      <a:pt x="5" y="11"/>
                      <a:pt x="6" y="10"/>
                    </a:cubicBezTo>
                    <a:cubicBezTo>
                      <a:pt x="5" y="11"/>
                      <a:pt x="7" y="9"/>
                      <a:pt x="6" y="8"/>
                    </a:cubicBezTo>
                    <a:cubicBezTo>
                      <a:pt x="5" y="9"/>
                      <a:pt x="5" y="10"/>
                      <a:pt x="4" y="10"/>
                    </a:cubicBezTo>
                    <a:cubicBezTo>
                      <a:pt x="4" y="8"/>
                      <a:pt x="3" y="9"/>
                      <a:pt x="2" y="9"/>
                    </a:cubicBezTo>
                    <a:cubicBezTo>
                      <a:pt x="2" y="8"/>
                      <a:pt x="4" y="6"/>
                      <a:pt x="3" y="6"/>
                    </a:cubicBezTo>
                    <a:cubicBezTo>
                      <a:pt x="3" y="5"/>
                      <a:pt x="3" y="8"/>
                      <a:pt x="3" y="7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2" y="7"/>
                      <a:pt x="3" y="5"/>
                      <a:pt x="1" y="7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5"/>
                      <a:pt x="2" y="5"/>
                      <a:pt x="2" y="6"/>
                    </a:cubicBezTo>
                    <a:cubicBezTo>
                      <a:pt x="2" y="5"/>
                      <a:pt x="2" y="4"/>
                      <a:pt x="3" y="4"/>
                    </a:cubicBezTo>
                    <a:cubicBezTo>
                      <a:pt x="3" y="2"/>
                      <a:pt x="2" y="4"/>
                      <a:pt x="2" y="4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0" y="6"/>
                      <a:pt x="1" y="4"/>
                      <a:pt x="0" y="5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3"/>
                      <a:pt x="0" y="2"/>
                      <a:pt x="0" y="3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1"/>
                      <a:pt x="1" y="2"/>
                      <a:pt x="1" y="3"/>
                    </a:cubicBezTo>
                    <a:cubicBezTo>
                      <a:pt x="0" y="4"/>
                      <a:pt x="1" y="4"/>
                      <a:pt x="2" y="3"/>
                    </a:cubicBezTo>
                    <a:cubicBezTo>
                      <a:pt x="1" y="2"/>
                      <a:pt x="1" y="3"/>
                      <a:pt x="1" y="3"/>
                    </a:cubicBezTo>
                    <a:cubicBezTo>
                      <a:pt x="2" y="1"/>
                      <a:pt x="2" y="2"/>
                      <a:pt x="3" y="1"/>
                    </a:cubicBezTo>
                    <a:cubicBezTo>
                      <a:pt x="2" y="1"/>
                      <a:pt x="3" y="0"/>
                      <a:pt x="2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3" y="1"/>
                      <a:pt x="3" y="1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2"/>
                      <a:pt x="6" y="0"/>
                      <a:pt x="6" y="0"/>
                    </a:cubicBezTo>
                    <a:cubicBezTo>
                      <a:pt x="5" y="2"/>
                      <a:pt x="4" y="3"/>
                      <a:pt x="3" y="3"/>
                    </a:cubicBezTo>
                    <a:cubicBezTo>
                      <a:pt x="3" y="4"/>
                      <a:pt x="4" y="3"/>
                      <a:pt x="4" y="4"/>
                    </a:cubicBezTo>
                    <a:cubicBezTo>
                      <a:pt x="4" y="3"/>
                      <a:pt x="5" y="2"/>
                      <a:pt x="6" y="1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6" y="2"/>
                      <a:pt x="7" y="0"/>
                      <a:pt x="7" y="1"/>
                    </a:cubicBezTo>
                    <a:cubicBezTo>
                      <a:pt x="8" y="2"/>
                      <a:pt x="8" y="2"/>
                      <a:pt x="9" y="2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10" y="1"/>
                      <a:pt x="10" y="3"/>
                      <a:pt x="11" y="2"/>
                    </a:cubicBezTo>
                    <a:cubicBezTo>
                      <a:pt x="11" y="4"/>
                      <a:pt x="13" y="2"/>
                      <a:pt x="12" y="4"/>
                    </a:cubicBezTo>
                    <a:cubicBezTo>
                      <a:pt x="14" y="4"/>
                      <a:pt x="16" y="4"/>
                      <a:pt x="17" y="5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17" y="6"/>
                      <a:pt x="15" y="7"/>
                      <a:pt x="16" y="7"/>
                    </a:cubicBezTo>
                    <a:cubicBezTo>
                      <a:pt x="16" y="6"/>
                      <a:pt x="17" y="6"/>
                      <a:pt x="18" y="5"/>
                    </a:cubicBezTo>
                    <a:cubicBezTo>
                      <a:pt x="17" y="7"/>
                      <a:pt x="19" y="6"/>
                      <a:pt x="20" y="5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21" y="5"/>
                      <a:pt x="21" y="7"/>
                      <a:pt x="21" y="7"/>
                    </a:cubicBezTo>
                    <a:cubicBezTo>
                      <a:pt x="21" y="8"/>
                      <a:pt x="20" y="9"/>
                      <a:pt x="21" y="9"/>
                    </a:cubicBezTo>
                    <a:cubicBezTo>
                      <a:pt x="22" y="7"/>
                      <a:pt x="22" y="8"/>
                      <a:pt x="23" y="7"/>
                    </a:cubicBezTo>
                    <a:cubicBezTo>
                      <a:pt x="24" y="7"/>
                      <a:pt x="24" y="8"/>
                      <a:pt x="24" y="9"/>
                    </a:cubicBezTo>
                    <a:cubicBezTo>
                      <a:pt x="27" y="7"/>
                      <a:pt x="27" y="10"/>
                      <a:pt x="30" y="9"/>
                    </a:cubicBezTo>
                    <a:cubicBezTo>
                      <a:pt x="29" y="11"/>
                      <a:pt x="29" y="11"/>
                      <a:pt x="29" y="11"/>
                    </a:cubicBezTo>
                    <a:cubicBezTo>
                      <a:pt x="32" y="9"/>
                      <a:pt x="32" y="12"/>
                      <a:pt x="34" y="12"/>
                    </a:cubicBezTo>
                    <a:cubicBezTo>
                      <a:pt x="33" y="14"/>
                      <a:pt x="33" y="14"/>
                      <a:pt x="33" y="14"/>
                    </a:cubicBezTo>
                    <a:cubicBezTo>
                      <a:pt x="33" y="15"/>
                      <a:pt x="34" y="14"/>
                      <a:pt x="35" y="13"/>
                    </a:cubicBezTo>
                    <a:cubicBezTo>
                      <a:pt x="35" y="13"/>
                      <a:pt x="36" y="12"/>
                      <a:pt x="35" y="14"/>
                    </a:cubicBezTo>
                    <a:cubicBezTo>
                      <a:pt x="36" y="15"/>
                      <a:pt x="37" y="13"/>
                      <a:pt x="37" y="13"/>
                    </a:cubicBezTo>
                    <a:cubicBezTo>
                      <a:pt x="37" y="15"/>
                      <a:pt x="38" y="15"/>
                      <a:pt x="39" y="15"/>
                    </a:cubicBezTo>
                    <a:cubicBezTo>
                      <a:pt x="38" y="15"/>
                      <a:pt x="38" y="15"/>
                      <a:pt x="38" y="15"/>
                    </a:cubicBezTo>
                    <a:cubicBezTo>
                      <a:pt x="38" y="15"/>
                      <a:pt x="37" y="16"/>
                      <a:pt x="38" y="16"/>
                    </a:cubicBezTo>
                    <a:cubicBezTo>
                      <a:pt x="38" y="16"/>
                      <a:pt x="38" y="17"/>
                      <a:pt x="40" y="15"/>
                    </a:cubicBezTo>
                    <a:cubicBezTo>
                      <a:pt x="39" y="17"/>
                      <a:pt x="42" y="15"/>
                      <a:pt x="41" y="17"/>
                    </a:cubicBezTo>
                    <a:cubicBezTo>
                      <a:pt x="42" y="17"/>
                      <a:pt x="42" y="17"/>
                      <a:pt x="43" y="16"/>
                    </a:cubicBezTo>
                    <a:cubicBezTo>
                      <a:pt x="43" y="17"/>
                      <a:pt x="43" y="19"/>
                      <a:pt x="44" y="18"/>
                    </a:cubicBezTo>
                    <a:cubicBezTo>
                      <a:pt x="44" y="18"/>
                      <a:pt x="43" y="19"/>
                      <a:pt x="43" y="19"/>
                    </a:cubicBezTo>
                    <a:cubicBezTo>
                      <a:pt x="44" y="19"/>
                      <a:pt x="44" y="18"/>
                      <a:pt x="45" y="18"/>
                    </a:cubicBezTo>
                    <a:cubicBezTo>
                      <a:pt x="47" y="18"/>
                      <a:pt x="46" y="21"/>
                      <a:pt x="47" y="21"/>
                    </a:cubicBezTo>
                    <a:cubicBezTo>
                      <a:pt x="49" y="21"/>
                      <a:pt x="51" y="23"/>
                      <a:pt x="52" y="24"/>
                    </a:cubicBezTo>
                    <a:cubicBezTo>
                      <a:pt x="52" y="25"/>
                      <a:pt x="52" y="25"/>
                      <a:pt x="52" y="25"/>
                    </a:cubicBezTo>
                    <a:cubicBezTo>
                      <a:pt x="54" y="24"/>
                      <a:pt x="52" y="28"/>
                      <a:pt x="54" y="25"/>
                    </a:cubicBezTo>
                    <a:cubicBezTo>
                      <a:pt x="54" y="26"/>
                      <a:pt x="54" y="26"/>
                      <a:pt x="54" y="27"/>
                    </a:cubicBezTo>
                    <a:cubicBezTo>
                      <a:pt x="55" y="26"/>
                      <a:pt x="54" y="29"/>
                      <a:pt x="56" y="28"/>
                    </a:cubicBezTo>
                    <a:cubicBezTo>
                      <a:pt x="55" y="28"/>
                      <a:pt x="55" y="28"/>
                      <a:pt x="55" y="28"/>
                    </a:cubicBezTo>
                    <a:cubicBezTo>
                      <a:pt x="55" y="30"/>
                      <a:pt x="57" y="29"/>
                      <a:pt x="57" y="30"/>
                    </a:cubicBezTo>
                    <a:cubicBezTo>
                      <a:pt x="56" y="30"/>
                      <a:pt x="56" y="30"/>
                      <a:pt x="56" y="31"/>
                    </a:cubicBezTo>
                    <a:cubicBezTo>
                      <a:pt x="55" y="32"/>
                      <a:pt x="58" y="29"/>
                      <a:pt x="56" y="31"/>
                    </a:cubicBezTo>
                    <a:cubicBezTo>
                      <a:pt x="56" y="32"/>
                      <a:pt x="57" y="30"/>
                      <a:pt x="57" y="30"/>
                    </a:cubicBezTo>
                    <a:cubicBezTo>
                      <a:pt x="58" y="32"/>
                      <a:pt x="60" y="32"/>
                      <a:pt x="62" y="33"/>
                    </a:cubicBezTo>
                    <a:cubicBezTo>
                      <a:pt x="62" y="35"/>
                      <a:pt x="59" y="37"/>
                      <a:pt x="61" y="36"/>
                    </a:cubicBezTo>
                    <a:cubicBezTo>
                      <a:pt x="61" y="36"/>
                      <a:pt x="62" y="35"/>
                      <a:pt x="62" y="36"/>
                    </a:cubicBezTo>
                    <a:cubicBezTo>
                      <a:pt x="62" y="35"/>
                      <a:pt x="60" y="38"/>
                      <a:pt x="61" y="37"/>
                    </a:cubicBezTo>
                    <a:cubicBezTo>
                      <a:pt x="62" y="36"/>
                      <a:pt x="62" y="37"/>
                      <a:pt x="63" y="36"/>
                    </a:cubicBezTo>
                    <a:cubicBezTo>
                      <a:pt x="62" y="37"/>
                      <a:pt x="62" y="39"/>
                      <a:pt x="63" y="38"/>
                    </a:cubicBezTo>
                    <a:cubicBezTo>
                      <a:pt x="62" y="39"/>
                      <a:pt x="62" y="39"/>
                      <a:pt x="62" y="39"/>
                    </a:cubicBezTo>
                    <a:cubicBezTo>
                      <a:pt x="65" y="37"/>
                      <a:pt x="64" y="39"/>
                      <a:pt x="67" y="37"/>
                    </a:cubicBezTo>
                    <a:cubicBezTo>
                      <a:pt x="70" y="40"/>
                      <a:pt x="74" y="41"/>
                      <a:pt x="77" y="44"/>
                    </a:cubicBezTo>
                    <a:cubicBezTo>
                      <a:pt x="80" y="47"/>
                      <a:pt x="84" y="49"/>
                      <a:pt x="85" y="53"/>
                    </a:cubicBezTo>
                    <a:cubicBezTo>
                      <a:pt x="84" y="55"/>
                      <a:pt x="84" y="55"/>
                      <a:pt x="86" y="55"/>
                    </a:cubicBezTo>
                    <a:cubicBezTo>
                      <a:pt x="85" y="55"/>
                      <a:pt x="85" y="55"/>
                      <a:pt x="85" y="55"/>
                    </a:cubicBezTo>
                    <a:cubicBezTo>
                      <a:pt x="87" y="54"/>
                      <a:pt x="86" y="56"/>
                      <a:pt x="87" y="55"/>
                    </a:cubicBezTo>
                    <a:cubicBezTo>
                      <a:pt x="88" y="56"/>
                      <a:pt x="89" y="56"/>
                      <a:pt x="90" y="57"/>
                    </a:cubicBezTo>
                    <a:cubicBezTo>
                      <a:pt x="90" y="57"/>
                      <a:pt x="89" y="59"/>
                      <a:pt x="89" y="59"/>
                    </a:cubicBezTo>
                    <a:cubicBezTo>
                      <a:pt x="90" y="58"/>
                      <a:pt x="90" y="58"/>
                      <a:pt x="90" y="58"/>
                    </a:cubicBezTo>
                    <a:cubicBezTo>
                      <a:pt x="90" y="58"/>
                      <a:pt x="90" y="58"/>
                      <a:pt x="90" y="58"/>
                    </a:cubicBezTo>
                    <a:cubicBezTo>
                      <a:pt x="90" y="58"/>
                      <a:pt x="91" y="58"/>
                      <a:pt x="91" y="57"/>
                    </a:cubicBezTo>
                    <a:cubicBezTo>
                      <a:pt x="95" y="59"/>
                      <a:pt x="95" y="64"/>
                      <a:pt x="98" y="66"/>
                    </a:cubicBezTo>
                    <a:cubicBezTo>
                      <a:pt x="98" y="68"/>
                      <a:pt x="100" y="68"/>
                      <a:pt x="101" y="68"/>
                    </a:cubicBezTo>
                    <a:cubicBezTo>
                      <a:pt x="101" y="72"/>
                      <a:pt x="101" y="75"/>
                      <a:pt x="105" y="76"/>
                    </a:cubicBezTo>
                    <a:cubicBezTo>
                      <a:pt x="105" y="76"/>
                      <a:pt x="101" y="80"/>
                      <a:pt x="99" y="8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38" name="Freeform 103"/>
              <p:cNvSpPr/>
              <p:nvPr/>
            </p:nvSpPr>
            <p:spPr bwMode="auto">
              <a:xfrm>
                <a:off x="9825038" y="2928938"/>
                <a:ext cx="4762" cy="7938"/>
              </a:xfrm>
              <a:custGeom>
                <a:avLst/>
                <a:gdLst>
                  <a:gd name="T0" fmla="*/ 1 w 1"/>
                  <a:gd name="T1" fmla="*/ 0 h 2"/>
                  <a:gd name="T2" fmla="*/ 0 w 1"/>
                  <a:gd name="T3" fmla="*/ 2 h 2"/>
                  <a:gd name="T4" fmla="*/ 1 w 1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0"/>
                    </a:moveTo>
                    <a:cubicBezTo>
                      <a:pt x="1" y="1"/>
                      <a:pt x="1" y="1"/>
                      <a:pt x="0" y="2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39" name="Freeform 104"/>
              <p:cNvSpPr/>
              <p:nvPr/>
            </p:nvSpPr>
            <p:spPr bwMode="auto">
              <a:xfrm>
                <a:off x="9840913" y="2978151"/>
                <a:ext cx="3175" cy="3175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0 h 1"/>
                  <a:gd name="T4" fmla="*/ 0 w 1"/>
                  <a:gd name="T5" fmla="*/ 1 h 1"/>
                  <a:gd name="T6" fmla="*/ 0 w 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1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40" name="Freeform 105"/>
              <p:cNvSpPr/>
              <p:nvPr/>
            </p:nvSpPr>
            <p:spPr bwMode="auto">
              <a:xfrm>
                <a:off x="9844088" y="2981326"/>
                <a:ext cx="4762" cy="7938"/>
              </a:xfrm>
              <a:custGeom>
                <a:avLst/>
                <a:gdLst>
                  <a:gd name="T0" fmla="*/ 1 w 1"/>
                  <a:gd name="T1" fmla="*/ 0 h 2"/>
                  <a:gd name="T2" fmla="*/ 0 w 1"/>
                  <a:gd name="T3" fmla="*/ 2 h 2"/>
                  <a:gd name="T4" fmla="*/ 1 w 1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0"/>
                    </a:moveTo>
                    <a:cubicBezTo>
                      <a:pt x="1" y="1"/>
                      <a:pt x="0" y="2"/>
                      <a:pt x="0" y="2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41" name="Freeform 106"/>
              <p:cNvSpPr/>
              <p:nvPr/>
            </p:nvSpPr>
            <p:spPr bwMode="auto">
              <a:xfrm>
                <a:off x="9844088" y="3000376"/>
                <a:ext cx="4762" cy="3175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0 h 1"/>
                  <a:gd name="T4" fmla="*/ 1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1" y="0"/>
                      <a:pt x="1" y="1"/>
                      <a:pt x="0" y="0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42" name="Freeform 107"/>
              <p:cNvSpPr/>
              <p:nvPr/>
            </p:nvSpPr>
            <p:spPr bwMode="auto">
              <a:xfrm>
                <a:off x="9848850" y="2992438"/>
                <a:ext cx="3175" cy="4763"/>
              </a:xfrm>
              <a:custGeom>
                <a:avLst/>
                <a:gdLst>
                  <a:gd name="T0" fmla="*/ 1 w 1"/>
                  <a:gd name="T1" fmla="*/ 0 h 1"/>
                  <a:gd name="T2" fmla="*/ 1 w 1"/>
                  <a:gd name="T3" fmla="*/ 1 h 1"/>
                  <a:gd name="T4" fmla="*/ 1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1" y="0"/>
                      <a:pt x="1" y="0"/>
                      <a:pt x="1" y="1"/>
                    </a:cubicBezTo>
                    <a:cubicBezTo>
                      <a:pt x="1" y="0"/>
                      <a:pt x="0" y="1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43" name="Freeform 108"/>
              <p:cNvSpPr/>
              <p:nvPr/>
            </p:nvSpPr>
            <p:spPr bwMode="auto">
              <a:xfrm>
                <a:off x="9859963" y="3008313"/>
                <a:ext cx="3175" cy="3175"/>
              </a:xfrm>
              <a:custGeom>
                <a:avLst/>
                <a:gdLst>
                  <a:gd name="T0" fmla="*/ 1 w 1"/>
                  <a:gd name="T1" fmla="*/ 0 h 1"/>
                  <a:gd name="T2" fmla="*/ 1 w 1"/>
                  <a:gd name="T3" fmla="*/ 1 h 1"/>
                  <a:gd name="T4" fmla="*/ 1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1" y="0"/>
                      <a:pt x="1" y="0"/>
                      <a:pt x="1" y="1"/>
                    </a:cubicBezTo>
                    <a:cubicBezTo>
                      <a:pt x="1" y="0"/>
                      <a:pt x="0" y="1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44" name="Freeform 109"/>
              <p:cNvSpPr/>
              <p:nvPr/>
            </p:nvSpPr>
            <p:spPr bwMode="auto">
              <a:xfrm>
                <a:off x="9866313" y="3008313"/>
                <a:ext cx="4762" cy="3175"/>
              </a:xfrm>
              <a:custGeom>
                <a:avLst/>
                <a:gdLst>
                  <a:gd name="T0" fmla="*/ 1 w 1"/>
                  <a:gd name="T1" fmla="*/ 0 h 1"/>
                  <a:gd name="T2" fmla="*/ 1 w 1"/>
                  <a:gd name="T3" fmla="*/ 0 h 1"/>
                  <a:gd name="T4" fmla="*/ 0 w 1"/>
                  <a:gd name="T5" fmla="*/ 1 h 1"/>
                  <a:gd name="T6" fmla="*/ 1 w 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1"/>
                      <a:pt x="1" y="1"/>
                      <a:pt x="0" y="1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45" name="Freeform 110"/>
              <p:cNvSpPr/>
              <p:nvPr/>
            </p:nvSpPr>
            <p:spPr bwMode="auto">
              <a:xfrm>
                <a:off x="9991725" y="3079751"/>
                <a:ext cx="0" cy="3175"/>
              </a:xfrm>
              <a:custGeom>
                <a:avLst/>
                <a:gdLst>
                  <a:gd name="T0" fmla="*/ 2 h 2"/>
                  <a:gd name="T1" fmla="*/ 2 h 2"/>
                  <a:gd name="T2" fmla="*/ 0 h 2"/>
                  <a:gd name="T3" fmla="*/ 2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2">
                    <a:moveTo>
                      <a:pt x="0" y="2"/>
                    </a:moveTo>
                    <a:lnTo>
                      <a:pt x="0" y="2"/>
                    </a:lnTo>
                    <a:lnTo>
                      <a:pt x="0" y="0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46" name="Freeform 111"/>
              <p:cNvSpPr/>
              <p:nvPr/>
            </p:nvSpPr>
            <p:spPr bwMode="auto">
              <a:xfrm>
                <a:off x="10036175" y="3121026"/>
                <a:ext cx="3175" cy="6350"/>
              </a:xfrm>
              <a:custGeom>
                <a:avLst/>
                <a:gdLst>
                  <a:gd name="T0" fmla="*/ 0 w 1"/>
                  <a:gd name="T1" fmla="*/ 1 h 2"/>
                  <a:gd name="T2" fmla="*/ 0 w 1"/>
                  <a:gd name="T3" fmla="*/ 2 h 2"/>
                  <a:gd name="T4" fmla="*/ 0 w 1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1"/>
                    </a:moveTo>
                    <a:cubicBezTo>
                      <a:pt x="1" y="0"/>
                      <a:pt x="0" y="1"/>
                      <a:pt x="0" y="2"/>
                    </a:cubicBezTo>
                    <a:cubicBezTo>
                      <a:pt x="0" y="1"/>
                      <a:pt x="1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47" name="Freeform 112"/>
              <p:cNvSpPr/>
              <p:nvPr/>
            </p:nvSpPr>
            <p:spPr bwMode="auto">
              <a:xfrm>
                <a:off x="10074275" y="3127376"/>
                <a:ext cx="3175" cy="7938"/>
              </a:xfrm>
              <a:custGeom>
                <a:avLst/>
                <a:gdLst>
                  <a:gd name="T0" fmla="*/ 0 w 2"/>
                  <a:gd name="T1" fmla="*/ 5 h 5"/>
                  <a:gd name="T2" fmla="*/ 0 w 2"/>
                  <a:gd name="T3" fmla="*/ 5 h 5"/>
                  <a:gd name="T4" fmla="*/ 2 w 2"/>
                  <a:gd name="T5" fmla="*/ 0 h 5"/>
                  <a:gd name="T6" fmla="*/ 0 w 2"/>
                  <a:gd name="T7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5">
                    <a:moveTo>
                      <a:pt x="0" y="5"/>
                    </a:moveTo>
                    <a:lnTo>
                      <a:pt x="0" y="5"/>
                    </a:lnTo>
                    <a:lnTo>
                      <a:pt x="2" y="0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</p:grpSp>
      <p:sp>
        <p:nvSpPr>
          <p:cNvPr id="2" name="Shape 58"/>
          <p:cNvSpPr/>
          <p:nvPr/>
        </p:nvSpPr>
        <p:spPr>
          <a:xfrm>
            <a:off x="20890527" y="9669621"/>
            <a:ext cx="3456000" cy="3672000"/>
          </a:xfrm>
          <a:prstGeom prst="rect">
            <a:avLst/>
          </a:prstGeom>
          <a:blipFill dpi="0" rotWithShape="1">
            <a:blip r:embed="rId6">
              <a:alphaModFix amt="39000"/>
            </a:blip>
            <a:srcRect/>
            <a:stretch>
              <a:fillRect/>
            </a:stretch>
          </a:blipFill>
          <a:ln w="12700">
            <a:miter lim="400000"/>
          </a:ln>
        </p:spPr>
        <p:txBody>
          <a:bodyPr wrap="square" lIns="0" tIns="0" rIns="0" bIns="0" anchor="ctr">
            <a:spAutoFit/>
          </a:bodyPr>
          <a:lstStyle>
            <a:lvl1pPr defTabSz="825500">
              <a:defRPr sz="50000">
                <a:ln w="63500">
                  <a:solidFill>
                    <a:srgbClr val="EAE9EB"/>
                  </a:solidFill>
                </a:ln>
                <a:noFill/>
                <a:latin typeface="FontAwesome"/>
                <a:ea typeface="FontAwesome"/>
                <a:cs typeface="FontAwesome"/>
                <a:sym typeface="FontAwesome"/>
              </a:defRPr>
            </a:lvl1pPr>
          </a:lstStyle>
          <a:p>
            <a:pPr lvl="0">
              <a:defRPr sz="1800">
                <a:ln w="9525">
                  <a:noFill/>
                </a:ln>
                <a:solidFill>
                  <a:srgbClr val="FFFFFF"/>
                </a:solidFill>
              </a:defRPr>
            </a:pPr>
            <a:endParaRPr sz="50000" dirty="0">
              <a:ln w="63500">
                <a:solidFill>
                  <a:srgbClr val="EAE9EB"/>
                </a:solidFill>
              </a:ln>
              <a:noFill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922645" y="3416618"/>
            <a:ext cx="12030710" cy="13322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pPr marL="0" marR="0" indent="0" algn="l" defTabSz="6477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Chalkduster"/>
              </a:rPr>
              <a:t>1. </a:t>
            </a:r>
            <a:r>
              <a:rPr kumimoji="0" lang="zh-CN" altLang="en-US" sz="8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Chalkduster"/>
              </a:rPr>
              <a:t>小程序是什么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5922645" y="5018088"/>
            <a:ext cx="12030710" cy="13322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pPr marL="0" marR="0" indent="0" algn="l" defTabSz="6477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Chalkduster"/>
              </a:rPr>
              <a:t>2. </a:t>
            </a:r>
            <a:r>
              <a:rPr kumimoji="0" lang="zh-CN" altLang="en-US" sz="8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Chalkduster"/>
              </a:rPr>
              <a:t>小程序的特点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5922645" y="6671310"/>
            <a:ext cx="14201140" cy="13322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pPr marL="0" marR="0" indent="0" algn="l" defTabSz="6477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Chalkduster"/>
              </a:rPr>
              <a:t>3. </a:t>
            </a:r>
            <a:r>
              <a:rPr kumimoji="0" lang="zh-CN" altLang="en-US" sz="8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Chalkduster"/>
              </a:rPr>
              <a:t>小程序使用场景、传播途径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5922645" y="8337233"/>
            <a:ext cx="12030710" cy="13322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pPr marL="0" marR="0" indent="0" algn="l" defTabSz="6477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Chalkduster"/>
              </a:rPr>
              <a:t>4. </a:t>
            </a:r>
            <a:r>
              <a:rPr kumimoji="0" lang="zh-CN" altLang="en-US" sz="8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Chalkduster"/>
              </a:rPr>
              <a:t>案例分析</a:t>
            </a: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Shape 656"/>
          <p:cNvSpPr/>
          <p:nvPr/>
        </p:nvSpPr>
        <p:spPr>
          <a:xfrm flipH="1">
            <a:off x="7908544" y="1670916"/>
            <a:ext cx="6748469" cy="9468139"/>
          </a:xfrm>
          <a:prstGeom prst="rect">
            <a:avLst/>
          </a:prstGeom>
          <a:blipFill dpi="0" rotWithShape="1">
            <a:blip r:embed="rId3">
              <a:alphaModFix amt="13000"/>
            </a:blip>
            <a:srcRect/>
            <a:stretch>
              <a:fillRect/>
            </a:stretch>
          </a:blipFill>
          <a:ln w="12700">
            <a:miter lim="400000"/>
          </a:ln>
        </p:spPr>
        <p:txBody>
          <a:bodyPr wrap="square" lIns="0" tIns="0" rIns="0" bIns="0" anchor="ctr">
            <a:spAutoFit/>
          </a:bodyPr>
          <a:lstStyle>
            <a:lvl1pPr defTabSz="825500">
              <a:defRPr sz="100000">
                <a:ln w="127000">
                  <a:solidFill>
                    <a:srgbClr val="EAE9EB"/>
                  </a:solidFill>
                </a:ln>
                <a:noFill/>
                <a:latin typeface="FontAwesome"/>
                <a:ea typeface="FontAwesome"/>
                <a:cs typeface="FontAwesome"/>
                <a:sym typeface="FontAwesome"/>
              </a:defRPr>
            </a:lvl1pPr>
          </a:lstStyle>
          <a:p>
            <a:pPr lvl="0">
              <a:defRPr sz="1800">
                <a:ln w="9525">
                  <a:noFill/>
                </a:ln>
                <a:solidFill>
                  <a:srgbClr val="FFFFFF"/>
                </a:solidFill>
              </a:defRPr>
            </a:pPr>
            <a:endParaRPr sz="100000" dirty="0">
              <a:ln w="127000">
                <a:solidFill>
                  <a:srgbClr val="EAE9EB"/>
                </a:solidFill>
              </a:ln>
              <a:noFill/>
            </a:endParaRPr>
          </a:p>
        </p:txBody>
      </p:sp>
      <p:sp>
        <p:nvSpPr>
          <p:cNvPr id="657" name="Shape 657"/>
          <p:cNvSpPr>
            <a:spLocks noGrp="1"/>
          </p:cNvSpPr>
          <p:nvPr>
            <p:ph type="sldNum" sz="quarter" idx="2"/>
          </p:nvPr>
        </p:nvSpPr>
        <p:spPr>
          <a:xfrm>
            <a:off x="11991336" y="13341863"/>
            <a:ext cx="399567" cy="378643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400">
                <a:solidFill>
                  <a:srgbClr val="FFFFFF"/>
                </a:solidFill>
              </a:rPr>
              <a:t>20</a:t>
            </a:fld>
            <a:endParaRPr sz="1400">
              <a:solidFill>
                <a:srgbClr val="FFFFFF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90550" y="676226"/>
            <a:ext cx="18535650" cy="99514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pPr algn="l" rtl="0" latinLnBrk="1" hangingPunct="0"/>
            <a:r>
              <a:rPr kumimoji="0" lang="zh-CN" altLang="en-US" sz="58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Chalkduster"/>
              </a:rPr>
              <a:t>基于</a:t>
            </a:r>
            <a:r>
              <a:rPr kumimoji="0" lang="en-US" altLang="zh-CN" sz="58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Chalkduster"/>
              </a:rPr>
              <a:t>LBS</a:t>
            </a:r>
            <a:r>
              <a:rPr kumimoji="0" lang="zh-CN" altLang="en-US" sz="58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halkduster"/>
              </a:rPr>
              <a:t>（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Location Based Service</a:t>
            </a:r>
            <a:r>
              <a:rPr kumimoji="0" lang="zh-CN" altLang="en-US" sz="58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halkduster"/>
              </a:rPr>
              <a:t>）</a:t>
            </a:r>
            <a:r>
              <a:rPr kumimoji="0" lang="zh-CN" altLang="en-US" sz="58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Chalkduster"/>
              </a:rPr>
              <a:t>的</a:t>
            </a:r>
            <a:r>
              <a:rPr kumimoji="0" lang="zh-CN" altLang="en-US" sz="58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Chalkduster"/>
              </a:rPr>
              <a:t>线下商家服务</a:t>
            </a:r>
          </a:p>
        </p:txBody>
      </p:sp>
      <p:pic>
        <p:nvPicPr>
          <p:cNvPr id="3" name="图片 2" descr="IMG_078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3325" y="1835785"/>
            <a:ext cx="6017260" cy="1070292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550" y="1835785"/>
            <a:ext cx="5991225" cy="1070292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14532610" y="2841308"/>
            <a:ext cx="9503410" cy="438467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pPr marL="0" marR="0" indent="0" algn="l" defTabSz="647700" rtl="0" eaLnBrk="1" fontAlgn="auto" latinLnBrk="1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58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Chalkduster"/>
              </a:rPr>
              <a:t>通过小程序</a:t>
            </a:r>
            <a:r>
              <a:rPr kumimoji="0" lang="en-US" altLang="zh-CN" sz="58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Chalkduster"/>
              </a:rPr>
              <a:t>+LBS</a:t>
            </a:r>
            <a:r>
              <a:rPr kumimoji="0" lang="zh-CN" altLang="en-US" sz="58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Chalkduster"/>
              </a:rPr>
              <a:t>可以扩大线下商家的服务范围，以相对较低的成本获取新客，刺激存量客户的高频消费</a:t>
            </a: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Shape 656"/>
          <p:cNvSpPr/>
          <p:nvPr/>
        </p:nvSpPr>
        <p:spPr>
          <a:xfrm flipH="1">
            <a:off x="7908544" y="1670916"/>
            <a:ext cx="6748469" cy="9468139"/>
          </a:xfrm>
          <a:prstGeom prst="rect">
            <a:avLst/>
          </a:prstGeom>
          <a:blipFill dpi="0" rotWithShape="1">
            <a:blip r:embed="rId3">
              <a:alphaModFix amt="13000"/>
            </a:blip>
            <a:srcRect/>
            <a:stretch>
              <a:fillRect/>
            </a:stretch>
          </a:blipFill>
          <a:ln w="12700">
            <a:miter lim="400000"/>
          </a:ln>
        </p:spPr>
        <p:txBody>
          <a:bodyPr wrap="square" lIns="0" tIns="0" rIns="0" bIns="0" anchor="ctr">
            <a:spAutoFit/>
          </a:bodyPr>
          <a:lstStyle>
            <a:lvl1pPr defTabSz="825500">
              <a:defRPr sz="100000">
                <a:ln w="127000">
                  <a:solidFill>
                    <a:srgbClr val="EAE9EB"/>
                  </a:solidFill>
                </a:ln>
                <a:noFill/>
                <a:latin typeface="FontAwesome"/>
                <a:ea typeface="FontAwesome"/>
                <a:cs typeface="FontAwesome"/>
                <a:sym typeface="FontAwesome"/>
              </a:defRPr>
            </a:lvl1pPr>
          </a:lstStyle>
          <a:p>
            <a:pPr lvl="0">
              <a:defRPr sz="1800">
                <a:ln w="9525">
                  <a:noFill/>
                </a:ln>
                <a:solidFill>
                  <a:srgbClr val="FFFFFF"/>
                </a:solidFill>
              </a:defRPr>
            </a:pPr>
            <a:endParaRPr sz="100000" dirty="0">
              <a:ln w="127000">
                <a:solidFill>
                  <a:srgbClr val="EAE9EB"/>
                </a:solidFill>
              </a:ln>
              <a:noFill/>
            </a:endParaRPr>
          </a:p>
        </p:txBody>
      </p:sp>
      <p:sp>
        <p:nvSpPr>
          <p:cNvPr id="657" name="Shape 657"/>
          <p:cNvSpPr>
            <a:spLocks noGrp="1"/>
          </p:cNvSpPr>
          <p:nvPr>
            <p:ph type="sldNum" sz="quarter" idx="2"/>
          </p:nvPr>
        </p:nvSpPr>
        <p:spPr>
          <a:xfrm>
            <a:off x="11991336" y="13341863"/>
            <a:ext cx="399567" cy="378643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400">
                <a:solidFill>
                  <a:srgbClr val="FFFFFF"/>
                </a:solidFill>
              </a:rPr>
              <a:t>21</a:t>
            </a:fld>
            <a:endParaRPr sz="1400">
              <a:solidFill>
                <a:srgbClr val="FFFFFF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90550" y="676910"/>
            <a:ext cx="13700760" cy="99377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pPr marL="0" marR="0" indent="0" algn="l" defTabSz="6477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5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Chalkduster"/>
              </a:rPr>
              <a:t>小程序生态图谱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4125" y="1900555"/>
            <a:ext cx="14276705" cy="1065085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7175480" y="12791440"/>
            <a:ext cx="6959600" cy="6553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50800" tIns="50800" rIns="50800" bIns="50800" numCol="1" spcCol="38100" rtlCol="0" anchor="ctr" forceAA="0">
            <a:spAutoFit/>
          </a:bodyPr>
          <a:lstStyle/>
          <a:p>
            <a:pPr marL="0" marR="0" indent="0" algn="l" defTabSz="6477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Chalkduster"/>
              </a:rPr>
              <a:t>图片来源：阿拉丁小程序统计平台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8015585" y="10454958"/>
            <a:ext cx="6119495" cy="1824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pPr marL="0" marR="0" indent="0" algn="l" defTabSz="6477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4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Chalkduster"/>
              </a:rPr>
              <a:t>注：</a:t>
            </a:r>
          </a:p>
          <a:p>
            <a:pPr marL="0" marR="0" indent="0" algn="l" defTabSz="6477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Chalkduster"/>
              </a:rPr>
              <a:t>BaaS 区块链即服务</a:t>
            </a:r>
          </a:p>
          <a:p>
            <a:pPr marL="0" marR="0" indent="0" algn="l" defTabSz="6477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Chalkduster"/>
              </a:rPr>
              <a:t>分发引擎 小程序汇总点</a:t>
            </a: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fill="hold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>
            <a:spLocks noGrp="1"/>
          </p:cNvSpPr>
          <p:nvPr>
            <p:ph type="sldNum" sz="quarter" idx="2"/>
          </p:nvPr>
        </p:nvSpPr>
        <p:spPr>
          <a:xfrm>
            <a:off x="12072869" y="13341863"/>
            <a:ext cx="236501" cy="378643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400">
                <a:solidFill>
                  <a:srgbClr val="FFFFFF"/>
                </a:solidFill>
              </a:rPr>
              <a:t>22</a:t>
            </a:fld>
            <a:endParaRPr sz="1400">
              <a:solidFill>
                <a:srgbClr val="FFFFFF"/>
              </a:solidFill>
            </a:endParaRPr>
          </a:p>
        </p:txBody>
      </p:sp>
      <p:sp>
        <p:nvSpPr>
          <p:cNvPr id="74" name="Shape 74"/>
          <p:cNvSpPr/>
          <p:nvPr/>
        </p:nvSpPr>
        <p:spPr>
          <a:xfrm flipH="1">
            <a:off x="16652009" y="97960"/>
            <a:ext cx="6239602" cy="7051748"/>
          </a:xfrm>
          <a:prstGeom prst="rect">
            <a:avLst/>
          </a:prstGeom>
          <a:blipFill dpi="0" rotWithShape="1">
            <a:blip r:embed="rId3">
              <a:alphaModFix amt="19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Cutout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 w="12700">
            <a:miter lim="400000"/>
          </a:ln>
        </p:spPr>
        <p:txBody>
          <a:bodyPr wrap="square" lIns="0" tIns="0" rIns="0" bIns="0" anchor="ctr">
            <a:spAutoFit/>
          </a:bodyPr>
          <a:lstStyle>
            <a:lvl1pPr defTabSz="825500">
              <a:defRPr sz="50000">
                <a:ln w="63500">
                  <a:solidFill>
                    <a:srgbClr val="EAE9EB"/>
                  </a:solidFill>
                </a:ln>
                <a:noFill/>
                <a:latin typeface="FontAwesome"/>
                <a:ea typeface="FontAwesome"/>
                <a:cs typeface="FontAwesome"/>
                <a:sym typeface="FontAwesome"/>
              </a:defRPr>
            </a:lvl1pPr>
          </a:lstStyle>
          <a:p>
            <a:pPr lvl="0">
              <a:defRPr sz="1800">
                <a:ln w="9525">
                  <a:noFill/>
                </a:ln>
                <a:solidFill>
                  <a:srgbClr val="FFFFFF"/>
                </a:solidFill>
              </a:defRPr>
            </a:pPr>
            <a:endParaRPr sz="50000" dirty="0">
              <a:ln w="63500">
                <a:solidFill>
                  <a:srgbClr val="EAE9EB"/>
                </a:solidFill>
              </a:ln>
              <a:noFill/>
            </a:endParaRPr>
          </a:p>
        </p:txBody>
      </p:sp>
      <p:sp>
        <p:nvSpPr>
          <p:cNvPr id="76" name="Shape 76"/>
          <p:cNvSpPr/>
          <p:nvPr/>
        </p:nvSpPr>
        <p:spPr>
          <a:xfrm>
            <a:off x="15117616" y="11009129"/>
            <a:ext cx="2893294" cy="2214502"/>
          </a:xfrm>
          <a:prstGeom prst="rect">
            <a:avLst/>
          </a:prstGeom>
          <a:blipFill dpi="0" rotWithShape="1">
            <a:blip r:embed="rId5">
              <a:alphaModFix amt="7000"/>
            </a:blip>
            <a:srcRect/>
            <a:stretch>
              <a:fillRect/>
            </a:stretch>
          </a:blipFill>
          <a:ln w="12700">
            <a:miter lim="400000"/>
          </a:ln>
        </p:spPr>
        <p:txBody>
          <a:bodyPr wrap="square" lIns="0" tIns="0" rIns="0" bIns="0" anchor="ctr">
            <a:spAutoFit/>
          </a:bodyPr>
          <a:lstStyle>
            <a:lvl1pPr defTabSz="825500">
              <a:defRPr sz="20000">
                <a:ln w="25400">
                  <a:solidFill>
                    <a:srgbClr val="EAE9EB"/>
                  </a:solidFill>
                </a:ln>
                <a:noFill/>
                <a:latin typeface="FontAwesome"/>
                <a:ea typeface="FontAwesome"/>
                <a:cs typeface="FontAwesome"/>
                <a:sym typeface="FontAwesome"/>
              </a:defRPr>
            </a:lvl1pPr>
          </a:lstStyle>
          <a:p>
            <a:pPr lvl="0">
              <a:defRPr sz="1800">
                <a:ln w="9525">
                  <a:noFill/>
                </a:ln>
                <a:solidFill>
                  <a:srgbClr val="FFFFFF"/>
                </a:solidFill>
              </a:defRPr>
            </a:pPr>
            <a:endParaRPr sz="20000" dirty="0">
              <a:ln w="25400">
                <a:solidFill>
                  <a:srgbClr val="EAE9EB"/>
                </a:solidFill>
              </a:ln>
              <a:noFill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1214376" y="967713"/>
            <a:ext cx="1909762" cy="2836863"/>
            <a:chOff x="8412163" y="1649413"/>
            <a:chExt cx="1909762" cy="2836863"/>
          </a:xfrm>
        </p:grpSpPr>
        <p:sp>
          <p:nvSpPr>
            <p:cNvPr id="21" name="Freeform 18"/>
            <p:cNvSpPr/>
            <p:nvPr/>
          </p:nvSpPr>
          <p:spPr bwMode="auto">
            <a:xfrm>
              <a:off x="8794750" y="3124201"/>
              <a:ext cx="703262" cy="1362075"/>
            </a:xfrm>
            <a:custGeom>
              <a:avLst/>
              <a:gdLst>
                <a:gd name="T0" fmla="*/ 73 w 187"/>
                <a:gd name="T1" fmla="*/ 274 h 362"/>
                <a:gd name="T2" fmla="*/ 105 w 187"/>
                <a:gd name="T3" fmla="*/ 211 h 362"/>
                <a:gd name="T4" fmla="*/ 107 w 187"/>
                <a:gd name="T5" fmla="*/ 187 h 362"/>
                <a:gd name="T6" fmla="*/ 105 w 187"/>
                <a:gd name="T7" fmla="*/ 126 h 362"/>
                <a:gd name="T8" fmla="*/ 135 w 187"/>
                <a:gd name="T9" fmla="*/ 109 h 362"/>
                <a:gd name="T10" fmla="*/ 98 w 187"/>
                <a:gd name="T11" fmla="*/ 101 h 362"/>
                <a:gd name="T12" fmla="*/ 110 w 187"/>
                <a:gd name="T13" fmla="*/ 86 h 362"/>
                <a:gd name="T14" fmla="*/ 143 w 187"/>
                <a:gd name="T15" fmla="*/ 78 h 362"/>
                <a:gd name="T16" fmla="*/ 169 w 187"/>
                <a:gd name="T17" fmla="*/ 72 h 362"/>
                <a:gd name="T18" fmla="*/ 166 w 187"/>
                <a:gd name="T19" fmla="*/ 85 h 362"/>
                <a:gd name="T20" fmla="*/ 168 w 187"/>
                <a:gd name="T21" fmla="*/ 83 h 362"/>
                <a:gd name="T22" fmla="*/ 168 w 187"/>
                <a:gd name="T23" fmla="*/ 75 h 362"/>
                <a:gd name="T24" fmla="*/ 168 w 187"/>
                <a:gd name="T25" fmla="*/ 83 h 362"/>
                <a:gd name="T26" fmla="*/ 157 w 187"/>
                <a:gd name="T27" fmla="*/ 79 h 362"/>
                <a:gd name="T28" fmla="*/ 131 w 187"/>
                <a:gd name="T29" fmla="*/ 79 h 362"/>
                <a:gd name="T30" fmla="*/ 95 w 187"/>
                <a:gd name="T31" fmla="*/ 80 h 362"/>
                <a:gd name="T32" fmla="*/ 70 w 187"/>
                <a:gd name="T33" fmla="*/ 73 h 362"/>
                <a:gd name="T34" fmla="*/ 74 w 187"/>
                <a:gd name="T35" fmla="*/ 61 h 362"/>
                <a:gd name="T36" fmla="*/ 94 w 187"/>
                <a:gd name="T37" fmla="*/ 54 h 362"/>
                <a:gd name="T38" fmla="*/ 110 w 187"/>
                <a:gd name="T39" fmla="*/ 48 h 362"/>
                <a:gd name="T40" fmla="*/ 119 w 187"/>
                <a:gd name="T41" fmla="*/ 46 h 362"/>
                <a:gd name="T42" fmla="*/ 144 w 187"/>
                <a:gd name="T43" fmla="*/ 43 h 362"/>
                <a:gd name="T44" fmla="*/ 169 w 187"/>
                <a:gd name="T45" fmla="*/ 33 h 362"/>
                <a:gd name="T46" fmla="*/ 161 w 187"/>
                <a:gd name="T47" fmla="*/ 45 h 362"/>
                <a:gd name="T48" fmla="*/ 143 w 187"/>
                <a:gd name="T49" fmla="*/ 44 h 362"/>
                <a:gd name="T50" fmla="*/ 92 w 187"/>
                <a:gd name="T51" fmla="*/ 49 h 362"/>
                <a:gd name="T52" fmla="*/ 80 w 187"/>
                <a:gd name="T53" fmla="*/ 42 h 362"/>
                <a:gd name="T54" fmla="*/ 83 w 187"/>
                <a:gd name="T55" fmla="*/ 27 h 362"/>
                <a:gd name="T56" fmla="*/ 101 w 187"/>
                <a:gd name="T57" fmla="*/ 21 h 362"/>
                <a:gd name="T58" fmla="*/ 117 w 187"/>
                <a:gd name="T59" fmla="*/ 15 h 362"/>
                <a:gd name="T60" fmla="*/ 127 w 187"/>
                <a:gd name="T61" fmla="*/ 15 h 362"/>
                <a:gd name="T62" fmla="*/ 143 w 187"/>
                <a:gd name="T63" fmla="*/ 19 h 362"/>
                <a:gd name="T64" fmla="*/ 160 w 187"/>
                <a:gd name="T65" fmla="*/ 14 h 362"/>
                <a:gd name="T66" fmla="*/ 173 w 187"/>
                <a:gd name="T67" fmla="*/ 4 h 362"/>
                <a:gd name="T68" fmla="*/ 181 w 187"/>
                <a:gd name="T69" fmla="*/ 3 h 362"/>
                <a:gd name="T70" fmla="*/ 178 w 187"/>
                <a:gd name="T71" fmla="*/ 21 h 362"/>
                <a:gd name="T72" fmla="*/ 181 w 187"/>
                <a:gd name="T73" fmla="*/ 4 h 362"/>
                <a:gd name="T74" fmla="*/ 180 w 187"/>
                <a:gd name="T75" fmla="*/ 6 h 362"/>
                <a:gd name="T76" fmla="*/ 183 w 187"/>
                <a:gd name="T77" fmla="*/ 8 h 362"/>
                <a:gd name="T78" fmla="*/ 180 w 187"/>
                <a:gd name="T79" fmla="*/ 16 h 362"/>
                <a:gd name="T80" fmla="*/ 156 w 187"/>
                <a:gd name="T81" fmla="*/ 15 h 362"/>
                <a:gd name="T82" fmla="*/ 118 w 187"/>
                <a:gd name="T83" fmla="*/ 12 h 362"/>
                <a:gd name="T84" fmla="*/ 97 w 187"/>
                <a:gd name="T85" fmla="*/ 11 h 362"/>
                <a:gd name="T86" fmla="*/ 109 w 187"/>
                <a:gd name="T87" fmla="*/ 5 h 362"/>
                <a:gd name="T88" fmla="*/ 135 w 187"/>
                <a:gd name="T89" fmla="*/ 2 h 362"/>
                <a:gd name="T90" fmla="*/ 186 w 187"/>
                <a:gd name="T91" fmla="*/ 9 h 362"/>
                <a:gd name="T92" fmla="*/ 176 w 187"/>
                <a:gd name="T93" fmla="*/ 20 h 362"/>
                <a:gd name="T94" fmla="*/ 123 w 187"/>
                <a:gd name="T95" fmla="*/ 30 h 362"/>
                <a:gd name="T96" fmla="*/ 78 w 187"/>
                <a:gd name="T97" fmla="*/ 31 h 362"/>
                <a:gd name="T98" fmla="*/ 86 w 187"/>
                <a:gd name="T99" fmla="*/ 33 h 362"/>
                <a:gd name="T100" fmla="*/ 159 w 187"/>
                <a:gd name="T101" fmla="*/ 30 h 362"/>
                <a:gd name="T102" fmla="*/ 176 w 187"/>
                <a:gd name="T103" fmla="*/ 50 h 362"/>
                <a:gd name="T104" fmla="*/ 145 w 187"/>
                <a:gd name="T105" fmla="*/ 58 h 362"/>
                <a:gd name="T106" fmla="*/ 82 w 187"/>
                <a:gd name="T107" fmla="*/ 74 h 362"/>
                <a:gd name="T108" fmla="*/ 81 w 187"/>
                <a:gd name="T109" fmla="*/ 60 h 362"/>
                <a:gd name="T110" fmla="*/ 127 w 187"/>
                <a:gd name="T111" fmla="*/ 66 h 362"/>
                <a:gd name="T112" fmla="*/ 176 w 187"/>
                <a:gd name="T113" fmla="*/ 75 h 362"/>
                <a:gd name="T114" fmla="*/ 170 w 187"/>
                <a:gd name="T115" fmla="*/ 88 h 362"/>
                <a:gd name="T116" fmla="*/ 105 w 187"/>
                <a:gd name="T117" fmla="*/ 104 h 362"/>
                <a:gd name="T118" fmla="*/ 104 w 187"/>
                <a:gd name="T119" fmla="*/ 88 h 362"/>
                <a:gd name="T120" fmla="*/ 144 w 187"/>
                <a:gd name="T121" fmla="*/ 117 h 362"/>
                <a:gd name="T122" fmla="*/ 118 w 187"/>
                <a:gd name="T123" fmla="*/ 169 h 362"/>
                <a:gd name="T124" fmla="*/ 112 w 187"/>
                <a:gd name="T125" fmla="*/ 233 h 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87" h="362">
                  <a:moveTo>
                    <a:pt x="6" y="350"/>
                  </a:moveTo>
                  <a:cubicBezTo>
                    <a:pt x="10" y="338"/>
                    <a:pt x="24" y="331"/>
                    <a:pt x="30" y="320"/>
                  </a:cubicBezTo>
                  <a:cubicBezTo>
                    <a:pt x="31" y="319"/>
                    <a:pt x="31" y="322"/>
                    <a:pt x="33" y="319"/>
                  </a:cubicBezTo>
                  <a:cubicBezTo>
                    <a:pt x="39" y="308"/>
                    <a:pt x="53" y="296"/>
                    <a:pt x="64" y="286"/>
                  </a:cubicBezTo>
                  <a:cubicBezTo>
                    <a:pt x="64" y="287"/>
                    <a:pt x="64" y="287"/>
                    <a:pt x="64" y="287"/>
                  </a:cubicBezTo>
                  <a:cubicBezTo>
                    <a:pt x="67" y="286"/>
                    <a:pt x="67" y="282"/>
                    <a:pt x="69" y="279"/>
                  </a:cubicBezTo>
                  <a:cubicBezTo>
                    <a:pt x="69" y="280"/>
                    <a:pt x="69" y="281"/>
                    <a:pt x="70" y="280"/>
                  </a:cubicBezTo>
                  <a:cubicBezTo>
                    <a:pt x="69" y="279"/>
                    <a:pt x="73" y="276"/>
                    <a:pt x="73" y="274"/>
                  </a:cubicBezTo>
                  <a:cubicBezTo>
                    <a:pt x="74" y="274"/>
                    <a:pt x="74" y="274"/>
                    <a:pt x="76" y="274"/>
                  </a:cubicBezTo>
                  <a:cubicBezTo>
                    <a:pt x="76" y="271"/>
                    <a:pt x="76" y="271"/>
                    <a:pt x="76" y="271"/>
                  </a:cubicBezTo>
                  <a:cubicBezTo>
                    <a:pt x="75" y="265"/>
                    <a:pt x="83" y="262"/>
                    <a:pt x="85" y="256"/>
                  </a:cubicBezTo>
                  <a:cubicBezTo>
                    <a:pt x="85" y="256"/>
                    <a:pt x="85" y="257"/>
                    <a:pt x="85" y="257"/>
                  </a:cubicBezTo>
                  <a:cubicBezTo>
                    <a:pt x="89" y="247"/>
                    <a:pt x="96" y="236"/>
                    <a:pt x="100" y="226"/>
                  </a:cubicBezTo>
                  <a:cubicBezTo>
                    <a:pt x="100" y="226"/>
                    <a:pt x="101" y="227"/>
                    <a:pt x="102" y="227"/>
                  </a:cubicBezTo>
                  <a:cubicBezTo>
                    <a:pt x="100" y="226"/>
                    <a:pt x="102" y="222"/>
                    <a:pt x="103" y="219"/>
                  </a:cubicBezTo>
                  <a:cubicBezTo>
                    <a:pt x="105" y="219"/>
                    <a:pt x="103" y="214"/>
                    <a:pt x="105" y="211"/>
                  </a:cubicBezTo>
                  <a:cubicBezTo>
                    <a:pt x="105" y="211"/>
                    <a:pt x="105" y="211"/>
                    <a:pt x="105" y="211"/>
                  </a:cubicBezTo>
                  <a:cubicBezTo>
                    <a:pt x="104" y="208"/>
                    <a:pt x="107" y="208"/>
                    <a:pt x="106" y="205"/>
                  </a:cubicBezTo>
                  <a:cubicBezTo>
                    <a:pt x="107" y="204"/>
                    <a:pt x="107" y="204"/>
                    <a:pt x="107" y="204"/>
                  </a:cubicBezTo>
                  <a:cubicBezTo>
                    <a:pt x="105" y="203"/>
                    <a:pt x="110" y="201"/>
                    <a:pt x="109" y="198"/>
                  </a:cubicBezTo>
                  <a:cubicBezTo>
                    <a:pt x="108" y="198"/>
                    <a:pt x="108" y="198"/>
                    <a:pt x="108" y="198"/>
                  </a:cubicBezTo>
                  <a:cubicBezTo>
                    <a:pt x="108" y="196"/>
                    <a:pt x="109" y="196"/>
                    <a:pt x="109" y="194"/>
                  </a:cubicBezTo>
                  <a:cubicBezTo>
                    <a:pt x="109" y="193"/>
                    <a:pt x="109" y="193"/>
                    <a:pt x="109" y="193"/>
                  </a:cubicBezTo>
                  <a:cubicBezTo>
                    <a:pt x="108" y="189"/>
                    <a:pt x="109" y="187"/>
                    <a:pt x="107" y="187"/>
                  </a:cubicBezTo>
                  <a:cubicBezTo>
                    <a:pt x="109" y="185"/>
                    <a:pt x="108" y="191"/>
                    <a:pt x="111" y="188"/>
                  </a:cubicBezTo>
                  <a:cubicBezTo>
                    <a:pt x="109" y="173"/>
                    <a:pt x="96" y="164"/>
                    <a:pt x="91" y="148"/>
                  </a:cubicBezTo>
                  <a:cubicBezTo>
                    <a:pt x="92" y="146"/>
                    <a:pt x="92" y="145"/>
                    <a:pt x="93" y="145"/>
                  </a:cubicBezTo>
                  <a:cubicBezTo>
                    <a:pt x="93" y="144"/>
                    <a:pt x="95" y="140"/>
                    <a:pt x="95" y="138"/>
                  </a:cubicBezTo>
                  <a:cubicBezTo>
                    <a:pt x="94" y="139"/>
                    <a:pt x="96" y="138"/>
                    <a:pt x="96" y="137"/>
                  </a:cubicBezTo>
                  <a:cubicBezTo>
                    <a:pt x="99" y="136"/>
                    <a:pt x="96" y="134"/>
                    <a:pt x="99" y="132"/>
                  </a:cubicBezTo>
                  <a:cubicBezTo>
                    <a:pt x="98" y="133"/>
                    <a:pt x="99" y="134"/>
                    <a:pt x="100" y="134"/>
                  </a:cubicBezTo>
                  <a:cubicBezTo>
                    <a:pt x="100" y="131"/>
                    <a:pt x="103" y="129"/>
                    <a:pt x="105" y="126"/>
                  </a:cubicBezTo>
                  <a:cubicBezTo>
                    <a:pt x="104" y="127"/>
                    <a:pt x="104" y="128"/>
                    <a:pt x="105" y="128"/>
                  </a:cubicBezTo>
                  <a:cubicBezTo>
                    <a:pt x="106" y="124"/>
                    <a:pt x="109" y="124"/>
                    <a:pt x="111" y="122"/>
                  </a:cubicBezTo>
                  <a:cubicBezTo>
                    <a:pt x="111" y="123"/>
                    <a:pt x="111" y="123"/>
                    <a:pt x="111" y="123"/>
                  </a:cubicBezTo>
                  <a:cubicBezTo>
                    <a:pt x="115" y="122"/>
                    <a:pt x="111" y="121"/>
                    <a:pt x="114" y="119"/>
                  </a:cubicBezTo>
                  <a:cubicBezTo>
                    <a:pt x="114" y="120"/>
                    <a:pt x="114" y="120"/>
                    <a:pt x="114" y="121"/>
                  </a:cubicBezTo>
                  <a:cubicBezTo>
                    <a:pt x="116" y="117"/>
                    <a:pt x="122" y="115"/>
                    <a:pt x="125" y="112"/>
                  </a:cubicBezTo>
                  <a:cubicBezTo>
                    <a:pt x="125" y="113"/>
                    <a:pt x="125" y="113"/>
                    <a:pt x="125" y="113"/>
                  </a:cubicBezTo>
                  <a:cubicBezTo>
                    <a:pt x="128" y="112"/>
                    <a:pt x="133" y="105"/>
                    <a:pt x="135" y="109"/>
                  </a:cubicBezTo>
                  <a:cubicBezTo>
                    <a:pt x="133" y="108"/>
                    <a:pt x="136" y="106"/>
                    <a:pt x="132" y="105"/>
                  </a:cubicBezTo>
                  <a:cubicBezTo>
                    <a:pt x="132" y="107"/>
                    <a:pt x="125" y="105"/>
                    <a:pt x="127" y="108"/>
                  </a:cubicBezTo>
                  <a:cubicBezTo>
                    <a:pt x="124" y="107"/>
                    <a:pt x="118" y="105"/>
                    <a:pt x="115" y="106"/>
                  </a:cubicBezTo>
                  <a:cubicBezTo>
                    <a:pt x="117" y="105"/>
                    <a:pt x="114" y="103"/>
                    <a:pt x="117" y="103"/>
                  </a:cubicBezTo>
                  <a:cubicBezTo>
                    <a:pt x="115" y="102"/>
                    <a:pt x="115" y="102"/>
                    <a:pt x="115" y="102"/>
                  </a:cubicBezTo>
                  <a:cubicBezTo>
                    <a:pt x="115" y="101"/>
                    <a:pt x="117" y="102"/>
                    <a:pt x="116" y="101"/>
                  </a:cubicBezTo>
                  <a:cubicBezTo>
                    <a:pt x="115" y="101"/>
                    <a:pt x="110" y="101"/>
                    <a:pt x="109" y="101"/>
                  </a:cubicBezTo>
                  <a:cubicBezTo>
                    <a:pt x="106" y="101"/>
                    <a:pt x="103" y="103"/>
                    <a:pt x="98" y="101"/>
                  </a:cubicBezTo>
                  <a:cubicBezTo>
                    <a:pt x="101" y="102"/>
                    <a:pt x="98" y="99"/>
                    <a:pt x="100" y="99"/>
                  </a:cubicBezTo>
                  <a:cubicBezTo>
                    <a:pt x="99" y="97"/>
                    <a:pt x="93" y="104"/>
                    <a:pt x="94" y="93"/>
                  </a:cubicBezTo>
                  <a:cubicBezTo>
                    <a:pt x="95" y="92"/>
                    <a:pt x="95" y="94"/>
                    <a:pt x="97" y="92"/>
                  </a:cubicBezTo>
                  <a:cubicBezTo>
                    <a:pt x="96" y="92"/>
                    <a:pt x="97" y="91"/>
                    <a:pt x="97" y="90"/>
                  </a:cubicBezTo>
                  <a:cubicBezTo>
                    <a:pt x="98" y="89"/>
                    <a:pt x="103" y="86"/>
                    <a:pt x="105" y="88"/>
                  </a:cubicBezTo>
                  <a:cubicBezTo>
                    <a:pt x="106" y="88"/>
                    <a:pt x="103" y="89"/>
                    <a:pt x="105" y="89"/>
                  </a:cubicBezTo>
                  <a:cubicBezTo>
                    <a:pt x="107" y="88"/>
                    <a:pt x="107" y="87"/>
                    <a:pt x="110" y="86"/>
                  </a:cubicBezTo>
                  <a:cubicBezTo>
                    <a:pt x="110" y="86"/>
                    <a:pt x="110" y="86"/>
                    <a:pt x="110" y="86"/>
                  </a:cubicBezTo>
                  <a:cubicBezTo>
                    <a:pt x="112" y="86"/>
                    <a:pt x="115" y="84"/>
                    <a:pt x="113" y="83"/>
                  </a:cubicBezTo>
                  <a:cubicBezTo>
                    <a:pt x="112" y="84"/>
                    <a:pt x="114" y="85"/>
                    <a:pt x="112" y="84"/>
                  </a:cubicBezTo>
                  <a:cubicBezTo>
                    <a:pt x="113" y="83"/>
                    <a:pt x="116" y="82"/>
                    <a:pt x="119" y="81"/>
                  </a:cubicBezTo>
                  <a:cubicBezTo>
                    <a:pt x="118" y="82"/>
                    <a:pt x="118" y="82"/>
                    <a:pt x="118" y="83"/>
                  </a:cubicBezTo>
                  <a:cubicBezTo>
                    <a:pt x="122" y="81"/>
                    <a:pt x="126" y="80"/>
                    <a:pt x="130" y="78"/>
                  </a:cubicBezTo>
                  <a:cubicBezTo>
                    <a:pt x="130" y="77"/>
                    <a:pt x="128" y="81"/>
                    <a:pt x="128" y="80"/>
                  </a:cubicBezTo>
                  <a:cubicBezTo>
                    <a:pt x="133" y="81"/>
                    <a:pt x="139" y="77"/>
                    <a:pt x="143" y="79"/>
                  </a:cubicBezTo>
                  <a:cubicBezTo>
                    <a:pt x="143" y="79"/>
                    <a:pt x="143" y="77"/>
                    <a:pt x="143" y="78"/>
                  </a:cubicBezTo>
                  <a:cubicBezTo>
                    <a:pt x="146" y="77"/>
                    <a:pt x="146" y="79"/>
                    <a:pt x="147" y="78"/>
                  </a:cubicBezTo>
                  <a:cubicBezTo>
                    <a:pt x="147" y="79"/>
                    <a:pt x="149" y="78"/>
                    <a:pt x="151" y="77"/>
                  </a:cubicBezTo>
                  <a:cubicBezTo>
                    <a:pt x="152" y="77"/>
                    <a:pt x="151" y="78"/>
                    <a:pt x="150" y="78"/>
                  </a:cubicBezTo>
                  <a:cubicBezTo>
                    <a:pt x="152" y="77"/>
                    <a:pt x="162" y="75"/>
                    <a:pt x="167" y="75"/>
                  </a:cubicBezTo>
                  <a:cubicBezTo>
                    <a:pt x="166" y="74"/>
                    <a:pt x="167" y="74"/>
                    <a:pt x="168" y="73"/>
                  </a:cubicBezTo>
                  <a:cubicBezTo>
                    <a:pt x="169" y="72"/>
                    <a:pt x="169" y="72"/>
                    <a:pt x="169" y="72"/>
                  </a:cubicBezTo>
                  <a:cubicBezTo>
                    <a:pt x="169" y="72"/>
                    <a:pt x="169" y="72"/>
                    <a:pt x="169" y="72"/>
                  </a:cubicBezTo>
                  <a:cubicBezTo>
                    <a:pt x="169" y="72"/>
                    <a:pt x="169" y="72"/>
                    <a:pt x="169" y="72"/>
                  </a:cubicBezTo>
                  <a:cubicBezTo>
                    <a:pt x="169" y="72"/>
                    <a:pt x="169" y="72"/>
                    <a:pt x="169" y="72"/>
                  </a:cubicBezTo>
                  <a:cubicBezTo>
                    <a:pt x="169" y="72"/>
                    <a:pt x="169" y="72"/>
                    <a:pt x="169" y="72"/>
                  </a:cubicBezTo>
                  <a:cubicBezTo>
                    <a:pt x="170" y="69"/>
                    <a:pt x="164" y="97"/>
                    <a:pt x="166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5" y="85"/>
                    <a:pt x="165" y="85"/>
                    <a:pt x="165" y="85"/>
                  </a:cubicBezTo>
                  <a:cubicBezTo>
                    <a:pt x="167" y="84"/>
                    <a:pt x="167" y="84"/>
                    <a:pt x="167" y="84"/>
                  </a:cubicBezTo>
                  <a:cubicBezTo>
                    <a:pt x="166" y="83"/>
                    <a:pt x="164" y="83"/>
                    <a:pt x="164" y="82"/>
                  </a:cubicBezTo>
                  <a:cubicBezTo>
                    <a:pt x="163" y="82"/>
                    <a:pt x="165" y="83"/>
                    <a:pt x="167" y="83"/>
                  </a:cubicBezTo>
                  <a:cubicBezTo>
                    <a:pt x="167" y="83"/>
                    <a:pt x="167" y="83"/>
                    <a:pt x="167" y="83"/>
                  </a:cubicBezTo>
                  <a:cubicBezTo>
                    <a:pt x="168" y="83"/>
                    <a:pt x="168" y="83"/>
                    <a:pt x="168" y="83"/>
                  </a:cubicBezTo>
                  <a:cubicBezTo>
                    <a:pt x="168" y="83"/>
                    <a:pt x="168" y="83"/>
                    <a:pt x="168" y="83"/>
                  </a:cubicBezTo>
                  <a:cubicBezTo>
                    <a:pt x="168" y="83"/>
                    <a:pt x="168" y="83"/>
                    <a:pt x="168" y="83"/>
                  </a:cubicBezTo>
                  <a:cubicBezTo>
                    <a:pt x="168" y="83"/>
                    <a:pt x="168" y="83"/>
                    <a:pt x="168" y="83"/>
                  </a:cubicBezTo>
                  <a:cubicBezTo>
                    <a:pt x="168" y="83"/>
                    <a:pt x="168" y="83"/>
                    <a:pt x="168" y="83"/>
                  </a:cubicBezTo>
                  <a:cubicBezTo>
                    <a:pt x="168" y="83"/>
                    <a:pt x="168" y="83"/>
                    <a:pt x="168" y="83"/>
                  </a:cubicBezTo>
                  <a:cubicBezTo>
                    <a:pt x="167" y="85"/>
                    <a:pt x="172" y="67"/>
                    <a:pt x="170" y="75"/>
                  </a:cubicBezTo>
                  <a:cubicBezTo>
                    <a:pt x="170" y="75"/>
                    <a:pt x="170" y="75"/>
                    <a:pt x="170" y="75"/>
                  </a:cubicBezTo>
                  <a:cubicBezTo>
                    <a:pt x="169" y="75"/>
                    <a:pt x="169" y="75"/>
                    <a:pt x="169" y="75"/>
                  </a:cubicBezTo>
                  <a:cubicBezTo>
                    <a:pt x="168" y="75"/>
                    <a:pt x="168" y="75"/>
                    <a:pt x="168" y="75"/>
                  </a:cubicBezTo>
                  <a:cubicBezTo>
                    <a:pt x="168" y="75"/>
                    <a:pt x="168" y="75"/>
                    <a:pt x="168" y="75"/>
                  </a:cubicBezTo>
                  <a:cubicBezTo>
                    <a:pt x="169" y="75"/>
                    <a:pt x="169" y="75"/>
                    <a:pt x="169" y="75"/>
                  </a:cubicBezTo>
                  <a:cubicBezTo>
                    <a:pt x="170" y="75"/>
                    <a:pt x="170" y="75"/>
                    <a:pt x="170" y="75"/>
                  </a:cubicBezTo>
                  <a:cubicBezTo>
                    <a:pt x="170" y="75"/>
                    <a:pt x="170" y="75"/>
                    <a:pt x="170" y="75"/>
                  </a:cubicBezTo>
                  <a:cubicBezTo>
                    <a:pt x="170" y="75"/>
                    <a:pt x="170" y="75"/>
                    <a:pt x="170" y="75"/>
                  </a:cubicBezTo>
                  <a:cubicBezTo>
                    <a:pt x="170" y="75"/>
                    <a:pt x="170" y="75"/>
                    <a:pt x="170" y="75"/>
                  </a:cubicBezTo>
                  <a:cubicBezTo>
                    <a:pt x="170" y="75"/>
                    <a:pt x="170" y="75"/>
                    <a:pt x="170" y="75"/>
                  </a:cubicBezTo>
                  <a:cubicBezTo>
                    <a:pt x="169" y="78"/>
                    <a:pt x="172" y="66"/>
                    <a:pt x="168" y="83"/>
                  </a:cubicBezTo>
                  <a:cubicBezTo>
                    <a:pt x="168" y="83"/>
                    <a:pt x="168" y="83"/>
                    <a:pt x="168" y="83"/>
                  </a:cubicBezTo>
                  <a:cubicBezTo>
                    <a:pt x="168" y="83"/>
                    <a:pt x="168" y="83"/>
                    <a:pt x="168" y="83"/>
                  </a:cubicBezTo>
                  <a:cubicBezTo>
                    <a:pt x="168" y="83"/>
                    <a:pt x="168" y="83"/>
                    <a:pt x="168" y="83"/>
                  </a:cubicBezTo>
                  <a:cubicBezTo>
                    <a:pt x="168" y="83"/>
                    <a:pt x="168" y="83"/>
                    <a:pt x="168" y="83"/>
                  </a:cubicBezTo>
                  <a:cubicBezTo>
                    <a:pt x="167" y="83"/>
                    <a:pt x="167" y="83"/>
                    <a:pt x="167" y="83"/>
                  </a:cubicBezTo>
                  <a:cubicBezTo>
                    <a:pt x="166" y="83"/>
                    <a:pt x="165" y="83"/>
                    <a:pt x="166" y="83"/>
                  </a:cubicBezTo>
                  <a:cubicBezTo>
                    <a:pt x="164" y="82"/>
                    <a:pt x="162" y="82"/>
                    <a:pt x="161" y="80"/>
                  </a:cubicBezTo>
                  <a:cubicBezTo>
                    <a:pt x="161" y="80"/>
                    <a:pt x="163" y="79"/>
                    <a:pt x="161" y="78"/>
                  </a:cubicBezTo>
                  <a:cubicBezTo>
                    <a:pt x="158" y="78"/>
                    <a:pt x="160" y="79"/>
                    <a:pt x="157" y="79"/>
                  </a:cubicBezTo>
                  <a:cubicBezTo>
                    <a:pt x="156" y="79"/>
                    <a:pt x="156" y="79"/>
                    <a:pt x="156" y="79"/>
                  </a:cubicBezTo>
                  <a:cubicBezTo>
                    <a:pt x="155" y="80"/>
                    <a:pt x="153" y="78"/>
                    <a:pt x="154" y="80"/>
                  </a:cubicBezTo>
                  <a:cubicBezTo>
                    <a:pt x="154" y="79"/>
                    <a:pt x="149" y="80"/>
                    <a:pt x="150" y="78"/>
                  </a:cubicBezTo>
                  <a:cubicBezTo>
                    <a:pt x="150" y="76"/>
                    <a:pt x="150" y="76"/>
                    <a:pt x="150" y="76"/>
                  </a:cubicBezTo>
                  <a:cubicBezTo>
                    <a:pt x="149" y="76"/>
                    <a:pt x="148" y="78"/>
                    <a:pt x="147" y="79"/>
                  </a:cubicBezTo>
                  <a:cubicBezTo>
                    <a:pt x="146" y="78"/>
                    <a:pt x="146" y="78"/>
                    <a:pt x="146" y="78"/>
                  </a:cubicBezTo>
                  <a:cubicBezTo>
                    <a:pt x="146" y="80"/>
                    <a:pt x="142" y="78"/>
                    <a:pt x="141" y="80"/>
                  </a:cubicBezTo>
                  <a:cubicBezTo>
                    <a:pt x="138" y="79"/>
                    <a:pt x="133" y="80"/>
                    <a:pt x="131" y="79"/>
                  </a:cubicBezTo>
                  <a:cubicBezTo>
                    <a:pt x="128" y="80"/>
                    <a:pt x="126" y="81"/>
                    <a:pt x="123" y="80"/>
                  </a:cubicBezTo>
                  <a:cubicBezTo>
                    <a:pt x="124" y="80"/>
                    <a:pt x="125" y="80"/>
                    <a:pt x="125" y="79"/>
                  </a:cubicBezTo>
                  <a:cubicBezTo>
                    <a:pt x="123" y="79"/>
                    <a:pt x="122" y="79"/>
                    <a:pt x="121" y="80"/>
                  </a:cubicBezTo>
                  <a:cubicBezTo>
                    <a:pt x="121" y="80"/>
                    <a:pt x="117" y="79"/>
                    <a:pt x="115" y="78"/>
                  </a:cubicBezTo>
                  <a:cubicBezTo>
                    <a:pt x="112" y="79"/>
                    <a:pt x="113" y="80"/>
                    <a:pt x="113" y="81"/>
                  </a:cubicBezTo>
                  <a:cubicBezTo>
                    <a:pt x="111" y="79"/>
                    <a:pt x="106" y="83"/>
                    <a:pt x="102" y="81"/>
                  </a:cubicBezTo>
                  <a:cubicBezTo>
                    <a:pt x="103" y="81"/>
                    <a:pt x="106" y="80"/>
                    <a:pt x="104" y="79"/>
                  </a:cubicBezTo>
                  <a:cubicBezTo>
                    <a:pt x="102" y="76"/>
                    <a:pt x="99" y="81"/>
                    <a:pt x="95" y="80"/>
                  </a:cubicBezTo>
                  <a:cubicBezTo>
                    <a:pt x="96" y="82"/>
                    <a:pt x="96" y="82"/>
                    <a:pt x="96" y="82"/>
                  </a:cubicBezTo>
                  <a:cubicBezTo>
                    <a:pt x="94" y="80"/>
                    <a:pt x="90" y="82"/>
                    <a:pt x="90" y="80"/>
                  </a:cubicBezTo>
                  <a:cubicBezTo>
                    <a:pt x="89" y="81"/>
                    <a:pt x="86" y="79"/>
                    <a:pt x="86" y="81"/>
                  </a:cubicBezTo>
                  <a:cubicBezTo>
                    <a:pt x="82" y="80"/>
                    <a:pt x="78" y="78"/>
                    <a:pt x="74" y="76"/>
                  </a:cubicBezTo>
                  <a:cubicBezTo>
                    <a:pt x="72" y="74"/>
                    <a:pt x="72" y="74"/>
                    <a:pt x="72" y="74"/>
                  </a:cubicBezTo>
                  <a:cubicBezTo>
                    <a:pt x="70" y="74"/>
                    <a:pt x="70" y="74"/>
                    <a:pt x="70" y="74"/>
                  </a:cubicBezTo>
                  <a:cubicBezTo>
                    <a:pt x="70" y="73"/>
                    <a:pt x="70" y="73"/>
                    <a:pt x="70" y="73"/>
                  </a:cubicBezTo>
                  <a:cubicBezTo>
                    <a:pt x="70" y="73"/>
                    <a:pt x="70" y="73"/>
                    <a:pt x="70" y="73"/>
                  </a:cubicBezTo>
                  <a:cubicBezTo>
                    <a:pt x="70" y="73"/>
                    <a:pt x="70" y="73"/>
                    <a:pt x="70" y="73"/>
                  </a:cubicBezTo>
                  <a:cubicBezTo>
                    <a:pt x="70" y="73"/>
                    <a:pt x="70" y="73"/>
                    <a:pt x="70" y="73"/>
                  </a:cubicBezTo>
                  <a:cubicBezTo>
                    <a:pt x="71" y="82"/>
                    <a:pt x="68" y="61"/>
                    <a:pt x="68" y="64"/>
                  </a:cubicBezTo>
                  <a:cubicBezTo>
                    <a:pt x="69" y="64"/>
                    <a:pt x="69" y="64"/>
                    <a:pt x="69" y="64"/>
                  </a:cubicBezTo>
                  <a:cubicBezTo>
                    <a:pt x="69" y="64"/>
                    <a:pt x="69" y="64"/>
                    <a:pt x="69" y="64"/>
                  </a:cubicBezTo>
                  <a:cubicBezTo>
                    <a:pt x="69" y="63"/>
                    <a:pt x="69" y="63"/>
                    <a:pt x="69" y="63"/>
                  </a:cubicBezTo>
                  <a:cubicBezTo>
                    <a:pt x="69" y="63"/>
                    <a:pt x="69" y="63"/>
                    <a:pt x="69" y="63"/>
                  </a:cubicBezTo>
                  <a:cubicBezTo>
                    <a:pt x="71" y="62"/>
                    <a:pt x="72" y="61"/>
                    <a:pt x="74" y="61"/>
                  </a:cubicBezTo>
                  <a:cubicBezTo>
                    <a:pt x="75" y="60"/>
                    <a:pt x="77" y="59"/>
                    <a:pt x="76" y="58"/>
                  </a:cubicBezTo>
                  <a:cubicBezTo>
                    <a:pt x="74" y="58"/>
                    <a:pt x="74" y="60"/>
                    <a:pt x="73" y="60"/>
                  </a:cubicBezTo>
                  <a:cubicBezTo>
                    <a:pt x="74" y="59"/>
                    <a:pt x="74" y="59"/>
                    <a:pt x="74" y="59"/>
                  </a:cubicBezTo>
                  <a:cubicBezTo>
                    <a:pt x="76" y="58"/>
                    <a:pt x="78" y="57"/>
                    <a:pt x="77" y="60"/>
                  </a:cubicBezTo>
                  <a:cubicBezTo>
                    <a:pt x="82" y="58"/>
                    <a:pt x="80" y="54"/>
                    <a:pt x="86" y="53"/>
                  </a:cubicBezTo>
                  <a:cubicBezTo>
                    <a:pt x="86" y="53"/>
                    <a:pt x="86" y="54"/>
                    <a:pt x="88" y="53"/>
                  </a:cubicBezTo>
                  <a:cubicBezTo>
                    <a:pt x="91" y="51"/>
                    <a:pt x="91" y="51"/>
                    <a:pt x="91" y="51"/>
                  </a:cubicBezTo>
                  <a:cubicBezTo>
                    <a:pt x="95" y="50"/>
                    <a:pt x="93" y="52"/>
                    <a:pt x="94" y="54"/>
                  </a:cubicBezTo>
                  <a:cubicBezTo>
                    <a:pt x="96" y="53"/>
                    <a:pt x="98" y="52"/>
                    <a:pt x="99" y="51"/>
                  </a:cubicBezTo>
                  <a:cubicBezTo>
                    <a:pt x="101" y="52"/>
                    <a:pt x="101" y="52"/>
                    <a:pt x="101" y="52"/>
                  </a:cubicBezTo>
                  <a:cubicBezTo>
                    <a:pt x="99" y="51"/>
                    <a:pt x="103" y="51"/>
                    <a:pt x="103" y="51"/>
                  </a:cubicBezTo>
                  <a:cubicBezTo>
                    <a:pt x="102" y="51"/>
                    <a:pt x="102" y="51"/>
                    <a:pt x="102" y="51"/>
                  </a:cubicBezTo>
                  <a:cubicBezTo>
                    <a:pt x="103" y="52"/>
                    <a:pt x="105" y="51"/>
                    <a:pt x="106" y="51"/>
                  </a:cubicBezTo>
                  <a:cubicBezTo>
                    <a:pt x="106" y="50"/>
                    <a:pt x="103" y="50"/>
                    <a:pt x="102" y="50"/>
                  </a:cubicBezTo>
                  <a:cubicBezTo>
                    <a:pt x="103" y="49"/>
                    <a:pt x="104" y="49"/>
                    <a:pt x="105" y="48"/>
                  </a:cubicBezTo>
                  <a:cubicBezTo>
                    <a:pt x="105" y="49"/>
                    <a:pt x="108" y="48"/>
                    <a:pt x="110" y="48"/>
                  </a:cubicBezTo>
                  <a:cubicBezTo>
                    <a:pt x="112" y="48"/>
                    <a:pt x="112" y="46"/>
                    <a:pt x="112" y="46"/>
                  </a:cubicBezTo>
                  <a:cubicBezTo>
                    <a:pt x="112" y="47"/>
                    <a:pt x="115" y="46"/>
                    <a:pt x="114" y="47"/>
                  </a:cubicBezTo>
                  <a:cubicBezTo>
                    <a:pt x="113" y="47"/>
                    <a:pt x="112" y="47"/>
                    <a:pt x="111" y="47"/>
                  </a:cubicBezTo>
                  <a:cubicBezTo>
                    <a:pt x="113" y="48"/>
                    <a:pt x="113" y="49"/>
                    <a:pt x="115" y="48"/>
                  </a:cubicBezTo>
                  <a:cubicBezTo>
                    <a:pt x="117" y="47"/>
                    <a:pt x="114" y="45"/>
                    <a:pt x="118" y="45"/>
                  </a:cubicBezTo>
                  <a:cubicBezTo>
                    <a:pt x="117" y="46"/>
                    <a:pt x="117" y="46"/>
                    <a:pt x="116" y="47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46"/>
                    <a:pt x="119" y="46"/>
                    <a:pt x="119" y="46"/>
                  </a:cubicBezTo>
                  <a:cubicBezTo>
                    <a:pt x="120" y="46"/>
                    <a:pt x="120" y="46"/>
                    <a:pt x="120" y="46"/>
                  </a:cubicBezTo>
                  <a:cubicBezTo>
                    <a:pt x="120" y="45"/>
                    <a:pt x="125" y="45"/>
                    <a:pt x="125" y="43"/>
                  </a:cubicBezTo>
                  <a:cubicBezTo>
                    <a:pt x="127" y="43"/>
                    <a:pt x="129" y="43"/>
                    <a:pt x="130" y="43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32" y="44"/>
                    <a:pt x="134" y="43"/>
                    <a:pt x="135" y="42"/>
                  </a:cubicBezTo>
                  <a:cubicBezTo>
                    <a:pt x="135" y="42"/>
                    <a:pt x="135" y="42"/>
                    <a:pt x="135" y="42"/>
                  </a:cubicBezTo>
                  <a:cubicBezTo>
                    <a:pt x="136" y="42"/>
                    <a:pt x="139" y="42"/>
                    <a:pt x="140" y="41"/>
                  </a:cubicBezTo>
                  <a:cubicBezTo>
                    <a:pt x="143" y="41"/>
                    <a:pt x="142" y="46"/>
                    <a:pt x="144" y="43"/>
                  </a:cubicBezTo>
                  <a:cubicBezTo>
                    <a:pt x="147" y="43"/>
                    <a:pt x="147" y="40"/>
                    <a:pt x="146" y="40"/>
                  </a:cubicBezTo>
                  <a:cubicBezTo>
                    <a:pt x="151" y="39"/>
                    <a:pt x="156" y="37"/>
                    <a:pt x="160" y="37"/>
                  </a:cubicBezTo>
                  <a:cubicBezTo>
                    <a:pt x="160" y="37"/>
                    <a:pt x="160" y="37"/>
                    <a:pt x="161" y="36"/>
                  </a:cubicBezTo>
                  <a:cubicBezTo>
                    <a:pt x="166" y="35"/>
                    <a:pt x="166" y="35"/>
                    <a:pt x="166" y="35"/>
                  </a:cubicBezTo>
                  <a:cubicBezTo>
                    <a:pt x="168" y="34"/>
                    <a:pt x="168" y="34"/>
                    <a:pt x="168" y="34"/>
                  </a:cubicBezTo>
                  <a:cubicBezTo>
                    <a:pt x="169" y="33"/>
                    <a:pt x="169" y="33"/>
                    <a:pt x="169" y="33"/>
                  </a:cubicBezTo>
                  <a:cubicBezTo>
                    <a:pt x="169" y="33"/>
                    <a:pt x="169" y="33"/>
                    <a:pt x="169" y="33"/>
                  </a:cubicBezTo>
                  <a:cubicBezTo>
                    <a:pt x="169" y="33"/>
                    <a:pt x="169" y="33"/>
                    <a:pt x="169" y="33"/>
                  </a:cubicBezTo>
                  <a:cubicBezTo>
                    <a:pt x="169" y="33"/>
                    <a:pt x="169" y="33"/>
                    <a:pt x="169" y="33"/>
                  </a:cubicBezTo>
                  <a:cubicBezTo>
                    <a:pt x="169" y="33"/>
                    <a:pt x="169" y="33"/>
                    <a:pt x="169" y="33"/>
                  </a:cubicBezTo>
                  <a:cubicBezTo>
                    <a:pt x="169" y="33"/>
                    <a:pt x="169" y="33"/>
                    <a:pt x="169" y="33"/>
                  </a:cubicBezTo>
                  <a:cubicBezTo>
                    <a:pt x="169" y="30"/>
                    <a:pt x="169" y="63"/>
                    <a:pt x="169" y="49"/>
                  </a:cubicBezTo>
                  <a:cubicBezTo>
                    <a:pt x="169" y="49"/>
                    <a:pt x="169" y="49"/>
                    <a:pt x="169" y="49"/>
                  </a:cubicBezTo>
                  <a:cubicBezTo>
                    <a:pt x="169" y="49"/>
                    <a:pt x="169" y="49"/>
                    <a:pt x="169" y="49"/>
                  </a:cubicBezTo>
                  <a:cubicBezTo>
                    <a:pt x="168" y="49"/>
                    <a:pt x="168" y="49"/>
                    <a:pt x="168" y="49"/>
                  </a:cubicBezTo>
                  <a:cubicBezTo>
                    <a:pt x="165" y="48"/>
                    <a:pt x="163" y="47"/>
                    <a:pt x="161" y="45"/>
                  </a:cubicBezTo>
                  <a:cubicBezTo>
                    <a:pt x="163" y="45"/>
                    <a:pt x="162" y="44"/>
                    <a:pt x="162" y="43"/>
                  </a:cubicBezTo>
                  <a:cubicBezTo>
                    <a:pt x="160" y="44"/>
                    <a:pt x="160" y="41"/>
                    <a:pt x="159" y="43"/>
                  </a:cubicBezTo>
                  <a:cubicBezTo>
                    <a:pt x="159" y="45"/>
                    <a:pt x="159" y="45"/>
                    <a:pt x="160" y="46"/>
                  </a:cubicBezTo>
                  <a:cubicBezTo>
                    <a:pt x="157" y="46"/>
                    <a:pt x="151" y="45"/>
                    <a:pt x="149" y="44"/>
                  </a:cubicBezTo>
                  <a:cubicBezTo>
                    <a:pt x="150" y="45"/>
                    <a:pt x="150" y="45"/>
                    <a:pt x="149" y="45"/>
                  </a:cubicBezTo>
                  <a:cubicBezTo>
                    <a:pt x="149" y="43"/>
                    <a:pt x="146" y="43"/>
                    <a:pt x="144" y="44"/>
                  </a:cubicBezTo>
                  <a:cubicBezTo>
                    <a:pt x="144" y="45"/>
                    <a:pt x="144" y="45"/>
                    <a:pt x="144" y="45"/>
                  </a:cubicBezTo>
                  <a:cubicBezTo>
                    <a:pt x="143" y="44"/>
                    <a:pt x="143" y="44"/>
                    <a:pt x="143" y="44"/>
                  </a:cubicBezTo>
                  <a:cubicBezTo>
                    <a:pt x="142" y="44"/>
                    <a:pt x="142" y="46"/>
                    <a:pt x="140" y="45"/>
                  </a:cubicBezTo>
                  <a:cubicBezTo>
                    <a:pt x="139" y="44"/>
                    <a:pt x="139" y="44"/>
                    <a:pt x="139" y="44"/>
                  </a:cubicBezTo>
                  <a:cubicBezTo>
                    <a:pt x="137" y="45"/>
                    <a:pt x="134" y="47"/>
                    <a:pt x="131" y="46"/>
                  </a:cubicBezTo>
                  <a:cubicBezTo>
                    <a:pt x="129" y="45"/>
                    <a:pt x="129" y="45"/>
                    <a:pt x="129" y="45"/>
                  </a:cubicBezTo>
                  <a:cubicBezTo>
                    <a:pt x="128" y="45"/>
                    <a:pt x="126" y="46"/>
                    <a:pt x="128" y="46"/>
                  </a:cubicBezTo>
                  <a:cubicBezTo>
                    <a:pt x="124" y="46"/>
                    <a:pt x="121" y="46"/>
                    <a:pt x="119" y="45"/>
                  </a:cubicBezTo>
                  <a:cubicBezTo>
                    <a:pt x="113" y="49"/>
                    <a:pt x="101" y="51"/>
                    <a:pt x="92" y="50"/>
                  </a:cubicBezTo>
                  <a:cubicBezTo>
                    <a:pt x="92" y="49"/>
                    <a:pt x="92" y="49"/>
                    <a:pt x="92" y="49"/>
                  </a:cubicBezTo>
                  <a:cubicBezTo>
                    <a:pt x="89" y="49"/>
                    <a:pt x="91" y="51"/>
                    <a:pt x="89" y="50"/>
                  </a:cubicBezTo>
                  <a:cubicBezTo>
                    <a:pt x="90" y="50"/>
                    <a:pt x="87" y="49"/>
                    <a:pt x="89" y="48"/>
                  </a:cubicBezTo>
                  <a:cubicBezTo>
                    <a:pt x="85" y="47"/>
                    <a:pt x="84" y="49"/>
                    <a:pt x="82" y="49"/>
                  </a:cubicBezTo>
                  <a:cubicBezTo>
                    <a:pt x="81" y="50"/>
                    <a:pt x="84" y="48"/>
                    <a:pt x="83" y="50"/>
                  </a:cubicBezTo>
                  <a:cubicBezTo>
                    <a:pt x="83" y="50"/>
                    <a:pt x="78" y="48"/>
                    <a:pt x="77" y="50"/>
                  </a:cubicBezTo>
                  <a:cubicBezTo>
                    <a:pt x="76" y="49"/>
                    <a:pt x="77" y="48"/>
                    <a:pt x="78" y="47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3" y="46"/>
                    <a:pt x="82" y="45"/>
                    <a:pt x="80" y="42"/>
                  </a:cubicBezTo>
                  <a:cubicBezTo>
                    <a:pt x="78" y="42"/>
                    <a:pt x="78" y="42"/>
                    <a:pt x="78" y="42"/>
                  </a:cubicBezTo>
                  <a:cubicBezTo>
                    <a:pt x="76" y="40"/>
                    <a:pt x="83" y="41"/>
                    <a:pt x="79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5" y="37"/>
                    <a:pt x="76" y="38"/>
                    <a:pt x="76" y="37"/>
                  </a:cubicBezTo>
                  <a:cubicBezTo>
                    <a:pt x="75" y="36"/>
                    <a:pt x="75" y="36"/>
                    <a:pt x="74" y="36"/>
                  </a:cubicBezTo>
                  <a:cubicBezTo>
                    <a:pt x="78" y="32"/>
                    <a:pt x="73" y="30"/>
                    <a:pt x="79" y="28"/>
                  </a:cubicBezTo>
                  <a:cubicBezTo>
                    <a:pt x="81" y="28"/>
                    <a:pt x="74" y="30"/>
                    <a:pt x="76" y="31"/>
                  </a:cubicBezTo>
                  <a:cubicBezTo>
                    <a:pt x="79" y="31"/>
                    <a:pt x="81" y="28"/>
                    <a:pt x="83" y="27"/>
                  </a:cubicBezTo>
                  <a:cubicBezTo>
                    <a:pt x="81" y="27"/>
                    <a:pt x="82" y="25"/>
                    <a:pt x="84" y="24"/>
                  </a:cubicBezTo>
                  <a:cubicBezTo>
                    <a:pt x="87" y="24"/>
                    <a:pt x="83" y="26"/>
                    <a:pt x="86" y="26"/>
                  </a:cubicBezTo>
                  <a:cubicBezTo>
                    <a:pt x="87" y="24"/>
                    <a:pt x="90" y="23"/>
                    <a:pt x="87" y="23"/>
                  </a:cubicBezTo>
                  <a:cubicBezTo>
                    <a:pt x="88" y="20"/>
                    <a:pt x="90" y="23"/>
                    <a:pt x="91" y="20"/>
                  </a:cubicBezTo>
                  <a:cubicBezTo>
                    <a:pt x="93" y="22"/>
                    <a:pt x="89" y="25"/>
                    <a:pt x="93" y="25"/>
                  </a:cubicBezTo>
                  <a:cubicBezTo>
                    <a:pt x="92" y="23"/>
                    <a:pt x="97" y="22"/>
                    <a:pt x="95" y="20"/>
                  </a:cubicBezTo>
                  <a:cubicBezTo>
                    <a:pt x="96" y="20"/>
                    <a:pt x="97" y="21"/>
                    <a:pt x="96" y="22"/>
                  </a:cubicBezTo>
                  <a:cubicBezTo>
                    <a:pt x="98" y="23"/>
                    <a:pt x="100" y="18"/>
                    <a:pt x="101" y="21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102" y="20"/>
                    <a:pt x="103" y="20"/>
                    <a:pt x="105" y="21"/>
                  </a:cubicBezTo>
                  <a:cubicBezTo>
                    <a:pt x="106" y="21"/>
                    <a:pt x="110" y="18"/>
                    <a:pt x="110" y="20"/>
                  </a:cubicBezTo>
                  <a:cubicBezTo>
                    <a:pt x="111" y="20"/>
                    <a:pt x="115" y="19"/>
                    <a:pt x="113" y="18"/>
                  </a:cubicBezTo>
                  <a:cubicBezTo>
                    <a:pt x="110" y="17"/>
                    <a:pt x="110" y="19"/>
                    <a:pt x="109" y="17"/>
                  </a:cubicBezTo>
                  <a:cubicBezTo>
                    <a:pt x="111" y="19"/>
                    <a:pt x="112" y="16"/>
                    <a:pt x="114" y="16"/>
                  </a:cubicBezTo>
                  <a:cubicBezTo>
                    <a:pt x="114" y="16"/>
                    <a:pt x="114" y="16"/>
                    <a:pt x="114" y="16"/>
                  </a:cubicBezTo>
                  <a:cubicBezTo>
                    <a:pt x="115" y="16"/>
                    <a:pt x="117" y="16"/>
                    <a:pt x="117" y="15"/>
                  </a:cubicBezTo>
                  <a:cubicBezTo>
                    <a:pt x="117" y="15"/>
                    <a:pt x="117" y="16"/>
                    <a:pt x="118" y="16"/>
                  </a:cubicBezTo>
                  <a:cubicBezTo>
                    <a:pt x="119" y="14"/>
                    <a:pt x="119" y="14"/>
                    <a:pt x="119" y="14"/>
                  </a:cubicBezTo>
                  <a:cubicBezTo>
                    <a:pt x="122" y="13"/>
                    <a:pt x="120" y="17"/>
                    <a:pt x="123" y="16"/>
                  </a:cubicBezTo>
                  <a:cubicBezTo>
                    <a:pt x="121" y="17"/>
                    <a:pt x="121" y="17"/>
                    <a:pt x="121" y="17"/>
                  </a:cubicBezTo>
                  <a:cubicBezTo>
                    <a:pt x="121" y="17"/>
                    <a:pt x="123" y="18"/>
                    <a:pt x="124" y="17"/>
                  </a:cubicBezTo>
                  <a:cubicBezTo>
                    <a:pt x="125" y="16"/>
                    <a:pt x="126" y="14"/>
                    <a:pt x="126" y="13"/>
                  </a:cubicBezTo>
                  <a:cubicBezTo>
                    <a:pt x="128" y="12"/>
                    <a:pt x="127" y="14"/>
                    <a:pt x="129" y="13"/>
                  </a:cubicBezTo>
                  <a:cubicBezTo>
                    <a:pt x="127" y="15"/>
                    <a:pt x="127" y="15"/>
                    <a:pt x="127" y="15"/>
                  </a:cubicBezTo>
                  <a:cubicBezTo>
                    <a:pt x="126" y="15"/>
                    <a:pt x="129" y="17"/>
                    <a:pt x="131" y="16"/>
                  </a:cubicBezTo>
                  <a:cubicBezTo>
                    <a:pt x="133" y="15"/>
                    <a:pt x="135" y="13"/>
                    <a:pt x="132" y="13"/>
                  </a:cubicBezTo>
                  <a:cubicBezTo>
                    <a:pt x="133" y="13"/>
                    <a:pt x="135" y="13"/>
                    <a:pt x="135" y="14"/>
                  </a:cubicBezTo>
                  <a:cubicBezTo>
                    <a:pt x="137" y="13"/>
                    <a:pt x="134" y="13"/>
                    <a:pt x="136" y="12"/>
                  </a:cubicBezTo>
                  <a:cubicBezTo>
                    <a:pt x="138" y="12"/>
                    <a:pt x="141" y="13"/>
                    <a:pt x="143" y="14"/>
                  </a:cubicBezTo>
                  <a:cubicBezTo>
                    <a:pt x="141" y="16"/>
                    <a:pt x="141" y="16"/>
                    <a:pt x="141" y="16"/>
                  </a:cubicBezTo>
                  <a:cubicBezTo>
                    <a:pt x="143" y="16"/>
                    <a:pt x="143" y="16"/>
                    <a:pt x="143" y="16"/>
                  </a:cubicBezTo>
                  <a:cubicBezTo>
                    <a:pt x="141" y="18"/>
                    <a:pt x="144" y="17"/>
                    <a:pt x="143" y="19"/>
                  </a:cubicBezTo>
                  <a:cubicBezTo>
                    <a:pt x="144" y="19"/>
                    <a:pt x="146" y="18"/>
                    <a:pt x="147" y="18"/>
                  </a:cubicBezTo>
                  <a:cubicBezTo>
                    <a:pt x="143" y="15"/>
                    <a:pt x="150" y="13"/>
                    <a:pt x="148" y="11"/>
                  </a:cubicBezTo>
                  <a:cubicBezTo>
                    <a:pt x="153" y="9"/>
                    <a:pt x="152" y="16"/>
                    <a:pt x="156" y="11"/>
                  </a:cubicBezTo>
                  <a:cubicBezTo>
                    <a:pt x="155" y="11"/>
                    <a:pt x="157" y="8"/>
                    <a:pt x="155" y="10"/>
                  </a:cubicBezTo>
                  <a:cubicBezTo>
                    <a:pt x="158" y="9"/>
                    <a:pt x="156" y="7"/>
                    <a:pt x="160" y="7"/>
                  </a:cubicBezTo>
                  <a:cubicBezTo>
                    <a:pt x="157" y="9"/>
                    <a:pt x="163" y="9"/>
                    <a:pt x="160" y="11"/>
                  </a:cubicBezTo>
                  <a:cubicBezTo>
                    <a:pt x="160" y="11"/>
                    <a:pt x="157" y="11"/>
                    <a:pt x="157" y="12"/>
                  </a:cubicBezTo>
                  <a:cubicBezTo>
                    <a:pt x="158" y="12"/>
                    <a:pt x="157" y="14"/>
                    <a:pt x="160" y="14"/>
                  </a:cubicBezTo>
                  <a:cubicBezTo>
                    <a:pt x="162" y="13"/>
                    <a:pt x="164" y="12"/>
                    <a:pt x="164" y="11"/>
                  </a:cubicBezTo>
                  <a:cubicBezTo>
                    <a:pt x="163" y="10"/>
                    <a:pt x="161" y="12"/>
                    <a:pt x="162" y="10"/>
                  </a:cubicBezTo>
                  <a:cubicBezTo>
                    <a:pt x="165" y="9"/>
                    <a:pt x="166" y="11"/>
                    <a:pt x="167" y="8"/>
                  </a:cubicBezTo>
                  <a:cubicBezTo>
                    <a:pt x="165" y="9"/>
                    <a:pt x="164" y="7"/>
                    <a:pt x="164" y="6"/>
                  </a:cubicBezTo>
                  <a:cubicBezTo>
                    <a:pt x="166" y="5"/>
                    <a:pt x="166" y="5"/>
                    <a:pt x="166" y="5"/>
                  </a:cubicBezTo>
                  <a:cubicBezTo>
                    <a:pt x="166" y="6"/>
                    <a:pt x="166" y="6"/>
                    <a:pt x="166" y="6"/>
                  </a:cubicBezTo>
                  <a:cubicBezTo>
                    <a:pt x="170" y="5"/>
                    <a:pt x="167" y="4"/>
                    <a:pt x="171" y="3"/>
                  </a:cubicBezTo>
                  <a:cubicBezTo>
                    <a:pt x="173" y="4"/>
                    <a:pt x="173" y="4"/>
                    <a:pt x="173" y="4"/>
                  </a:cubicBezTo>
                  <a:cubicBezTo>
                    <a:pt x="173" y="6"/>
                    <a:pt x="167" y="5"/>
                    <a:pt x="169" y="8"/>
                  </a:cubicBezTo>
                  <a:cubicBezTo>
                    <a:pt x="171" y="7"/>
                    <a:pt x="172" y="6"/>
                    <a:pt x="174" y="6"/>
                  </a:cubicBezTo>
                  <a:cubicBezTo>
                    <a:pt x="173" y="7"/>
                    <a:pt x="173" y="7"/>
                    <a:pt x="173" y="7"/>
                  </a:cubicBezTo>
                  <a:cubicBezTo>
                    <a:pt x="174" y="6"/>
                    <a:pt x="176" y="10"/>
                    <a:pt x="179" y="7"/>
                  </a:cubicBezTo>
                  <a:cubicBezTo>
                    <a:pt x="180" y="5"/>
                    <a:pt x="179" y="6"/>
                    <a:pt x="179" y="4"/>
                  </a:cubicBezTo>
                  <a:cubicBezTo>
                    <a:pt x="181" y="3"/>
                    <a:pt x="181" y="3"/>
                    <a:pt x="181" y="3"/>
                  </a:cubicBezTo>
                  <a:cubicBezTo>
                    <a:pt x="181" y="3"/>
                    <a:pt x="181" y="3"/>
                    <a:pt x="181" y="3"/>
                  </a:cubicBezTo>
                  <a:cubicBezTo>
                    <a:pt x="181" y="3"/>
                    <a:pt x="181" y="3"/>
                    <a:pt x="181" y="3"/>
                  </a:cubicBezTo>
                  <a:cubicBezTo>
                    <a:pt x="181" y="3"/>
                    <a:pt x="181" y="3"/>
                    <a:pt x="181" y="3"/>
                  </a:cubicBezTo>
                  <a:cubicBezTo>
                    <a:pt x="181" y="3"/>
                    <a:pt x="181" y="3"/>
                    <a:pt x="181" y="3"/>
                  </a:cubicBezTo>
                  <a:cubicBezTo>
                    <a:pt x="181" y="3"/>
                    <a:pt x="181" y="3"/>
                    <a:pt x="181" y="3"/>
                  </a:cubicBezTo>
                  <a:cubicBezTo>
                    <a:pt x="182" y="0"/>
                    <a:pt x="178" y="37"/>
                    <a:pt x="179" y="21"/>
                  </a:cubicBezTo>
                  <a:cubicBezTo>
                    <a:pt x="179" y="21"/>
                    <a:pt x="179" y="21"/>
                    <a:pt x="179" y="21"/>
                  </a:cubicBezTo>
                  <a:cubicBezTo>
                    <a:pt x="179" y="21"/>
                    <a:pt x="179" y="21"/>
                    <a:pt x="179" y="21"/>
                  </a:cubicBezTo>
                  <a:cubicBezTo>
                    <a:pt x="179" y="21"/>
                    <a:pt x="179" y="21"/>
                    <a:pt x="179" y="21"/>
                  </a:cubicBezTo>
                  <a:cubicBezTo>
                    <a:pt x="178" y="21"/>
                    <a:pt x="178" y="21"/>
                    <a:pt x="178" y="21"/>
                  </a:cubicBezTo>
                  <a:cubicBezTo>
                    <a:pt x="178" y="21"/>
                    <a:pt x="178" y="21"/>
                    <a:pt x="178" y="21"/>
                  </a:cubicBezTo>
                  <a:cubicBezTo>
                    <a:pt x="177" y="21"/>
                    <a:pt x="176" y="21"/>
                    <a:pt x="175" y="20"/>
                  </a:cubicBezTo>
                  <a:cubicBezTo>
                    <a:pt x="176" y="19"/>
                    <a:pt x="171" y="19"/>
                    <a:pt x="174" y="18"/>
                  </a:cubicBezTo>
                  <a:cubicBezTo>
                    <a:pt x="175" y="18"/>
                    <a:pt x="176" y="19"/>
                    <a:pt x="177" y="20"/>
                  </a:cubicBezTo>
                  <a:cubicBezTo>
                    <a:pt x="180" y="20"/>
                    <a:pt x="180" y="20"/>
                    <a:pt x="180" y="20"/>
                  </a:cubicBezTo>
                  <a:cubicBezTo>
                    <a:pt x="180" y="20"/>
                    <a:pt x="180" y="20"/>
                    <a:pt x="180" y="20"/>
                  </a:cubicBezTo>
                  <a:cubicBezTo>
                    <a:pt x="180" y="20"/>
                    <a:pt x="180" y="20"/>
                    <a:pt x="180" y="20"/>
                  </a:cubicBezTo>
                  <a:cubicBezTo>
                    <a:pt x="180" y="13"/>
                    <a:pt x="178" y="36"/>
                    <a:pt x="181" y="4"/>
                  </a:cubicBezTo>
                  <a:cubicBezTo>
                    <a:pt x="181" y="4"/>
                    <a:pt x="181" y="4"/>
                    <a:pt x="181" y="4"/>
                  </a:cubicBezTo>
                  <a:cubicBezTo>
                    <a:pt x="181" y="4"/>
                    <a:pt x="181" y="4"/>
                    <a:pt x="181" y="4"/>
                  </a:cubicBezTo>
                  <a:cubicBezTo>
                    <a:pt x="181" y="4"/>
                    <a:pt x="181" y="4"/>
                    <a:pt x="181" y="4"/>
                  </a:cubicBezTo>
                  <a:cubicBezTo>
                    <a:pt x="181" y="4"/>
                    <a:pt x="181" y="4"/>
                    <a:pt x="181" y="4"/>
                  </a:cubicBezTo>
                  <a:cubicBezTo>
                    <a:pt x="181" y="4"/>
                    <a:pt x="181" y="4"/>
                    <a:pt x="181" y="4"/>
                  </a:cubicBezTo>
                  <a:cubicBezTo>
                    <a:pt x="181" y="5"/>
                    <a:pt x="181" y="5"/>
                    <a:pt x="181" y="5"/>
                  </a:cubicBezTo>
                  <a:cubicBezTo>
                    <a:pt x="181" y="5"/>
                    <a:pt x="181" y="5"/>
                    <a:pt x="181" y="5"/>
                  </a:cubicBezTo>
                  <a:cubicBezTo>
                    <a:pt x="180" y="6"/>
                    <a:pt x="180" y="6"/>
                    <a:pt x="180" y="6"/>
                  </a:cubicBezTo>
                  <a:cubicBezTo>
                    <a:pt x="182" y="8"/>
                    <a:pt x="177" y="6"/>
                    <a:pt x="176" y="9"/>
                  </a:cubicBezTo>
                  <a:cubicBezTo>
                    <a:pt x="180" y="8"/>
                    <a:pt x="180" y="10"/>
                    <a:pt x="182" y="12"/>
                  </a:cubicBezTo>
                  <a:cubicBezTo>
                    <a:pt x="182" y="13"/>
                    <a:pt x="184" y="6"/>
                    <a:pt x="183" y="15"/>
                  </a:cubicBezTo>
                  <a:cubicBezTo>
                    <a:pt x="183" y="12"/>
                    <a:pt x="182" y="22"/>
                    <a:pt x="183" y="9"/>
                  </a:cubicBezTo>
                  <a:cubicBezTo>
                    <a:pt x="183" y="9"/>
                    <a:pt x="182" y="8"/>
                    <a:pt x="182" y="8"/>
                  </a:cubicBezTo>
                  <a:cubicBezTo>
                    <a:pt x="183" y="8"/>
                    <a:pt x="183" y="8"/>
                    <a:pt x="183" y="8"/>
                  </a:cubicBezTo>
                  <a:cubicBezTo>
                    <a:pt x="183" y="8"/>
                    <a:pt x="183" y="8"/>
                    <a:pt x="183" y="8"/>
                  </a:cubicBezTo>
                  <a:cubicBezTo>
                    <a:pt x="183" y="8"/>
                    <a:pt x="183" y="8"/>
                    <a:pt x="183" y="8"/>
                  </a:cubicBezTo>
                  <a:cubicBezTo>
                    <a:pt x="183" y="8"/>
                    <a:pt x="183" y="8"/>
                    <a:pt x="183" y="8"/>
                  </a:cubicBezTo>
                  <a:cubicBezTo>
                    <a:pt x="183" y="5"/>
                    <a:pt x="181" y="26"/>
                    <a:pt x="182" y="17"/>
                  </a:cubicBezTo>
                  <a:cubicBezTo>
                    <a:pt x="182" y="17"/>
                    <a:pt x="182" y="17"/>
                    <a:pt x="182" y="17"/>
                  </a:cubicBezTo>
                  <a:cubicBezTo>
                    <a:pt x="182" y="17"/>
                    <a:pt x="182" y="17"/>
                    <a:pt x="182" y="17"/>
                  </a:cubicBezTo>
                  <a:cubicBezTo>
                    <a:pt x="181" y="17"/>
                    <a:pt x="181" y="17"/>
                    <a:pt x="181" y="17"/>
                  </a:cubicBezTo>
                  <a:cubicBezTo>
                    <a:pt x="181" y="17"/>
                    <a:pt x="181" y="17"/>
                    <a:pt x="181" y="17"/>
                  </a:cubicBezTo>
                  <a:cubicBezTo>
                    <a:pt x="181" y="17"/>
                    <a:pt x="181" y="17"/>
                    <a:pt x="181" y="17"/>
                  </a:cubicBezTo>
                  <a:cubicBezTo>
                    <a:pt x="180" y="16"/>
                    <a:pt x="180" y="16"/>
                    <a:pt x="180" y="16"/>
                  </a:cubicBezTo>
                  <a:cubicBezTo>
                    <a:pt x="177" y="16"/>
                    <a:pt x="177" y="16"/>
                    <a:pt x="177" y="16"/>
                  </a:cubicBezTo>
                  <a:cubicBezTo>
                    <a:pt x="176" y="15"/>
                    <a:pt x="175" y="16"/>
                    <a:pt x="174" y="16"/>
                  </a:cubicBezTo>
                  <a:cubicBezTo>
                    <a:pt x="173" y="15"/>
                    <a:pt x="173" y="13"/>
                    <a:pt x="175" y="14"/>
                  </a:cubicBezTo>
                  <a:cubicBezTo>
                    <a:pt x="171" y="13"/>
                    <a:pt x="166" y="12"/>
                    <a:pt x="162" y="11"/>
                  </a:cubicBezTo>
                  <a:cubicBezTo>
                    <a:pt x="164" y="13"/>
                    <a:pt x="157" y="11"/>
                    <a:pt x="159" y="13"/>
                  </a:cubicBezTo>
                  <a:cubicBezTo>
                    <a:pt x="161" y="14"/>
                    <a:pt x="163" y="16"/>
                    <a:pt x="161" y="17"/>
                  </a:cubicBezTo>
                  <a:cubicBezTo>
                    <a:pt x="160" y="17"/>
                    <a:pt x="161" y="16"/>
                    <a:pt x="161" y="15"/>
                  </a:cubicBezTo>
                  <a:cubicBezTo>
                    <a:pt x="159" y="16"/>
                    <a:pt x="158" y="13"/>
                    <a:pt x="156" y="15"/>
                  </a:cubicBezTo>
                  <a:cubicBezTo>
                    <a:pt x="160" y="14"/>
                    <a:pt x="157" y="12"/>
                    <a:pt x="158" y="10"/>
                  </a:cubicBezTo>
                  <a:cubicBezTo>
                    <a:pt x="155" y="11"/>
                    <a:pt x="158" y="9"/>
                    <a:pt x="155" y="9"/>
                  </a:cubicBezTo>
                  <a:cubicBezTo>
                    <a:pt x="152" y="10"/>
                    <a:pt x="149" y="10"/>
                    <a:pt x="145" y="11"/>
                  </a:cubicBezTo>
                  <a:cubicBezTo>
                    <a:pt x="141" y="9"/>
                    <a:pt x="134" y="11"/>
                    <a:pt x="131" y="12"/>
                  </a:cubicBezTo>
                  <a:cubicBezTo>
                    <a:pt x="128" y="11"/>
                    <a:pt x="130" y="9"/>
                    <a:pt x="127" y="8"/>
                  </a:cubicBezTo>
                  <a:cubicBezTo>
                    <a:pt x="125" y="9"/>
                    <a:pt x="130" y="10"/>
                    <a:pt x="126" y="10"/>
                  </a:cubicBezTo>
                  <a:cubicBezTo>
                    <a:pt x="126" y="9"/>
                    <a:pt x="126" y="9"/>
                    <a:pt x="126" y="9"/>
                  </a:cubicBezTo>
                  <a:cubicBezTo>
                    <a:pt x="125" y="10"/>
                    <a:pt x="119" y="8"/>
                    <a:pt x="118" y="12"/>
                  </a:cubicBezTo>
                  <a:cubicBezTo>
                    <a:pt x="119" y="9"/>
                    <a:pt x="119" y="9"/>
                    <a:pt x="119" y="9"/>
                  </a:cubicBezTo>
                  <a:cubicBezTo>
                    <a:pt x="118" y="9"/>
                    <a:pt x="118" y="10"/>
                    <a:pt x="117" y="10"/>
                  </a:cubicBezTo>
                  <a:cubicBezTo>
                    <a:pt x="117" y="9"/>
                    <a:pt x="116" y="9"/>
                    <a:pt x="117" y="8"/>
                  </a:cubicBezTo>
                  <a:cubicBezTo>
                    <a:pt x="115" y="7"/>
                    <a:pt x="112" y="9"/>
                    <a:pt x="110" y="9"/>
                  </a:cubicBezTo>
                  <a:cubicBezTo>
                    <a:pt x="111" y="10"/>
                    <a:pt x="111" y="10"/>
                    <a:pt x="111" y="10"/>
                  </a:cubicBezTo>
                  <a:cubicBezTo>
                    <a:pt x="107" y="12"/>
                    <a:pt x="104" y="11"/>
                    <a:pt x="100" y="12"/>
                  </a:cubicBezTo>
                  <a:cubicBezTo>
                    <a:pt x="100" y="10"/>
                    <a:pt x="100" y="10"/>
                    <a:pt x="100" y="10"/>
                  </a:cubicBezTo>
                  <a:cubicBezTo>
                    <a:pt x="97" y="11"/>
                    <a:pt x="97" y="11"/>
                    <a:pt x="97" y="11"/>
                  </a:cubicBezTo>
                  <a:cubicBezTo>
                    <a:pt x="98" y="10"/>
                    <a:pt x="95" y="10"/>
                    <a:pt x="94" y="11"/>
                  </a:cubicBezTo>
                  <a:cubicBezTo>
                    <a:pt x="100" y="7"/>
                    <a:pt x="100" y="7"/>
                    <a:pt x="100" y="7"/>
                  </a:cubicBezTo>
                  <a:cubicBezTo>
                    <a:pt x="102" y="7"/>
                    <a:pt x="99" y="9"/>
                    <a:pt x="100" y="10"/>
                  </a:cubicBezTo>
                  <a:cubicBezTo>
                    <a:pt x="101" y="11"/>
                    <a:pt x="105" y="10"/>
                    <a:pt x="105" y="9"/>
                  </a:cubicBezTo>
                  <a:cubicBezTo>
                    <a:pt x="104" y="9"/>
                    <a:pt x="104" y="9"/>
                    <a:pt x="103" y="10"/>
                  </a:cubicBezTo>
                  <a:cubicBezTo>
                    <a:pt x="102" y="8"/>
                    <a:pt x="104" y="8"/>
                    <a:pt x="105" y="6"/>
                  </a:cubicBezTo>
                  <a:cubicBezTo>
                    <a:pt x="105" y="6"/>
                    <a:pt x="103" y="6"/>
                    <a:pt x="103" y="7"/>
                  </a:cubicBezTo>
                  <a:cubicBezTo>
                    <a:pt x="105" y="6"/>
                    <a:pt x="106" y="5"/>
                    <a:pt x="109" y="5"/>
                  </a:cubicBezTo>
                  <a:cubicBezTo>
                    <a:pt x="107" y="6"/>
                    <a:pt x="110" y="6"/>
                    <a:pt x="109" y="7"/>
                  </a:cubicBezTo>
                  <a:cubicBezTo>
                    <a:pt x="109" y="5"/>
                    <a:pt x="112" y="4"/>
                    <a:pt x="115" y="4"/>
                  </a:cubicBezTo>
                  <a:cubicBezTo>
                    <a:pt x="118" y="6"/>
                    <a:pt x="121" y="2"/>
                    <a:pt x="125" y="3"/>
                  </a:cubicBezTo>
                  <a:cubicBezTo>
                    <a:pt x="123" y="4"/>
                    <a:pt x="122" y="6"/>
                    <a:pt x="119" y="7"/>
                  </a:cubicBezTo>
                  <a:cubicBezTo>
                    <a:pt x="122" y="7"/>
                    <a:pt x="122" y="7"/>
                    <a:pt x="124" y="7"/>
                  </a:cubicBezTo>
                  <a:cubicBezTo>
                    <a:pt x="125" y="6"/>
                    <a:pt x="126" y="4"/>
                    <a:pt x="129" y="3"/>
                  </a:cubicBezTo>
                  <a:cubicBezTo>
                    <a:pt x="129" y="4"/>
                    <a:pt x="129" y="4"/>
                    <a:pt x="129" y="4"/>
                  </a:cubicBezTo>
                  <a:cubicBezTo>
                    <a:pt x="132" y="3"/>
                    <a:pt x="132" y="1"/>
                    <a:pt x="135" y="2"/>
                  </a:cubicBezTo>
                  <a:cubicBezTo>
                    <a:pt x="142" y="2"/>
                    <a:pt x="148" y="2"/>
                    <a:pt x="153" y="2"/>
                  </a:cubicBezTo>
                  <a:cubicBezTo>
                    <a:pt x="153" y="3"/>
                    <a:pt x="153" y="3"/>
                    <a:pt x="153" y="3"/>
                  </a:cubicBezTo>
                  <a:cubicBezTo>
                    <a:pt x="156" y="1"/>
                    <a:pt x="162" y="2"/>
                    <a:pt x="165" y="2"/>
                  </a:cubicBezTo>
                  <a:cubicBezTo>
                    <a:pt x="171" y="4"/>
                    <a:pt x="179" y="4"/>
                    <a:pt x="181" y="7"/>
                  </a:cubicBezTo>
                  <a:cubicBezTo>
                    <a:pt x="185" y="9"/>
                    <a:pt x="185" y="9"/>
                    <a:pt x="185" y="9"/>
                  </a:cubicBezTo>
                  <a:cubicBezTo>
                    <a:pt x="186" y="9"/>
                    <a:pt x="186" y="9"/>
                    <a:pt x="186" y="9"/>
                  </a:cubicBezTo>
                  <a:cubicBezTo>
                    <a:pt x="186" y="9"/>
                    <a:pt x="186" y="9"/>
                    <a:pt x="186" y="9"/>
                  </a:cubicBezTo>
                  <a:cubicBezTo>
                    <a:pt x="186" y="9"/>
                    <a:pt x="186" y="9"/>
                    <a:pt x="186" y="9"/>
                  </a:cubicBezTo>
                  <a:cubicBezTo>
                    <a:pt x="186" y="9"/>
                    <a:pt x="186" y="9"/>
                    <a:pt x="186" y="9"/>
                  </a:cubicBezTo>
                  <a:cubicBezTo>
                    <a:pt x="186" y="9"/>
                    <a:pt x="186" y="9"/>
                    <a:pt x="186" y="9"/>
                  </a:cubicBezTo>
                  <a:cubicBezTo>
                    <a:pt x="187" y="2"/>
                    <a:pt x="185" y="18"/>
                    <a:pt x="186" y="16"/>
                  </a:cubicBezTo>
                  <a:cubicBezTo>
                    <a:pt x="186" y="17"/>
                    <a:pt x="186" y="17"/>
                    <a:pt x="186" y="17"/>
                  </a:cubicBezTo>
                  <a:cubicBezTo>
                    <a:pt x="185" y="17"/>
                    <a:pt x="185" y="17"/>
                    <a:pt x="185" y="17"/>
                  </a:cubicBezTo>
                  <a:cubicBezTo>
                    <a:pt x="185" y="17"/>
                    <a:pt x="185" y="17"/>
                    <a:pt x="185" y="17"/>
                  </a:cubicBezTo>
                  <a:cubicBezTo>
                    <a:pt x="183" y="17"/>
                    <a:pt x="183" y="17"/>
                    <a:pt x="183" y="17"/>
                  </a:cubicBezTo>
                  <a:cubicBezTo>
                    <a:pt x="176" y="20"/>
                    <a:pt x="176" y="20"/>
                    <a:pt x="176" y="20"/>
                  </a:cubicBezTo>
                  <a:cubicBezTo>
                    <a:pt x="171" y="22"/>
                    <a:pt x="166" y="23"/>
                    <a:pt x="161" y="24"/>
                  </a:cubicBezTo>
                  <a:cubicBezTo>
                    <a:pt x="162" y="22"/>
                    <a:pt x="162" y="22"/>
                    <a:pt x="162" y="22"/>
                  </a:cubicBezTo>
                  <a:cubicBezTo>
                    <a:pt x="161" y="24"/>
                    <a:pt x="161" y="21"/>
                    <a:pt x="159" y="22"/>
                  </a:cubicBezTo>
                  <a:cubicBezTo>
                    <a:pt x="162" y="23"/>
                    <a:pt x="157" y="24"/>
                    <a:pt x="156" y="26"/>
                  </a:cubicBezTo>
                  <a:cubicBezTo>
                    <a:pt x="151" y="25"/>
                    <a:pt x="145" y="28"/>
                    <a:pt x="141" y="30"/>
                  </a:cubicBezTo>
                  <a:cubicBezTo>
                    <a:pt x="141" y="29"/>
                    <a:pt x="141" y="29"/>
                    <a:pt x="141" y="29"/>
                  </a:cubicBezTo>
                  <a:cubicBezTo>
                    <a:pt x="137" y="32"/>
                    <a:pt x="132" y="31"/>
                    <a:pt x="126" y="31"/>
                  </a:cubicBezTo>
                  <a:cubicBezTo>
                    <a:pt x="126" y="31"/>
                    <a:pt x="124" y="30"/>
                    <a:pt x="123" y="30"/>
                  </a:cubicBezTo>
                  <a:cubicBezTo>
                    <a:pt x="120" y="33"/>
                    <a:pt x="119" y="33"/>
                    <a:pt x="115" y="35"/>
                  </a:cubicBezTo>
                  <a:cubicBezTo>
                    <a:pt x="112" y="35"/>
                    <a:pt x="107" y="36"/>
                    <a:pt x="104" y="36"/>
                  </a:cubicBezTo>
                  <a:cubicBezTo>
                    <a:pt x="99" y="38"/>
                    <a:pt x="93" y="40"/>
                    <a:pt x="88" y="41"/>
                  </a:cubicBezTo>
                  <a:cubicBezTo>
                    <a:pt x="86" y="42"/>
                    <a:pt x="84" y="43"/>
                    <a:pt x="83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4" y="47"/>
                    <a:pt x="74" y="20"/>
                    <a:pt x="78" y="31"/>
                  </a:cubicBezTo>
                  <a:cubicBezTo>
                    <a:pt x="78" y="31"/>
                    <a:pt x="78" y="31"/>
                    <a:pt x="78" y="31"/>
                  </a:cubicBezTo>
                  <a:cubicBezTo>
                    <a:pt x="78" y="31"/>
                    <a:pt x="78" y="31"/>
                    <a:pt x="78" y="31"/>
                  </a:cubicBezTo>
                  <a:cubicBezTo>
                    <a:pt x="79" y="31"/>
                    <a:pt x="79" y="31"/>
                    <a:pt x="79" y="31"/>
                  </a:cubicBezTo>
                  <a:cubicBezTo>
                    <a:pt x="79" y="31"/>
                    <a:pt x="79" y="31"/>
                    <a:pt x="79" y="31"/>
                  </a:cubicBezTo>
                  <a:cubicBezTo>
                    <a:pt x="79" y="31"/>
                    <a:pt x="79" y="31"/>
                    <a:pt x="79" y="31"/>
                  </a:cubicBezTo>
                  <a:cubicBezTo>
                    <a:pt x="79" y="31"/>
                    <a:pt x="79" y="31"/>
                    <a:pt x="79" y="31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85" y="31"/>
                    <a:pt x="85" y="31"/>
                    <a:pt x="85" y="31"/>
                  </a:cubicBezTo>
                  <a:cubicBezTo>
                    <a:pt x="86" y="33"/>
                    <a:pt x="86" y="33"/>
                    <a:pt x="86" y="33"/>
                  </a:cubicBezTo>
                  <a:cubicBezTo>
                    <a:pt x="97" y="31"/>
                    <a:pt x="111" y="32"/>
                    <a:pt x="121" y="29"/>
                  </a:cubicBezTo>
                  <a:cubicBezTo>
                    <a:pt x="120" y="32"/>
                    <a:pt x="120" y="32"/>
                    <a:pt x="120" y="32"/>
                  </a:cubicBezTo>
                  <a:cubicBezTo>
                    <a:pt x="123" y="32"/>
                    <a:pt x="127" y="30"/>
                    <a:pt x="126" y="29"/>
                  </a:cubicBezTo>
                  <a:cubicBezTo>
                    <a:pt x="129" y="29"/>
                    <a:pt x="134" y="27"/>
                    <a:pt x="136" y="28"/>
                  </a:cubicBezTo>
                  <a:cubicBezTo>
                    <a:pt x="140" y="29"/>
                    <a:pt x="140" y="27"/>
                    <a:pt x="143" y="27"/>
                  </a:cubicBezTo>
                  <a:cubicBezTo>
                    <a:pt x="150" y="27"/>
                    <a:pt x="153" y="28"/>
                    <a:pt x="160" y="28"/>
                  </a:cubicBezTo>
                  <a:cubicBezTo>
                    <a:pt x="158" y="28"/>
                    <a:pt x="158" y="28"/>
                    <a:pt x="158" y="28"/>
                  </a:cubicBezTo>
                  <a:cubicBezTo>
                    <a:pt x="157" y="28"/>
                    <a:pt x="157" y="29"/>
                    <a:pt x="159" y="30"/>
                  </a:cubicBezTo>
                  <a:cubicBezTo>
                    <a:pt x="161" y="29"/>
                    <a:pt x="168" y="32"/>
                    <a:pt x="166" y="29"/>
                  </a:cubicBezTo>
                  <a:cubicBezTo>
                    <a:pt x="172" y="31"/>
                    <a:pt x="172" y="31"/>
                    <a:pt x="172" y="31"/>
                  </a:cubicBezTo>
                  <a:cubicBezTo>
                    <a:pt x="175" y="32"/>
                    <a:pt x="175" y="32"/>
                    <a:pt x="175" y="32"/>
                  </a:cubicBezTo>
                  <a:cubicBezTo>
                    <a:pt x="176" y="32"/>
                    <a:pt x="176" y="32"/>
                    <a:pt x="176" y="32"/>
                  </a:cubicBezTo>
                  <a:cubicBezTo>
                    <a:pt x="176" y="32"/>
                    <a:pt x="176" y="32"/>
                    <a:pt x="176" y="32"/>
                  </a:cubicBezTo>
                  <a:cubicBezTo>
                    <a:pt x="177" y="28"/>
                    <a:pt x="176" y="66"/>
                    <a:pt x="176" y="50"/>
                  </a:cubicBezTo>
                  <a:cubicBezTo>
                    <a:pt x="176" y="50"/>
                    <a:pt x="176" y="50"/>
                    <a:pt x="176" y="50"/>
                  </a:cubicBezTo>
                  <a:cubicBezTo>
                    <a:pt x="176" y="50"/>
                    <a:pt x="176" y="50"/>
                    <a:pt x="176" y="50"/>
                  </a:cubicBezTo>
                  <a:cubicBezTo>
                    <a:pt x="176" y="50"/>
                    <a:pt x="176" y="50"/>
                    <a:pt x="176" y="50"/>
                  </a:cubicBezTo>
                  <a:cubicBezTo>
                    <a:pt x="176" y="50"/>
                    <a:pt x="176" y="50"/>
                    <a:pt x="176" y="50"/>
                  </a:cubicBezTo>
                  <a:cubicBezTo>
                    <a:pt x="176" y="50"/>
                    <a:pt x="176" y="50"/>
                    <a:pt x="176" y="50"/>
                  </a:cubicBezTo>
                  <a:cubicBezTo>
                    <a:pt x="175" y="50"/>
                    <a:pt x="175" y="50"/>
                    <a:pt x="175" y="50"/>
                  </a:cubicBezTo>
                  <a:cubicBezTo>
                    <a:pt x="175" y="51"/>
                    <a:pt x="175" y="51"/>
                    <a:pt x="175" y="51"/>
                  </a:cubicBezTo>
                  <a:cubicBezTo>
                    <a:pt x="171" y="52"/>
                    <a:pt x="167" y="53"/>
                    <a:pt x="163" y="53"/>
                  </a:cubicBezTo>
                  <a:cubicBezTo>
                    <a:pt x="164" y="54"/>
                    <a:pt x="162" y="55"/>
                    <a:pt x="162" y="55"/>
                  </a:cubicBezTo>
                  <a:cubicBezTo>
                    <a:pt x="156" y="57"/>
                    <a:pt x="149" y="56"/>
                    <a:pt x="145" y="58"/>
                  </a:cubicBezTo>
                  <a:cubicBezTo>
                    <a:pt x="144" y="58"/>
                    <a:pt x="146" y="57"/>
                    <a:pt x="144" y="57"/>
                  </a:cubicBezTo>
                  <a:cubicBezTo>
                    <a:pt x="143" y="58"/>
                    <a:pt x="144" y="58"/>
                    <a:pt x="142" y="59"/>
                  </a:cubicBezTo>
                  <a:cubicBezTo>
                    <a:pt x="134" y="62"/>
                    <a:pt x="124" y="60"/>
                    <a:pt x="116" y="62"/>
                  </a:cubicBezTo>
                  <a:cubicBezTo>
                    <a:pt x="109" y="65"/>
                    <a:pt x="101" y="67"/>
                    <a:pt x="95" y="68"/>
                  </a:cubicBezTo>
                  <a:cubicBezTo>
                    <a:pt x="92" y="69"/>
                    <a:pt x="89" y="70"/>
                    <a:pt x="86" y="71"/>
                  </a:cubicBezTo>
                  <a:cubicBezTo>
                    <a:pt x="83" y="73"/>
                    <a:pt x="83" y="73"/>
                    <a:pt x="83" y="73"/>
                  </a:cubicBezTo>
                  <a:cubicBezTo>
                    <a:pt x="82" y="74"/>
                    <a:pt x="82" y="74"/>
                    <a:pt x="82" y="74"/>
                  </a:cubicBezTo>
                  <a:cubicBezTo>
                    <a:pt x="82" y="74"/>
                    <a:pt x="82" y="74"/>
                    <a:pt x="82" y="74"/>
                  </a:cubicBezTo>
                  <a:cubicBezTo>
                    <a:pt x="82" y="74"/>
                    <a:pt x="82" y="74"/>
                    <a:pt x="82" y="74"/>
                  </a:cubicBezTo>
                  <a:cubicBezTo>
                    <a:pt x="82" y="74"/>
                    <a:pt x="82" y="74"/>
                    <a:pt x="82" y="74"/>
                  </a:cubicBezTo>
                  <a:cubicBezTo>
                    <a:pt x="82" y="77"/>
                    <a:pt x="78" y="47"/>
                    <a:pt x="80" y="60"/>
                  </a:cubicBezTo>
                  <a:cubicBezTo>
                    <a:pt x="80" y="60"/>
                    <a:pt x="80" y="60"/>
                    <a:pt x="80" y="60"/>
                  </a:cubicBezTo>
                  <a:cubicBezTo>
                    <a:pt x="80" y="60"/>
                    <a:pt x="80" y="60"/>
                    <a:pt x="80" y="60"/>
                  </a:cubicBezTo>
                  <a:cubicBezTo>
                    <a:pt x="80" y="60"/>
                    <a:pt x="80" y="60"/>
                    <a:pt x="80" y="60"/>
                  </a:cubicBezTo>
                  <a:cubicBezTo>
                    <a:pt x="81" y="60"/>
                    <a:pt x="81" y="60"/>
                    <a:pt x="81" y="60"/>
                  </a:cubicBezTo>
                  <a:cubicBezTo>
                    <a:pt x="81" y="60"/>
                    <a:pt x="81" y="60"/>
                    <a:pt x="81" y="60"/>
                  </a:cubicBezTo>
                  <a:cubicBezTo>
                    <a:pt x="81" y="60"/>
                    <a:pt x="81" y="60"/>
                    <a:pt x="81" y="60"/>
                  </a:cubicBezTo>
                  <a:cubicBezTo>
                    <a:pt x="85" y="59"/>
                    <a:pt x="86" y="66"/>
                    <a:pt x="91" y="63"/>
                  </a:cubicBezTo>
                  <a:cubicBezTo>
                    <a:pt x="92" y="64"/>
                    <a:pt x="94" y="64"/>
                    <a:pt x="94" y="65"/>
                  </a:cubicBezTo>
                  <a:cubicBezTo>
                    <a:pt x="96" y="64"/>
                    <a:pt x="103" y="67"/>
                    <a:pt x="108" y="65"/>
                  </a:cubicBezTo>
                  <a:cubicBezTo>
                    <a:pt x="107" y="65"/>
                    <a:pt x="107" y="65"/>
                    <a:pt x="107" y="65"/>
                  </a:cubicBezTo>
                  <a:cubicBezTo>
                    <a:pt x="112" y="66"/>
                    <a:pt x="117" y="64"/>
                    <a:pt x="122" y="65"/>
                  </a:cubicBezTo>
                  <a:cubicBezTo>
                    <a:pt x="122" y="65"/>
                    <a:pt x="121" y="65"/>
                    <a:pt x="121" y="66"/>
                  </a:cubicBezTo>
                  <a:cubicBezTo>
                    <a:pt x="123" y="67"/>
                    <a:pt x="126" y="63"/>
                    <a:pt x="127" y="66"/>
                  </a:cubicBezTo>
                  <a:cubicBezTo>
                    <a:pt x="129" y="65"/>
                    <a:pt x="128" y="64"/>
                    <a:pt x="127" y="64"/>
                  </a:cubicBezTo>
                  <a:cubicBezTo>
                    <a:pt x="140" y="64"/>
                    <a:pt x="155" y="60"/>
                    <a:pt x="172" y="68"/>
                  </a:cubicBezTo>
                  <a:cubicBezTo>
                    <a:pt x="178" y="73"/>
                    <a:pt x="177" y="74"/>
                    <a:pt x="176" y="74"/>
                  </a:cubicBezTo>
                  <a:cubicBezTo>
                    <a:pt x="176" y="74"/>
                    <a:pt x="176" y="74"/>
                    <a:pt x="176" y="75"/>
                  </a:cubicBezTo>
                  <a:cubicBezTo>
                    <a:pt x="176" y="75"/>
                    <a:pt x="176" y="75"/>
                    <a:pt x="176" y="75"/>
                  </a:cubicBezTo>
                  <a:cubicBezTo>
                    <a:pt x="176" y="75"/>
                    <a:pt x="176" y="75"/>
                    <a:pt x="176" y="75"/>
                  </a:cubicBezTo>
                  <a:cubicBezTo>
                    <a:pt x="176" y="75"/>
                    <a:pt x="176" y="75"/>
                    <a:pt x="176" y="75"/>
                  </a:cubicBezTo>
                  <a:cubicBezTo>
                    <a:pt x="176" y="75"/>
                    <a:pt x="176" y="75"/>
                    <a:pt x="176" y="75"/>
                  </a:cubicBezTo>
                  <a:cubicBezTo>
                    <a:pt x="176" y="75"/>
                    <a:pt x="176" y="75"/>
                    <a:pt x="176" y="75"/>
                  </a:cubicBezTo>
                  <a:cubicBezTo>
                    <a:pt x="178" y="65"/>
                    <a:pt x="173" y="88"/>
                    <a:pt x="174" y="86"/>
                  </a:cubicBezTo>
                  <a:cubicBezTo>
                    <a:pt x="174" y="86"/>
                    <a:pt x="174" y="86"/>
                    <a:pt x="174" y="86"/>
                  </a:cubicBezTo>
                  <a:cubicBezTo>
                    <a:pt x="174" y="86"/>
                    <a:pt x="174" y="86"/>
                    <a:pt x="174" y="86"/>
                  </a:cubicBezTo>
                  <a:cubicBezTo>
                    <a:pt x="173" y="86"/>
                    <a:pt x="173" y="86"/>
                    <a:pt x="173" y="86"/>
                  </a:cubicBezTo>
                  <a:cubicBezTo>
                    <a:pt x="173" y="86"/>
                    <a:pt x="173" y="86"/>
                    <a:pt x="173" y="86"/>
                  </a:cubicBezTo>
                  <a:cubicBezTo>
                    <a:pt x="172" y="87"/>
                    <a:pt x="171" y="87"/>
                    <a:pt x="171" y="88"/>
                  </a:cubicBezTo>
                  <a:cubicBezTo>
                    <a:pt x="170" y="87"/>
                    <a:pt x="170" y="89"/>
                    <a:pt x="170" y="88"/>
                  </a:cubicBezTo>
                  <a:cubicBezTo>
                    <a:pt x="167" y="90"/>
                    <a:pt x="164" y="86"/>
                    <a:pt x="163" y="88"/>
                  </a:cubicBezTo>
                  <a:cubicBezTo>
                    <a:pt x="164" y="90"/>
                    <a:pt x="161" y="89"/>
                    <a:pt x="161" y="90"/>
                  </a:cubicBezTo>
                  <a:cubicBezTo>
                    <a:pt x="155" y="90"/>
                    <a:pt x="154" y="89"/>
                    <a:pt x="149" y="90"/>
                  </a:cubicBezTo>
                  <a:cubicBezTo>
                    <a:pt x="149" y="89"/>
                    <a:pt x="149" y="89"/>
                    <a:pt x="149" y="89"/>
                  </a:cubicBezTo>
                  <a:cubicBezTo>
                    <a:pt x="144" y="92"/>
                    <a:pt x="138" y="91"/>
                    <a:pt x="134" y="95"/>
                  </a:cubicBezTo>
                  <a:cubicBezTo>
                    <a:pt x="126" y="95"/>
                    <a:pt x="120" y="97"/>
                    <a:pt x="114" y="98"/>
                  </a:cubicBezTo>
                  <a:cubicBezTo>
                    <a:pt x="111" y="100"/>
                    <a:pt x="108" y="100"/>
                    <a:pt x="107" y="102"/>
                  </a:cubicBezTo>
                  <a:cubicBezTo>
                    <a:pt x="105" y="104"/>
                    <a:pt x="105" y="104"/>
                    <a:pt x="105" y="104"/>
                  </a:cubicBezTo>
                  <a:cubicBezTo>
                    <a:pt x="104" y="104"/>
                    <a:pt x="104" y="104"/>
                    <a:pt x="104" y="104"/>
                  </a:cubicBezTo>
                  <a:cubicBezTo>
                    <a:pt x="104" y="104"/>
                    <a:pt x="104" y="104"/>
                    <a:pt x="104" y="104"/>
                  </a:cubicBezTo>
                  <a:cubicBezTo>
                    <a:pt x="104" y="104"/>
                    <a:pt x="104" y="104"/>
                    <a:pt x="104" y="104"/>
                  </a:cubicBezTo>
                  <a:cubicBezTo>
                    <a:pt x="104" y="104"/>
                    <a:pt x="104" y="104"/>
                    <a:pt x="104" y="104"/>
                  </a:cubicBezTo>
                  <a:cubicBezTo>
                    <a:pt x="104" y="107"/>
                    <a:pt x="103" y="74"/>
                    <a:pt x="104" y="88"/>
                  </a:cubicBezTo>
                  <a:cubicBezTo>
                    <a:pt x="104" y="88"/>
                    <a:pt x="104" y="88"/>
                    <a:pt x="104" y="88"/>
                  </a:cubicBezTo>
                  <a:cubicBezTo>
                    <a:pt x="104" y="88"/>
                    <a:pt x="104" y="88"/>
                    <a:pt x="104" y="88"/>
                  </a:cubicBezTo>
                  <a:cubicBezTo>
                    <a:pt x="104" y="88"/>
                    <a:pt x="104" y="88"/>
                    <a:pt x="104" y="88"/>
                  </a:cubicBezTo>
                  <a:cubicBezTo>
                    <a:pt x="105" y="89"/>
                    <a:pt x="105" y="89"/>
                    <a:pt x="105" y="89"/>
                  </a:cubicBezTo>
                  <a:cubicBezTo>
                    <a:pt x="108" y="91"/>
                    <a:pt x="114" y="91"/>
                    <a:pt x="121" y="91"/>
                  </a:cubicBezTo>
                  <a:cubicBezTo>
                    <a:pt x="125" y="92"/>
                    <a:pt x="129" y="92"/>
                    <a:pt x="134" y="93"/>
                  </a:cubicBezTo>
                  <a:cubicBezTo>
                    <a:pt x="137" y="94"/>
                    <a:pt x="139" y="95"/>
                    <a:pt x="142" y="96"/>
                  </a:cubicBezTo>
                  <a:cubicBezTo>
                    <a:pt x="140" y="77"/>
                    <a:pt x="145" y="122"/>
                    <a:pt x="144" y="117"/>
                  </a:cubicBezTo>
                  <a:cubicBezTo>
                    <a:pt x="144" y="117"/>
                    <a:pt x="144" y="117"/>
                    <a:pt x="144" y="117"/>
                  </a:cubicBezTo>
                  <a:cubicBezTo>
                    <a:pt x="144" y="117"/>
                    <a:pt x="144" y="117"/>
                    <a:pt x="144" y="117"/>
                  </a:cubicBezTo>
                  <a:cubicBezTo>
                    <a:pt x="144" y="117"/>
                    <a:pt x="144" y="117"/>
                    <a:pt x="144" y="117"/>
                  </a:cubicBezTo>
                  <a:cubicBezTo>
                    <a:pt x="144" y="117"/>
                    <a:pt x="144" y="117"/>
                    <a:pt x="144" y="117"/>
                  </a:cubicBezTo>
                  <a:cubicBezTo>
                    <a:pt x="143" y="117"/>
                    <a:pt x="143" y="117"/>
                    <a:pt x="143" y="117"/>
                  </a:cubicBezTo>
                  <a:cubicBezTo>
                    <a:pt x="143" y="118"/>
                    <a:pt x="143" y="118"/>
                    <a:pt x="143" y="118"/>
                  </a:cubicBezTo>
                  <a:cubicBezTo>
                    <a:pt x="141" y="119"/>
                    <a:pt x="141" y="119"/>
                    <a:pt x="141" y="119"/>
                  </a:cubicBezTo>
                  <a:cubicBezTo>
                    <a:pt x="139" y="121"/>
                    <a:pt x="139" y="121"/>
                    <a:pt x="139" y="121"/>
                  </a:cubicBezTo>
                  <a:cubicBezTo>
                    <a:pt x="124" y="130"/>
                    <a:pt x="114" y="134"/>
                    <a:pt x="108" y="143"/>
                  </a:cubicBezTo>
                  <a:cubicBezTo>
                    <a:pt x="105" y="150"/>
                    <a:pt x="103" y="147"/>
                    <a:pt x="106" y="149"/>
                  </a:cubicBezTo>
                  <a:cubicBezTo>
                    <a:pt x="108" y="152"/>
                    <a:pt x="115" y="161"/>
                    <a:pt x="118" y="169"/>
                  </a:cubicBezTo>
                  <a:cubicBezTo>
                    <a:pt x="118" y="178"/>
                    <a:pt x="119" y="178"/>
                    <a:pt x="121" y="187"/>
                  </a:cubicBezTo>
                  <a:cubicBezTo>
                    <a:pt x="120" y="187"/>
                    <a:pt x="120" y="186"/>
                    <a:pt x="120" y="187"/>
                  </a:cubicBezTo>
                  <a:cubicBezTo>
                    <a:pt x="122" y="187"/>
                    <a:pt x="121" y="193"/>
                    <a:pt x="122" y="194"/>
                  </a:cubicBezTo>
                  <a:cubicBezTo>
                    <a:pt x="121" y="208"/>
                    <a:pt x="118" y="218"/>
                    <a:pt x="113" y="229"/>
                  </a:cubicBezTo>
                  <a:cubicBezTo>
                    <a:pt x="114" y="228"/>
                    <a:pt x="113" y="226"/>
                    <a:pt x="112" y="228"/>
                  </a:cubicBezTo>
                  <a:cubicBezTo>
                    <a:pt x="112" y="231"/>
                    <a:pt x="112" y="231"/>
                    <a:pt x="112" y="231"/>
                  </a:cubicBezTo>
                  <a:cubicBezTo>
                    <a:pt x="111" y="231"/>
                    <a:pt x="111" y="231"/>
                    <a:pt x="111" y="231"/>
                  </a:cubicBezTo>
                  <a:cubicBezTo>
                    <a:pt x="111" y="232"/>
                    <a:pt x="111" y="234"/>
                    <a:pt x="112" y="233"/>
                  </a:cubicBezTo>
                  <a:cubicBezTo>
                    <a:pt x="101" y="261"/>
                    <a:pt x="80" y="281"/>
                    <a:pt x="62" y="303"/>
                  </a:cubicBezTo>
                  <a:cubicBezTo>
                    <a:pt x="57" y="307"/>
                    <a:pt x="51" y="315"/>
                    <a:pt x="47" y="320"/>
                  </a:cubicBezTo>
                  <a:cubicBezTo>
                    <a:pt x="30" y="334"/>
                    <a:pt x="15" y="346"/>
                    <a:pt x="2" y="362"/>
                  </a:cubicBezTo>
                  <a:cubicBezTo>
                    <a:pt x="2" y="362"/>
                    <a:pt x="0" y="357"/>
                    <a:pt x="6" y="35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algn="l" defTabSz="914400" rtl="0"/>
              <a:endParaRPr lang="zh-CN" altLang="en-US" sz="1800" kern="120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grpSp>
          <p:nvGrpSpPr>
            <p:cNvPr id="22" name="组合 21"/>
            <p:cNvGrpSpPr/>
            <p:nvPr/>
          </p:nvGrpSpPr>
          <p:grpSpPr>
            <a:xfrm>
              <a:off x="8412163" y="1649413"/>
              <a:ext cx="1909762" cy="1881188"/>
              <a:chOff x="8412163" y="1649413"/>
              <a:chExt cx="1909762" cy="1881188"/>
            </a:xfrm>
          </p:grpSpPr>
          <p:sp>
            <p:nvSpPr>
              <p:cNvPr id="23" name="Freeform 5"/>
              <p:cNvSpPr/>
              <p:nvPr/>
            </p:nvSpPr>
            <p:spPr bwMode="auto">
              <a:xfrm>
                <a:off x="9121775" y="3165476"/>
                <a:ext cx="7937" cy="15875"/>
              </a:xfrm>
              <a:custGeom>
                <a:avLst/>
                <a:gdLst>
                  <a:gd name="T0" fmla="*/ 1 w 2"/>
                  <a:gd name="T1" fmla="*/ 1 h 4"/>
                  <a:gd name="T2" fmla="*/ 1 w 2"/>
                  <a:gd name="T3" fmla="*/ 3 h 4"/>
                  <a:gd name="T4" fmla="*/ 1 w 2"/>
                  <a:gd name="T5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4">
                    <a:moveTo>
                      <a:pt x="1" y="1"/>
                    </a:moveTo>
                    <a:cubicBezTo>
                      <a:pt x="1" y="4"/>
                      <a:pt x="2" y="0"/>
                      <a:pt x="1" y="3"/>
                    </a:cubicBezTo>
                    <a:cubicBezTo>
                      <a:pt x="1" y="3"/>
                      <a:pt x="0" y="2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24" name="Freeform 6"/>
              <p:cNvSpPr/>
              <p:nvPr/>
            </p:nvSpPr>
            <p:spPr bwMode="auto">
              <a:xfrm>
                <a:off x="8896350" y="2154238"/>
                <a:ext cx="922337" cy="1030288"/>
              </a:xfrm>
              <a:custGeom>
                <a:avLst/>
                <a:gdLst>
                  <a:gd name="T0" fmla="*/ 183 w 245"/>
                  <a:gd name="T1" fmla="*/ 210 h 274"/>
                  <a:gd name="T2" fmla="*/ 197 w 245"/>
                  <a:gd name="T3" fmla="*/ 195 h 274"/>
                  <a:gd name="T4" fmla="*/ 217 w 245"/>
                  <a:gd name="T5" fmla="*/ 160 h 274"/>
                  <a:gd name="T6" fmla="*/ 222 w 245"/>
                  <a:gd name="T7" fmla="*/ 147 h 274"/>
                  <a:gd name="T8" fmla="*/ 227 w 245"/>
                  <a:gd name="T9" fmla="*/ 104 h 274"/>
                  <a:gd name="T10" fmla="*/ 224 w 245"/>
                  <a:gd name="T11" fmla="*/ 91 h 274"/>
                  <a:gd name="T12" fmla="*/ 214 w 245"/>
                  <a:gd name="T13" fmla="*/ 69 h 274"/>
                  <a:gd name="T14" fmla="*/ 204 w 245"/>
                  <a:gd name="T15" fmla="*/ 51 h 274"/>
                  <a:gd name="T16" fmla="*/ 197 w 245"/>
                  <a:gd name="T17" fmla="*/ 42 h 274"/>
                  <a:gd name="T18" fmla="*/ 188 w 245"/>
                  <a:gd name="T19" fmla="*/ 37 h 274"/>
                  <a:gd name="T20" fmla="*/ 168 w 245"/>
                  <a:gd name="T21" fmla="*/ 26 h 274"/>
                  <a:gd name="T22" fmla="*/ 156 w 245"/>
                  <a:gd name="T23" fmla="*/ 22 h 274"/>
                  <a:gd name="T24" fmla="*/ 142 w 245"/>
                  <a:gd name="T25" fmla="*/ 20 h 274"/>
                  <a:gd name="T26" fmla="*/ 125 w 245"/>
                  <a:gd name="T27" fmla="*/ 16 h 274"/>
                  <a:gd name="T28" fmla="*/ 106 w 245"/>
                  <a:gd name="T29" fmla="*/ 17 h 274"/>
                  <a:gd name="T30" fmla="*/ 83 w 245"/>
                  <a:gd name="T31" fmla="*/ 21 h 274"/>
                  <a:gd name="T32" fmla="*/ 75 w 245"/>
                  <a:gd name="T33" fmla="*/ 26 h 274"/>
                  <a:gd name="T34" fmla="*/ 66 w 245"/>
                  <a:gd name="T35" fmla="*/ 29 h 274"/>
                  <a:gd name="T36" fmla="*/ 60 w 245"/>
                  <a:gd name="T37" fmla="*/ 35 h 274"/>
                  <a:gd name="T38" fmla="*/ 57 w 245"/>
                  <a:gd name="T39" fmla="*/ 38 h 274"/>
                  <a:gd name="T40" fmla="*/ 50 w 245"/>
                  <a:gd name="T41" fmla="*/ 46 h 274"/>
                  <a:gd name="T42" fmla="*/ 31 w 245"/>
                  <a:gd name="T43" fmla="*/ 72 h 274"/>
                  <a:gd name="T44" fmla="*/ 26 w 245"/>
                  <a:gd name="T45" fmla="*/ 84 h 274"/>
                  <a:gd name="T46" fmla="*/ 22 w 245"/>
                  <a:gd name="T47" fmla="*/ 94 h 274"/>
                  <a:gd name="T48" fmla="*/ 18 w 245"/>
                  <a:gd name="T49" fmla="*/ 120 h 274"/>
                  <a:gd name="T50" fmla="*/ 14 w 245"/>
                  <a:gd name="T51" fmla="*/ 126 h 274"/>
                  <a:gd name="T52" fmla="*/ 19 w 245"/>
                  <a:gd name="T53" fmla="*/ 135 h 274"/>
                  <a:gd name="T54" fmla="*/ 25 w 245"/>
                  <a:gd name="T55" fmla="*/ 142 h 274"/>
                  <a:gd name="T56" fmla="*/ 27 w 245"/>
                  <a:gd name="T57" fmla="*/ 153 h 274"/>
                  <a:gd name="T58" fmla="*/ 31 w 245"/>
                  <a:gd name="T59" fmla="*/ 156 h 274"/>
                  <a:gd name="T60" fmla="*/ 31 w 245"/>
                  <a:gd name="T61" fmla="*/ 162 h 274"/>
                  <a:gd name="T62" fmla="*/ 32 w 245"/>
                  <a:gd name="T63" fmla="*/ 173 h 274"/>
                  <a:gd name="T64" fmla="*/ 40 w 245"/>
                  <a:gd name="T65" fmla="*/ 180 h 274"/>
                  <a:gd name="T66" fmla="*/ 41 w 245"/>
                  <a:gd name="T67" fmla="*/ 186 h 274"/>
                  <a:gd name="T68" fmla="*/ 48 w 245"/>
                  <a:gd name="T69" fmla="*/ 193 h 274"/>
                  <a:gd name="T70" fmla="*/ 53 w 245"/>
                  <a:gd name="T71" fmla="*/ 202 h 274"/>
                  <a:gd name="T72" fmla="*/ 46 w 245"/>
                  <a:gd name="T73" fmla="*/ 200 h 274"/>
                  <a:gd name="T74" fmla="*/ 57 w 245"/>
                  <a:gd name="T75" fmla="*/ 214 h 274"/>
                  <a:gd name="T76" fmla="*/ 61 w 245"/>
                  <a:gd name="T77" fmla="*/ 241 h 274"/>
                  <a:gd name="T78" fmla="*/ 62 w 245"/>
                  <a:gd name="T79" fmla="*/ 248 h 274"/>
                  <a:gd name="T80" fmla="*/ 64 w 245"/>
                  <a:gd name="T81" fmla="*/ 265 h 274"/>
                  <a:gd name="T82" fmla="*/ 61 w 245"/>
                  <a:gd name="T83" fmla="*/ 259 h 274"/>
                  <a:gd name="T84" fmla="*/ 60 w 245"/>
                  <a:gd name="T85" fmla="*/ 243 h 274"/>
                  <a:gd name="T86" fmla="*/ 44 w 245"/>
                  <a:gd name="T87" fmla="*/ 219 h 274"/>
                  <a:gd name="T88" fmla="*/ 19 w 245"/>
                  <a:gd name="T89" fmla="*/ 177 h 274"/>
                  <a:gd name="T90" fmla="*/ 2 w 245"/>
                  <a:gd name="T91" fmla="*/ 123 h 274"/>
                  <a:gd name="T92" fmla="*/ 10 w 245"/>
                  <a:gd name="T93" fmla="*/ 78 h 274"/>
                  <a:gd name="T94" fmla="*/ 25 w 245"/>
                  <a:gd name="T95" fmla="*/ 48 h 274"/>
                  <a:gd name="T96" fmla="*/ 82 w 245"/>
                  <a:gd name="T97" fmla="*/ 6 h 274"/>
                  <a:gd name="T98" fmla="*/ 120 w 245"/>
                  <a:gd name="T99" fmla="*/ 2 h 274"/>
                  <a:gd name="T100" fmla="*/ 166 w 245"/>
                  <a:gd name="T101" fmla="*/ 13 h 274"/>
                  <a:gd name="T102" fmla="*/ 239 w 245"/>
                  <a:gd name="T103" fmla="*/ 141 h 274"/>
                  <a:gd name="T104" fmla="*/ 221 w 245"/>
                  <a:gd name="T105" fmla="*/ 181 h 274"/>
                  <a:gd name="T106" fmla="*/ 148 w 245"/>
                  <a:gd name="T107" fmla="*/ 266 h 2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245" h="274">
                    <a:moveTo>
                      <a:pt x="148" y="266"/>
                    </a:moveTo>
                    <a:cubicBezTo>
                      <a:pt x="144" y="256"/>
                      <a:pt x="154" y="248"/>
                      <a:pt x="155" y="239"/>
                    </a:cubicBezTo>
                    <a:cubicBezTo>
                      <a:pt x="156" y="238"/>
                      <a:pt x="157" y="241"/>
                      <a:pt x="158" y="239"/>
                    </a:cubicBezTo>
                    <a:cubicBezTo>
                      <a:pt x="160" y="229"/>
                      <a:pt x="170" y="220"/>
                      <a:pt x="180" y="214"/>
                    </a:cubicBezTo>
                    <a:cubicBezTo>
                      <a:pt x="180" y="215"/>
                      <a:pt x="180" y="215"/>
                      <a:pt x="180" y="215"/>
                    </a:cubicBezTo>
                    <a:cubicBezTo>
                      <a:pt x="182" y="214"/>
                      <a:pt x="182" y="211"/>
                      <a:pt x="183" y="210"/>
                    </a:cubicBezTo>
                    <a:cubicBezTo>
                      <a:pt x="184" y="210"/>
                      <a:pt x="183" y="211"/>
                      <a:pt x="184" y="211"/>
                    </a:cubicBezTo>
                    <a:cubicBezTo>
                      <a:pt x="183" y="209"/>
                      <a:pt x="186" y="207"/>
                      <a:pt x="186" y="206"/>
                    </a:cubicBezTo>
                    <a:cubicBezTo>
                      <a:pt x="187" y="206"/>
                      <a:pt x="188" y="207"/>
                      <a:pt x="189" y="206"/>
                    </a:cubicBezTo>
                    <a:cubicBezTo>
                      <a:pt x="189" y="204"/>
                      <a:pt x="189" y="204"/>
                      <a:pt x="189" y="204"/>
                    </a:cubicBezTo>
                    <a:cubicBezTo>
                      <a:pt x="188" y="199"/>
                      <a:pt x="195" y="199"/>
                      <a:pt x="196" y="194"/>
                    </a:cubicBezTo>
                    <a:cubicBezTo>
                      <a:pt x="197" y="194"/>
                      <a:pt x="196" y="195"/>
                      <a:pt x="197" y="195"/>
                    </a:cubicBezTo>
                    <a:cubicBezTo>
                      <a:pt x="200" y="188"/>
                      <a:pt x="207" y="181"/>
                      <a:pt x="210" y="174"/>
                    </a:cubicBezTo>
                    <a:cubicBezTo>
                      <a:pt x="211" y="174"/>
                      <a:pt x="211" y="175"/>
                      <a:pt x="212" y="175"/>
                    </a:cubicBezTo>
                    <a:cubicBezTo>
                      <a:pt x="211" y="174"/>
                      <a:pt x="212" y="171"/>
                      <a:pt x="213" y="169"/>
                    </a:cubicBezTo>
                    <a:cubicBezTo>
                      <a:pt x="215" y="169"/>
                      <a:pt x="214" y="165"/>
                      <a:pt x="216" y="164"/>
                    </a:cubicBezTo>
                    <a:cubicBezTo>
                      <a:pt x="216" y="164"/>
                      <a:pt x="216" y="164"/>
                      <a:pt x="216" y="164"/>
                    </a:cubicBezTo>
                    <a:cubicBezTo>
                      <a:pt x="215" y="162"/>
                      <a:pt x="219" y="162"/>
                      <a:pt x="217" y="160"/>
                    </a:cubicBezTo>
                    <a:cubicBezTo>
                      <a:pt x="219" y="159"/>
                      <a:pt x="219" y="159"/>
                      <a:pt x="219" y="159"/>
                    </a:cubicBezTo>
                    <a:cubicBezTo>
                      <a:pt x="217" y="158"/>
                      <a:pt x="221" y="157"/>
                      <a:pt x="221" y="155"/>
                    </a:cubicBezTo>
                    <a:cubicBezTo>
                      <a:pt x="220" y="155"/>
                      <a:pt x="220" y="155"/>
                      <a:pt x="220" y="155"/>
                    </a:cubicBezTo>
                    <a:cubicBezTo>
                      <a:pt x="220" y="154"/>
                      <a:pt x="222" y="153"/>
                      <a:pt x="222" y="152"/>
                    </a:cubicBezTo>
                    <a:cubicBezTo>
                      <a:pt x="222" y="152"/>
                      <a:pt x="222" y="152"/>
                      <a:pt x="222" y="152"/>
                    </a:cubicBezTo>
                    <a:cubicBezTo>
                      <a:pt x="223" y="149"/>
                      <a:pt x="224" y="147"/>
                      <a:pt x="222" y="147"/>
                    </a:cubicBezTo>
                    <a:cubicBezTo>
                      <a:pt x="224" y="146"/>
                      <a:pt x="222" y="150"/>
                      <a:pt x="225" y="149"/>
                    </a:cubicBezTo>
                    <a:cubicBezTo>
                      <a:pt x="226" y="138"/>
                      <a:pt x="228" y="128"/>
                      <a:pt x="228" y="117"/>
                    </a:cubicBezTo>
                    <a:cubicBezTo>
                      <a:pt x="229" y="116"/>
                      <a:pt x="229" y="115"/>
                      <a:pt x="230" y="115"/>
                    </a:cubicBezTo>
                    <a:cubicBezTo>
                      <a:pt x="229" y="114"/>
                      <a:pt x="229" y="111"/>
                      <a:pt x="228" y="110"/>
                    </a:cubicBezTo>
                    <a:cubicBezTo>
                      <a:pt x="228" y="110"/>
                      <a:pt x="229" y="109"/>
                      <a:pt x="229" y="109"/>
                    </a:cubicBezTo>
                    <a:cubicBezTo>
                      <a:pt x="229" y="106"/>
                      <a:pt x="226" y="107"/>
                      <a:pt x="227" y="104"/>
                    </a:cubicBezTo>
                    <a:cubicBezTo>
                      <a:pt x="228" y="105"/>
                      <a:pt x="228" y="105"/>
                      <a:pt x="229" y="105"/>
                    </a:cubicBezTo>
                    <a:cubicBezTo>
                      <a:pt x="227" y="103"/>
                      <a:pt x="227" y="101"/>
                      <a:pt x="226" y="99"/>
                    </a:cubicBezTo>
                    <a:cubicBezTo>
                      <a:pt x="226" y="99"/>
                      <a:pt x="227" y="100"/>
                      <a:pt x="227" y="100"/>
                    </a:cubicBezTo>
                    <a:cubicBezTo>
                      <a:pt x="225" y="98"/>
                      <a:pt x="227" y="95"/>
                      <a:pt x="225" y="93"/>
                    </a:cubicBezTo>
                    <a:cubicBezTo>
                      <a:pt x="227" y="94"/>
                      <a:pt x="227" y="94"/>
                      <a:pt x="227" y="94"/>
                    </a:cubicBezTo>
                    <a:cubicBezTo>
                      <a:pt x="227" y="90"/>
                      <a:pt x="224" y="93"/>
                      <a:pt x="224" y="91"/>
                    </a:cubicBezTo>
                    <a:cubicBezTo>
                      <a:pt x="225" y="91"/>
                      <a:pt x="225" y="91"/>
                      <a:pt x="226" y="91"/>
                    </a:cubicBezTo>
                    <a:cubicBezTo>
                      <a:pt x="223" y="89"/>
                      <a:pt x="222" y="84"/>
                      <a:pt x="221" y="82"/>
                    </a:cubicBezTo>
                    <a:cubicBezTo>
                      <a:pt x="221" y="82"/>
                      <a:pt x="221" y="82"/>
                      <a:pt x="221" y="82"/>
                    </a:cubicBezTo>
                    <a:cubicBezTo>
                      <a:pt x="220" y="79"/>
                      <a:pt x="220" y="76"/>
                      <a:pt x="218" y="74"/>
                    </a:cubicBezTo>
                    <a:cubicBezTo>
                      <a:pt x="218" y="72"/>
                      <a:pt x="220" y="73"/>
                      <a:pt x="219" y="70"/>
                    </a:cubicBezTo>
                    <a:cubicBezTo>
                      <a:pt x="217" y="71"/>
                      <a:pt x="215" y="66"/>
                      <a:pt x="214" y="69"/>
                    </a:cubicBezTo>
                    <a:cubicBezTo>
                      <a:pt x="213" y="66"/>
                      <a:pt x="212" y="62"/>
                      <a:pt x="210" y="61"/>
                    </a:cubicBezTo>
                    <a:cubicBezTo>
                      <a:pt x="212" y="62"/>
                      <a:pt x="212" y="59"/>
                      <a:pt x="213" y="60"/>
                    </a:cubicBezTo>
                    <a:cubicBezTo>
                      <a:pt x="214" y="58"/>
                      <a:pt x="214" y="58"/>
                      <a:pt x="214" y="58"/>
                    </a:cubicBezTo>
                    <a:cubicBezTo>
                      <a:pt x="215" y="58"/>
                      <a:pt x="214" y="60"/>
                      <a:pt x="215" y="59"/>
                    </a:cubicBezTo>
                    <a:cubicBezTo>
                      <a:pt x="214" y="58"/>
                      <a:pt x="212" y="55"/>
                      <a:pt x="212" y="55"/>
                    </a:cubicBezTo>
                    <a:cubicBezTo>
                      <a:pt x="209" y="54"/>
                      <a:pt x="206" y="54"/>
                      <a:pt x="204" y="51"/>
                    </a:cubicBezTo>
                    <a:cubicBezTo>
                      <a:pt x="205" y="52"/>
                      <a:pt x="205" y="49"/>
                      <a:pt x="206" y="50"/>
                    </a:cubicBezTo>
                    <a:cubicBezTo>
                      <a:pt x="200" y="49"/>
                      <a:pt x="200" y="49"/>
                      <a:pt x="200" y="49"/>
                    </a:cubicBezTo>
                    <a:cubicBezTo>
                      <a:pt x="199" y="48"/>
                      <a:pt x="201" y="47"/>
                      <a:pt x="200" y="47"/>
                    </a:cubicBezTo>
                    <a:cubicBezTo>
                      <a:pt x="199" y="47"/>
                      <a:pt x="199" y="47"/>
                      <a:pt x="198" y="47"/>
                    </a:cubicBezTo>
                    <a:cubicBezTo>
                      <a:pt x="198" y="46"/>
                      <a:pt x="195" y="44"/>
                      <a:pt x="196" y="42"/>
                    </a:cubicBezTo>
                    <a:cubicBezTo>
                      <a:pt x="196" y="41"/>
                      <a:pt x="197" y="43"/>
                      <a:pt x="197" y="42"/>
                    </a:cubicBezTo>
                    <a:cubicBezTo>
                      <a:pt x="196" y="40"/>
                      <a:pt x="195" y="41"/>
                      <a:pt x="194" y="39"/>
                    </a:cubicBezTo>
                    <a:cubicBezTo>
                      <a:pt x="194" y="39"/>
                      <a:pt x="194" y="39"/>
                      <a:pt x="194" y="39"/>
                    </a:cubicBezTo>
                    <a:cubicBezTo>
                      <a:pt x="193" y="38"/>
                      <a:pt x="190" y="37"/>
                      <a:pt x="190" y="39"/>
                    </a:cubicBezTo>
                    <a:cubicBezTo>
                      <a:pt x="191" y="40"/>
                      <a:pt x="191" y="38"/>
                      <a:pt x="192" y="39"/>
                    </a:cubicBezTo>
                    <a:cubicBezTo>
                      <a:pt x="190" y="40"/>
                      <a:pt x="188" y="38"/>
                      <a:pt x="187" y="37"/>
                    </a:cubicBezTo>
                    <a:cubicBezTo>
                      <a:pt x="188" y="37"/>
                      <a:pt x="188" y="37"/>
                      <a:pt x="188" y="37"/>
                    </a:cubicBezTo>
                    <a:cubicBezTo>
                      <a:pt x="186" y="36"/>
                      <a:pt x="183" y="35"/>
                      <a:pt x="180" y="34"/>
                    </a:cubicBezTo>
                    <a:cubicBezTo>
                      <a:pt x="179" y="35"/>
                      <a:pt x="182" y="33"/>
                      <a:pt x="182" y="34"/>
                    </a:cubicBezTo>
                    <a:cubicBezTo>
                      <a:pt x="180" y="31"/>
                      <a:pt x="175" y="31"/>
                      <a:pt x="173" y="28"/>
                    </a:cubicBezTo>
                    <a:cubicBezTo>
                      <a:pt x="173" y="28"/>
                      <a:pt x="172" y="30"/>
                      <a:pt x="173" y="29"/>
                    </a:cubicBezTo>
                    <a:cubicBezTo>
                      <a:pt x="171" y="28"/>
                      <a:pt x="172" y="27"/>
                      <a:pt x="170" y="27"/>
                    </a:cubicBezTo>
                    <a:cubicBezTo>
                      <a:pt x="171" y="26"/>
                      <a:pt x="169" y="27"/>
                      <a:pt x="168" y="26"/>
                    </a:cubicBezTo>
                    <a:cubicBezTo>
                      <a:pt x="167" y="27"/>
                      <a:pt x="168" y="26"/>
                      <a:pt x="169" y="26"/>
                    </a:cubicBezTo>
                    <a:cubicBezTo>
                      <a:pt x="167" y="26"/>
                      <a:pt x="160" y="24"/>
                      <a:pt x="157" y="22"/>
                    </a:cubicBezTo>
                    <a:cubicBezTo>
                      <a:pt x="157" y="23"/>
                      <a:pt x="154" y="24"/>
                      <a:pt x="153" y="23"/>
                    </a:cubicBezTo>
                    <a:cubicBezTo>
                      <a:pt x="154" y="22"/>
                      <a:pt x="154" y="22"/>
                      <a:pt x="154" y="22"/>
                    </a:cubicBezTo>
                    <a:cubicBezTo>
                      <a:pt x="153" y="21"/>
                      <a:pt x="151" y="22"/>
                      <a:pt x="151" y="20"/>
                    </a:cubicBezTo>
                    <a:cubicBezTo>
                      <a:pt x="149" y="21"/>
                      <a:pt x="159" y="21"/>
                      <a:pt x="156" y="22"/>
                    </a:cubicBezTo>
                    <a:cubicBezTo>
                      <a:pt x="156" y="20"/>
                      <a:pt x="152" y="23"/>
                      <a:pt x="153" y="21"/>
                    </a:cubicBezTo>
                    <a:cubicBezTo>
                      <a:pt x="151" y="21"/>
                      <a:pt x="149" y="22"/>
                      <a:pt x="148" y="20"/>
                    </a:cubicBezTo>
                    <a:cubicBezTo>
                      <a:pt x="148" y="20"/>
                      <a:pt x="150" y="18"/>
                      <a:pt x="148" y="18"/>
                    </a:cubicBezTo>
                    <a:cubicBezTo>
                      <a:pt x="146" y="18"/>
                      <a:pt x="147" y="18"/>
                      <a:pt x="145" y="18"/>
                    </a:cubicBezTo>
                    <a:cubicBezTo>
                      <a:pt x="144" y="19"/>
                      <a:pt x="144" y="19"/>
                      <a:pt x="144" y="19"/>
                    </a:cubicBezTo>
                    <a:cubicBezTo>
                      <a:pt x="143" y="20"/>
                      <a:pt x="142" y="18"/>
                      <a:pt x="142" y="20"/>
                    </a:cubicBezTo>
                    <a:cubicBezTo>
                      <a:pt x="142" y="19"/>
                      <a:pt x="138" y="20"/>
                      <a:pt x="139" y="18"/>
                    </a:cubicBezTo>
                    <a:cubicBezTo>
                      <a:pt x="140" y="16"/>
                      <a:pt x="140" y="16"/>
                      <a:pt x="140" y="16"/>
                    </a:cubicBezTo>
                    <a:cubicBezTo>
                      <a:pt x="139" y="16"/>
                      <a:pt x="138" y="18"/>
                      <a:pt x="137" y="18"/>
                    </a:cubicBezTo>
                    <a:cubicBezTo>
                      <a:pt x="136" y="17"/>
                      <a:pt x="136" y="17"/>
                      <a:pt x="136" y="17"/>
                    </a:cubicBezTo>
                    <a:cubicBezTo>
                      <a:pt x="136" y="20"/>
                      <a:pt x="134" y="17"/>
                      <a:pt x="132" y="18"/>
                    </a:cubicBezTo>
                    <a:cubicBezTo>
                      <a:pt x="130" y="17"/>
                      <a:pt x="126" y="18"/>
                      <a:pt x="125" y="16"/>
                    </a:cubicBezTo>
                    <a:cubicBezTo>
                      <a:pt x="124" y="17"/>
                      <a:pt x="122" y="18"/>
                      <a:pt x="120" y="17"/>
                    </a:cubicBezTo>
                    <a:cubicBezTo>
                      <a:pt x="120" y="17"/>
                      <a:pt x="121" y="17"/>
                      <a:pt x="121" y="16"/>
                    </a:cubicBezTo>
                    <a:cubicBezTo>
                      <a:pt x="120" y="15"/>
                      <a:pt x="119" y="16"/>
                      <a:pt x="118" y="16"/>
                    </a:cubicBezTo>
                    <a:cubicBezTo>
                      <a:pt x="119" y="16"/>
                      <a:pt x="116" y="15"/>
                      <a:pt x="114" y="14"/>
                    </a:cubicBezTo>
                    <a:cubicBezTo>
                      <a:pt x="113" y="15"/>
                      <a:pt x="113" y="16"/>
                      <a:pt x="113" y="17"/>
                    </a:cubicBezTo>
                    <a:cubicBezTo>
                      <a:pt x="111" y="15"/>
                      <a:pt x="108" y="19"/>
                      <a:pt x="106" y="17"/>
                    </a:cubicBezTo>
                    <a:cubicBezTo>
                      <a:pt x="107" y="16"/>
                      <a:pt x="109" y="15"/>
                      <a:pt x="107" y="15"/>
                    </a:cubicBezTo>
                    <a:cubicBezTo>
                      <a:pt x="105" y="12"/>
                      <a:pt x="104" y="17"/>
                      <a:pt x="101" y="16"/>
                    </a:cubicBezTo>
                    <a:cubicBezTo>
                      <a:pt x="102" y="18"/>
                      <a:pt x="102" y="18"/>
                      <a:pt x="102" y="18"/>
                    </a:cubicBezTo>
                    <a:cubicBezTo>
                      <a:pt x="101" y="17"/>
                      <a:pt x="99" y="20"/>
                      <a:pt x="99" y="18"/>
                    </a:cubicBezTo>
                    <a:cubicBezTo>
                      <a:pt x="98" y="19"/>
                      <a:pt x="96" y="18"/>
                      <a:pt x="96" y="20"/>
                    </a:cubicBezTo>
                    <a:cubicBezTo>
                      <a:pt x="92" y="19"/>
                      <a:pt x="87" y="24"/>
                      <a:pt x="83" y="21"/>
                    </a:cubicBezTo>
                    <a:cubicBezTo>
                      <a:pt x="83" y="21"/>
                      <a:pt x="81" y="22"/>
                      <a:pt x="82" y="22"/>
                    </a:cubicBezTo>
                    <a:cubicBezTo>
                      <a:pt x="84" y="23"/>
                      <a:pt x="83" y="21"/>
                      <a:pt x="84" y="22"/>
                    </a:cubicBezTo>
                    <a:cubicBezTo>
                      <a:pt x="83" y="22"/>
                      <a:pt x="83" y="23"/>
                      <a:pt x="83" y="23"/>
                    </a:cubicBezTo>
                    <a:cubicBezTo>
                      <a:pt x="82" y="23"/>
                      <a:pt x="81" y="23"/>
                      <a:pt x="82" y="21"/>
                    </a:cubicBezTo>
                    <a:cubicBezTo>
                      <a:pt x="78" y="21"/>
                      <a:pt x="80" y="26"/>
                      <a:pt x="77" y="27"/>
                    </a:cubicBezTo>
                    <a:cubicBezTo>
                      <a:pt x="76" y="26"/>
                      <a:pt x="76" y="26"/>
                      <a:pt x="75" y="26"/>
                    </a:cubicBezTo>
                    <a:cubicBezTo>
                      <a:pt x="74" y="28"/>
                      <a:pt x="74" y="28"/>
                      <a:pt x="74" y="28"/>
                    </a:cubicBezTo>
                    <a:cubicBezTo>
                      <a:pt x="72" y="29"/>
                      <a:pt x="72" y="27"/>
                      <a:pt x="71" y="26"/>
                    </a:cubicBezTo>
                    <a:cubicBezTo>
                      <a:pt x="70" y="27"/>
                      <a:pt x="69" y="27"/>
                      <a:pt x="69" y="29"/>
                    </a:cubicBezTo>
                    <a:cubicBezTo>
                      <a:pt x="66" y="28"/>
                      <a:pt x="66" y="28"/>
                      <a:pt x="66" y="28"/>
                    </a:cubicBezTo>
                    <a:cubicBezTo>
                      <a:pt x="68" y="29"/>
                      <a:pt x="66" y="29"/>
                      <a:pt x="66" y="30"/>
                    </a:cubicBezTo>
                    <a:cubicBezTo>
                      <a:pt x="66" y="29"/>
                      <a:pt x="66" y="29"/>
                      <a:pt x="66" y="29"/>
                    </a:cubicBezTo>
                    <a:cubicBezTo>
                      <a:pt x="65" y="29"/>
                      <a:pt x="64" y="30"/>
                      <a:pt x="64" y="31"/>
                    </a:cubicBezTo>
                    <a:cubicBezTo>
                      <a:pt x="65" y="31"/>
                      <a:pt x="66" y="31"/>
                      <a:pt x="67" y="31"/>
                    </a:cubicBezTo>
                    <a:cubicBezTo>
                      <a:pt x="67" y="32"/>
                      <a:pt x="66" y="32"/>
                      <a:pt x="65" y="33"/>
                    </a:cubicBezTo>
                    <a:cubicBezTo>
                      <a:pt x="65" y="32"/>
                      <a:pt x="63" y="33"/>
                      <a:pt x="62" y="34"/>
                    </a:cubicBezTo>
                    <a:cubicBezTo>
                      <a:pt x="61" y="34"/>
                      <a:pt x="62" y="36"/>
                      <a:pt x="62" y="36"/>
                    </a:cubicBezTo>
                    <a:cubicBezTo>
                      <a:pt x="61" y="35"/>
                      <a:pt x="60" y="37"/>
                      <a:pt x="60" y="35"/>
                    </a:cubicBezTo>
                    <a:cubicBezTo>
                      <a:pt x="60" y="35"/>
                      <a:pt x="61" y="36"/>
                      <a:pt x="61" y="35"/>
                    </a:cubicBezTo>
                    <a:cubicBezTo>
                      <a:pt x="60" y="35"/>
                      <a:pt x="60" y="33"/>
                      <a:pt x="59" y="35"/>
                    </a:cubicBezTo>
                    <a:cubicBezTo>
                      <a:pt x="58" y="37"/>
                      <a:pt x="61" y="37"/>
                      <a:pt x="59" y="38"/>
                    </a:cubicBezTo>
                    <a:cubicBezTo>
                      <a:pt x="59" y="37"/>
                      <a:pt x="59" y="37"/>
                      <a:pt x="59" y="36"/>
                    </a:cubicBezTo>
                    <a:cubicBezTo>
                      <a:pt x="57" y="37"/>
                      <a:pt x="57" y="37"/>
                      <a:pt x="57" y="37"/>
                    </a:cubicBezTo>
                    <a:cubicBezTo>
                      <a:pt x="57" y="38"/>
                      <a:pt x="57" y="38"/>
                      <a:pt x="57" y="38"/>
                    </a:cubicBezTo>
                    <a:cubicBezTo>
                      <a:pt x="57" y="38"/>
                      <a:pt x="57" y="38"/>
                      <a:pt x="57" y="38"/>
                    </a:cubicBezTo>
                    <a:cubicBezTo>
                      <a:pt x="57" y="39"/>
                      <a:pt x="55" y="40"/>
                      <a:pt x="55" y="42"/>
                    </a:cubicBezTo>
                    <a:cubicBezTo>
                      <a:pt x="55" y="43"/>
                      <a:pt x="53" y="43"/>
                      <a:pt x="52" y="43"/>
                    </a:cubicBezTo>
                    <a:cubicBezTo>
                      <a:pt x="52" y="43"/>
                      <a:pt x="52" y="43"/>
                      <a:pt x="52" y="43"/>
                    </a:cubicBezTo>
                    <a:cubicBezTo>
                      <a:pt x="51" y="43"/>
                      <a:pt x="50" y="45"/>
                      <a:pt x="50" y="46"/>
                    </a:cubicBezTo>
                    <a:cubicBezTo>
                      <a:pt x="50" y="46"/>
                      <a:pt x="50" y="46"/>
                      <a:pt x="50" y="46"/>
                    </a:cubicBezTo>
                    <a:cubicBezTo>
                      <a:pt x="49" y="46"/>
                      <a:pt x="48" y="48"/>
                      <a:pt x="48" y="49"/>
                    </a:cubicBezTo>
                    <a:cubicBezTo>
                      <a:pt x="46" y="50"/>
                      <a:pt x="44" y="46"/>
                      <a:pt x="44" y="49"/>
                    </a:cubicBezTo>
                    <a:cubicBezTo>
                      <a:pt x="43" y="50"/>
                      <a:pt x="44" y="52"/>
                      <a:pt x="45" y="52"/>
                    </a:cubicBezTo>
                    <a:cubicBezTo>
                      <a:pt x="42" y="54"/>
                      <a:pt x="42" y="58"/>
                      <a:pt x="39" y="59"/>
                    </a:cubicBezTo>
                    <a:cubicBezTo>
                      <a:pt x="39" y="60"/>
                      <a:pt x="39" y="60"/>
                      <a:pt x="39" y="61"/>
                    </a:cubicBezTo>
                    <a:cubicBezTo>
                      <a:pt x="35" y="64"/>
                      <a:pt x="35" y="70"/>
                      <a:pt x="31" y="72"/>
                    </a:cubicBezTo>
                    <a:cubicBezTo>
                      <a:pt x="31" y="71"/>
                      <a:pt x="30" y="71"/>
                      <a:pt x="29" y="71"/>
                    </a:cubicBezTo>
                    <a:cubicBezTo>
                      <a:pt x="30" y="73"/>
                      <a:pt x="27" y="72"/>
                      <a:pt x="29" y="73"/>
                    </a:cubicBezTo>
                    <a:cubicBezTo>
                      <a:pt x="30" y="73"/>
                      <a:pt x="31" y="74"/>
                      <a:pt x="32" y="73"/>
                    </a:cubicBezTo>
                    <a:cubicBezTo>
                      <a:pt x="31" y="75"/>
                      <a:pt x="29" y="79"/>
                      <a:pt x="28" y="80"/>
                    </a:cubicBezTo>
                    <a:cubicBezTo>
                      <a:pt x="28" y="80"/>
                      <a:pt x="29" y="81"/>
                      <a:pt x="29" y="81"/>
                    </a:cubicBezTo>
                    <a:cubicBezTo>
                      <a:pt x="27" y="80"/>
                      <a:pt x="26" y="82"/>
                      <a:pt x="26" y="84"/>
                    </a:cubicBezTo>
                    <a:cubicBezTo>
                      <a:pt x="27" y="84"/>
                      <a:pt x="27" y="84"/>
                      <a:pt x="27" y="84"/>
                    </a:cubicBezTo>
                    <a:cubicBezTo>
                      <a:pt x="25" y="85"/>
                      <a:pt x="25" y="85"/>
                      <a:pt x="25" y="85"/>
                    </a:cubicBezTo>
                    <a:cubicBezTo>
                      <a:pt x="25" y="86"/>
                      <a:pt x="27" y="86"/>
                      <a:pt x="26" y="87"/>
                    </a:cubicBezTo>
                    <a:cubicBezTo>
                      <a:pt x="25" y="87"/>
                      <a:pt x="25" y="87"/>
                      <a:pt x="25" y="87"/>
                    </a:cubicBezTo>
                    <a:cubicBezTo>
                      <a:pt x="25" y="89"/>
                      <a:pt x="26" y="92"/>
                      <a:pt x="24" y="93"/>
                    </a:cubicBezTo>
                    <a:cubicBezTo>
                      <a:pt x="22" y="94"/>
                      <a:pt x="22" y="94"/>
                      <a:pt x="22" y="94"/>
                    </a:cubicBezTo>
                    <a:cubicBezTo>
                      <a:pt x="22" y="95"/>
                      <a:pt x="23" y="96"/>
                      <a:pt x="24" y="95"/>
                    </a:cubicBezTo>
                    <a:cubicBezTo>
                      <a:pt x="22" y="98"/>
                      <a:pt x="22" y="100"/>
                      <a:pt x="20" y="100"/>
                    </a:cubicBezTo>
                    <a:cubicBezTo>
                      <a:pt x="22" y="106"/>
                      <a:pt x="21" y="113"/>
                      <a:pt x="21" y="119"/>
                    </a:cubicBezTo>
                    <a:cubicBezTo>
                      <a:pt x="20" y="118"/>
                      <a:pt x="20" y="118"/>
                      <a:pt x="20" y="118"/>
                    </a:cubicBezTo>
                    <a:cubicBezTo>
                      <a:pt x="19" y="120"/>
                      <a:pt x="21" y="119"/>
                      <a:pt x="21" y="120"/>
                    </a:cubicBezTo>
                    <a:cubicBezTo>
                      <a:pt x="20" y="120"/>
                      <a:pt x="19" y="121"/>
                      <a:pt x="18" y="120"/>
                    </a:cubicBezTo>
                    <a:cubicBezTo>
                      <a:pt x="17" y="122"/>
                      <a:pt x="20" y="123"/>
                      <a:pt x="20" y="124"/>
                    </a:cubicBezTo>
                    <a:cubicBezTo>
                      <a:pt x="21" y="125"/>
                      <a:pt x="19" y="123"/>
                      <a:pt x="21" y="124"/>
                    </a:cubicBezTo>
                    <a:cubicBezTo>
                      <a:pt x="21" y="124"/>
                      <a:pt x="20" y="127"/>
                      <a:pt x="22" y="127"/>
                    </a:cubicBezTo>
                    <a:cubicBezTo>
                      <a:pt x="21" y="127"/>
                      <a:pt x="20" y="127"/>
                      <a:pt x="19" y="127"/>
                    </a:cubicBezTo>
                    <a:cubicBezTo>
                      <a:pt x="20" y="128"/>
                      <a:pt x="20" y="128"/>
                      <a:pt x="20" y="128"/>
                    </a:cubicBezTo>
                    <a:cubicBezTo>
                      <a:pt x="18" y="130"/>
                      <a:pt x="16" y="125"/>
                      <a:pt x="14" y="126"/>
                    </a:cubicBezTo>
                    <a:cubicBezTo>
                      <a:pt x="14" y="128"/>
                      <a:pt x="14" y="128"/>
                      <a:pt x="14" y="128"/>
                    </a:cubicBezTo>
                    <a:cubicBezTo>
                      <a:pt x="12" y="129"/>
                      <a:pt x="12" y="124"/>
                      <a:pt x="11" y="128"/>
                    </a:cubicBezTo>
                    <a:cubicBezTo>
                      <a:pt x="12" y="129"/>
                      <a:pt x="15" y="130"/>
                      <a:pt x="16" y="129"/>
                    </a:cubicBezTo>
                    <a:cubicBezTo>
                      <a:pt x="16" y="132"/>
                      <a:pt x="20" y="130"/>
                      <a:pt x="20" y="133"/>
                    </a:cubicBezTo>
                    <a:cubicBezTo>
                      <a:pt x="19" y="134"/>
                      <a:pt x="19" y="131"/>
                      <a:pt x="18" y="131"/>
                    </a:cubicBezTo>
                    <a:cubicBezTo>
                      <a:pt x="17" y="133"/>
                      <a:pt x="19" y="134"/>
                      <a:pt x="19" y="135"/>
                    </a:cubicBezTo>
                    <a:cubicBezTo>
                      <a:pt x="19" y="134"/>
                      <a:pt x="21" y="135"/>
                      <a:pt x="22" y="136"/>
                    </a:cubicBezTo>
                    <a:cubicBezTo>
                      <a:pt x="21" y="137"/>
                      <a:pt x="20" y="135"/>
                      <a:pt x="20" y="137"/>
                    </a:cubicBezTo>
                    <a:cubicBezTo>
                      <a:pt x="21" y="137"/>
                      <a:pt x="22" y="139"/>
                      <a:pt x="23" y="137"/>
                    </a:cubicBezTo>
                    <a:cubicBezTo>
                      <a:pt x="25" y="138"/>
                      <a:pt x="23" y="140"/>
                      <a:pt x="24" y="140"/>
                    </a:cubicBezTo>
                    <a:cubicBezTo>
                      <a:pt x="23" y="141"/>
                      <a:pt x="20" y="139"/>
                      <a:pt x="20" y="141"/>
                    </a:cubicBezTo>
                    <a:cubicBezTo>
                      <a:pt x="21" y="141"/>
                      <a:pt x="23" y="144"/>
                      <a:pt x="25" y="142"/>
                    </a:cubicBezTo>
                    <a:cubicBezTo>
                      <a:pt x="25" y="143"/>
                      <a:pt x="23" y="143"/>
                      <a:pt x="22" y="143"/>
                    </a:cubicBezTo>
                    <a:cubicBezTo>
                      <a:pt x="22" y="145"/>
                      <a:pt x="26" y="145"/>
                      <a:pt x="23" y="146"/>
                    </a:cubicBezTo>
                    <a:cubicBezTo>
                      <a:pt x="25" y="146"/>
                      <a:pt x="25" y="146"/>
                      <a:pt x="25" y="146"/>
                    </a:cubicBezTo>
                    <a:cubicBezTo>
                      <a:pt x="25" y="147"/>
                      <a:pt x="24" y="148"/>
                      <a:pt x="24" y="149"/>
                    </a:cubicBezTo>
                    <a:cubicBezTo>
                      <a:pt x="24" y="150"/>
                      <a:pt x="27" y="151"/>
                      <a:pt x="25" y="152"/>
                    </a:cubicBezTo>
                    <a:cubicBezTo>
                      <a:pt x="25" y="152"/>
                      <a:pt x="26" y="155"/>
                      <a:pt x="27" y="153"/>
                    </a:cubicBezTo>
                    <a:cubicBezTo>
                      <a:pt x="27" y="151"/>
                      <a:pt x="25" y="152"/>
                      <a:pt x="27" y="150"/>
                    </a:cubicBezTo>
                    <a:cubicBezTo>
                      <a:pt x="26" y="152"/>
                      <a:pt x="28" y="153"/>
                      <a:pt x="29" y="153"/>
                    </a:cubicBezTo>
                    <a:cubicBezTo>
                      <a:pt x="28" y="154"/>
                      <a:pt x="28" y="154"/>
                      <a:pt x="28" y="154"/>
                    </a:cubicBezTo>
                    <a:cubicBezTo>
                      <a:pt x="29" y="154"/>
                      <a:pt x="29" y="156"/>
                      <a:pt x="30" y="156"/>
                    </a:cubicBezTo>
                    <a:cubicBezTo>
                      <a:pt x="30" y="155"/>
                      <a:pt x="29" y="156"/>
                      <a:pt x="29" y="156"/>
                    </a:cubicBezTo>
                    <a:cubicBezTo>
                      <a:pt x="31" y="156"/>
                      <a:pt x="31" y="156"/>
                      <a:pt x="31" y="156"/>
                    </a:cubicBezTo>
                    <a:cubicBezTo>
                      <a:pt x="32" y="158"/>
                      <a:pt x="29" y="158"/>
                      <a:pt x="30" y="160"/>
                    </a:cubicBezTo>
                    <a:cubicBezTo>
                      <a:pt x="28" y="159"/>
                      <a:pt x="28" y="159"/>
                      <a:pt x="28" y="159"/>
                    </a:cubicBezTo>
                    <a:cubicBezTo>
                      <a:pt x="29" y="159"/>
                      <a:pt x="28" y="160"/>
                      <a:pt x="29" y="161"/>
                    </a:cubicBezTo>
                    <a:cubicBezTo>
                      <a:pt x="30" y="161"/>
                      <a:pt x="32" y="161"/>
                      <a:pt x="33" y="161"/>
                    </a:cubicBezTo>
                    <a:cubicBezTo>
                      <a:pt x="34" y="162"/>
                      <a:pt x="32" y="162"/>
                      <a:pt x="34" y="163"/>
                    </a:cubicBezTo>
                    <a:cubicBezTo>
                      <a:pt x="31" y="162"/>
                      <a:pt x="31" y="162"/>
                      <a:pt x="31" y="162"/>
                    </a:cubicBezTo>
                    <a:cubicBezTo>
                      <a:pt x="31" y="162"/>
                      <a:pt x="30" y="164"/>
                      <a:pt x="31" y="166"/>
                    </a:cubicBezTo>
                    <a:cubicBezTo>
                      <a:pt x="32" y="167"/>
                      <a:pt x="34" y="167"/>
                      <a:pt x="34" y="165"/>
                    </a:cubicBezTo>
                    <a:cubicBezTo>
                      <a:pt x="34" y="166"/>
                      <a:pt x="34" y="168"/>
                      <a:pt x="33" y="168"/>
                    </a:cubicBezTo>
                    <a:cubicBezTo>
                      <a:pt x="34" y="169"/>
                      <a:pt x="34" y="167"/>
                      <a:pt x="36" y="168"/>
                    </a:cubicBezTo>
                    <a:cubicBezTo>
                      <a:pt x="35" y="169"/>
                      <a:pt x="35" y="172"/>
                      <a:pt x="35" y="173"/>
                    </a:cubicBezTo>
                    <a:cubicBezTo>
                      <a:pt x="32" y="173"/>
                      <a:pt x="32" y="173"/>
                      <a:pt x="32" y="173"/>
                    </a:cubicBezTo>
                    <a:cubicBezTo>
                      <a:pt x="32" y="174"/>
                      <a:pt x="32" y="174"/>
                      <a:pt x="32" y="174"/>
                    </a:cubicBezTo>
                    <a:cubicBezTo>
                      <a:pt x="30" y="173"/>
                      <a:pt x="32" y="175"/>
                      <a:pt x="30" y="175"/>
                    </a:cubicBezTo>
                    <a:cubicBezTo>
                      <a:pt x="30" y="176"/>
                      <a:pt x="31" y="177"/>
                      <a:pt x="32" y="177"/>
                    </a:cubicBezTo>
                    <a:cubicBezTo>
                      <a:pt x="33" y="174"/>
                      <a:pt x="36" y="178"/>
                      <a:pt x="38" y="176"/>
                    </a:cubicBezTo>
                    <a:cubicBezTo>
                      <a:pt x="41" y="179"/>
                      <a:pt x="34" y="181"/>
                      <a:pt x="39" y="182"/>
                    </a:cubicBezTo>
                    <a:cubicBezTo>
                      <a:pt x="39" y="181"/>
                      <a:pt x="42" y="182"/>
                      <a:pt x="40" y="180"/>
                    </a:cubicBezTo>
                    <a:cubicBezTo>
                      <a:pt x="41" y="182"/>
                      <a:pt x="43" y="180"/>
                      <a:pt x="44" y="183"/>
                    </a:cubicBezTo>
                    <a:cubicBezTo>
                      <a:pt x="42" y="182"/>
                      <a:pt x="42" y="186"/>
                      <a:pt x="39" y="185"/>
                    </a:cubicBezTo>
                    <a:cubicBezTo>
                      <a:pt x="40" y="184"/>
                      <a:pt x="39" y="183"/>
                      <a:pt x="39" y="183"/>
                    </a:cubicBezTo>
                    <a:cubicBezTo>
                      <a:pt x="38" y="184"/>
                      <a:pt x="36" y="184"/>
                      <a:pt x="37" y="186"/>
                    </a:cubicBezTo>
                    <a:cubicBezTo>
                      <a:pt x="38" y="187"/>
                      <a:pt x="39" y="188"/>
                      <a:pt x="40" y="188"/>
                    </a:cubicBezTo>
                    <a:cubicBezTo>
                      <a:pt x="42" y="187"/>
                      <a:pt x="39" y="186"/>
                      <a:pt x="41" y="186"/>
                    </a:cubicBezTo>
                    <a:cubicBezTo>
                      <a:pt x="43" y="188"/>
                      <a:pt x="41" y="189"/>
                      <a:pt x="44" y="189"/>
                    </a:cubicBezTo>
                    <a:cubicBezTo>
                      <a:pt x="43" y="188"/>
                      <a:pt x="44" y="187"/>
                      <a:pt x="45" y="186"/>
                    </a:cubicBezTo>
                    <a:cubicBezTo>
                      <a:pt x="47" y="188"/>
                      <a:pt x="47" y="188"/>
                      <a:pt x="47" y="188"/>
                    </a:cubicBezTo>
                    <a:cubicBezTo>
                      <a:pt x="45" y="188"/>
                      <a:pt x="45" y="188"/>
                      <a:pt x="45" y="188"/>
                    </a:cubicBezTo>
                    <a:cubicBezTo>
                      <a:pt x="46" y="191"/>
                      <a:pt x="48" y="188"/>
                      <a:pt x="49" y="190"/>
                    </a:cubicBezTo>
                    <a:cubicBezTo>
                      <a:pt x="48" y="193"/>
                      <a:pt x="48" y="193"/>
                      <a:pt x="48" y="193"/>
                    </a:cubicBezTo>
                    <a:cubicBezTo>
                      <a:pt x="46" y="193"/>
                      <a:pt x="46" y="188"/>
                      <a:pt x="44" y="190"/>
                    </a:cubicBezTo>
                    <a:cubicBezTo>
                      <a:pt x="45" y="192"/>
                      <a:pt x="46" y="192"/>
                      <a:pt x="47" y="194"/>
                    </a:cubicBezTo>
                    <a:cubicBezTo>
                      <a:pt x="46" y="193"/>
                      <a:pt x="46" y="193"/>
                      <a:pt x="46" y="193"/>
                    </a:cubicBezTo>
                    <a:cubicBezTo>
                      <a:pt x="46" y="194"/>
                      <a:pt x="43" y="196"/>
                      <a:pt x="46" y="198"/>
                    </a:cubicBezTo>
                    <a:cubicBezTo>
                      <a:pt x="48" y="198"/>
                      <a:pt x="47" y="197"/>
                      <a:pt x="48" y="197"/>
                    </a:cubicBezTo>
                    <a:cubicBezTo>
                      <a:pt x="50" y="200"/>
                      <a:pt x="52" y="200"/>
                      <a:pt x="53" y="202"/>
                    </a:cubicBezTo>
                    <a:cubicBezTo>
                      <a:pt x="51" y="202"/>
                      <a:pt x="54" y="205"/>
                      <a:pt x="51" y="204"/>
                    </a:cubicBezTo>
                    <a:cubicBezTo>
                      <a:pt x="52" y="203"/>
                      <a:pt x="49" y="198"/>
                      <a:pt x="47" y="198"/>
                    </a:cubicBezTo>
                    <a:cubicBezTo>
                      <a:pt x="46" y="201"/>
                      <a:pt x="46" y="196"/>
                      <a:pt x="44" y="197"/>
                    </a:cubicBezTo>
                    <a:cubicBezTo>
                      <a:pt x="45" y="199"/>
                      <a:pt x="43" y="200"/>
                      <a:pt x="42" y="201"/>
                    </a:cubicBezTo>
                    <a:cubicBezTo>
                      <a:pt x="42" y="202"/>
                      <a:pt x="43" y="202"/>
                      <a:pt x="43" y="202"/>
                    </a:cubicBezTo>
                    <a:cubicBezTo>
                      <a:pt x="45" y="202"/>
                      <a:pt x="44" y="201"/>
                      <a:pt x="46" y="200"/>
                    </a:cubicBezTo>
                    <a:cubicBezTo>
                      <a:pt x="47" y="203"/>
                      <a:pt x="49" y="205"/>
                      <a:pt x="51" y="206"/>
                    </a:cubicBezTo>
                    <a:cubicBezTo>
                      <a:pt x="51" y="207"/>
                      <a:pt x="49" y="208"/>
                      <a:pt x="48" y="207"/>
                    </a:cubicBezTo>
                    <a:cubicBezTo>
                      <a:pt x="50" y="209"/>
                      <a:pt x="52" y="213"/>
                      <a:pt x="53" y="216"/>
                    </a:cubicBezTo>
                    <a:cubicBezTo>
                      <a:pt x="54" y="213"/>
                      <a:pt x="55" y="219"/>
                      <a:pt x="57" y="217"/>
                    </a:cubicBezTo>
                    <a:cubicBezTo>
                      <a:pt x="56" y="215"/>
                      <a:pt x="57" y="213"/>
                      <a:pt x="58" y="213"/>
                    </a:cubicBezTo>
                    <a:cubicBezTo>
                      <a:pt x="59" y="214"/>
                      <a:pt x="57" y="214"/>
                      <a:pt x="57" y="214"/>
                    </a:cubicBezTo>
                    <a:cubicBezTo>
                      <a:pt x="59" y="215"/>
                      <a:pt x="56" y="217"/>
                      <a:pt x="59" y="218"/>
                    </a:cubicBezTo>
                    <a:cubicBezTo>
                      <a:pt x="57" y="215"/>
                      <a:pt x="56" y="218"/>
                      <a:pt x="54" y="219"/>
                    </a:cubicBezTo>
                    <a:cubicBezTo>
                      <a:pt x="56" y="220"/>
                      <a:pt x="53" y="219"/>
                      <a:pt x="54" y="221"/>
                    </a:cubicBezTo>
                    <a:cubicBezTo>
                      <a:pt x="56" y="223"/>
                      <a:pt x="58" y="225"/>
                      <a:pt x="59" y="227"/>
                    </a:cubicBezTo>
                    <a:cubicBezTo>
                      <a:pt x="59" y="231"/>
                      <a:pt x="63" y="235"/>
                      <a:pt x="63" y="238"/>
                    </a:cubicBezTo>
                    <a:cubicBezTo>
                      <a:pt x="63" y="240"/>
                      <a:pt x="61" y="239"/>
                      <a:pt x="61" y="241"/>
                    </a:cubicBezTo>
                    <a:cubicBezTo>
                      <a:pt x="61" y="243"/>
                      <a:pt x="62" y="239"/>
                      <a:pt x="62" y="242"/>
                    </a:cubicBezTo>
                    <a:cubicBezTo>
                      <a:pt x="62" y="242"/>
                      <a:pt x="62" y="242"/>
                      <a:pt x="62" y="242"/>
                    </a:cubicBezTo>
                    <a:cubicBezTo>
                      <a:pt x="63" y="243"/>
                      <a:pt x="62" y="247"/>
                      <a:pt x="65" y="247"/>
                    </a:cubicBezTo>
                    <a:cubicBezTo>
                      <a:pt x="63" y="247"/>
                      <a:pt x="63" y="247"/>
                      <a:pt x="63" y="247"/>
                    </a:cubicBezTo>
                    <a:cubicBezTo>
                      <a:pt x="63" y="248"/>
                      <a:pt x="63" y="248"/>
                      <a:pt x="64" y="248"/>
                    </a:cubicBezTo>
                    <a:cubicBezTo>
                      <a:pt x="63" y="248"/>
                      <a:pt x="62" y="249"/>
                      <a:pt x="62" y="248"/>
                    </a:cubicBezTo>
                    <a:cubicBezTo>
                      <a:pt x="60" y="251"/>
                      <a:pt x="63" y="252"/>
                      <a:pt x="63" y="254"/>
                    </a:cubicBezTo>
                    <a:cubicBezTo>
                      <a:pt x="64" y="252"/>
                      <a:pt x="64" y="252"/>
                      <a:pt x="64" y="252"/>
                    </a:cubicBezTo>
                    <a:cubicBezTo>
                      <a:pt x="66" y="255"/>
                      <a:pt x="65" y="258"/>
                      <a:pt x="66" y="261"/>
                    </a:cubicBezTo>
                    <a:cubicBezTo>
                      <a:pt x="64" y="261"/>
                      <a:pt x="64" y="261"/>
                      <a:pt x="64" y="261"/>
                    </a:cubicBezTo>
                    <a:cubicBezTo>
                      <a:pt x="65" y="263"/>
                      <a:pt x="65" y="263"/>
                      <a:pt x="65" y="263"/>
                    </a:cubicBezTo>
                    <a:cubicBezTo>
                      <a:pt x="64" y="262"/>
                      <a:pt x="63" y="264"/>
                      <a:pt x="64" y="265"/>
                    </a:cubicBezTo>
                    <a:cubicBezTo>
                      <a:pt x="61" y="261"/>
                      <a:pt x="61" y="261"/>
                      <a:pt x="61" y="261"/>
                    </a:cubicBezTo>
                    <a:cubicBezTo>
                      <a:pt x="61" y="259"/>
                      <a:pt x="62" y="262"/>
                      <a:pt x="64" y="261"/>
                    </a:cubicBezTo>
                    <a:cubicBezTo>
                      <a:pt x="65" y="260"/>
                      <a:pt x="64" y="257"/>
                      <a:pt x="63" y="257"/>
                    </a:cubicBezTo>
                    <a:cubicBezTo>
                      <a:pt x="63" y="258"/>
                      <a:pt x="63" y="258"/>
                      <a:pt x="64" y="259"/>
                    </a:cubicBezTo>
                    <a:cubicBezTo>
                      <a:pt x="62" y="259"/>
                      <a:pt x="62" y="258"/>
                      <a:pt x="60" y="257"/>
                    </a:cubicBezTo>
                    <a:cubicBezTo>
                      <a:pt x="60" y="258"/>
                      <a:pt x="60" y="259"/>
                      <a:pt x="61" y="259"/>
                    </a:cubicBezTo>
                    <a:cubicBezTo>
                      <a:pt x="60" y="258"/>
                      <a:pt x="59" y="257"/>
                      <a:pt x="59" y="255"/>
                    </a:cubicBezTo>
                    <a:cubicBezTo>
                      <a:pt x="60" y="256"/>
                      <a:pt x="60" y="254"/>
                      <a:pt x="60" y="254"/>
                    </a:cubicBezTo>
                    <a:cubicBezTo>
                      <a:pt x="59" y="254"/>
                      <a:pt x="58" y="253"/>
                      <a:pt x="58" y="251"/>
                    </a:cubicBezTo>
                    <a:cubicBezTo>
                      <a:pt x="60" y="249"/>
                      <a:pt x="56" y="247"/>
                      <a:pt x="56" y="244"/>
                    </a:cubicBezTo>
                    <a:cubicBezTo>
                      <a:pt x="57" y="245"/>
                      <a:pt x="59" y="246"/>
                      <a:pt x="60" y="247"/>
                    </a:cubicBezTo>
                    <a:cubicBezTo>
                      <a:pt x="61" y="245"/>
                      <a:pt x="60" y="245"/>
                      <a:pt x="60" y="243"/>
                    </a:cubicBezTo>
                    <a:cubicBezTo>
                      <a:pt x="59" y="243"/>
                      <a:pt x="57" y="243"/>
                      <a:pt x="55" y="241"/>
                    </a:cubicBezTo>
                    <a:cubicBezTo>
                      <a:pt x="56" y="241"/>
                      <a:pt x="56" y="241"/>
                      <a:pt x="56" y="241"/>
                    </a:cubicBezTo>
                    <a:cubicBezTo>
                      <a:pt x="55" y="239"/>
                      <a:pt x="54" y="240"/>
                      <a:pt x="53" y="237"/>
                    </a:cubicBezTo>
                    <a:cubicBezTo>
                      <a:pt x="52" y="233"/>
                      <a:pt x="50" y="229"/>
                      <a:pt x="49" y="226"/>
                    </a:cubicBezTo>
                    <a:cubicBezTo>
                      <a:pt x="50" y="225"/>
                      <a:pt x="50" y="225"/>
                      <a:pt x="50" y="225"/>
                    </a:cubicBezTo>
                    <a:cubicBezTo>
                      <a:pt x="47" y="225"/>
                      <a:pt x="46" y="220"/>
                      <a:pt x="44" y="219"/>
                    </a:cubicBezTo>
                    <a:cubicBezTo>
                      <a:pt x="43" y="214"/>
                      <a:pt x="39" y="211"/>
                      <a:pt x="40" y="208"/>
                    </a:cubicBezTo>
                    <a:cubicBezTo>
                      <a:pt x="35" y="202"/>
                      <a:pt x="31" y="197"/>
                      <a:pt x="28" y="190"/>
                    </a:cubicBezTo>
                    <a:cubicBezTo>
                      <a:pt x="30" y="190"/>
                      <a:pt x="30" y="190"/>
                      <a:pt x="30" y="190"/>
                    </a:cubicBezTo>
                    <a:cubicBezTo>
                      <a:pt x="28" y="189"/>
                      <a:pt x="30" y="189"/>
                      <a:pt x="30" y="188"/>
                    </a:cubicBezTo>
                    <a:cubicBezTo>
                      <a:pt x="29" y="190"/>
                      <a:pt x="27" y="187"/>
                      <a:pt x="26" y="187"/>
                    </a:cubicBezTo>
                    <a:cubicBezTo>
                      <a:pt x="25" y="183"/>
                      <a:pt x="22" y="179"/>
                      <a:pt x="19" y="177"/>
                    </a:cubicBezTo>
                    <a:cubicBezTo>
                      <a:pt x="20" y="177"/>
                      <a:pt x="20" y="177"/>
                      <a:pt x="20" y="177"/>
                    </a:cubicBezTo>
                    <a:cubicBezTo>
                      <a:pt x="17" y="175"/>
                      <a:pt x="17" y="170"/>
                      <a:pt x="16" y="167"/>
                    </a:cubicBezTo>
                    <a:cubicBezTo>
                      <a:pt x="16" y="166"/>
                      <a:pt x="17" y="165"/>
                      <a:pt x="16" y="164"/>
                    </a:cubicBezTo>
                    <a:cubicBezTo>
                      <a:pt x="14" y="163"/>
                      <a:pt x="13" y="162"/>
                      <a:pt x="11" y="159"/>
                    </a:cubicBezTo>
                    <a:cubicBezTo>
                      <a:pt x="10" y="157"/>
                      <a:pt x="9" y="153"/>
                      <a:pt x="9" y="151"/>
                    </a:cubicBezTo>
                    <a:cubicBezTo>
                      <a:pt x="4" y="143"/>
                      <a:pt x="4" y="133"/>
                      <a:pt x="2" y="123"/>
                    </a:cubicBezTo>
                    <a:cubicBezTo>
                      <a:pt x="4" y="123"/>
                      <a:pt x="4" y="123"/>
                      <a:pt x="4" y="123"/>
                    </a:cubicBezTo>
                    <a:cubicBezTo>
                      <a:pt x="0" y="113"/>
                      <a:pt x="5" y="102"/>
                      <a:pt x="5" y="95"/>
                    </a:cubicBezTo>
                    <a:cubicBezTo>
                      <a:pt x="7" y="96"/>
                      <a:pt x="7" y="96"/>
                      <a:pt x="7" y="96"/>
                    </a:cubicBezTo>
                    <a:cubicBezTo>
                      <a:pt x="9" y="94"/>
                      <a:pt x="8" y="90"/>
                      <a:pt x="6" y="90"/>
                    </a:cubicBezTo>
                    <a:cubicBezTo>
                      <a:pt x="8" y="88"/>
                      <a:pt x="7" y="84"/>
                      <a:pt x="9" y="83"/>
                    </a:cubicBezTo>
                    <a:cubicBezTo>
                      <a:pt x="11" y="81"/>
                      <a:pt x="9" y="80"/>
                      <a:pt x="10" y="78"/>
                    </a:cubicBezTo>
                    <a:cubicBezTo>
                      <a:pt x="13" y="74"/>
                      <a:pt x="13" y="72"/>
                      <a:pt x="15" y="67"/>
                    </a:cubicBezTo>
                    <a:cubicBezTo>
                      <a:pt x="14" y="68"/>
                      <a:pt x="14" y="68"/>
                      <a:pt x="14" y="68"/>
                    </a:cubicBezTo>
                    <a:cubicBezTo>
                      <a:pt x="14" y="69"/>
                      <a:pt x="15" y="70"/>
                      <a:pt x="16" y="69"/>
                    </a:cubicBezTo>
                    <a:cubicBezTo>
                      <a:pt x="16" y="67"/>
                      <a:pt x="20" y="63"/>
                      <a:pt x="16" y="63"/>
                    </a:cubicBezTo>
                    <a:cubicBezTo>
                      <a:pt x="20" y="60"/>
                      <a:pt x="21" y="52"/>
                      <a:pt x="26" y="50"/>
                    </a:cubicBezTo>
                    <a:cubicBezTo>
                      <a:pt x="25" y="50"/>
                      <a:pt x="25" y="48"/>
                      <a:pt x="25" y="48"/>
                    </a:cubicBezTo>
                    <a:cubicBezTo>
                      <a:pt x="28" y="44"/>
                      <a:pt x="32" y="41"/>
                      <a:pt x="33" y="38"/>
                    </a:cubicBezTo>
                    <a:cubicBezTo>
                      <a:pt x="34" y="38"/>
                      <a:pt x="34" y="40"/>
                      <a:pt x="35" y="38"/>
                    </a:cubicBezTo>
                    <a:cubicBezTo>
                      <a:pt x="35" y="37"/>
                      <a:pt x="34" y="38"/>
                      <a:pt x="35" y="36"/>
                    </a:cubicBezTo>
                    <a:cubicBezTo>
                      <a:pt x="38" y="30"/>
                      <a:pt x="47" y="27"/>
                      <a:pt x="51" y="23"/>
                    </a:cubicBezTo>
                    <a:cubicBezTo>
                      <a:pt x="60" y="15"/>
                      <a:pt x="71" y="9"/>
                      <a:pt x="82" y="5"/>
                    </a:cubicBezTo>
                    <a:cubicBezTo>
                      <a:pt x="82" y="6"/>
                      <a:pt x="82" y="6"/>
                      <a:pt x="82" y="6"/>
                    </a:cubicBezTo>
                    <a:cubicBezTo>
                      <a:pt x="85" y="2"/>
                      <a:pt x="91" y="5"/>
                      <a:pt x="94" y="2"/>
                    </a:cubicBezTo>
                    <a:cubicBezTo>
                      <a:pt x="95" y="2"/>
                      <a:pt x="97" y="1"/>
                      <a:pt x="97" y="2"/>
                    </a:cubicBezTo>
                    <a:cubicBezTo>
                      <a:pt x="99" y="0"/>
                      <a:pt x="105" y="2"/>
                      <a:pt x="109" y="0"/>
                    </a:cubicBezTo>
                    <a:cubicBezTo>
                      <a:pt x="108" y="1"/>
                      <a:pt x="108" y="1"/>
                      <a:pt x="108" y="1"/>
                    </a:cubicBezTo>
                    <a:cubicBezTo>
                      <a:pt x="113" y="2"/>
                      <a:pt x="117" y="0"/>
                      <a:pt x="121" y="1"/>
                    </a:cubicBezTo>
                    <a:cubicBezTo>
                      <a:pt x="121" y="1"/>
                      <a:pt x="120" y="1"/>
                      <a:pt x="120" y="2"/>
                    </a:cubicBezTo>
                    <a:cubicBezTo>
                      <a:pt x="121" y="3"/>
                      <a:pt x="124" y="0"/>
                      <a:pt x="125" y="3"/>
                    </a:cubicBezTo>
                    <a:cubicBezTo>
                      <a:pt x="126" y="3"/>
                      <a:pt x="125" y="1"/>
                      <a:pt x="125" y="1"/>
                    </a:cubicBezTo>
                    <a:cubicBezTo>
                      <a:pt x="135" y="3"/>
                      <a:pt x="145" y="3"/>
                      <a:pt x="156" y="5"/>
                    </a:cubicBezTo>
                    <a:cubicBezTo>
                      <a:pt x="162" y="9"/>
                      <a:pt x="155" y="10"/>
                      <a:pt x="161" y="10"/>
                    </a:cubicBezTo>
                    <a:cubicBezTo>
                      <a:pt x="161" y="10"/>
                      <a:pt x="162" y="9"/>
                      <a:pt x="161" y="9"/>
                    </a:cubicBezTo>
                    <a:cubicBezTo>
                      <a:pt x="164" y="9"/>
                      <a:pt x="164" y="13"/>
                      <a:pt x="166" y="13"/>
                    </a:cubicBezTo>
                    <a:cubicBezTo>
                      <a:pt x="166" y="11"/>
                      <a:pt x="167" y="12"/>
                      <a:pt x="167" y="11"/>
                    </a:cubicBezTo>
                    <a:cubicBezTo>
                      <a:pt x="171" y="14"/>
                      <a:pt x="171" y="16"/>
                      <a:pt x="175" y="16"/>
                    </a:cubicBezTo>
                    <a:cubicBezTo>
                      <a:pt x="174" y="17"/>
                      <a:pt x="174" y="17"/>
                      <a:pt x="174" y="17"/>
                    </a:cubicBezTo>
                    <a:cubicBezTo>
                      <a:pt x="180" y="16"/>
                      <a:pt x="183" y="20"/>
                      <a:pt x="188" y="19"/>
                    </a:cubicBezTo>
                    <a:cubicBezTo>
                      <a:pt x="208" y="32"/>
                      <a:pt x="224" y="51"/>
                      <a:pt x="233" y="72"/>
                    </a:cubicBezTo>
                    <a:cubicBezTo>
                      <a:pt x="241" y="94"/>
                      <a:pt x="245" y="117"/>
                      <a:pt x="239" y="141"/>
                    </a:cubicBezTo>
                    <a:cubicBezTo>
                      <a:pt x="236" y="146"/>
                      <a:pt x="236" y="146"/>
                      <a:pt x="235" y="152"/>
                    </a:cubicBezTo>
                    <a:cubicBezTo>
                      <a:pt x="235" y="152"/>
                      <a:pt x="235" y="151"/>
                      <a:pt x="234" y="152"/>
                    </a:cubicBezTo>
                    <a:cubicBezTo>
                      <a:pt x="236" y="153"/>
                      <a:pt x="233" y="156"/>
                      <a:pt x="234" y="157"/>
                    </a:cubicBezTo>
                    <a:cubicBezTo>
                      <a:pt x="231" y="165"/>
                      <a:pt x="227" y="172"/>
                      <a:pt x="222" y="180"/>
                    </a:cubicBezTo>
                    <a:cubicBezTo>
                      <a:pt x="223" y="179"/>
                      <a:pt x="222" y="177"/>
                      <a:pt x="221" y="179"/>
                    </a:cubicBezTo>
                    <a:cubicBezTo>
                      <a:pt x="221" y="181"/>
                      <a:pt x="221" y="181"/>
                      <a:pt x="221" y="181"/>
                    </a:cubicBezTo>
                    <a:cubicBezTo>
                      <a:pt x="221" y="181"/>
                      <a:pt x="221" y="181"/>
                      <a:pt x="221" y="181"/>
                    </a:cubicBezTo>
                    <a:cubicBezTo>
                      <a:pt x="220" y="182"/>
                      <a:pt x="221" y="183"/>
                      <a:pt x="222" y="183"/>
                    </a:cubicBezTo>
                    <a:cubicBezTo>
                      <a:pt x="210" y="202"/>
                      <a:pt x="192" y="213"/>
                      <a:pt x="179" y="228"/>
                    </a:cubicBezTo>
                    <a:cubicBezTo>
                      <a:pt x="176" y="230"/>
                      <a:pt x="172" y="236"/>
                      <a:pt x="170" y="240"/>
                    </a:cubicBezTo>
                    <a:cubicBezTo>
                      <a:pt x="159" y="249"/>
                      <a:pt x="153" y="260"/>
                      <a:pt x="152" y="274"/>
                    </a:cubicBezTo>
                    <a:cubicBezTo>
                      <a:pt x="152" y="274"/>
                      <a:pt x="148" y="272"/>
                      <a:pt x="148" y="26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25" name="Freeform 7"/>
              <p:cNvSpPr/>
              <p:nvPr/>
            </p:nvSpPr>
            <p:spPr bwMode="auto">
              <a:xfrm>
                <a:off x="9121775" y="3151188"/>
                <a:ext cx="11112" cy="11113"/>
              </a:xfrm>
              <a:custGeom>
                <a:avLst/>
                <a:gdLst>
                  <a:gd name="T0" fmla="*/ 0 w 3"/>
                  <a:gd name="T1" fmla="*/ 2 h 3"/>
                  <a:gd name="T2" fmla="*/ 3 w 3"/>
                  <a:gd name="T3" fmla="*/ 1 h 3"/>
                  <a:gd name="T4" fmla="*/ 0 w 3"/>
                  <a:gd name="T5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3">
                    <a:moveTo>
                      <a:pt x="0" y="2"/>
                    </a:moveTo>
                    <a:cubicBezTo>
                      <a:pt x="1" y="2"/>
                      <a:pt x="2" y="0"/>
                      <a:pt x="3" y="1"/>
                    </a:cubicBezTo>
                    <a:cubicBezTo>
                      <a:pt x="2" y="2"/>
                      <a:pt x="1" y="3"/>
                      <a:pt x="0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26" name="Freeform 8"/>
              <p:cNvSpPr/>
              <p:nvPr/>
            </p:nvSpPr>
            <p:spPr bwMode="auto">
              <a:xfrm>
                <a:off x="9110663" y="2973388"/>
                <a:ext cx="7937" cy="4763"/>
              </a:xfrm>
              <a:custGeom>
                <a:avLst/>
                <a:gdLst>
                  <a:gd name="T0" fmla="*/ 0 w 2"/>
                  <a:gd name="T1" fmla="*/ 1 h 1"/>
                  <a:gd name="T2" fmla="*/ 0 w 2"/>
                  <a:gd name="T3" fmla="*/ 0 h 1"/>
                  <a:gd name="T4" fmla="*/ 1 w 2"/>
                  <a:gd name="T5" fmla="*/ 1 h 1"/>
                  <a:gd name="T6" fmla="*/ 0 w 2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1">
                    <a:moveTo>
                      <a:pt x="0" y="1"/>
                    </a:moveTo>
                    <a:cubicBezTo>
                      <a:pt x="0" y="1"/>
                      <a:pt x="0" y="0"/>
                      <a:pt x="0" y="0"/>
                    </a:cubicBezTo>
                    <a:cubicBezTo>
                      <a:pt x="1" y="1"/>
                      <a:pt x="2" y="1"/>
                      <a:pt x="1" y="1"/>
                    </a:cubicBezTo>
                    <a:cubicBezTo>
                      <a:pt x="1" y="1"/>
                      <a:pt x="1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27" name="Freeform 9"/>
              <p:cNvSpPr/>
              <p:nvPr/>
            </p:nvSpPr>
            <p:spPr bwMode="auto">
              <a:xfrm>
                <a:off x="9091613" y="2936876"/>
                <a:ext cx="15875" cy="11113"/>
              </a:xfrm>
              <a:custGeom>
                <a:avLst/>
                <a:gdLst>
                  <a:gd name="T0" fmla="*/ 0 w 4"/>
                  <a:gd name="T1" fmla="*/ 0 h 3"/>
                  <a:gd name="T2" fmla="*/ 4 w 4"/>
                  <a:gd name="T3" fmla="*/ 3 h 3"/>
                  <a:gd name="T4" fmla="*/ 0 w 4"/>
                  <a:gd name="T5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3">
                    <a:moveTo>
                      <a:pt x="0" y="0"/>
                    </a:moveTo>
                    <a:cubicBezTo>
                      <a:pt x="1" y="0"/>
                      <a:pt x="3" y="2"/>
                      <a:pt x="4" y="3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28" name="Freeform 10"/>
              <p:cNvSpPr/>
              <p:nvPr/>
            </p:nvSpPr>
            <p:spPr bwMode="auto">
              <a:xfrm>
                <a:off x="9085263" y="2887663"/>
                <a:ext cx="3175" cy="7938"/>
              </a:xfrm>
              <a:custGeom>
                <a:avLst/>
                <a:gdLst>
                  <a:gd name="T0" fmla="*/ 0 w 1"/>
                  <a:gd name="T1" fmla="*/ 1 h 2"/>
                  <a:gd name="T2" fmla="*/ 1 w 1"/>
                  <a:gd name="T3" fmla="*/ 1 h 2"/>
                  <a:gd name="T4" fmla="*/ 0 w 1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1"/>
                    </a:moveTo>
                    <a:cubicBezTo>
                      <a:pt x="0" y="0"/>
                      <a:pt x="0" y="0"/>
                      <a:pt x="1" y="1"/>
                    </a:cubicBezTo>
                    <a:cubicBezTo>
                      <a:pt x="1" y="2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29" name="Freeform 11"/>
              <p:cNvSpPr/>
              <p:nvPr/>
            </p:nvSpPr>
            <p:spPr bwMode="auto">
              <a:xfrm>
                <a:off x="9072563" y="2882901"/>
                <a:ext cx="7937" cy="12700"/>
              </a:xfrm>
              <a:custGeom>
                <a:avLst/>
                <a:gdLst>
                  <a:gd name="T0" fmla="*/ 1 w 2"/>
                  <a:gd name="T1" fmla="*/ 3 h 3"/>
                  <a:gd name="T2" fmla="*/ 1 w 2"/>
                  <a:gd name="T3" fmla="*/ 0 h 3"/>
                  <a:gd name="T4" fmla="*/ 1 w 2"/>
                  <a:gd name="T5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3">
                    <a:moveTo>
                      <a:pt x="1" y="3"/>
                    </a:moveTo>
                    <a:cubicBezTo>
                      <a:pt x="0" y="2"/>
                      <a:pt x="0" y="1"/>
                      <a:pt x="1" y="0"/>
                    </a:cubicBezTo>
                    <a:cubicBezTo>
                      <a:pt x="0" y="1"/>
                      <a:pt x="2" y="2"/>
                      <a:pt x="1" y="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30" name="Freeform 12"/>
              <p:cNvSpPr/>
              <p:nvPr/>
            </p:nvSpPr>
            <p:spPr bwMode="auto">
              <a:xfrm>
                <a:off x="9036050" y="2800351"/>
                <a:ext cx="11112" cy="7938"/>
              </a:xfrm>
              <a:custGeom>
                <a:avLst/>
                <a:gdLst>
                  <a:gd name="T0" fmla="*/ 1 w 3"/>
                  <a:gd name="T1" fmla="*/ 2 h 2"/>
                  <a:gd name="T2" fmla="*/ 1 w 3"/>
                  <a:gd name="T3" fmla="*/ 0 h 2"/>
                  <a:gd name="T4" fmla="*/ 1 w 3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2">
                    <a:moveTo>
                      <a:pt x="1" y="2"/>
                    </a:moveTo>
                    <a:cubicBezTo>
                      <a:pt x="1" y="2"/>
                      <a:pt x="0" y="1"/>
                      <a:pt x="1" y="0"/>
                    </a:cubicBezTo>
                    <a:cubicBezTo>
                      <a:pt x="0" y="1"/>
                      <a:pt x="3" y="2"/>
                      <a:pt x="1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31" name="Freeform 13"/>
              <p:cNvSpPr/>
              <p:nvPr/>
            </p:nvSpPr>
            <p:spPr bwMode="auto">
              <a:xfrm>
                <a:off x="9017000" y="2767013"/>
                <a:ext cx="3175" cy="7938"/>
              </a:xfrm>
              <a:custGeom>
                <a:avLst/>
                <a:gdLst>
                  <a:gd name="T0" fmla="*/ 0 w 1"/>
                  <a:gd name="T1" fmla="*/ 2 h 2"/>
                  <a:gd name="T2" fmla="*/ 0 w 1"/>
                  <a:gd name="T3" fmla="*/ 1 h 2"/>
                  <a:gd name="T4" fmla="*/ 1 w 1"/>
                  <a:gd name="T5" fmla="*/ 1 h 2"/>
                  <a:gd name="T6" fmla="*/ 0 w 1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0" y="2"/>
                    </a:moveTo>
                    <a:cubicBezTo>
                      <a:pt x="0" y="2"/>
                      <a:pt x="0" y="1"/>
                      <a:pt x="0" y="1"/>
                    </a:cubicBezTo>
                    <a:cubicBezTo>
                      <a:pt x="0" y="0"/>
                      <a:pt x="1" y="1"/>
                      <a:pt x="1" y="1"/>
                    </a:cubicBez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32" name="Freeform 14"/>
              <p:cNvSpPr/>
              <p:nvPr/>
            </p:nvSpPr>
            <p:spPr bwMode="auto">
              <a:xfrm>
                <a:off x="9283700" y="2217738"/>
                <a:ext cx="4762" cy="3175"/>
              </a:xfrm>
              <a:custGeom>
                <a:avLst/>
                <a:gdLst>
                  <a:gd name="T0" fmla="*/ 3 w 3"/>
                  <a:gd name="T1" fmla="*/ 0 h 2"/>
                  <a:gd name="T2" fmla="*/ 0 w 3"/>
                  <a:gd name="T3" fmla="*/ 2 h 2"/>
                  <a:gd name="T4" fmla="*/ 0 w 3"/>
                  <a:gd name="T5" fmla="*/ 0 h 2"/>
                  <a:gd name="T6" fmla="*/ 3 w 3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2">
                    <a:moveTo>
                      <a:pt x="3" y="0"/>
                    </a:moveTo>
                    <a:lnTo>
                      <a:pt x="0" y="2"/>
                    </a:lnTo>
                    <a:lnTo>
                      <a:pt x="0" y="0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33" name="Freeform 15"/>
              <p:cNvSpPr/>
              <p:nvPr/>
            </p:nvSpPr>
            <p:spPr bwMode="auto">
              <a:xfrm>
                <a:off x="9588500" y="2297113"/>
                <a:ext cx="7937" cy="3175"/>
              </a:xfrm>
              <a:custGeom>
                <a:avLst/>
                <a:gdLst>
                  <a:gd name="T0" fmla="*/ 1 w 2"/>
                  <a:gd name="T1" fmla="*/ 0 h 1"/>
                  <a:gd name="T2" fmla="*/ 1 w 2"/>
                  <a:gd name="T3" fmla="*/ 1 h 1"/>
                  <a:gd name="T4" fmla="*/ 1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1" y="0"/>
                    </a:moveTo>
                    <a:cubicBezTo>
                      <a:pt x="2" y="0"/>
                      <a:pt x="1" y="1"/>
                      <a:pt x="1" y="1"/>
                    </a:cubicBezTo>
                    <a:cubicBezTo>
                      <a:pt x="0" y="1"/>
                      <a:pt x="2" y="1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34" name="Freeform 16"/>
              <p:cNvSpPr/>
              <p:nvPr/>
            </p:nvSpPr>
            <p:spPr bwMode="auto">
              <a:xfrm>
                <a:off x="9709150" y="2420938"/>
                <a:ext cx="7937" cy="3175"/>
              </a:xfrm>
              <a:custGeom>
                <a:avLst/>
                <a:gdLst>
                  <a:gd name="T0" fmla="*/ 0 w 5"/>
                  <a:gd name="T1" fmla="*/ 2 h 2"/>
                  <a:gd name="T2" fmla="*/ 0 w 5"/>
                  <a:gd name="T3" fmla="*/ 0 h 2"/>
                  <a:gd name="T4" fmla="*/ 5 w 5"/>
                  <a:gd name="T5" fmla="*/ 0 h 2"/>
                  <a:gd name="T6" fmla="*/ 0 w 5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2">
                    <a:moveTo>
                      <a:pt x="0" y="2"/>
                    </a:moveTo>
                    <a:lnTo>
                      <a:pt x="0" y="0"/>
                    </a:lnTo>
                    <a:lnTo>
                      <a:pt x="5" y="0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35" name="Freeform 17"/>
              <p:cNvSpPr/>
              <p:nvPr/>
            </p:nvSpPr>
            <p:spPr bwMode="auto">
              <a:xfrm>
                <a:off x="9107488" y="3151188"/>
                <a:ext cx="22225" cy="6350"/>
              </a:xfrm>
              <a:custGeom>
                <a:avLst/>
                <a:gdLst>
                  <a:gd name="T0" fmla="*/ 4 w 6"/>
                  <a:gd name="T1" fmla="*/ 0 h 2"/>
                  <a:gd name="T2" fmla="*/ 2 w 6"/>
                  <a:gd name="T3" fmla="*/ 1 h 2"/>
                  <a:gd name="T4" fmla="*/ 4 w 6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" h="2">
                    <a:moveTo>
                      <a:pt x="4" y="0"/>
                    </a:moveTo>
                    <a:cubicBezTo>
                      <a:pt x="0" y="1"/>
                      <a:pt x="6" y="2"/>
                      <a:pt x="2" y="1"/>
                    </a:cubicBezTo>
                    <a:cubicBezTo>
                      <a:pt x="2" y="0"/>
                      <a:pt x="3" y="0"/>
                      <a:pt x="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36" name="Freeform 19"/>
              <p:cNvSpPr/>
              <p:nvPr/>
            </p:nvSpPr>
            <p:spPr bwMode="auto">
              <a:xfrm>
                <a:off x="9137650" y="3151188"/>
                <a:ext cx="11112" cy="6350"/>
              </a:xfrm>
              <a:custGeom>
                <a:avLst/>
                <a:gdLst>
                  <a:gd name="T0" fmla="*/ 0 w 3"/>
                  <a:gd name="T1" fmla="*/ 0 h 2"/>
                  <a:gd name="T2" fmla="*/ 1 w 3"/>
                  <a:gd name="T3" fmla="*/ 2 h 2"/>
                  <a:gd name="T4" fmla="*/ 0 w 3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2">
                    <a:moveTo>
                      <a:pt x="0" y="0"/>
                    </a:moveTo>
                    <a:cubicBezTo>
                      <a:pt x="1" y="1"/>
                      <a:pt x="3" y="1"/>
                      <a:pt x="1" y="2"/>
                    </a:cubicBezTo>
                    <a:cubicBezTo>
                      <a:pt x="1" y="2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37" name="Freeform 20"/>
              <p:cNvSpPr/>
              <p:nvPr/>
            </p:nvSpPr>
            <p:spPr bwMode="auto">
              <a:xfrm>
                <a:off x="9377363" y="3168651"/>
                <a:ext cx="7937" cy="7938"/>
              </a:xfrm>
              <a:custGeom>
                <a:avLst/>
                <a:gdLst>
                  <a:gd name="T0" fmla="*/ 1 w 2"/>
                  <a:gd name="T1" fmla="*/ 1 h 2"/>
                  <a:gd name="T2" fmla="*/ 2 w 2"/>
                  <a:gd name="T3" fmla="*/ 1 h 2"/>
                  <a:gd name="T4" fmla="*/ 0 w 2"/>
                  <a:gd name="T5" fmla="*/ 2 h 2"/>
                  <a:gd name="T6" fmla="*/ 1 w 2"/>
                  <a:gd name="T7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1" y="1"/>
                    </a:moveTo>
                    <a:cubicBezTo>
                      <a:pt x="1" y="0"/>
                      <a:pt x="1" y="1"/>
                      <a:pt x="2" y="1"/>
                    </a:cubicBezTo>
                    <a:cubicBezTo>
                      <a:pt x="1" y="1"/>
                      <a:pt x="0" y="2"/>
                      <a:pt x="0" y="2"/>
                    </a:cubicBezTo>
                    <a:cubicBezTo>
                      <a:pt x="0" y="2"/>
                      <a:pt x="0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38" name="Freeform 21"/>
              <p:cNvSpPr/>
              <p:nvPr/>
            </p:nvSpPr>
            <p:spPr bwMode="auto">
              <a:xfrm>
                <a:off x="9415463" y="3181351"/>
                <a:ext cx="22225" cy="3175"/>
              </a:xfrm>
              <a:custGeom>
                <a:avLst/>
                <a:gdLst>
                  <a:gd name="T0" fmla="*/ 6 w 6"/>
                  <a:gd name="T1" fmla="*/ 0 h 1"/>
                  <a:gd name="T2" fmla="*/ 0 w 6"/>
                  <a:gd name="T3" fmla="*/ 1 h 1"/>
                  <a:gd name="T4" fmla="*/ 6 w 6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" h="1">
                    <a:moveTo>
                      <a:pt x="6" y="0"/>
                    </a:moveTo>
                    <a:cubicBezTo>
                      <a:pt x="5" y="1"/>
                      <a:pt x="2" y="1"/>
                      <a:pt x="0" y="1"/>
                    </a:cubicBez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39" name="Freeform 22"/>
              <p:cNvSpPr/>
              <p:nvPr/>
            </p:nvSpPr>
            <p:spPr bwMode="auto">
              <a:xfrm>
                <a:off x="9461500" y="3132138"/>
                <a:ext cx="6350" cy="3175"/>
              </a:xfrm>
              <a:custGeom>
                <a:avLst/>
                <a:gdLst>
                  <a:gd name="T0" fmla="*/ 1 w 2"/>
                  <a:gd name="T1" fmla="*/ 1 h 1"/>
                  <a:gd name="T2" fmla="*/ 2 w 2"/>
                  <a:gd name="T3" fmla="*/ 0 h 1"/>
                  <a:gd name="T4" fmla="*/ 1 w 2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1" y="1"/>
                    </a:moveTo>
                    <a:cubicBezTo>
                      <a:pt x="0" y="1"/>
                      <a:pt x="0" y="0"/>
                      <a:pt x="2" y="0"/>
                    </a:cubicBezTo>
                    <a:cubicBezTo>
                      <a:pt x="2" y="0"/>
                      <a:pt x="1" y="0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40" name="Freeform 23"/>
              <p:cNvSpPr/>
              <p:nvPr/>
            </p:nvSpPr>
            <p:spPr bwMode="auto">
              <a:xfrm>
                <a:off x="9453563" y="3140076"/>
                <a:ext cx="11112" cy="3175"/>
              </a:xfrm>
              <a:custGeom>
                <a:avLst/>
                <a:gdLst>
                  <a:gd name="T0" fmla="*/ 3 w 3"/>
                  <a:gd name="T1" fmla="*/ 1 h 1"/>
                  <a:gd name="T2" fmla="*/ 0 w 3"/>
                  <a:gd name="T3" fmla="*/ 1 h 1"/>
                  <a:gd name="T4" fmla="*/ 3 w 3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1">
                    <a:moveTo>
                      <a:pt x="3" y="1"/>
                    </a:moveTo>
                    <a:cubicBezTo>
                      <a:pt x="2" y="1"/>
                      <a:pt x="1" y="1"/>
                      <a:pt x="0" y="1"/>
                    </a:cubicBezTo>
                    <a:cubicBezTo>
                      <a:pt x="0" y="1"/>
                      <a:pt x="3" y="0"/>
                      <a:pt x="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41" name="Freeform 24"/>
              <p:cNvSpPr/>
              <p:nvPr/>
            </p:nvSpPr>
            <p:spPr bwMode="auto">
              <a:xfrm>
                <a:off x="9332913" y="3157538"/>
                <a:ext cx="11112" cy="7938"/>
              </a:xfrm>
              <a:custGeom>
                <a:avLst/>
                <a:gdLst>
                  <a:gd name="T0" fmla="*/ 3 w 3"/>
                  <a:gd name="T1" fmla="*/ 1 h 2"/>
                  <a:gd name="T2" fmla="*/ 0 w 3"/>
                  <a:gd name="T3" fmla="*/ 2 h 2"/>
                  <a:gd name="T4" fmla="*/ 3 w 3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2">
                    <a:moveTo>
                      <a:pt x="3" y="1"/>
                    </a:moveTo>
                    <a:cubicBezTo>
                      <a:pt x="2" y="1"/>
                      <a:pt x="0" y="2"/>
                      <a:pt x="0" y="2"/>
                    </a:cubicBezTo>
                    <a:cubicBezTo>
                      <a:pt x="0" y="2"/>
                      <a:pt x="3" y="0"/>
                      <a:pt x="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42" name="Freeform 25"/>
              <p:cNvSpPr/>
              <p:nvPr/>
            </p:nvSpPr>
            <p:spPr bwMode="auto">
              <a:xfrm>
                <a:off x="9280525" y="3173413"/>
                <a:ext cx="7937" cy="7938"/>
              </a:xfrm>
              <a:custGeom>
                <a:avLst/>
                <a:gdLst>
                  <a:gd name="T0" fmla="*/ 2 w 2"/>
                  <a:gd name="T1" fmla="*/ 1 h 2"/>
                  <a:gd name="T2" fmla="*/ 1 w 2"/>
                  <a:gd name="T3" fmla="*/ 2 h 2"/>
                  <a:gd name="T4" fmla="*/ 1 w 2"/>
                  <a:gd name="T5" fmla="*/ 0 h 2"/>
                  <a:gd name="T6" fmla="*/ 2 w 2"/>
                  <a:gd name="T7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2" y="1"/>
                    </a:moveTo>
                    <a:cubicBezTo>
                      <a:pt x="1" y="1"/>
                      <a:pt x="1" y="1"/>
                      <a:pt x="1" y="2"/>
                    </a:cubicBezTo>
                    <a:cubicBezTo>
                      <a:pt x="0" y="1"/>
                      <a:pt x="0" y="0"/>
                      <a:pt x="1" y="0"/>
                    </a:cubicBez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43" name="Freeform 26"/>
              <p:cNvSpPr/>
              <p:nvPr/>
            </p:nvSpPr>
            <p:spPr bwMode="auto">
              <a:xfrm>
                <a:off x="9159875" y="3429001"/>
                <a:ext cx="7937" cy="3175"/>
              </a:xfrm>
              <a:custGeom>
                <a:avLst/>
                <a:gdLst>
                  <a:gd name="T0" fmla="*/ 5 w 5"/>
                  <a:gd name="T1" fmla="*/ 0 h 2"/>
                  <a:gd name="T2" fmla="*/ 0 w 5"/>
                  <a:gd name="T3" fmla="*/ 2 h 2"/>
                  <a:gd name="T4" fmla="*/ 2 w 5"/>
                  <a:gd name="T5" fmla="*/ 0 h 2"/>
                  <a:gd name="T6" fmla="*/ 5 w 5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2">
                    <a:moveTo>
                      <a:pt x="5" y="0"/>
                    </a:moveTo>
                    <a:lnTo>
                      <a:pt x="0" y="2"/>
                    </a:lnTo>
                    <a:lnTo>
                      <a:pt x="2" y="0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44" name="Freeform 27"/>
              <p:cNvSpPr/>
              <p:nvPr/>
            </p:nvSpPr>
            <p:spPr bwMode="auto">
              <a:xfrm>
                <a:off x="9239250" y="3417888"/>
                <a:ext cx="6350" cy="7938"/>
              </a:xfrm>
              <a:custGeom>
                <a:avLst/>
                <a:gdLst>
                  <a:gd name="T0" fmla="*/ 2 w 2"/>
                  <a:gd name="T1" fmla="*/ 1 h 2"/>
                  <a:gd name="T2" fmla="*/ 1 w 2"/>
                  <a:gd name="T3" fmla="*/ 1 h 2"/>
                  <a:gd name="T4" fmla="*/ 2 w 2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2" y="1"/>
                    </a:moveTo>
                    <a:cubicBezTo>
                      <a:pt x="1" y="2"/>
                      <a:pt x="1" y="1"/>
                      <a:pt x="1" y="1"/>
                    </a:cubicBezTo>
                    <a:cubicBezTo>
                      <a:pt x="2" y="0"/>
                      <a:pt x="0" y="2"/>
                      <a:pt x="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45" name="Freeform 28"/>
              <p:cNvSpPr/>
              <p:nvPr/>
            </p:nvSpPr>
            <p:spPr bwMode="auto">
              <a:xfrm>
                <a:off x="9291638" y="3522663"/>
                <a:ext cx="0" cy="7938"/>
              </a:xfrm>
              <a:custGeom>
                <a:avLst/>
                <a:gdLst>
                  <a:gd name="T0" fmla="*/ 5 h 5"/>
                  <a:gd name="T1" fmla="*/ 5 h 5"/>
                  <a:gd name="T2" fmla="*/ 0 h 5"/>
                  <a:gd name="T3" fmla="*/ 5 h 5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5">
                    <a:moveTo>
                      <a:pt x="0" y="5"/>
                    </a:moveTo>
                    <a:lnTo>
                      <a:pt x="0" y="5"/>
                    </a:lnTo>
                    <a:lnTo>
                      <a:pt x="0" y="0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46" name="Freeform 29"/>
              <p:cNvSpPr/>
              <p:nvPr/>
            </p:nvSpPr>
            <p:spPr bwMode="auto">
              <a:xfrm>
                <a:off x="9261475" y="2627313"/>
                <a:ext cx="7937" cy="0"/>
              </a:xfrm>
              <a:custGeom>
                <a:avLst/>
                <a:gdLst>
                  <a:gd name="T0" fmla="*/ 1 w 2"/>
                  <a:gd name="T1" fmla="*/ 1 w 2"/>
                  <a:gd name="T2" fmla="*/ 1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1" y="0"/>
                    </a:moveTo>
                    <a:cubicBezTo>
                      <a:pt x="1" y="0"/>
                      <a:pt x="0" y="0"/>
                      <a:pt x="1" y="0"/>
                    </a:cubicBezTo>
                    <a:cubicBezTo>
                      <a:pt x="1" y="0"/>
                      <a:pt x="2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47" name="Freeform 30"/>
              <p:cNvSpPr/>
              <p:nvPr/>
            </p:nvSpPr>
            <p:spPr bwMode="auto">
              <a:xfrm>
                <a:off x="9234488" y="2605088"/>
                <a:ext cx="298450" cy="488950"/>
              </a:xfrm>
              <a:custGeom>
                <a:avLst/>
                <a:gdLst>
                  <a:gd name="T0" fmla="*/ 21 w 79"/>
                  <a:gd name="T1" fmla="*/ 105 h 130"/>
                  <a:gd name="T2" fmla="*/ 21 w 79"/>
                  <a:gd name="T3" fmla="*/ 99 h 130"/>
                  <a:gd name="T4" fmla="*/ 18 w 79"/>
                  <a:gd name="T5" fmla="*/ 86 h 130"/>
                  <a:gd name="T6" fmla="*/ 19 w 79"/>
                  <a:gd name="T7" fmla="*/ 81 h 130"/>
                  <a:gd name="T8" fmla="*/ 23 w 79"/>
                  <a:gd name="T9" fmla="*/ 67 h 130"/>
                  <a:gd name="T10" fmla="*/ 24 w 79"/>
                  <a:gd name="T11" fmla="*/ 63 h 130"/>
                  <a:gd name="T12" fmla="*/ 24 w 79"/>
                  <a:gd name="T13" fmla="*/ 55 h 130"/>
                  <a:gd name="T14" fmla="*/ 26 w 79"/>
                  <a:gd name="T15" fmla="*/ 49 h 130"/>
                  <a:gd name="T16" fmla="*/ 29 w 79"/>
                  <a:gd name="T17" fmla="*/ 45 h 130"/>
                  <a:gd name="T18" fmla="*/ 28 w 79"/>
                  <a:gd name="T19" fmla="*/ 41 h 130"/>
                  <a:gd name="T20" fmla="*/ 29 w 79"/>
                  <a:gd name="T21" fmla="*/ 33 h 130"/>
                  <a:gd name="T22" fmla="*/ 32 w 79"/>
                  <a:gd name="T23" fmla="*/ 29 h 130"/>
                  <a:gd name="T24" fmla="*/ 33 w 79"/>
                  <a:gd name="T25" fmla="*/ 24 h 130"/>
                  <a:gd name="T26" fmla="*/ 38 w 79"/>
                  <a:gd name="T27" fmla="*/ 20 h 130"/>
                  <a:gd name="T28" fmla="*/ 43 w 79"/>
                  <a:gd name="T29" fmla="*/ 14 h 130"/>
                  <a:gd name="T30" fmla="*/ 52 w 79"/>
                  <a:gd name="T31" fmla="*/ 11 h 130"/>
                  <a:gd name="T32" fmla="*/ 56 w 79"/>
                  <a:gd name="T33" fmla="*/ 8 h 130"/>
                  <a:gd name="T34" fmla="*/ 60 w 79"/>
                  <a:gd name="T35" fmla="*/ 9 h 130"/>
                  <a:gd name="T36" fmla="*/ 63 w 79"/>
                  <a:gd name="T37" fmla="*/ 7 h 130"/>
                  <a:gd name="T38" fmla="*/ 64 w 79"/>
                  <a:gd name="T39" fmla="*/ 7 h 130"/>
                  <a:gd name="T40" fmla="*/ 68 w 79"/>
                  <a:gd name="T41" fmla="*/ 7 h 130"/>
                  <a:gd name="T42" fmla="*/ 73 w 79"/>
                  <a:gd name="T43" fmla="*/ 15 h 130"/>
                  <a:gd name="T44" fmla="*/ 74 w 79"/>
                  <a:gd name="T45" fmla="*/ 17 h 130"/>
                  <a:gd name="T46" fmla="*/ 62 w 79"/>
                  <a:gd name="T47" fmla="*/ 28 h 130"/>
                  <a:gd name="T48" fmla="*/ 57 w 79"/>
                  <a:gd name="T49" fmla="*/ 30 h 130"/>
                  <a:gd name="T50" fmla="*/ 53 w 79"/>
                  <a:gd name="T51" fmla="*/ 31 h 130"/>
                  <a:gd name="T52" fmla="*/ 43 w 79"/>
                  <a:gd name="T53" fmla="*/ 33 h 130"/>
                  <a:gd name="T54" fmla="*/ 41 w 79"/>
                  <a:gd name="T55" fmla="*/ 28 h 130"/>
                  <a:gd name="T56" fmla="*/ 38 w 79"/>
                  <a:gd name="T57" fmla="*/ 33 h 130"/>
                  <a:gd name="T58" fmla="*/ 35 w 79"/>
                  <a:gd name="T59" fmla="*/ 38 h 130"/>
                  <a:gd name="T60" fmla="*/ 30 w 79"/>
                  <a:gd name="T61" fmla="*/ 36 h 130"/>
                  <a:gd name="T62" fmla="*/ 28 w 79"/>
                  <a:gd name="T63" fmla="*/ 38 h 130"/>
                  <a:gd name="T64" fmla="*/ 26 w 79"/>
                  <a:gd name="T65" fmla="*/ 36 h 130"/>
                  <a:gd name="T66" fmla="*/ 23 w 79"/>
                  <a:gd name="T67" fmla="*/ 32 h 130"/>
                  <a:gd name="T68" fmla="*/ 18 w 79"/>
                  <a:gd name="T69" fmla="*/ 35 h 130"/>
                  <a:gd name="T70" fmla="*/ 17 w 79"/>
                  <a:gd name="T71" fmla="*/ 33 h 130"/>
                  <a:gd name="T72" fmla="*/ 13 w 79"/>
                  <a:gd name="T73" fmla="*/ 34 h 130"/>
                  <a:gd name="T74" fmla="*/ 9 w 79"/>
                  <a:gd name="T75" fmla="*/ 32 h 130"/>
                  <a:gd name="T76" fmla="*/ 12 w 79"/>
                  <a:gd name="T77" fmla="*/ 28 h 130"/>
                  <a:gd name="T78" fmla="*/ 4 w 79"/>
                  <a:gd name="T79" fmla="*/ 28 h 130"/>
                  <a:gd name="T80" fmla="*/ 3 w 79"/>
                  <a:gd name="T81" fmla="*/ 15 h 130"/>
                  <a:gd name="T82" fmla="*/ 4 w 79"/>
                  <a:gd name="T83" fmla="*/ 12 h 130"/>
                  <a:gd name="T84" fmla="*/ 4 w 79"/>
                  <a:gd name="T85" fmla="*/ 7 h 130"/>
                  <a:gd name="T86" fmla="*/ 6 w 79"/>
                  <a:gd name="T87" fmla="*/ 9 h 130"/>
                  <a:gd name="T88" fmla="*/ 4 w 79"/>
                  <a:gd name="T89" fmla="*/ 14 h 130"/>
                  <a:gd name="T90" fmla="*/ 13 w 79"/>
                  <a:gd name="T91" fmla="*/ 17 h 130"/>
                  <a:gd name="T92" fmla="*/ 25 w 79"/>
                  <a:gd name="T93" fmla="*/ 19 h 130"/>
                  <a:gd name="T94" fmla="*/ 41 w 79"/>
                  <a:gd name="T95" fmla="*/ 17 h 130"/>
                  <a:gd name="T96" fmla="*/ 52 w 79"/>
                  <a:gd name="T97" fmla="*/ 14 h 130"/>
                  <a:gd name="T98" fmla="*/ 57 w 79"/>
                  <a:gd name="T99" fmla="*/ 10 h 130"/>
                  <a:gd name="T100" fmla="*/ 61 w 79"/>
                  <a:gd name="T101" fmla="*/ 12 h 130"/>
                  <a:gd name="T102" fmla="*/ 66 w 79"/>
                  <a:gd name="T103" fmla="*/ 24 h 130"/>
                  <a:gd name="T104" fmla="*/ 57 w 79"/>
                  <a:gd name="T105" fmla="*/ 25 h 130"/>
                  <a:gd name="T106" fmla="*/ 49 w 79"/>
                  <a:gd name="T107" fmla="*/ 28 h 130"/>
                  <a:gd name="T108" fmla="*/ 41 w 79"/>
                  <a:gd name="T109" fmla="*/ 37 h 130"/>
                  <a:gd name="T110" fmla="*/ 34 w 79"/>
                  <a:gd name="T111" fmla="*/ 80 h 130"/>
                  <a:gd name="T112" fmla="*/ 32 w 79"/>
                  <a:gd name="T113" fmla="*/ 92 h 130"/>
                  <a:gd name="T114" fmla="*/ 20 w 79"/>
                  <a:gd name="T115" fmla="*/ 127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79" h="130">
                    <a:moveTo>
                      <a:pt x="20" y="127"/>
                    </a:moveTo>
                    <a:cubicBezTo>
                      <a:pt x="16" y="125"/>
                      <a:pt x="20" y="121"/>
                      <a:pt x="18" y="118"/>
                    </a:cubicBezTo>
                    <a:cubicBezTo>
                      <a:pt x="17" y="118"/>
                      <a:pt x="20" y="118"/>
                      <a:pt x="20" y="118"/>
                    </a:cubicBezTo>
                    <a:cubicBezTo>
                      <a:pt x="16" y="115"/>
                      <a:pt x="18" y="111"/>
                      <a:pt x="21" y="107"/>
                    </a:cubicBezTo>
                    <a:cubicBezTo>
                      <a:pt x="22" y="108"/>
                      <a:pt x="22" y="108"/>
                      <a:pt x="22" y="108"/>
                    </a:cubicBezTo>
                    <a:cubicBezTo>
                      <a:pt x="23" y="107"/>
                      <a:pt x="20" y="106"/>
                      <a:pt x="21" y="105"/>
                    </a:cubicBezTo>
                    <a:cubicBezTo>
                      <a:pt x="21" y="105"/>
                      <a:pt x="21" y="106"/>
                      <a:pt x="22" y="106"/>
                    </a:cubicBezTo>
                    <a:cubicBezTo>
                      <a:pt x="21" y="105"/>
                      <a:pt x="21" y="104"/>
                      <a:pt x="20" y="104"/>
                    </a:cubicBezTo>
                    <a:cubicBezTo>
                      <a:pt x="21" y="104"/>
                      <a:pt x="22" y="104"/>
                      <a:pt x="23" y="104"/>
                    </a:cubicBezTo>
                    <a:cubicBezTo>
                      <a:pt x="21" y="103"/>
                      <a:pt x="21" y="103"/>
                      <a:pt x="21" y="103"/>
                    </a:cubicBezTo>
                    <a:cubicBezTo>
                      <a:pt x="17" y="102"/>
                      <a:pt x="22" y="100"/>
                      <a:pt x="20" y="99"/>
                    </a:cubicBezTo>
                    <a:cubicBezTo>
                      <a:pt x="21" y="99"/>
                      <a:pt x="21" y="99"/>
                      <a:pt x="21" y="99"/>
                    </a:cubicBezTo>
                    <a:cubicBezTo>
                      <a:pt x="19" y="97"/>
                      <a:pt x="19" y="94"/>
                      <a:pt x="19" y="91"/>
                    </a:cubicBezTo>
                    <a:cubicBezTo>
                      <a:pt x="19" y="91"/>
                      <a:pt x="20" y="91"/>
                      <a:pt x="21" y="91"/>
                    </a:cubicBezTo>
                    <a:cubicBezTo>
                      <a:pt x="19" y="91"/>
                      <a:pt x="19" y="90"/>
                      <a:pt x="19" y="89"/>
                    </a:cubicBezTo>
                    <a:cubicBezTo>
                      <a:pt x="21" y="89"/>
                      <a:pt x="17" y="88"/>
                      <a:pt x="18" y="87"/>
                    </a:cubicBezTo>
                    <a:cubicBezTo>
                      <a:pt x="19" y="87"/>
                      <a:pt x="19" y="87"/>
                      <a:pt x="19" y="87"/>
                    </a:cubicBezTo>
                    <a:cubicBezTo>
                      <a:pt x="17" y="86"/>
                      <a:pt x="20" y="86"/>
                      <a:pt x="18" y="86"/>
                    </a:cubicBezTo>
                    <a:cubicBezTo>
                      <a:pt x="19" y="85"/>
                      <a:pt x="19" y="85"/>
                      <a:pt x="19" y="85"/>
                    </a:cubicBezTo>
                    <a:cubicBezTo>
                      <a:pt x="17" y="85"/>
                      <a:pt x="21" y="85"/>
                      <a:pt x="19" y="84"/>
                    </a:cubicBezTo>
                    <a:cubicBezTo>
                      <a:pt x="19" y="84"/>
                      <a:pt x="19" y="84"/>
                      <a:pt x="19" y="84"/>
                    </a:cubicBezTo>
                    <a:cubicBezTo>
                      <a:pt x="18" y="83"/>
                      <a:pt x="20" y="83"/>
                      <a:pt x="19" y="83"/>
                    </a:cubicBezTo>
                    <a:cubicBezTo>
                      <a:pt x="20" y="83"/>
                      <a:pt x="20" y="83"/>
                      <a:pt x="20" y="83"/>
                    </a:cubicBezTo>
                    <a:cubicBezTo>
                      <a:pt x="19" y="82"/>
                      <a:pt x="21" y="81"/>
                      <a:pt x="19" y="81"/>
                    </a:cubicBezTo>
                    <a:cubicBezTo>
                      <a:pt x="20" y="81"/>
                      <a:pt x="19" y="82"/>
                      <a:pt x="22" y="82"/>
                    </a:cubicBezTo>
                    <a:cubicBezTo>
                      <a:pt x="20" y="78"/>
                      <a:pt x="21" y="75"/>
                      <a:pt x="22" y="71"/>
                    </a:cubicBezTo>
                    <a:cubicBezTo>
                      <a:pt x="22" y="71"/>
                      <a:pt x="23" y="71"/>
                      <a:pt x="23" y="71"/>
                    </a:cubicBezTo>
                    <a:cubicBezTo>
                      <a:pt x="23" y="71"/>
                      <a:pt x="23" y="70"/>
                      <a:pt x="22" y="69"/>
                    </a:cubicBezTo>
                    <a:cubicBezTo>
                      <a:pt x="22" y="69"/>
                      <a:pt x="23" y="69"/>
                      <a:pt x="24" y="69"/>
                    </a:cubicBezTo>
                    <a:cubicBezTo>
                      <a:pt x="24" y="69"/>
                      <a:pt x="22" y="68"/>
                      <a:pt x="23" y="67"/>
                    </a:cubicBezTo>
                    <a:cubicBezTo>
                      <a:pt x="24" y="68"/>
                      <a:pt x="24" y="68"/>
                      <a:pt x="24" y="68"/>
                    </a:cubicBezTo>
                    <a:cubicBezTo>
                      <a:pt x="23" y="67"/>
                      <a:pt x="23" y="66"/>
                      <a:pt x="23" y="66"/>
                    </a:cubicBezTo>
                    <a:cubicBezTo>
                      <a:pt x="23" y="66"/>
                      <a:pt x="24" y="66"/>
                      <a:pt x="24" y="66"/>
                    </a:cubicBezTo>
                    <a:cubicBezTo>
                      <a:pt x="23" y="65"/>
                      <a:pt x="25" y="65"/>
                      <a:pt x="24" y="64"/>
                    </a:cubicBezTo>
                    <a:cubicBezTo>
                      <a:pt x="25" y="65"/>
                      <a:pt x="25" y="65"/>
                      <a:pt x="25" y="65"/>
                    </a:cubicBezTo>
                    <a:cubicBezTo>
                      <a:pt x="27" y="64"/>
                      <a:pt x="23" y="64"/>
                      <a:pt x="24" y="63"/>
                    </a:cubicBezTo>
                    <a:cubicBezTo>
                      <a:pt x="25" y="63"/>
                      <a:pt x="25" y="63"/>
                      <a:pt x="25" y="63"/>
                    </a:cubicBezTo>
                    <a:cubicBezTo>
                      <a:pt x="23" y="62"/>
                      <a:pt x="24" y="61"/>
                      <a:pt x="24" y="60"/>
                    </a:cubicBezTo>
                    <a:cubicBezTo>
                      <a:pt x="24" y="60"/>
                      <a:pt x="24" y="60"/>
                      <a:pt x="24" y="60"/>
                    </a:cubicBezTo>
                    <a:cubicBezTo>
                      <a:pt x="24" y="59"/>
                      <a:pt x="25" y="58"/>
                      <a:pt x="24" y="57"/>
                    </a:cubicBezTo>
                    <a:cubicBezTo>
                      <a:pt x="25" y="57"/>
                      <a:pt x="27" y="58"/>
                      <a:pt x="27" y="57"/>
                    </a:cubicBezTo>
                    <a:cubicBezTo>
                      <a:pt x="25" y="56"/>
                      <a:pt x="26" y="55"/>
                      <a:pt x="24" y="55"/>
                    </a:cubicBezTo>
                    <a:cubicBezTo>
                      <a:pt x="24" y="54"/>
                      <a:pt x="26" y="53"/>
                      <a:pt x="25" y="52"/>
                    </a:cubicBezTo>
                    <a:cubicBezTo>
                      <a:pt x="26" y="53"/>
                      <a:pt x="28" y="53"/>
                      <a:pt x="28" y="53"/>
                    </a:cubicBezTo>
                    <a:cubicBezTo>
                      <a:pt x="29" y="53"/>
                      <a:pt x="29" y="53"/>
                      <a:pt x="29" y="53"/>
                    </a:cubicBezTo>
                    <a:cubicBezTo>
                      <a:pt x="30" y="54"/>
                      <a:pt x="29" y="54"/>
                      <a:pt x="30" y="54"/>
                    </a:cubicBezTo>
                    <a:cubicBezTo>
                      <a:pt x="30" y="53"/>
                      <a:pt x="29" y="52"/>
                      <a:pt x="30" y="52"/>
                    </a:cubicBezTo>
                    <a:cubicBezTo>
                      <a:pt x="29" y="51"/>
                      <a:pt x="26" y="50"/>
                      <a:pt x="26" y="49"/>
                    </a:cubicBezTo>
                    <a:cubicBezTo>
                      <a:pt x="27" y="49"/>
                      <a:pt x="29" y="49"/>
                      <a:pt x="29" y="50"/>
                    </a:cubicBezTo>
                    <a:cubicBezTo>
                      <a:pt x="26" y="47"/>
                      <a:pt x="26" y="47"/>
                      <a:pt x="26" y="47"/>
                    </a:cubicBezTo>
                    <a:cubicBezTo>
                      <a:pt x="26" y="46"/>
                      <a:pt x="27" y="47"/>
                      <a:pt x="27" y="47"/>
                    </a:cubicBezTo>
                    <a:cubicBezTo>
                      <a:pt x="26" y="46"/>
                      <a:pt x="26" y="46"/>
                      <a:pt x="26" y="46"/>
                    </a:cubicBezTo>
                    <a:cubicBezTo>
                      <a:pt x="26" y="46"/>
                      <a:pt x="26" y="44"/>
                      <a:pt x="28" y="45"/>
                    </a:cubicBezTo>
                    <a:cubicBezTo>
                      <a:pt x="29" y="45"/>
                      <a:pt x="28" y="45"/>
                      <a:pt x="29" y="45"/>
                    </a:cubicBezTo>
                    <a:cubicBezTo>
                      <a:pt x="29" y="45"/>
                      <a:pt x="28" y="44"/>
                      <a:pt x="29" y="44"/>
                    </a:cubicBezTo>
                    <a:cubicBezTo>
                      <a:pt x="29" y="44"/>
                      <a:pt x="29" y="44"/>
                      <a:pt x="29" y="44"/>
                    </a:cubicBezTo>
                    <a:cubicBezTo>
                      <a:pt x="29" y="44"/>
                      <a:pt x="28" y="42"/>
                      <a:pt x="27" y="42"/>
                    </a:cubicBezTo>
                    <a:cubicBezTo>
                      <a:pt x="27" y="43"/>
                      <a:pt x="28" y="43"/>
                      <a:pt x="28" y="43"/>
                    </a:cubicBezTo>
                    <a:cubicBezTo>
                      <a:pt x="27" y="42"/>
                      <a:pt x="27" y="41"/>
                      <a:pt x="27" y="41"/>
                    </a:cubicBezTo>
                    <a:cubicBezTo>
                      <a:pt x="27" y="41"/>
                      <a:pt x="28" y="41"/>
                      <a:pt x="28" y="41"/>
                    </a:cubicBezTo>
                    <a:cubicBezTo>
                      <a:pt x="27" y="40"/>
                      <a:pt x="27" y="39"/>
                      <a:pt x="26" y="38"/>
                    </a:cubicBezTo>
                    <a:cubicBezTo>
                      <a:pt x="25" y="37"/>
                      <a:pt x="28" y="39"/>
                      <a:pt x="27" y="39"/>
                    </a:cubicBezTo>
                    <a:cubicBezTo>
                      <a:pt x="29" y="38"/>
                      <a:pt x="27" y="35"/>
                      <a:pt x="29" y="35"/>
                    </a:cubicBezTo>
                    <a:cubicBezTo>
                      <a:pt x="29" y="35"/>
                      <a:pt x="28" y="35"/>
                      <a:pt x="28" y="35"/>
                    </a:cubicBezTo>
                    <a:cubicBezTo>
                      <a:pt x="28" y="34"/>
                      <a:pt x="30" y="35"/>
                      <a:pt x="29" y="34"/>
                    </a:cubicBezTo>
                    <a:cubicBezTo>
                      <a:pt x="30" y="35"/>
                      <a:pt x="29" y="34"/>
                      <a:pt x="29" y="33"/>
                    </a:cubicBezTo>
                    <a:cubicBezTo>
                      <a:pt x="29" y="33"/>
                      <a:pt x="30" y="33"/>
                      <a:pt x="30" y="34"/>
                    </a:cubicBezTo>
                    <a:cubicBezTo>
                      <a:pt x="29" y="33"/>
                      <a:pt x="29" y="30"/>
                      <a:pt x="31" y="29"/>
                    </a:cubicBezTo>
                    <a:cubicBezTo>
                      <a:pt x="31" y="29"/>
                      <a:pt x="30" y="28"/>
                      <a:pt x="30" y="27"/>
                    </a:cubicBezTo>
                    <a:cubicBezTo>
                      <a:pt x="31" y="28"/>
                      <a:pt x="31" y="28"/>
                      <a:pt x="31" y="28"/>
                    </a:cubicBezTo>
                    <a:cubicBezTo>
                      <a:pt x="32" y="28"/>
                      <a:pt x="32" y="27"/>
                      <a:pt x="33" y="28"/>
                    </a:cubicBezTo>
                    <a:cubicBezTo>
                      <a:pt x="32" y="26"/>
                      <a:pt x="32" y="31"/>
                      <a:pt x="32" y="29"/>
                    </a:cubicBezTo>
                    <a:cubicBezTo>
                      <a:pt x="33" y="30"/>
                      <a:pt x="31" y="27"/>
                      <a:pt x="32" y="28"/>
                    </a:cubicBezTo>
                    <a:cubicBezTo>
                      <a:pt x="32" y="28"/>
                      <a:pt x="31" y="26"/>
                      <a:pt x="33" y="26"/>
                    </a:cubicBezTo>
                    <a:cubicBezTo>
                      <a:pt x="33" y="26"/>
                      <a:pt x="34" y="28"/>
                      <a:pt x="34" y="27"/>
                    </a:cubicBezTo>
                    <a:cubicBezTo>
                      <a:pt x="35" y="26"/>
                      <a:pt x="34" y="27"/>
                      <a:pt x="34" y="26"/>
                    </a:cubicBezTo>
                    <a:cubicBezTo>
                      <a:pt x="34" y="25"/>
                      <a:pt x="34" y="25"/>
                      <a:pt x="34" y="25"/>
                    </a:cubicBezTo>
                    <a:cubicBezTo>
                      <a:pt x="33" y="24"/>
                      <a:pt x="34" y="25"/>
                      <a:pt x="33" y="24"/>
                    </a:cubicBezTo>
                    <a:cubicBezTo>
                      <a:pt x="34" y="25"/>
                      <a:pt x="33" y="22"/>
                      <a:pt x="35" y="24"/>
                    </a:cubicBezTo>
                    <a:cubicBezTo>
                      <a:pt x="36" y="25"/>
                      <a:pt x="36" y="25"/>
                      <a:pt x="36" y="25"/>
                    </a:cubicBezTo>
                    <a:cubicBezTo>
                      <a:pt x="36" y="25"/>
                      <a:pt x="35" y="23"/>
                      <a:pt x="35" y="23"/>
                    </a:cubicBezTo>
                    <a:cubicBezTo>
                      <a:pt x="36" y="23"/>
                      <a:pt x="36" y="23"/>
                      <a:pt x="36" y="23"/>
                    </a:cubicBezTo>
                    <a:cubicBezTo>
                      <a:pt x="33" y="21"/>
                      <a:pt x="36" y="22"/>
                      <a:pt x="35" y="21"/>
                    </a:cubicBezTo>
                    <a:cubicBezTo>
                      <a:pt x="36" y="21"/>
                      <a:pt x="37" y="19"/>
                      <a:pt x="38" y="20"/>
                    </a:cubicBezTo>
                    <a:cubicBezTo>
                      <a:pt x="38" y="19"/>
                      <a:pt x="38" y="18"/>
                      <a:pt x="39" y="17"/>
                    </a:cubicBezTo>
                    <a:cubicBezTo>
                      <a:pt x="39" y="18"/>
                      <a:pt x="39" y="18"/>
                      <a:pt x="39" y="18"/>
                    </a:cubicBezTo>
                    <a:cubicBezTo>
                      <a:pt x="40" y="19"/>
                      <a:pt x="40" y="18"/>
                      <a:pt x="40" y="17"/>
                    </a:cubicBezTo>
                    <a:cubicBezTo>
                      <a:pt x="40" y="18"/>
                      <a:pt x="41" y="18"/>
                      <a:pt x="42" y="18"/>
                    </a:cubicBezTo>
                    <a:cubicBezTo>
                      <a:pt x="42" y="17"/>
                      <a:pt x="41" y="16"/>
                      <a:pt x="41" y="15"/>
                    </a:cubicBezTo>
                    <a:cubicBezTo>
                      <a:pt x="43" y="17"/>
                      <a:pt x="41" y="13"/>
                      <a:pt x="43" y="14"/>
                    </a:cubicBezTo>
                    <a:cubicBezTo>
                      <a:pt x="43" y="15"/>
                      <a:pt x="43" y="16"/>
                      <a:pt x="44" y="16"/>
                    </a:cubicBezTo>
                    <a:cubicBezTo>
                      <a:pt x="46" y="18"/>
                      <a:pt x="44" y="14"/>
                      <a:pt x="46" y="14"/>
                    </a:cubicBezTo>
                    <a:cubicBezTo>
                      <a:pt x="44" y="13"/>
                      <a:pt x="44" y="13"/>
                      <a:pt x="44" y="13"/>
                    </a:cubicBezTo>
                    <a:cubicBezTo>
                      <a:pt x="45" y="13"/>
                      <a:pt x="45" y="11"/>
                      <a:pt x="46" y="13"/>
                    </a:cubicBezTo>
                    <a:cubicBezTo>
                      <a:pt x="46" y="12"/>
                      <a:pt x="47" y="12"/>
                      <a:pt x="46" y="11"/>
                    </a:cubicBezTo>
                    <a:cubicBezTo>
                      <a:pt x="48" y="11"/>
                      <a:pt x="50" y="7"/>
                      <a:pt x="52" y="11"/>
                    </a:cubicBezTo>
                    <a:cubicBezTo>
                      <a:pt x="52" y="10"/>
                      <a:pt x="53" y="11"/>
                      <a:pt x="52" y="10"/>
                    </a:cubicBezTo>
                    <a:cubicBezTo>
                      <a:pt x="52" y="9"/>
                      <a:pt x="52" y="11"/>
                      <a:pt x="52" y="10"/>
                    </a:cubicBezTo>
                    <a:cubicBezTo>
                      <a:pt x="52" y="10"/>
                      <a:pt x="52" y="9"/>
                      <a:pt x="52" y="9"/>
                    </a:cubicBezTo>
                    <a:cubicBezTo>
                      <a:pt x="52" y="9"/>
                      <a:pt x="53" y="9"/>
                      <a:pt x="53" y="11"/>
                    </a:cubicBezTo>
                    <a:cubicBezTo>
                      <a:pt x="55" y="12"/>
                      <a:pt x="53" y="7"/>
                      <a:pt x="55" y="7"/>
                    </a:cubicBezTo>
                    <a:cubicBezTo>
                      <a:pt x="55" y="8"/>
                      <a:pt x="55" y="9"/>
                      <a:pt x="56" y="8"/>
                    </a:cubicBezTo>
                    <a:cubicBezTo>
                      <a:pt x="56" y="7"/>
                      <a:pt x="56" y="7"/>
                      <a:pt x="56" y="7"/>
                    </a:cubicBezTo>
                    <a:cubicBezTo>
                      <a:pt x="57" y="7"/>
                      <a:pt x="57" y="8"/>
                      <a:pt x="57" y="10"/>
                    </a:cubicBezTo>
                    <a:cubicBezTo>
                      <a:pt x="58" y="9"/>
                      <a:pt x="58" y="9"/>
                      <a:pt x="59" y="8"/>
                    </a:cubicBezTo>
                    <a:cubicBezTo>
                      <a:pt x="59" y="10"/>
                      <a:pt x="59" y="10"/>
                      <a:pt x="59" y="10"/>
                    </a:cubicBezTo>
                    <a:cubicBezTo>
                      <a:pt x="59" y="9"/>
                      <a:pt x="60" y="9"/>
                      <a:pt x="60" y="9"/>
                    </a:cubicBezTo>
                    <a:cubicBezTo>
                      <a:pt x="60" y="9"/>
                      <a:pt x="60" y="9"/>
                      <a:pt x="60" y="9"/>
                    </a:cubicBezTo>
                    <a:cubicBezTo>
                      <a:pt x="60" y="10"/>
                      <a:pt x="60" y="9"/>
                      <a:pt x="61" y="9"/>
                    </a:cubicBezTo>
                    <a:cubicBezTo>
                      <a:pt x="61" y="8"/>
                      <a:pt x="60" y="8"/>
                      <a:pt x="59" y="8"/>
                    </a:cubicBezTo>
                    <a:cubicBezTo>
                      <a:pt x="60" y="7"/>
                      <a:pt x="60" y="7"/>
                      <a:pt x="60" y="6"/>
                    </a:cubicBezTo>
                    <a:cubicBezTo>
                      <a:pt x="60" y="8"/>
                      <a:pt x="61" y="7"/>
                      <a:pt x="62" y="7"/>
                    </a:cubicBezTo>
                    <a:cubicBezTo>
                      <a:pt x="62" y="8"/>
                      <a:pt x="62" y="6"/>
                      <a:pt x="62" y="6"/>
                    </a:cubicBezTo>
                    <a:cubicBezTo>
                      <a:pt x="62" y="7"/>
                      <a:pt x="63" y="6"/>
                      <a:pt x="63" y="7"/>
                    </a:cubicBezTo>
                    <a:cubicBezTo>
                      <a:pt x="63" y="8"/>
                      <a:pt x="62" y="7"/>
                      <a:pt x="62" y="7"/>
                    </a:cubicBezTo>
                    <a:cubicBezTo>
                      <a:pt x="63" y="8"/>
                      <a:pt x="63" y="9"/>
                      <a:pt x="63" y="8"/>
                    </a:cubicBezTo>
                    <a:cubicBezTo>
                      <a:pt x="64" y="7"/>
                      <a:pt x="63" y="5"/>
                      <a:pt x="64" y="6"/>
                    </a:cubicBezTo>
                    <a:cubicBezTo>
                      <a:pt x="64" y="8"/>
                      <a:pt x="64" y="8"/>
                      <a:pt x="64" y="8"/>
                    </a:cubicBezTo>
                    <a:cubicBezTo>
                      <a:pt x="64" y="8"/>
                      <a:pt x="64" y="8"/>
                      <a:pt x="64" y="8"/>
                    </a:cubicBezTo>
                    <a:cubicBezTo>
                      <a:pt x="64" y="7"/>
                      <a:pt x="64" y="7"/>
                      <a:pt x="64" y="7"/>
                    </a:cubicBezTo>
                    <a:cubicBezTo>
                      <a:pt x="65" y="8"/>
                      <a:pt x="65" y="8"/>
                      <a:pt x="65" y="8"/>
                    </a:cubicBezTo>
                    <a:cubicBezTo>
                      <a:pt x="65" y="6"/>
                      <a:pt x="66" y="7"/>
                      <a:pt x="66" y="6"/>
                    </a:cubicBezTo>
                    <a:cubicBezTo>
                      <a:pt x="67" y="6"/>
                      <a:pt x="67" y="7"/>
                      <a:pt x="67" y="7"/>
                    </a:cubicBezTo>
                    <a:cubicBezTo>
                      <a:pt x="67" y="7"/>
                      <a:pt x="67" y="7"/>
                      <a:pt x="67" y="7"/>
                    </a:cubicBezTo>
                    <a:cubicBezTo>
                      <a:pt x="68" y="7"/>
                      <a:pt x="68" y="7"/>
                      <a:pt x="68" y="7"/>
                    </a:cubicBezTo>
                    <a:cubicBezTo>
                      <a:pt x="68" y="7"/>
                      <a:pt x="68" y="7"/>
                      <a:pt x="68" y="7"/>
                    </a:cubicBezTo>
                    <a:cubicBezTo>
                      <a:pt x="68" y="7"/>
                      <a:pt x="68" y="7"/>
                      <a:pt x="68" y="7"/>
                    </a:cubicBezTo>
                    <a:cubicBezTo>
                      <a:pt x="68" y="7"/>
                      <a:pt x="68" y="7"/>
                      <a:pt x="68" y="7"/>
                    </a:cubicBezTo>
                    <a:cubicBezTo>
                      <a:pt x="68" y="7"/>
                      <a:pt x="68" y="7"/>
                      <a:pt x="68" y="7"/>
                    </a:cubicBezTo>
                    <a:cubicBezTo>
                      <a:pt x="79" y="23"/>
                      <a:pt x="71" y="12"/>
                      <a:pt x="73" y="15"/>
                    </a:cubicBezTo>
                    <a:cubicBezTo>
                      <a:pt x="73" y="15"/>
                      <a:pt x="73" y="15"/>
                      <a:pt x="73" y="15"/>
                    </a:cubicBezTo>
                    <a:cubicBezTo>
                      <a:pt x="73" y="15"/>
                      <a:pt x="73" y="15"/>
                      <a:pt x="73" y="15"/>
                    </a:cubicBezTo>
                    <a:cubicBezTo>
                      <a:pt x="73" y="15"/>
                      <a:pt x="73" y="15"/>
                      <a:pt x="73" y="15"/>
                    </a:cubicBezTo>
                    <a:cubicBezTo>
                      <a:pt x="73" y="15"/>
                      <a:pt x="73" y="15"/>
                      <a:pt x="73" y="15"/>
                    </a:cubicBezTo>
                    <a:cubicBezTo>
                      <a:pt x="73" y="15"/>
                      <a:pt x="73" y="15"/>
                      <a:pt x="73" y="15"/>
                    </a:cubicBezTo>
                    <a:cubicBezTo>
                      <a:pt x="73" y="15"/>
                      <a:pt x="73" y="15"/>
                      <a:pt x="73" y="15"/>
                    </a:cubicBezTo>
                    <a:cubicBezTo>
                      <a:pt x="74" y="17"/>
                      <a:pt x="74" y="17"/>
                      <a:pt x="74" y="17"/>
                    </a:cubicBezTo>
                    <a:cubicBezTo>
                      <a:pt x="74" y="17"/>
                      <a:pt x="74" y="17"/>
                      <a:pt x="74" y="17"/>
                    </a:cubicBezTo>
                    <a:cubicBezTo>
                      <a:pt x="73" y="17"/>
                      <a:pt x="73" y="18"/>
                      <a:pt x="74" y="19"/>
                    </a:cubicBezTo>
                    <a:cubicBezTo>
                      <a:pt x="72" y="19"/>
                      <a:pt x="69" y="17"/>
                      <a:pt x="70" y="19"/>
                    </a:cubicBezTo>
                    <a:cubicBezTo>
                      <a:pt x="69" y="19"/>
                      <a:pt x="71" y="21"/>
                      <a:pt x="72" y="22"/>
                    </a:cubicBezTo>
                    <a:cubicBezTo>
                      <a:pt x="70" y="22"/>
                      <a:pt x="70" y="25"/>
                      <a:pt x="68" y="24"/>
                    </a:cubicBezTo>
                    <a:cubicBezTo>
                      <a:pt x="68" y="25"/>
                      <a:pt x="68" y="25"/>
                      <a:pt x="68" y="26"/>
                    </a:cubicBezTo>
                    <a:cubicBezTo>
                      <a:pt x="66" y="26"/>
                      <a:pt x="65" y="30"/>
                      <a:pt x="62" y="28"/>
                    </a:cubicBezTo>
                    <a:cubicBezTo>
                      <a:pt x="62" y="27"/>
                      <a:pt x="62" y="27"/>
                      <a:pt x="61" y="26"/>
                    </a:cubicBezTo>
                    <a:cubicBezTo>
                      <a:pt x="61" y="27"/>
                      <a:pt x="60" y="25"/>
                      <a:pt x="61" y="27"/>
                    </a:cubicBezTo>
                    <a:cubicBezTo>
                      <a:pt x="61" y="28"/>
                      <a:pt x="62" y="29"/>
                      <a:pt x="62" y="29"/>
                    </a:cubicBezTo>
                    <a:cubicBezTo>
                      <a:pt x="62" y="30"/>
                      <a:pt x="60" y="31"/>
                      <a:pt x="59" y="30"/>
                    </a:cubicBezTo>
                    <a:cubicBezTo>
                      <a:pt x="59" y="30"/>
                      <a:pt x="59" y="31"/>
                      <a:pt x="59" y="31"/>
                    </a:cubicBezTo>
                    <a:cubicBezTo>
                      <a:pt x="59" y="29"/>
                      <a:pt x="58" y="29"/>
                      <a:pt x="57" y="30"/>
                    </a:cubicBezTo>
                    <a:cubicBezTo>
                      <a:pt x="58" y="31"/>
                      <a:pt x="58" y="31"/>
                      <a:pt x="58" y="31"/>
                    </a:cubicBezTo>
                    <a:cubicBezTo>
                      <a:pt x="57" y="30"/>
                      <a:pt x="57" y="30"/>
                      <a:pt x="57" y="30"/>
                    </a:cubicBezTo>
                    <a:cubicBezTo>
                      <a:pt x="57" y="31"/>
                      <a:pt x="57" y="33"/>
                      <a:pt x="57" y="32"/>
                    </a:cubicBezTo>
                    <a:cubicBezTo>
                      <a:pt x="56" y="31"/>
                      <a:pt x="56" y="31"/>
                      <a:pt x="56" y="31"/>
                    </a:cubicBezTo>
                    <a:cubicBezTo>
                      <a:pt x="56" y="32"/>
                      <a:pt x="55" y="34"/>
                      <a:pt x="54" y="33"/>
                    </a:cubicBezTo>
                    <a:cubicBezTo>
                      <a:pt x="53" y="31"/>
                      <a:pt x="53" y="31"/>
                      <a:pt x="53" y="31"/>
                    </a:cubicBezTo>
                    <a:cubicBezTo>
                      <a:pt x="53" y="31"/>
                      <a:pt x="53" y="33"/>
                      <a:pt x="54" y="33"/>
                    </a:cubicBezTo>
                    <a:cubicBezTo>
                      <a:pt x="52" y="32"/>
                      <a:pt x="51" y="32"/>
                      <a:pt x="51" y="31"/>
                    </a:cubicBezTo>
                    <a:cubicBezTo>
                      <a:pt x="50" y="35"/>
                      <a:pt x="47" y="35"/>
                      <a:pt x="44" y="36"/>
                    </a:cubicBezTo>
                    <a:cubicBezTo>
                      <a:pt x="44" y="35"/>
                      <a:pt x="44" y="35"/>
                      <a:pt x="44" y="35"/>
                    </a:cubicBezTo>
                    <a:cubicBezTo>
                      <a:pt x="44" y="34"/>
                      <a:pt x="44" y="36"/>
                      <a:pt x="44" y="36"/>
                    </a:cubicBezTo>
                    <a:cubicBezTo>
                      <a:pt x="44" y="35"/>
                      <a:pt x="43" y="34"/>
                      <a:pt x="43" y="33"/>
                    </a:cubicBezTo>
                    <a:cubicBezTo>
                      <a:pt x="42" y="32"/>
                      <a:pt x="42" y="34"/>
                      <a:pt x="42" y="35"/>
                    </a:cubicBezTo>
                    <a:cubicBezTo>
                      <a:pt x="42" y="36"/>
                      <a:pt x="42" y="34"/>
                      <a:pt x="42" y="36"/>
                    </a:cubicBezTo>
                    <a:cubicBezTo>
                      <a:pt x="42" y="36"/>
                      <a:pt x="41" y="35"/>
                      <a:pt x="41" y="37"/>
                    </a:cubicBezTo>
                    <a:cubicBezTo>
                      <a:pt x="41" y="36"/>
                      <a:pt x="41" y="35"/>
                      <a:pt x="41" y="34"/>
                    </a:cubicBezTo>
                    <a:cubicBezTo>
                      <a:pt x="40" y="35"/>
                      <a:pt x="40" y="35"/>
                      <a:pt x="40" y="35"/>
                    </a:cubicBezTo>
                    <a:cubicBezTo>
                      <a:pt x="40" y="33"/>
                      <a:pt x="42" y="31"/>
                      <a:pt x="41" y="28"/>
                    </a:cubicBezTo>
                    <a:cubicBezTo>
                      <a:pt x="40" y="29"/>
                      <a:pt x="40" y="29"/>
                      <a:pt x="40" y="29"/>
                    </a:cubicBezTo>
                    <a:cubicBezTo>
                      <a:pt x="40" y="27"/>
                      <a:pt x="41" y="27"/>
                      <a:pt x="40" y="26"/>
                    </a:cubicBezTo>
                    <a:cubicBezTo>
                      <a:pt x="40" y="27"/>
                      <a:pt x="39" y="30"/>
                      <a:pt x="40" y="30"/>
                    </a:cubicBezTo>
                    <a:cubicBezTo>
                      <a:pt x="39" y="31"/>
                      <a:pt x="40" y="35"/>
                      <a:pt x="39" y="34"/>
                    </a:cubicBezTo>
                    <a:cubicBezTo>
                      <a:pt x="38" y="33"/>
                      <a:pt x="40" y="34"/>
                      <a:pt x="39" y="33"/>
                    </a:cubicBezTo>
                    <a:cubicBezTo>
                      <a:pt x="39" y="31"/>
                      <a:pt x="38" y="34"/>
                      <a:pt x="38" y="33"/>
                    </a:cubicBezTo>
                    <a:cubicBezTo>
                      <a:pt x="38" y="34"/>
                      <a:pt x="38" y="36"/>
                      <a:pt x="38" y="36"/>
                    </a:cubicBezTo>
                    <a:cubicBezTo>
                      <a:pt x="37" y="35"/>
                      <a:pt x="38" y="34"/>
                      <a:pt x="37" y="34"/>
                    </a:cubicBezTo>
                    <a:cubicBezTo>
                      <a:pt x="37" y="35"/>
                      <a:pt x="36" y="36"/>
                      <a:pt x="37" y="37"/>
                    </a:cubicBezTo>
                    <a:cubicBezTo>
                      <a:pt x="37" y="39"/>
                      <a:pt x="36" y="36"/>
                      <a:pt x="35" y="38"/>
                    </a:cubicBezTo>
                    <a:cubicBezTo>
                      <a:pt x="35" y="36"/>
                      <a:pt x="36" y="34"/>
                      <a:pt x="35" y="33"/>
                    </a:cubicBezTo>
                    <a:cubicBezTo>
                      <a:pt x="35" y="35"/>
                      <a:pt x="34" y="35"/>
                      <a:pt x="35" y="38"/>
                    </a:cubicBezTo>
                    <a:cubicBezTo>
                      <a:pt x="34" y="37"/>
                      <a:pt x="34" y="36"/>
                      <a:pt x="35" y="35"/>
                    </a:cubicBezTo>
                    <a:cubicBezTo>
                      <a:pt x="34" y="34"/>
                      <a:pt x="33" y="38"/>
                      <a:pt x="33" y="35"/>
                    </a:cubicBezTo>
                    <a:cubicBezTo>
                      <a:pt x="33" y="36"/>
                      <a:pt x="33" y="36"/>
                      <a:pt x="33" y="36"/>
                    </a:cubicBezTo>
                    <a:cubicBezTo>
                      <a:pt x="33" y="36"/>
                      <a:pt x="32" y="35"/>
                      <a:pt x="32" y="35"/>
                    </a:cubicBezTo>
                    <a:cubicBezTo>
                      <a:pt x="32" y="35"/>
                      <a:pt x="31" y="37"/>
                      <a:pt x="31" y="34"/>
                    </a:cubicBezTo>
                    <a:cubicBezTo>
                      <a:pt x="31" y="35"/>
                      <a:pt x="30" y="34"/>
                      <a:pt x="30" y="36"/>
                    </a:cubicBezTo>
                    <a:cubicBezTo>
                      <a:pt x="31" y="37"/>
                      <a:pt x="31" y="35"/>
                      <a:pt x="31" y="37"/>
                    </a:cubicBezTo>
                    <a:cubicBezTo>
                      <a:pt x="31" y="35"/>
                      <a:pt x="30" y="37"/>
                      <a:pt x="30" y="38"/>
                    </a:cubicBezTo>
                    <a:cubicBezTo>
                      <a:pt x="30" y="37"/>
                      <a:pt x="30" y="37"/>
                      <a:pt x="30" y="37"/>
                    </a:cubicBezTo>
                    <a:cubicBezTo>
                      <a:pt x="29" y="37"/>
                      <a:pt x="29" y="37"/>
                      <a:pt x="29" y="38"/>
                    </a:cubicBezTo>
                    <a:cubicBezTo>
                      <a:pt x="29" y="38"/>
                      <a:pt x="29" y="37"/>
                      <a:pt x="29" y="37"/>
                    </a:cubicBezTo>
                    <a:cubicBezTo>
                      <a:pt x="28" y="38"/>
                      <a:pt x="28" y="38"/>
                      <a:pt x="28" y="38"/>
                    </a:cubicBezTo>
                    <a:cubicBezTo>
                      <a:pt x="27" y="39"/>
                      <a:pt x="28" y="36"/>
                      <a:pt x="27" y="36"/>
                    </a:cubicBezTo>
                    <a:cubicBezTo>
                      <a:pt x="28" y="35"/>
                      <a:pt x="28" y="35"/>
                      <a:pt x="28" y="35"/>
                    </a:cubicBezTo>
                    <a:cubicBezTo>
                      <a:pt x="28" y="35"/>
                      <a:pt x="28" y="34"/>
                      <a:pt x="27" y="34"/>
                    </a:cubicBezTo>
                    <a:cubicBezTo>
                      <a:pt x="27" y="35"/>
                      <a:pt x="26" y="37"/>
                      <a:pt x="26" y="38"/>
                    </a:cubicBezTo>
                    <a:cubicBezTo>
                      <a:pt x="26" y="39"/>
                      <a:pt x="26" y="37"/>
                      <a:pt x="25" y="38"/>
                    </a:cubicBezTo>
                    <a:cubicBezTo>
                      <a:pt x="26" y="36"/>
                      <a:pt x="26" y="36"/>
                      <a:pt x="26" y="36"/>
                    </a:cubicBezTo>
                    <a:cubicBezTo>
                      <a:pt x="26" y="36"/>
                      <a:pt x="26" y="34"/>
                      <a:pt x="25" y="34"/>
                    </a:cubicBezTo>
                    <a:cubicBezTo>
                      <a:pt x="25" y="35"/>
                      <a:pt x="24" y="36"/>
                      <a:pt x="25" y="37"/>
                    </a:cubicBezTo>
                    <a:cubicBezTo>
                      <a:pt x="24" y="37"/>
                      <a:pt x="24" y="36"/>
                      <a:pt x="24" y="35"/>
                    </a:cubicBezTo>
                    <a:cubicBezTo>
                      <a:pt x="23" y="36"/>
                      <a:pt x="24" y="37"/>
                      <a:pt x="23" y="37"/>
                    </a:cubicBezTo>
                    <a:cubicBezTo>
                      <a:pt x="23" y="37"/>
                      <a:pt x="22" y="35"/>
                      <a:pt x="22" y="34"/>
                    </a:cubicBezTo>
                    <a:cubicBezTo>
                      <a:pt x="23" y="32"/>
                      <a:pt x="23" y="32"/>
                      <a:pt x="23" y="32"/>
                    </a:cubicBezTo>
                    <a:cubicBezTo>
                      <a:pt x="23" y="32"/>
                      <a:pt x="23" y="32"/>
                      <a:pt x="23" y="32"/>
                    </a:cubicBezTo>
                    <a:cubicBezTo>
                      <a:pt x="24" y="30"/>
                      <a:pt x="23" y="30"/>
                      <a:pt x="23" y="29"/>
                    </a:cubicBezTo>
                    <a:cubicBezTo>
                      <a:pt x="23" y="28"/>
                      <a:pt x="22" y="29"/>
                      <a:pt x="22" y="29"/>
                    </a:cubicBezTo>
                    <a:cubicBezTo>
                      <a:pt x="23" y="32"/>
                      <a:pt x="20" y="33"/>
                      <a:pt x="20" y="36"/>
                    </a:cubicBezTo>
                    <a:cubicBezTo>
                      <a:pt x="19" y="36"/>
                      <a:pt x="21" y="29"/>
                      <a:pt x="18" y="33"/>
                    </a:cubicBezTo>
                    <a:cubicBezTo>
                      <a:pt x="19" y="34"/>
                      <a:pt x="17" y="36"/>
                      <a:pt x="18" y="35"/>
                    </a:cubicBezTo>
                    <a:cubicBezTo>
                      <a:pt x="18" y="35"/>
                      <a:pt x="17" y="37"/>
                      <a:pt x="17" y="36"/>
                    </a:cubicBezTo>
                    <a:cubicBezTo>
                      <a:pt x="17" y="35"/>
                      <a:pt x="16" y="33"/>
                      <a:pt x="18" y="32"/>
                    </a:cubicBezTo>
                    <a:cubicBezTo>
                      <a:pt x="18" y="33"/>
                      <a:pt x="18" y="33"/>
                      <a:pt x="18" y="33"/>
                    </a:cubicBezTo>
                    <a:cubicBezTo>
                      <a:pt x="18" y="32"/>
                      <a:pt x="19" y="30"/>
                      <a:pt x="18" y="30"/>
                    </a:cubicBezTo>
                    <a:cubicBezTo>
                      <a:pt x="18" y="30"/>
                      <a:pt x="17" y="30"/>
                      <a:pt x="17" y="31"/>
                    </a:cubicBezTo>
                    <a:cubicBezTo>
                      <a:pt x="16" y="33"/>
                      <a:pt x="18" y="31"/>
                      <a:pt x="17" y="33"/>
                    </a:cubicBezTo>
                    <a:cubicBezTo>
                      <a:pt x="16" y="33"/>
                      <a:pt x="16" y="31"/>
                      <a:pt x="15" y="33"/>
                    </a:cubicBezTo>
                    <a:cubicBezTo>
                      <a:pt x="16" y="33"/>
                      <a:pt x="16" y="35"/>
                      <a:pt x="15" y="36"/>
                    </a:cubicBezTo>
                    <a:cubicBezTo>
                      <a:pt x="14" y="36"/>
                      <a:pt x="14" y="36"/>
                      <a:pt x="14" y="36"/>
                    </a:cubicBezTo>
                    <a:cubicBezTo>
                      <a:pt x="15" y="35"/>
                      <a:pt x="15" y="35"/>
                      <a:pt x="15" y="35"/>
                    </a:cubicBezTo>
                    <a:cubicBezTo>
                      <a:pt x="14" y="34"/>
                      <a:pt x="14" y="37"/>
                      <a:pt x="13" y="36"/>
                    </a:cubicBezTo>
                    <a:cubicBezTo>
                      <a:pt x="13" y="34"/>
                      <a:pt x="13" y="34"/>
                      <a:pt x="13" y="34"/>
                    </a:cubicBezTo>
                    <a:cubicBezTo>
                      <a:pt x="13" y="32"/>
                      <a:pt x="14" y="35"/>
                      <a:pt x="15" y="33"/>
                    </a:cubicBezTo>
                    <a:cubicBezTo>
                      <a:pt x="14" y="32"/>
                      <a:pt x="13" y="33"/>
                      <a:pt x="13" y="33"/>
                    </a:cubicBezTo>
                    <a:cubicBezTo>
                      <a:pt x="14" y="32"/>
                      <a:pt x="14" y="32"/>
                      <a:pt x="14" y="32"/>
                    </a:cubicBezTo>
                    <a:cubicBezTo>
                      <a:pt x="13" y="32"/>
                      <a:pt x="14" y="28"/>
                      <a:pt x="12" y="30"/>
                    </a:cubicBezTo>
                    <a:cubicBezTo>
                      <a:pt x="12" y="31"/>
                      <a:pt x="12" y="31"/>
                      <a:pt x="12" y="32"/>
                    </a:cubicBezTo>
                    <a:cubicBezTo>
                      <a:pt x="10" y="32"/>
                      <a:pt x="9" y="33"/>
                      <a:pt x="9" y="32"/>
                    </a:cubicBezTo>
                    <a:cubicBezTo>
                      <a:pt x="10" y="31"/>
                      <a:pt x="7" y="31"/>
                      <a:pt x="9" y="30"/>
                    </a:cubicBezTo>
                    <a:cubicBezTo>
                      <a:pt x="9" y="31"/>
                      <a:pt x="11" y="32"/>
                      <a:pt x="12" y="30"/>
                    </a:cubicBezTo>
                    <a:cubicBezTo>
                      <a:pt x="12" y="28"/>
                      <a:pt x="13" y="31"/>
                      <a:pt x="14" y="29"/>
                    </a:cubicBezTo>
                    <a:cubicBezTo>
                      <a:pt x="13" y="28"/>
                      <a:pt x="14" y="26"/>
                      <a:pt x="14" y="25"/>
                    </a:cubicBezTo>
                    <a:cubicBezTo>
                      <a:pt x="14" y="24"/>
                      <a:pt x="14" y="25"/>
                      <a:pt x="13" y="25"/>
                    </a:cubicBezTo>
                    <a:cubicBezTo>
                      <a:pt x="13" y="27"/>
                      <a:pt x="13" y="27"/>
                      <a:pt x="12" y="28"/>
                    </a:cubicBezTo>
                    <a:cubicBezTo>
                      <a:pt x="12" y="27"/>
                      <a:pt x="10" y="28"/>
                      <a:pt x="9" y="29"/>
                    </a:cubicBezTo>
                    <a:cubicBezTo>
                      <a:pt x="9" y="28"/>
                      <a:pt x="10" y="26"/>
                      <a:pt x="10" y="27"/>
                    </a:cubicBezTo>
                    <a:cubicBezTo>
                      <a:pt x="9" y="26"/>
                      <a:pt x="8" y="25"/>
                      <a:pt x="7" y="24"/>
                    </a:cubicBezTo>
                    <a:cubicBezTo>
                      <a:pt x="6" y="27"/>
                      <a:pt x="5" y="24"/>
                      <a:pt x="5" y="26"/>
                    </a:cubicBezTo>
                    <a:cubicBezTo>
                      <a:pt x="5" y="27"/>
                      <a:pt x="5" y="29"/>
                      <a:pt x="4" y="29"/>
                    </a:cubicBezTo>
                    <a:cubicBezTo>
                      <a:pt x="3" y="29"/>
                      <a:pt x="4" y="28"/>
                      <a:pt x="4" y="28"/>
                    </a:cubicBezTo>
                    <a:cubicBezTo>
                      <a:pt x="3" y="29"/>
                      <a:pt x="5" y="26"/>
                      <a:pt x="3" y="27"/>
                    </a:cubicBezTo>
                    <a:cubicBezTo>
                      <a:pt x="5" y="27"/>
                      <a:pt x="5" y="25"/>
                      <a:pt x="6" y="23"/>
                    </a:cubicBezTo>
                    <a:cubicBezTo>
                      <a:pt x="5" y="24"/>
                      <a:pt x="7" y="22"/>
                      <a:pt x="7" y="22"/>
                    </a:cubicBezTo>
                    <a:cubicBezTo>
                      <a:pt x="5" y="22"/>
                      <a:pt x="4" y="22"/>
                      <a:pt x="3" y="21"/>
                    </a:cubicBezTo>
                    <a:cubicBezTo>
                      <a:pt x="3" y="19"/>
                      <a:pt x="1" y="18"/>
                      <a:pt x="0" y="17"/>
                    </a:cubicBezTo>
                    <a:cubicBezTo>
                      <a:pt x="1" y="16"/>
                      <a:pt x="3" y="16"/>
                      <a:pt x="3" y="15"/>
                    </a:cubicBezTo>
                    <a:cubicBezTo>
                      <a:pt x="3" y="14"/>
                      <a:pt x="1" y="16"/>
                      <a:pt x="1" y="15"/>
                    </a:cubicBezTo>
                    <a:cubicBezTo>
                      <a:pt x="2" y="15"/>
                      <a:pt x="2" y="15"/>
                      <a:pt x="2" y="15"/>
                    </a:cubicBezTo>
                    <a:cubicBezTo>
                      <a:pt x="1" y="15"/>
                      <a:pt x="3" y="13"/>
                      <a:pt x="0" y="13"/>
                    </a:cubicBezTo>
                    <a:cubicBezTo>
                      <a:pt x="2" y="13"/>
                      <a:pt x="2" y="13"/>
                      <a:pt x="2" y="13"/>
                    </a:cubicBezTo>
                    <a:cubicBezTo>
                      <a:pt x="3" y="12"/>
                      <a:pt x="2" y="12"/>
                      <a:pt x="2" y="12"/>
                    </a:cubicBezTo>
                    <a:cubicBezTo>
                      <a:pt x="2" y="12"/>
                      <a:pt x="3" y="12"/>
                      <a:pt x="4" y="12"/>
                    </a:cubicBezTo>
                    <a:cubicBezTo>
                      <a:pt x="5" y="11"/>
                      <a:pt x="3" y="11"/>
                      <a:pt x="3" y="10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1" y="9"/>
                      <a:pt x="2" y="9"/>
                      <a:pt x="2" y="8"/>
                    </a:cubicBezTo>
                    <a:cubicBezTo>
                      <a:pt x="3" y="8"/>
                      <a:pt x="3" y="8"/>
                      <a:pt x="3" y="8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4" y="8"/>
                      <a:pt x="5" y="7"/>
                      <a:pt x="4" y="7"/>
                    </a:cubicBezTo>
                    <a:cubicBezTo>
                      <a:pt x="7" y="9"/>
                      <a:pt x="7" y="9"/>
                      <a:pt x="7" y="9"/>
                    </a:cubicBezTo>
                    <a:cubicBezTo>
                      <a:pt x="6" y="9"/>
                      <a:pt x="5" y="8"/>
                      <a:pt x="4" y="8"/>
                    </a:cubicBezTo>
                    <a:cubicBezTo>
                      <a:pt x="3" y="8"/>
                      <a:pt x="3" y="9"/>
                      <a:pt x="4" y="9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6" y="9"/>
                      <a:pt x="5" y="9"/>
                      <a:pt x="6" y="10"/>
                    </a:cubicBezTo>
                    <a:cubicBezTo>
                      <a:pt x="6" y="9"/>
                      <a:pt x="7" y="9"/>
                      <a:pt x="6" y="9"/>
                    </a:cubicBezTo>
                    <a:cubicBezTo>
                      <a:pt x="7" y="10"/>
                      <a:pt x="7" y="10"/>
                      <a:pt x="7" y="10"/>
                    </a:cubicBezTo>
                    <a:cubicBezTo>
                      <a:pt x="7" y="10"/>
                      <a:pt x="6" y="10"/>
                      <a:pt x="6" y="10"/>
                    </a:cubicBezTo>
                    <a:cubicBezTo>
                      <a:pt x="7" y="10"/>
                      <a:pt x="8" y="11"/>
                      <a:pt x="8" y="11"/>
                    </a:cubicBezTo>
                    <a:cubicBezTo>
                      <a:pt x="6" y="12"/>
                      <a:pt x="9" y="12"/>
                      <a:pt x="8" y="13"/>
                    </a:cubicBezTo>
                    <a:cubicBezTo>
                      <a:pt x="7" y="13"/>
                      <a:pt x="5" y="13"/>
                      <a:pt x="5" y="12"/>
                    </a:cubicBezTo>
                    <a:cubicBezTo>
                      <a:pt x="4" y="13"/>
                      <a:pt x="5" y="13"/>
                      <a:pt x="4" y="14"/>
                    </a:cubicBezTo>
                    <a:cubicBezTo>
                      <a:pt x="5" y="14"/>
                      <a:pt x="7" y="13"/>
                      <a:pt x="8" y="13"/>
                    </a:cubicBezTo>
                    <a:cubicBezTo>
                      <a:pt x="7" y="14"/>
                      <a:pt x="7" y="14"/>
                      <a:pt x="7" y="14"/>
                    </a:cubicBezTo>
                    <a:cubicBezTo>
                      <a:pt x="8" y="14"/>
                      <a:pt x="9" y="13"/>
                      <a:pt x="9" y="14"/>
                    </a:cubicBezTo>
                    <a:cubicBezTo>
                      <a:pt x="9" y="15"/>
                      <a:pt x="10" y="16"/>
                      <a:pt x="10" y="16"/>
                    </a:cubicBezTo>
                    <a:cubicBezTo>
                      <a:pt x="10" y="17"/>
                      <a:pt x="10" y="17"/>
                      <a:pt x="10" y="17"/>
                    </a:cubicBezTo>
                    <a:cubicBezTo>
                      <a:pt x="12" y="16"/>
                      <a:pt x="11" y="18"/>
                      <a:pt x="13" y="17"/>
                    </a:cubicBezTo>
                    <a:cubicBezTo>
                      <a:pt x="13" y="18"/>
                      <a:pt x="15" y="17"/>
                      <a:pt x="15" y="19"/>
                    </a:cubicBezTo>
                    <a:cubicBezTo>
                      <a:pt x="17" y="19"/>
                      <a:pt x="19" y="19"/>
                      <a:pt x="21" y="20"/>
                    </a:cubicBezTo>
                    <a:cubicBezTo>
                      <a:pt x="20" y="21"/>
                      <a:pt x="20" y="21"/>
                      <a:pt x="20" y="21"/>
                    </a:cubicBezTo>
                    <a:cubicBezTo>
                      <a:pt x="21" y="20"/>
                      <a:pt x="20" y="22"/>
                      <a:pt x="21" y="22"/>
                    </a:cubicBezTo>
                    <a:cubicBezTo>
                      <a:pt x="21" y="21"/>
                      <a:pt x="22" y="21"/>
                      <a:pt x="22" y="20"/>
                    </a:cubicBezTo>
                    <a:cubicBezTo>
                      <a:pt x="23" y="21"/>
                      <a:pt x="24" y="20"/>
                      <a:pt x="25" y="19"/>
                    </a:cubicBezTo>
                    <a:cubicBezTo>
                      <a:pt x="25" y="20"/>
                      <a:pt x="25" y="20"/>
                      <a:pt x="25" y="20"/>
                    </a:cubicBezTo>
                    <a:cubicBezTo>
                      <a:pt x="26" y="18"/>
                      <a:pt x="27" y="20"/>
                      <a:pt x="28" y="20"/>
                    </a:cubicBezTo>
                    <a:cubicBezTo>
                      <a:pt x="28" y="21"/>
                      <a:pt x="29" y="22"/>
                      <a:pt x="29" y="22"/>
                    </a:cubicBezTo>
                    <a:cubicBezTo>
                      <a:pt x="30" y="20"/>
                      <a:pt x="30" y="20"/>
                      <a:pt x="31" y="19"/>
                    </a:cubicBezTo>
                    <a:cubicBezTo>
                      <a:pt x="32" y="19"/>
                      <a:pt x="33" y="19"/>
                      <a:pt x="33" y="20"/>
                    </a:cubicBezTo>
                    <a:cubicBezTo>
                      <a:pt x="36" y="18"/>
                      <a:pt x="38" y="19"/>
                      <a:pt x="41" y="17"/>
                    </a:cubicBezTo>
                    <a:cubicBezTo>
                      <a:pt x="41" y="19"/>
                      <a:pt x="41" y="19"/>
                      <a:pt x="41" y="19"/>
                    </a:cubicBezTo>
                    <a:cubicBezTo>
                      <a:pt x="43" y="15"/>
                      <a:pt x="46" y="18"/>
                      <a:pt x="48" y="16"/>
                    </a:cubicBezTo>
                    <a:cubicBezTo>
                      <a:pt x="48" y="18"/>
                      <a:pt x="48" y="18"/>
                      <a:pt x="48" y="18"/>
                    </a:cubicBezTo>
                    <a:cubicBezTo>
                      <a:pt x="49" y="19"/>
                      <a:pt x="50" y="17"/>
                      <a:pt x="49" y="15"/>
                    </a:cubicBezTo>
                    <a:cubicBezTo>
                      <a:pt x="50" y="16"/>
                      <a:pt x="50" y="14"/>
                      <a:pt x="51" y="16"/>
                    </a:cubicBezTo>
                    <a:cubicBezTo>
                      <a:pt x="52" y="16"/>
                      <a:pt x="52" y="14"/>
                      <a:pt x="52" y="14"/>
                    </a:cubicBezTo>
                    <a:cubicBezTo>
                      <a:pt x="53" y="14"/>
                      <a:pt x="54" y="14"/>
                      <a:pt x="54" y="13"/>
                    </a:cubicBezTo>
                    <a:cubicBezTo>
                      <a:pt x="54" y="13"/>
                      <a:pt x="54" y="13"/>
                      <a:pt x="54" y="13"/>
                    </a:cubicBezTo>
                    <a:cubicBezTo>
                      <a:pt x="54" y="14"/>
                      <a:pt x="55" y="15"/>
                      <a:pt x="55" y="15"/>
                    </a:cubicBezTo>
                    <a:cubicBezTo>
                      <a:pt x="55" y="14"/>
                      <a:pt x="57" y="15"/>
                      <a:pt x="55" y="12"/>
                    </a:cubicBezTo>
                    <a:cubicBezTo>
                      <a:pt x="56" y="13"/>
                      <a:pt x="56" y="10"/>
                      <a:pt x="58" y="12"/>
                    </a:cubicBezTo>
                    <a:cubicBezTo>
                      <a:pt x="57" y="11"/>
                      <a:pt x="57" y="11"/>
                      <a:pt x="57" y="10"/>
                    </a:cubicBezTo>
                    <a:cubicBezTo>
                      <a:pt x="57" y="11"/>
                      <a:pt x="58" y="10"/>
                      <a:pt x="58" y="11"/>
                    </a:cubicBezTo>
                    <a:cubicBezTo>
                      <a:pt x="59" y="11"/>
                      <a:pt x="58" y="11"/>
                      <a:pt x="59" y="11"/>
                    </a:cubicBezTo>
                    <a:cubicBezTo>
                      <a:pt x="59" y="11"/>
                      <a:pt x="59" y="11"/>
                      <a:pt x="59" y="11"/>
                    </a:cubicBezTo>
                    <a:cubicBezTo>
                      <a:pt x="61" y="12"/>
                      <a:pt x="61" y="12"/>
                      <a:pt x="61" y="12"/>
                    </a:cubicBezTo>
                    <a:cubicBezTo>
                      <a:pt x="61" y="12"/>
                      <a:pt x="61" y="12"/>
                      <a:pt x="61" y="12"/>
                    </a:cubicBezTo>
                    <a:cubicBezTo>
                      <a:pt x="61" y="12"/>
                      <a:pt x="61" y="12"/>
                      <a:pt x="61" y="12"/>
                    </a:cubicBezTo>
                    <a:cubicBezTo>
                      <a:pt x="61" y="12"/>
                      <a:pt x="61" y="12"/>
                      <a:pt x="61" y="12"/>
                    </a:cubicBezTo>
                    <a:cubicBezTo>
                      <a:pt x="61" y="12"/>
                      <a:pt x="61" y="12"/>
                      <a:pt x="61" y="12"/>
                    </a:cubicBezTo>
                    <a:cubicBezTo>
                      <a:pt x="61" y="12"/>
                      <a:pt x="61" y="12"/>
                      <a:pt x="61" y="12"/>
                    </a:cubicBezTo>
                    <a:cubicBezTo>
                      <a:pt x="61" y="12"/>
                      <a:pt x="61" y="12"/>
                      <a:pt x="61" y="12"/>
                    </a:cubicBezTo>
                    <a:cubicBezTo>
                      <a:pt x="61" y="12"/>
                      <a:pt x="61" y="12"/>
                      <a:pt x="61" y="12"/>
                    </a:cubicBezTo>
                    <a:cubicBezTo>
                      <a:pt x="63" y="17"/>
                      <a:pt x="56" y="0"/>
                      <a:pt x="66" y="24"/>
                    </a:cubicBezTo>
                    <a:cubicBezTo>
                      <a:pt x="66" y="24"/>
                      <a:pt x="66" y="24"/>
                      <a:pt x="66" y="24"/>
                    </a:cubicBezTo>
                    <a:cubicBezTo>
                      <a:pt x="66" y="24"/>
                      <a:pt x="66" y="24"/>
                      <a:pt x="66" y="24"/>
                    </a:cubicBezTo>
                    <a:cubicBezTo>
                      <a:pt x="65" y="24"/>
                      <a:pt x="65" y="24"/>
                      <a:pt x="65" y="24"/>
                    </a:cubicBezTo>
                    <a:cubicBezTo>
                      <a:pt x="65" y="23"/>
                      <a:pt x="64" y="23"/>
                      <a:pt x="63" y="23"/>
                    </a:cubicBezTo>
                    <a:cubicBezTo>
                      <a:pt x="61" y="24"/>
                      <a:pt x="59" y="25"/>
                      <a:pt x="57" y="25"/>
                    </a:cubicBezTo>
                    <a:cubicBezTo>
                      <a:pt x="57" y="25"/>
                      <a:pt x="57" y="25"/>
                      <a:pt x="57" y="25"/>
                    </a:cubicBezTo>
                    <a:cubicBezTo>
                      <a:pt x="57" y="27"/>
                      <a:pt x="54" y="24"/>
                      <a:pt x="55" y="27"/>
                    </a:cubicBezTo>
                    <a:cubicBezTo>
                      <a:pt x="55" y="26"/>
                      <a:pt x="55" y="27"/>
                      <a:pt x="54" y="26"/>
                    </a:cubicBezTo>
                    <a:cubicBezTo>
                      <a:pt x="55" y="27"/>
                      <a:pt x="52" y="26"/>
                      <a:pt x="52" y="28"/>
                    </a:cubicBezTo>
                    <a:cubicBezTo>
                      <a:pt x="52" y="27"/>
                      <a:pt x="52" y="27"/>
                      <a:pt x="52" y="27"/>
                    </a:cubicBezTo>
                    <a:cubicBezTo>
                      <a:pt x="51" y="27"/>
                      <a:pt x="51" y="29"/>
                      <a:pt x="50" y="29"/>
                    </a:cubicBezTo>
                    <a:cubicBezTo>
                      <a:pt x="50" y="29"/>
                      <a:pt x="50" y="28"/>
                      <a:pt x="49" y="28"/>
                    </a:cubicBezTo>
                    <a:cubicBezTo>
                      <a:pt x="48" y="27"/>
                      <a:pt x="50" y="30"/>
                      <a:pt x="48" y="28"/>
                    </a:cubicBezTo>
                    <a:cubicBezTo>
                      <a:pt x="48" y="29"/>
                      <a:pt x="49" y="30"/>
                      <a:pt x="49" y="29"/>
                    </a:cubicBezTo>
                    <a:cubicBezTo>
                      <a:pt x="47" y="30"/>
                      <a:pt x="47" y="34"/>
                      <a:pt x="46" y="36"/>
                    </a:cubicBezTo>
                    <a:cubicBezTo>
                      <a:pt x="43" y="37"/>
                      <a:pt x="42" y="34"/>
                      <a:pt x="43" y="36"/>
                    </a:cubicBezTo>
                    <a:cubicBezTo>
                      <a:pt x="42" y="36"/>
                      <a:pt x="44" y="37"/>
                      <a:pt x="43" y="36"/>
                    </a:cubicBezTo>
                    <a:cubicBezTo>
                      <a:pt x="43" y="37"/>
                      <a:pt x="40" y="36"/>
                      <a:pt x="41" y="37"/>
                    </a:cubicBezTo>
                    <a:cubicBezTo>
                      <a:pt x="42" y="37"/>
                      <a:pt x="42" y="37"/>
                      <a:pt x="43" y="38"/>
                    </a:cubicBezTo>
                    <a:cubicBezTo>
                      <a:pt x="41" y="39"/>
                      <a:pt x="39" y="38"/>
                      <a:pt x="40" y="40"/>
                    </a:cubicBezTo>
                    <a:cubicBezTo>
                      <a:pt x="39" y="39"/>
                      <a:pt x="39" y="39"/>
                      <a:pt x="39" y="39"/>
                    </a:cubicBezTo>
                    <a:cubicBezTo>
                      <a:pt x="41" y="41"/>
                      <a:pt x="39" y="42"/>
                      <a:pt x="42" y="44"/>
                    </a:cubicBezTo>
                    <a:cubicBezTo>
                      <a:pt x="40" y="50"/>
                      <a:pt x="40" y="56"/>
                      <a:pt x="38" y="62"/>
                    </a:cubicBezTo>
                    <a:cubicBezTo>
                      <a:pt x="36" y="68"/>
                      <a:pt x="36" y="74"/>
                      <a:pt x="34" y="80"/>
                    </a:cubicBezTo>
                    <a:cubicBezTo>
                      <a:pt x="31" y="81"/>
                      <a:pt x="31" y="82"/>
                      <a:pt x="32" y="83"/>
                    </a:cubicBezTo>
                    <a:cubicBezTo>
                      <a:pt x="31" y="83"/>
                      <a:pt x="31" y="83"/>
                      <a:pt x="31" y="83"/>
                    </a:cubicBezTo>
                    <a:cubicBezTo>
                      <a:pt x="33" y="84"/>
                      <a:pt x="31" y="84"/>
                      <a:pt x="33" y="85"/>
                    </a:cubicBezTo>
                    <a:cubicBezTo>
                      <a:pt x="32" y="87"/>
                      <a:pt x="32" y="89"/>
                      <a:pt x="32" y="92"/>
                    </a:cubicBezTo>
                    <a:cubicBezTo>
                      <a:pt x="32" y="91"/>
                      <a:pt x="30" y="91"/>
                      <a:pt x="31" y="92"/>
                    </a:cubicBezTo>
                    <a:cubicBezTo>
                      <a:pt x="32" y="92"/>
                      <a:pt x="32" y="92"/>
                      <a:pt x="32" y="92"/>
                    </a:cubicBezTo>
                    <a:cubicBezTo>
                      <a:pt x="31" y="92"/>
                      <a:pt x="31" y="92"/>
                      <a:pt x="31" y="92"/>
                    </a:cubicBezTo>
                    <a:cubicBezTo>
                      <a:pt x="31" y="93"/>
                      <a:pt x="32" y="93"/>
                      <a:pt x="33" y="93"/>
                    </a:cubicBezTo>
                    <a:cubicBezTo>
                      <a:pt x="34" y="99"/>
                      <a:pt x="30" y="105"/>
                      <a:pt x="30" y="111"/>
                    </a:cubicBezTo>
                    <a:cubicBezTo>
                      <a:pt x="29" y="112"/>
                      <a:pt x="30" y="115"/>
                      <a:pt x="30" y="116"/>
                    </a:cubicBezTo>
                    <a:cubicBezTo>
                      <a:pt x="27" y="121"/>
                      <a:pt x="25" y="125"/>
                      <a:pt x="27" y="130"/>
                    </a:cubicBezTo>
                    <a:cubicBezTo>
                      <a:pt x="27" y="130"/>
                      <a:pt x="21" y="129"/>
                      <a:pt x="20" y="12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48" name="Freeform 31"/>
              <p:cNvSpPr/>
              <p:nvPr/>
            </p:nvSpPr>
            <p:spPr bwMode="auto">
              <a:xfrm>
                <a:off x="9253538" y="2632076"/>
                <a:ext cx="11112" cy="0"/>
              </a:xfrm>
              <a:custGeom>
                <a:avLst/>
                <a:gdLst>
                  <a:gd name="T0" fmla="*/ 3 w 3"/>
                  <a:gd name="T1" fmla="*/ 0 w 3"/>
                  <a:gd name="T2" fmla="*/ 3 w 3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3">
                    <a:moveTo>
                      <a:pt x="3" y="0"/>
                    </a:moveTo>
                    <a:cubicBezTo>
                      <a:pt x="2" y="0"/>
                      <a:pt x="2" y="0"/>
                      <a:pt x="0" y="0"/>
                    </a:cubicBez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49" name="Freeform 32"/>
              <p:cNvSpPr/>
              <p:nvPr/>
            </p:nvSpPr>
            <p:spPr bwMode="auto">
              <a:xfrm>
                <a:off x="9245600" y="2698751"/>
                <a:ext cx="4762" cy="4763"/>
              </a:xfrm>
              <a:custGeom>
                <a:avLst/>
                <a:gdLst>
                  <a:gd name="T0" fmla="*/ 1 w 1"/>
                  <a:gd name="T1" fmla="*/ 0 h 1"/>
                  <a:gd name="T2" fmla="*/ 1 w 1"/>
                  <a:gd name="T3" fmla="*/ 1 h 1"/>
                  <a:gd name="T4" fmla="*/ 0 w 1"/>
                  <a:gd name="T5" fmla="*/ 0 h 1"/>
                  <a:gd name="T6" fmla="*/ 1 w 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1" y="0"/>
                      <a:pt x="1" y="0"/>
                      <a:pt x="1" y="1"/>
                    </a:cubicBezTo>
                    <a:cubicBezTo>
                      <a:pt x="1" y="0"/>
                      <a:pt x="0" y="1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50" name="Freeform 33"/>
              <p:cNvSpPr/>
              <p:nvPr/>
            </p:nvSpPr>
            <p:spPr bwMode="auto">
              <a:xfrm>
                <a:off x="9258300" y="2709863"/>
                <a:ext cx="6350" cy="4763"/>
              </a:xfrm>
              <a:custGeom>
                <a:avLst/>
                <a:gdLst>
                  <a:gd name="T0" fmla="*/ 2 w 2"/>
                  <a:gd name="T1" fmla="*/ 0 h 1"/>
                  <a:gd name="T2" fmla="*/ 0 w 2"/>
                  <a:gd name="T3" fmla="*/ 1 h 1"/>
                  <a:gd name="T4" fmla="*/ 2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cubicBezTo>
                      <a:pt x="2" y="1"/>
                      <a:pt x="0" y="1"/>
                      <a:pt x="0" y="1"/>
                    </a:cubicBez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51" name="Freeform 34"/>
              <p:cNvSpPr/>
              <p:nvPr/>
            </p:nvSpPr>
            <p:spPr bwMode="auto">
              <a:xfrm>
                <a:off x="9272588" y="2733676"/>
                <a:ext cx="3175" cy="3175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0 h 1"/>
                  <a:gd name="T4" fmla="*/ 1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1" y="0"/>
                      <a:pt x="1" y="1"/>
                      <a:pt x="0" y="0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52" name="Freeform 35"/>
              <p:cNvSpPr/>
              <p:nvPr/>
            </p:nvSpPr>
            <p:spPr bwMode="auto">
              <a:xfrm>
                <a:off x="9275763" y="2725738"/>
                <a:ext cx="7937" cy="3175"/>
              </a:xfrm>
              <a:custGeom>
                <a:avLst/>
                <a:gdLst>
                  <a:gd name="T0" fmla="*/ 1 w 2"/>
                  <a:gd name="T1" fmla="*/ 0 h 1"/>
                  <a:gd name="T2" fmla="*/ 1 w 2"/>
                  <a:gd name="T3" fmla="*/ 1 h 1"/>
                  <a:gd name="T4" fmla="*/ 1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1" y="0"/>
                    </a:moveTo>
                    <a:cubicBezTo>
                      <a:pt x="1" y="0"/>
                      <a:pt x="1" y="0"/>
                      <a:pt x="1" y="1"/>
                    </a:cubicBezTo>
                    <a:cubicBezTo>
                      <a:pt x="2" y="0"/>
                      <a:pt x="0" y="1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53" name="Freeform 36"/>
              <p:cNvSpPr/>
              <p:nvPr/>
            </p:nvSpPr>
            <p:spPr bwMode="auto">
              <a:xfrm>
                <a:off x="9310688" y="2740026"/>
                <a:ext cx="6350" cy="7938"/>
              </a:xfrm>
              <a:custGeom>
                <a:avLst/>
                <a:gdLst>
                  <a:gd name="T0" fmla="*/ 1 w 2"/>
                  <a:gd name="T1" fmla="*/ 1 h 2"/>
                  <a:gd name="T2" fmla="*/ 2 w 2"/>
                  <a:gd name="T3" fmla="*/ 1 h 2"/>
                  <a:gd name="T4" fmla="*/ 1 w 2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1" y="1"/>
                    </a:moveTo>
                    <a:cubicBezTo>
                      <a:pt x="1" y="1"/>
                      <a:pt x="2" y="0"/>
                      <a:pt x="2" y="1"/>
                    </a:cubicBezTo>
                    <a:cubicBezTo>
                      <a:pt x="1" y="0"/>
                      <a:pt x="0" y="2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54" name="Freeform 37"/>
              <p:cNvSpPr/>
              <p:nvPr/>
            </p:nvSpPr>
            <p:spPr bwMode="auto">
              <a:xfrm>
                <a:off x="9564688" y="2671763"/>
                <a:ext cx="76200" cy="76200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0 h 1"/>
                  <a:gd name="T4" fmla="*/ 0 w 1"/>
                  <a:gd name="T5" fmla="*/ 1 h 1"/>
                  <a:gd name="T6" fmla="*/ 0 w 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0" y="1"/>
                      <a:pt x="0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55" name="Freeform 38"/>
              <p:cNvSpPr/>
              <p:nvPr/>
            </p:nvSpPr>
            <p:spPr bwMode="auto">
              <a:xfrm>
                <a:off x="9401175" y="2654301"/>
                <a:ext cx="3175" cy="3175"/>
              </a:xfrm>
              <a:custGeom>
                <a:avLst/>
                <a:gdLst>
                  <a:gd name="T0" fmla="*/ 0 w 2"/>
                  <a:gd name="T1" fmla="*/ 0 h 2"/>
                  <a:gd name="T2" fmla="*/ 0 w 2"/>
                  <a:gd name="T3" fmla="*/ 0 h 2"/>
                  <a:gd name="T4" fmla="*/ 2 w 2"/>
                  <a:gd name="T5" fmla="*/ 2 h 2"/>
                  <a:gd name="T6" fmla="*/ 0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lnTo>
                      <a:pt x="0" y="0"/>
                    </a:lnTo>
                    <a:lnTo>
                      <a:pt x="2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56" name="Freeform 39"/>
              <p:cNvSpPr/>
              <p:nvPr/>
            </p:nvSpPr>
            <p:spPr bwMode="auto">
              <a:xfrm>
                <a:off x="9324975" y="2752726"/>
                <a:ext cx="7937" cy="3175"/>
              </a:xfrm>
              <a:custGeom>
                <a:avLst/>
                <a:gdLst>
                  <a:gd name="T0" fmla="*/ 1 w 2"/>
                  <a:gd name="T1" fmla="*/ 1 h 1"/>
                  <a:gd name="T2" fmla="*/ 0 w 2"/>
                  <a:gd name="T3" fmla="*/ 1 h 1"/>
                  <a:gd name="T4" fmla="*/ 1 w 2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1" y="1"/>
                    </a:moveTo>
                    <a:cubicBezTo>
                      <a:pt x="2" y="1"/>
                      <a:pt x="0" y="1"/>
                      <a:pt x="0" y="1"/>
                    </a:cubicBezTo>
                    <a:cubicBezTo>
                      <a:pt x="0" y="0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57" name="Freeform 40"/>
              <p:cNvSpPr/>
              <p:nvPr/>
            </p:nvSpPr>
            <p:spPr bwMode="auto">
              <a:xfrm>
                <a:off x="9324975" y="2816226"/>
                <a:ext cx="7937" cy="3175"/>
              </a:xfrm>
              <a:custGeom>
                <a:avLst/>
                <a:gdLst>
                  <a:gd name="T0" fmla="*/ 0 w 5"/>
                  <a:gd name="T1" fmla="*/ 0 h 2"/>
                  <a:gd name="T2" fmla="*/ 0 w 5"/>
                  <a:gd name="T3" fmla="*/ 0 h 2"/>
                  <a:gd name="T4" fmla="*/ 5 w 5"/>
                  <a:gd name="T5" fmla="*/ 2 h 2"/>
                  <a:gd name="T6" fmla="*/ 0 w 5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2">
                    <a:moveTo>
                      <a:pt x="0" y="0"/>
                    </a:moveTo>
                    <a:lnTo>
                      <a:pt x="0" y="0"/>
                    </a:lnTo>
                    <a:lnTo>
                      <a:pt x="5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58" name="Freeform 41"/>
              <p:cNvSpPr/>
              <p:nvPr/>
            </p:nvSpPr>
            <p:spPr bwMode="auto">
              <a:xfrm>
                <a:off x="8912225" y="2943226"/>
                <a:ext cx="0" cy="7938"/>
              </a:xfrm>
              <a:custGeom>
                <a:avLst/>
                <a:gdLst>
                  <a:gd name="T0" fmla="*/ 2 h 2"/>
                  <a:gd name="T1" fmla="*/ 1 h 2"/>
                  <a:gd name="T2" fmla="*/ 2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2">
                    <a:moveTo>
                      <a:pt x="0" y="2"/>
                    </a:moveTo>
                    <a:cubicBezTo>
                      <a:pt x="0" y="1"/>
                      <a:pt x="0" y="0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59" name="Freeform 42"/>
              <p:cNvSpPr/>
              <p:nvPr/>
            </p:nvSpPr>
            <p:spPr bwMode="auto">
              <a:xfrm>
                <a:off x="8569325" y="2898776"/>
                <a:ext cx="338137" cy="146050"/>
              </a:xfrm>
              <a:custGeom>
                <a:avLst/>
                <a:gdLst>
                  <a:gd name="T0" fmla="*/ 9 w 90"/>
                  <a:gd name="T1" fmla="*/ 27 h 39"/>
                  <a:gd name="T2" fmla="*/ 12 w 90"/>
                  <a:gd name="T3" fmla="*/ 26 h 39"/>
                  <a:gd name="T4" fmla="*/ 17 w 90"/>
                  <a:gd name="T5" fmla="*/ 21 h 39"/>
                  <a:gd name="T6" fmla="*/ 19 w 90"/>
                  <a:gd name="T7" fmla="*/ 21 h 39"/>
                  <a:gd name="T8" fmla="*/ 25 w 90"/>
                  <a:gd name="T9" fmla="*/ 21 h 39"/>
                  <a:gd name="T10" fmla="*/ 27 w 90"/>
                  <a:gd name="T11" fmla="*/ 21 h 39"/>
                  <a:gd name="T12" fmla="*/ 30 w 90"/>
                  <a:gd name="T13" fmla="*/ 19 h 39"/>
                  <a:gd name="T14" fmla="*/ 33 w 90"/>
                  <a:gd name="T15" fmla="*/ 19 h 39"/>
                  <a:gd name="T16" fmla="*/ 35 w 90"/>
                  <a:gd name="T17" fmla="*/ 20 h 39"/>
                  <a:gd name="T18" fmla="*/ 36 w 90"/>
                  <a:gd name="T19" fmla="*/ 18 h 39"/>
                  <a:gd name="T20" fmla="*/ 38 w 90"/>
                  <a:gd name="T21" fmla="*/ 15 h 39"/>
                  <a:gd name="T22" fmla="*/ 40 w 90"/>
                  <a:gd name="T23" fmla="*/ 15 h 39"/>
                  <a:gd name="T24" fmla="*/ 42 w 90"/>
                  <a:gd name="T25" fmla="*/ 13 h 39"/>
                  <a:gd name="T26" fmla="*/ 44 w 90"/>
                  <a:gd name="T27" fmla="*/ 14 h 39"/>
                  <a:gd name="T28" fmla="*/ 47 w 90"/>
                  <a:gd name="T29" fmla="*/ 13 h 39"/>
                  <a:gd name="T30" fmla="*/ 50 w 90"/>
                  <a:gd name="T31" fmla="*/ 14 h 39"/>
                  <a:gd name="T32" fmla="*/ 52 w 90"/>
                  <a:gd name="T33" fmla="*/ 12 h 39"/>
                  <a:gd name="T34" fmla="*/ 53 w 90"/>
                  <a:gd name="T35" fmla="*/ 13 h 39"/>
                  <a:gd name="T36" fmla="*/ 54 w 90"/>
                  <a:gd name="T37" fmla="*/ 11 h 39"/>
                  <a:gd name="T38" fmla="*/ 55 w 90"/>
                  <a:gd name="T39" fmla="*/ 11 h 39"/>
                  <a:gd name="T40" fmla="*/ 56 w 90"/>
                  <a:gd name="T41" fmla="*/ 10 h 39"/>
                  <a:gd name="T42" fmla="*/ 60 w 90"/>
                  <a:gd name="T43" fmla="*/ 9 h 39"/>
                  <a:gd name="T44" fmla="*/ 62 w 90"/>
                  <a:gd name="T45" fmla="*/ 9 h 39"/>
                  <a:gd name="T46" fmla="*/ 64 w 90"/>
                  <a:gd name="T47" fmla="*/ 8 h 39"/>
                  <a:gd name="T48" fmla="*/ 68 w 90"/>
                  <a:gd name="T49" fmla="*/ 8 h 39"/>
                  <a:gd name="T50" fmla="*/ 69 w 90"/>
                  <a:gd name="T51" fmla="*/ 12 h 39"/>
                  <a:gd name="T52" fmla="*/ 70 w 90"/>
                  <a:gd name="T53" fmla="*/ 8 h 39"/>
                  <a:gd name="T54" fmla="*/ 70 w 90"/>
                  <a:gd name="T55" fmla="*/ 3 h 39"/>
                  <a:gd name="T56" fmla="*/ 72 w 90"/>
                  <a:gd name="T57" fmla="*/ 4 h 39"/>
                  <a:gd name="T58" fmla="*/ 72 w 90"/>
                  <a:gd name="T59" fmla="*/ 2 h 39"/>
                  <a:gd name="T60" fmla="*/ 73 w 90"/>
                  <a:gd name="T61" fmla="*/ 3 h 39"/>
                  <a:gd name="T62" fmla="*/ 75 w 90"/>
                  <a:gd name="T63" fmla="*/ 7 h 39"/>
                  <a:gd name="T64" fmla="*/ 76 w 90"/>
                  <a:gd name="T65" fmla="*/ 3 h 39"/>
                  <a:gd name="T66" fmla="*/ 77 w 90"/>
                  <a:gd name="T67" fmla="*/ 5 h 39"/>
                  <a:gd name="T68" fmla="*/ 78 w 90"/>
                  <a:gd name="T69" fmla="*/ 2 h 39"/>
                  <a:gd name="T70" fmla="*/ 79 w 90"/>
                  <a:gd name="T71" fmla="*/ 2 h 39"/>
                  <a:gd name="T72" fmla="*/ 80 w 90"/>
                  <a:gd name="T73" fmla="*/ 7 h 39"/>
                  <a:gd name="T74" fmla="*/ 81 w 90"/>
                  <a:gd name="T75" fmla="*/ 3 h 39"/>
                  <a:gd name="T76" fmla="*/ 86 w 90"/>
                  <a:gd name="T77" fmla="*/ 10 h 39"/>
                  <a:gd name="T78" fmla="*/ 87 w 90"/>
                  <a:gd name="T79" fmla="*/ 11 h 39"/>
                  <a:gd name="T80" fmla="*/ 89 w 90"/>
                  <a:gd name="T81" fmla="*/ 10 h 39"/>
                  <a:gd name="T82" fmla="*/ 89 w 90"/>
                  <a:gd name="T83" fmla="*/ 13 h 39"/>
                  <a:gd name="T84" fmla="*/ 87 w 90"/>
                  <a:gd name="T85" fmla="*/ 11 h 39"/>
                  <a:gd name="T86" fmla="*/ 84 w 90"/>
                  <a:gd name="T87" fmla="*/ 17 h 39"/>
                  <a:gd name="T88" fmla="*/ 78 w 90"/>
                  <a:gd name="T89" fmla="*/ 20 h 39"/>
                  <a:gd name="T90" fmla="*/ 71 w 90"/>
                  <a:gd name="T91" fmla="*/ 23 h 39"/>
                  <a:gd name="T92" fmla="*/ 66 w 90"/>
                  <a:gd name="T93" fmla="*/ 25 h 39"/>
                  <a:gd name="T94" fmla="*/ 62 w 90"/>
                  <a:gd name="T95" fmla="*/ 27 h 39"/>
                  <a:gd name="T96" fmla="*/ 53 w 90"/>
                  <a:gd name="T97" fmla="*/ 28 h 39"/>
                  <a:gd name="T98" fmla="*/ 48 w 90"/>
                  <a:gd name="T99" fmla="*/ 27 h 39"/>
                  <a:gd name="T100" fmla="*/ 41 w 90"/>
                  <a:gd name="T101" fmla="*/ 27 h 39"/>
                  <a:gd name="T102" fmla="*/ 22 w 90"/>
                  <a:gd name="T103" fmla="*/ 35 h 39"/>
                  <a:gd name="T104" fmla="*/ 17 w 90"/>
                  <a:gd name="T105" fmla="*/ 35 h 39"/>
                  <a:gd name="T106" fmla="*/ 0 w 90"/>
                  <a:gd name="T107" fmla="*/ 28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90" h="39">
                    <a:moveTo>
                      <a:pt x="0" y="28"/>
                    </a:moveTo>
                    <a:cubicBezTo>
                      <a:pt x="1" y="24"/>
                      <a:pt x="3" y="28"/>
                      <a:pt x="4" y="25"/>
                    </a:cubicBezTo>
                    <a:cubicBezTo>
                      <a:pt x="4" y="25"/>
                      <a:pt x="4" y="27"/>
                      <a:pt x="4" y="27"/>
                    </a:cubicBezTo>
                    <a:cubicBezTo>
                      <a:pt x="5" y="23"/>
                      <a:pt x="7" y="25"/>
                      <a:pt x="9" y="28"/>
                    </a:cubicBezTo>
                    <a:cubicBezTo>
                      <a:pt x="9" y="28"/>
                      <a:pt x="9" y="28"/>
                      <a:pt x="9" y="28"/>
                    </a:cubicBezTo>
                    <a:cubicBezTo>
                      <a:pt x="9" y="29"/>
                      <a:pt x="9" y="26"/>
                      <a:pt x="9" y="27"/>
                    </a:cubicBezTo>
                    <a:cubicBezTo>
                      <a:pt x="9" y="27"/>
                      <a:pt x="9" y="27"/>
                      <a:pt x="10" y="28"/>
                    </a:cubicBezTo>
                    <a:cubicBezTo>
                      <a:pt x="9" y="26"/>
                      <a:pt x="10" y="27"/>
                      <a:pt x="10" y="26"/>
                    </a:cubicBezTo>
                    <a:cubicBezTo>
                      <a:pt x="10" y="27"/>
                      <a:pt x="10" y="28"/>
                      <a:pt x="10" y="28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0" y="23"/>
                      <a:pt x="12" y="27"/>
                      <a:pt x="12" y="25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13" y="23"/>
                      <a:pt x="14" y="24"/>
                      <a:pt x="15" y="23"/>
                    </a:cubicBezTo>
                    <a:cubicBezTo>
                      <a:pt x="15" y="25"/>
                      <a:pt x="15" y="25"/>
                      <a:pt x="15" y="25"/>
                    </a:cubicBezTo>
                    <a:cubicBezTo>
                      <a:pt x="15" y="23"/>
                      <a:pt x="15" y="23"/>
                      <a:pt x="16" y="22"/>
                    </a:cubicBezTo>
                    <a:cubicBezTo>
                      <a:pt x="16" y="24"/>
                      <a:pt x="16" y="21"/>
                      <a:pt x="16" y="22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7" y="20"/>
                      <a:pt x="17" y="23"/>
                      <a:pt x="17" y="21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7" y="20"/>
                      <a:pt x="18" y="23"/>
                      <a:pt x="18" y="22"/>
                    </a:cubicBezTo>
                    <a:cubicBezTo>
                      <a:pt x="18" y="21"/>
                      <a:pt x="18" y="21"/>
                      <a:pt x="18" y="21"/>
                    </a:cubicBezTo>
                    <a:cubicBezTo>
                      <a:pt x="18" y="21"/>
                      <a:pt x="18" y="22"/>
                      <a:pt x="18" y="22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9" y="21"/>
                      <a:pt x="19" y="23"/>
                      <a:pt x="19" y="21"/>
                    </a:cubicBezTo>
                    <a:cubicBezTo>
                      <a:pt x="19" y="22"/>
                      <a:pt x="19" y="21"/>
                      <a:pt x="19" y="24"/>
                    </a:cubicBezTo>
                    <a:cubicBezTo>
                      <a:pt x="20" y="21"/>
                      <a:pt x="22" y="22"/>
                      <a:pt x="23" y="21"/>
                    </a:cubicBezTo>
                    <a:cubicBezTo>
                      <a:pt x="24" y="23"/>
                      <a:pt x="24" y="23"/>
                      <a:pt x="24" y="23"/>
                    </a:cubicBezTo>
                    <a:cubicBezTo>
                      <a:pt x="24" y="23"/>
                      <a:pt x="24" y="23"/>
                      <a:pt x="24" y="22"/>
                    </a:cubicBezTo>
                    <a:cubicBezTo>
                      <a:pt x="24" y="22"/>
                      <a:pt x="24" y="23"/>
                      <a:pt x="25" y="23"/>
                    </a:cubicBezTo>
                    <a:cubicBezTo>
                      <a:pt x="25" y="23"/>
                      <a:pt x="25" y="21"/>
                      <a:pt x="25" y="21"/>
                    </a:cubicBezTo>
                    <a:cubicBezTo>
                      <a:pt x="25" y="23"/>
                      <a:pt x="25" y="23"/>
                      <a:pt x="25" y="23"/>
                    </a:cubicBezTo>
                    <a:cubicBezTo>
                      <a:pt x="25" y="22"/>
                      <a:pt x="26" y="22"/>
                      <a:pt x="26" y="21"/>
                    </a:cubicBezTo>
                    <a:cubicBezTo>
                      <a:pt x="26" y="22"/>
                      <a:pt x="26" y="22"/>
                      <a:pt x="26" y="22"/>
                    </a:cubicBezTo>
                    <a:cubicBezTo>
                      <a:pt x="26" y="21"/>
                      <a:pt x="26" y="23"/>
                      <a:pt x="27" y="22"/>
                    </a:cubicBezTo>
                    <a:cubicBezTo>
                      <a:pt x="27" y="23"/>
                      <a:pt x="27" y="23"/>
                      <a:pt x="27" y="23"/>
                    </a:cubicBezTo>
                    <a:cubicBezTo>
                      <a:pt x="27" y="24"/>
                      <a:pt x="26" y="20"/>
                      <a:pt x="27" y="21"/>
                    </a:cubicBezTo>
                    <a:cubicBezTo>
                      <a:pt x="27" y="22"/>
                      <a:pt x="27" y="22"/>
                      <a:pt x="27" y="22"/>
                    </a:cubicBezTo>
                    <a:cubicBezTo>
                      <a:pt x="27" y="20"/>
                      <a:pt x="28" y="21"/>
                      <a:pt x="28" y="20"/>
                    </a:cubicBezTo>
                    <a:cubicBezTo>
                      <a:pt x="28" y="21"/>
                      <a:pt x="28" y="21"/>
                      <a:pt x="28" y="21"/>
                    </a:cubicBezTo>
                    <a:cubicBezTo>
                      <a:pt x="28" y="20"/>
                      <a:pt x="29" y="21"/>
                      <a:pt x="29" y="20"/>
                    </a:cubicBezTo>
                    <a:cubicBezTo>
                      <a:pt x="29" y="20"/>
                      <a:pt x="30" y="23"/>
                      <a:pt x="30" y="22"/>
                    </a:cubicBezTo>
                    <a:cubicBezTo>
                      <a:pt x="30" y="20"/>
                      <a:pt x="30" y="21"/>
                      <a:pt x="30" y="19"/>
                    </a:cubicBezTo>
                    <a:cubicBezTo>
                      <a:pt x="30" y="19"/>
                      <a:pt x="31" y="20"/>
                      <a:pt x="31" y="19"/>
                    </a:cubicBezTo>
                    <a:cubicBezTo>
                      <a:pt x="31" y="20"/>
                      <a:pt x="32" y="22"/>
                      <a:pt x="31" y="22"/>
                    </a:cubicBezTo>
                    <a:cubicBezTo>
                      <a:pt x="32" y="23"/>
                      <a:pt x="32" y="23"/>
                      <a:pt x="32" y="23"/>
                    </a:cubicBezTo>
                    <a:cubicBezTo>
                      <a:pt x="32" y="24"/>
                      <a:pt x="32" y="23"/>
                      <a:pt x="32" y="24"/>
                    </a:cubicBezTo>
                    <a:cubicBezTo>
                      <a:pt x="32" y="24"/>
                      <a:pt x="32" y="23"/>
                      <a:pt x="32" y="23"/>
                    </a:cubicBezTo>
                    <a:cubicBezTo>
                      <a:pt x="32" y="22"/>
                      <a:pt x="32" y="19"/>
                      <a:pt x="33" y="19"/>
                    </a:cubicBezTo>
                    <a:cubicBezTo>
                      <a:pt x="33" y="20"/>
                      <a:pt x="33" y="22"/>
                      <a:pt x="33" y="22"/>
                    </a:cubicBezTo>
                    <a:cubicBezTo>
                      <a:pt x="33" y="18"/>
                      <a:pt x="33" y="18"/>
                      <a:pt x="33" y="18"/>
                    </a:cubicBezTo>
                    <a:cubicBezTo>
                      <a:pt x="33" y="17"/>
                      <a:pt x="33" y="19"/>
                      <a:pt x="34" y="19"/>
                    </a:cubicBezTo>
                    <a:cubicBezTo>
                      <a:pt x="33" y="17"/>
                      <a:pt x="33" y="17"/>
                      <a:pt x="33" y="17"/>
                    </a:cubicBezTo>
                    <a:cubicBezTo>
                      <a:pt x="34" y="18"/>
                      <a:pt x="34" y="17"/>
                      <a:pt x="34" y="19"/>
                    </a:cubicBezTo>
                    <a:cubicBezTo>
                      <a:pt x="35" y="20"/>
                      <a:pt x="34" y="19"/>
                      <a:pt x="35" y="20"/>
                    </a:cubicBezTo>
                    <a:cubicBezTo>
                      <a:pt x="35" y="20"/>
                      <a:pt x="35" y="19"/>
                      <a:pt x="35" y="19"/>
                    </a:cubicBezTo>
                    <a:cubicBezTo>
                      <a:pt x="35" y="19"/>
                      <a:pt x="35" y="19"/>
                      <a:pt x="35" y="19"/>
                    </a:cubicBezTo>
                    <a:cubicBezTo>
                      <a:pt x="35" y="20"/>
                      <a:pt x="35" y="18"/>
                      <a:pt x="35" y="17"/>
                    </a:cubicBezTo>
                    <a:cubicBezTo>
                      <a:pt x="35" y="17"/>
                      <a:pt x="35" y="19"/>
                      <a:pt x="35" y="18"/>
                    </a:cubicBezTo>
                    <a:cubicBezTo>
                      <a:pt x="35" y="17"/>
                      <a:pt x="35" y="16"/>
                      <a:pt x="35" y="16"/>
                    </a:cubicBezTo>
                    <a:cubicBezTo>
                      <a:pt x="36" y="18"/>
                      <a:pt x="36" y="18"/>
                      <a:pt x="36" y="18"/>
                    </a:cubicBezTo>
                    <a:cubicBezTo>
                      <a:pt x="36" y="16"/>
                      <a:pt x="36" y="15"/>
                      <a:pt x="36" y="15"/>
                    </a:cubicBezTo>
                    <a:cubicBezTo>
                      <a:pt x="36" y="14"/>
                      <a:pt x="36" y="17"/>
                      <a:pt x="36" y="16"/>
                    </a:cubicBezTo>
                    <a:cubicBezTo>
                      <a:pt x="37" y="17"/>
                      <a:pt x="37" y="14"/>
                      <a:pt x="38" y="16"/>
                    </a:cubicBezTo>
                    <a:cubicBezTo>
                      <a:pt x="38" y="16"/>
                      <a:pt x="37" y="14"/>
                      <a:pt x="38" y="15"/>
                    </a:cubicBezTo>
                    <a:cubicBezTo>
                      <a:pt x="38" y="15"/>
                      <a:pt x="38" y="16"/>
                      <a:pt x="38" y="16"/>
                    </a:cubicBezTo>
                    <a:cubicBezTo>
                      <a:pt x="38" y="17"/>
                      <a:pt x="38" y="15"/>
                      <a:pt x="38" y="15"/>
                    </a:cubicBezTo>
                    <a:cubicBezTo>
                      <a:pt x="38" y="14"/>
                      <a:pt x="38" y="16"/>
                      <a:pt x="38" y="16"/>
                    </a:cubicBezTo>
                    <a:cubicBezTo>
                      <a:pt x="38" y="15"/>
                      <a:pt x="39" y="13"/>
                      <a:pt x="40" y="15"/>
                    </a:cubicBezTo>
                    <a:cubicBezTo>
                      <a:pt x="40" y="14"/>
                      <a:pt x="40" y="12"/>
                      <a:pt x="40" y="12"/>
                    </a:cubicBezTo>
                    <a:cubicBezTo>
                      <a:pt x="40" y="14"/>
                      <a:pt x="40" y="14"/>
                      <a:pt x="40" y="14"/>
                    </a:cubicBezTo>
                    <a:cubicBezTo>
                      <a:pt x="40" y="15"/>
                      <a:pt x="41" y="14"/>
                      <a:pt x="41" y="15"/>
                    </a:cubicBezTo>
                    <a:cubicBezTo>
                      <a:pt x="41" y="13"/>
                      <a:pt x="40" y="16"/>
                      <a:pt x="40" y="15"/>
                    </a:cubicBezTo>
                    <a:cubicBezTo>
                      <a:pt x="40" y="16"/>
                      <a:pt x="40" y="13"/>
                      <a:pt x="41" y="15"/>
                    </a:cubicBezTo>
                    <a:cubicBezTo>
                      <a:pt x="41" y="15"/>
                      <a:pt x="41" y="13"/>
                      <a:pt x="41" y="14"/>
                    </a:cubicBezTo>
                    <a:cubicBezTo>
                      <a:pt x="41" y="14"/>
                      <a:pt x="41" y="16"/>
                      <a:pt x="42" y="16"/>
                    </a:cubicBezTo>
                    <a:cubicBezTo>
                      <a:pt x="42" y="16"/>
                      <a:pt x="42" y="15"/>
                      <a:pt x="42" y="15"/>
                    </a:cubicBezTo>
                    <a:cubicBezTo>
                      <a:pt x="42" y="14"/>
                      <a:pt x="42" y="14"/>
                      <a:pt x="42" y="14"/>
                    </a:cubicBezTo>
                    <a:cubicBezTo>
                      <a:pt x="42" y="13"/>
                      <a:pt x="42" y="14"/>
                      <a:pt x="42" y="13"/>
                    </a:cubicBezTo>
                    <a:cubicBezTo>
                      <a:pt x="42" y="14"/>
                      <a:pt x="42" y="12"/>
                      <a:pt x="43" y="14"/>
                    </a:cubicBezTo>
                    <a:cubicBezTo>
                      <a:pt x="43" y="16"/>
                      <a:pt x="43" y="16"/>
                      <a:pt x="43" y="16"/>
                    </a:cubicBezTo>
                    <a:cubicBezTo>
                      <a:pt x="43" y="16"/>
                      <a:pt x="43" y="14"/>
                      <a:pt x="43" y="14"/>
                    </a:cubicBezTo>
                    <a:cubicBezTo>
                      <a:pt x="43" y="14"/>
                      <a:pt x="43" y="14"/>
                      <a:pt x="43" y="14"/>
                    </a:cubicBezTo>
                    <a:cubicBezTo>
                      <a:pt x="42" y="12"/>
                      <a:pt x="43" y="14"/>
                      <a:pt x="43" y="12"/>
                    </a:cubicBezTo>
                    <a:cubicBezTo>
                      <a:pt x="44" y="13"/>
                      <a:pt x="44" y="12"/>
                      <a:pt x="44" y="14"/>
                    </a:cubicBezTo>
                    <a:cubicBezTo>
                      <a:pt x="44" y="13"/>
                      <a:pt x="45" y="12"/>
                      <a:pt x="45" y="13"/>
                    </a:cubicBezTo>
                    <a:cubicBezTo>
                      <a:pt x="45" y="13"/>
                      <a:pt x="45" y="13"/>
                      <a:pt x="45" y="14"/>
                    </a:cubicBezTo>
                    <a:cubicBezTo>
                      <a:pt x="45" y="14"/>
                      <a:pt x="45" y="14"/>
                      <a:pt x="45" y="13"/>
                    </a:cubicBezTo>
                    <a:cubicBezTo>
                      <a:pt x="45" y="14"/>
                      <a:pt x="46" y="15"/>
                      <a:pt x="46" y="16"/>
                    </a:cubicBezTo>
                    <a:cubicBezTo>
                      <a:pt x="46" y="15"/>
                      <a:pt x="46" y="13"/>
                      <a:pt x="46" y="12"/>
                    </a:cubicBezTo>
                    <a:cubicBezTo>
                      <a:pt x="47" y="15"/>
                      <a:pt x="46" y="11"/>
                      <a:pt x="47" y="13"/>
                    </a:cubicBezTo>
                    <a:cubicBezTo>
                      <a:pt x="47" y="13"/>
                      <a:pt x="47" y="14"/>
                      <a:pt x="47" y="15"/>
                    </a:cubicBezTo>
                    <a:cubicBezTo>
                      <a:pt x="48" y="17"/>
                      <a:pt x="47" y="13"/>
                      <a:pt x="48" y="14"/>
                    </a:cubicBezTo>
                    <a:cubicBezTo>
                      <a:pt x="47" y="12"/>
                      <a:pt x="47" y="12"/>
                      <a:pt x="47" y="12"/>
                    </a:cubicBezTo>
                    <a:cubicBezTo>
                      <a:pt x="48" y="13"/>
                      <a:pt x="48" y="10"/>
                      <a:pt x="48" y="13"/>
                    </a:cubicBezTo>
                    <a:cubicBezTo>
                      <a:pt x="48" y="12"/>
                      <a:pt x="49" y="13"/>
                      <a:pt x="48" y="11"/>
                    </a:cubicBezTo>
                    <a:cubicBezTo>
                      <a:pt x="49" y="13"/>
                      <a:pt x="49" y="10"/>
                      <a:pt x="50" y="14"/>
                    </a:cubicBezTo>
                    <a:cubicBezTo>
                      <a:pt x="50" y="13"/>
                      <a:pt x="51" y="14"/>
                      <a:pt x="51" y="12"/>
                    </a:cubicBezTo>
                    <a:cubicBezTo>
                      <a:pt x="50" y="11"/>
                      <a:pt x="50" y="13"/>
                      <a:pt x="50" y="13"/>
                    </a:cubicBezTo>
                    <a:cubicBezTo>
                      <a:pt x="50" y="12"/>
                      <a:pt x="50" y="12"/>
                      <a:pt x="50" y="12"/>
                    </a:cubicBezTo>
                    <a:cubicBezTo>
                      <a:pt x="50" y="12"/>
                      <a:pt x="51" y="12"/>
                      <a:pt x="51" y="14"/>
                    </a:cubicBezTo>
                    <a:cubicBezTo>
                      <a:pt x="51" y="15"/>
                      <a:pt x="51" y="10"/>
                      <a:pt x="51" y="11"/>
                    </a:cubicBezTo>
                    <a:cubicBezTo>
                      <a:pt x="51" y="12"/>
                      <a:pt x="51" y="12"/>
                      <a:pt x="52" y="12"/>
                    </a:cubicBezTo>
                    <a:cubicBezTo>
                      <a:pt x="52" y="10"/>
                      <a:pt x="52" y="10"/>
                      <a:pt x="52" y="10"/>
                    </a:cubicBezTo>
                    <a:cubicBezTo>
                      <a:pt x="52" y="11"/>
                      <a:pt x="52" y="12"/>
                      <a:pt x="52" y="14"/>
                    </a:cubicBezTo>
                    <a:cubicBezTo>
                      <a:pt x="53" y="14"/>
                      <a:pt x="53" y="14"/>
                      <a:pt x="53" y="12"/>
                    </a:cubicBezTo>
                    <a:cubicBezTo>
                      <a:pt x="53" y="14"/>
                      <a:pt x="53" y="14"/>
                      <a:pt x="53" y="14"/>
                    </a:cubicBezTo>
                    <a:cubicBezTo>
                      <a:pt x="53" y="13"/>
                      <a:pt x="53" y="13"/>
                      <a:pt x="53" y="13"/>
                    </a:cubicBezTo>
                    <a:cubicBezTo>
                      <a:pt x="53" y="13"/>
                      <a:pt x="53" y="13"/>
                      <a:pt x="53" y="13"/>
                    </a:cubicBezTo>
                    <a:cubicBezTo>
                      <a:pt x="53" y="14"/>
                      <a:pt x="54" y="14"/>
                      <a:pt x="54" y="13"/>
                    </a:cubicBezTo>
                    <a:cubicBezTo>
                      <a:pt x="53" y="12"/>
                      <a:pt x="53" y="12"/>
                      <a:pt x="53" y="12"/>
                    </a:cubicBezTo>
                    <a:cubicBezTo>
                      <a:pt x="53" y="11"/>
                      <a:pt x="53" y="11"/>
                      <a:pt x="53" y="11"/>
                    </a:cubicBezTo>
                    <a:cubicBezTo>
                      <a:pt x="53" y="12"/>
                      <a:pt x="54" y="12"/>
                      <a:pt x="54" y="12"/>
                    </a:cubicBezTo>
                    <a:cubicBezTo>
                      <a:pt x="54" y="12"/>
                      <a:pt x="54" y="10"/>
                      <a:pt x="54" y="10"/>
                    </a:cubicBezTo>
                    <a:cubicBezTo>
                      <a:pt x="54" y="11"/>
                      <a:pt x="54" y="10"/>
                      <a:pt x="54" y="11"/>
                    </a:cubicBezTo>
                    <a:cubicBezTo>
                      <a:pt x="54" y="12"/>
                      <a:pt x="54" y="11"/>
                      <a:pt x="54" y="11"/>
                    </a:cubicBezTo>
                    <a:cubicBezTo>
                      <a:pt x="54" y="12"/>
                      <a:pt x="54" y="13"/>
                      <a:pt x="54" y="12"/>
                    </a:cubicBezTo>
                    <a:cubicBezTo>
                      <a:pt x="54" y="12"/>
                      <a:pt x="54" y="9"/>
                      <a:pt x="54" y="10"/>
                    </a:cubicBezTo>
                    <a:cubicBezTo>
                      <a:pt x="54" y="12"/>
                      <a:pt x="54" y="12"/>
                      <a:pt x="54" y="12"/>
                    </a:cubicBezTo>
                    <a:cubicBezTo>
                      <a:pt x="55" y="13"/>
                      <a:pt x="55" y="13"/>
                      <a:pt x="55" y="13"/>
                    </a:cubicBezTo>
                    <a:cubicBezTo>
                      <a:pt x="55" y="11"/>
                      <a:pt x="55" y="11"/>
                      <a:pt x="55" y="11"/>
                    </a:cubicBezTo>
                    <a:cubicBezTo>
                      <a:pt x="55" y="12"/>
                      <a:pt x="55" y="12"/>
                      <a:pt x="55" y="12"/>
                    </a:cubicBezTo>
                    <a:cubicBezTo>
                      <a:pt x="55" y="10"/>
                      <a:pt x="55" y="11"/>
                      <a:pt x="55" y="10"/>
                    </a:cubicBezTo>
                    <a:cubicBezTo>
                      <a:pt x="55" y="10"/>
                      <a:pt x="55" y="11"/>
                      <a:pt x="56" y="11"/>
                    </a:cubicBezTo>
                    <a:cubicBezTo>
                      <a:pt x="56" y="11"/>
                      <a:pt x="56" y="11"/>
                      <a:pt x="56" y="11"/>
                    </a:cubicBezTo>
                    <a:cubicBezTo>
                      <a:pt x="56" y="12"/>
                      <a:pt x="56" y="11"/>
                      <a:pt x="56" y="10"/>
                    </a:cubicBezTo>
                    <a:cubicBezTo>
                      <a:pt x="56" y="10"/>
                      <a:pt x="56" y="10"/>
                      <a:pt x="56" y="10"/>
                    </a:cubicBezTo>
                    <a:cubicBezTo>
                      <a:pt x="56" y="10"/>
                      <a:pt x="56" y="10"/>
                      <a:pt x="56" y="9"/>
                    </a:cubicBezTo>
                    <a:cubicBezTo>
                      <a:pt x="57" y="10"/>
                      <a:pt x="57" y="14"/>
                      <a:pt x="57" y="13"/>
                    </a:cubicBezTo>
                    <a:cubicBezTo>
                      <a:pt x="58" y="13"/>
                      <a:pt x="57" y="10"/>
                      <a:pt x="57" y="9"/>
                    </a:cubicBezTo>
                    <a:cubicBezTo>
                      <a:pt x="58" y="10"/>
                      <a:pt x="58" y="8"/>
                      <a:pt x="58" y="10"/>
                    </a:cubicBezTo>
                    <a:cubicBezTo>
                      <a:pt x="58" y="9"/>
                      <a:pt x="58" y="9"/>
                      <a:pt x="58" y="9"/>
                    </a:cubicBezTo>
                    <a:cubicBezTo>
                      <a:pt x="59" y="9"/>
                      <a:pt x="59" y="7"/>
                      <a:pt x="60" y="9"/>
                    </a:cubicBezTo>
                    <a:cubicBezTo>
                      <a:pt x="60" y="10"/>
                      <a:pt x="61" y="11"/>
                      <a:pt x="61" y="11"/>
                    </a:cubicBezTo>
                    <a:cubicBezTo>
                      <a:pt x="61" y="10"/>
                      <a:pt x="61" y="13"/>
                      <a:pt x="61" y="10"/>
                    </a:cubicBezTo>
                    <a:cubicBezTo>
                      <a:pt x="61" y="9"/>
                      <a:pt x="61" y="9"/>
                      <a:pt x="60" y="8"/>
                    </a:cubicBezTo>
                    <a:cubicBezTo>
                      <a:pt x="61" y="8"/>
                      <a:pt x="61" y="7"/>
                      <a:pt x="62" y="8"/>
                    </a:cubicBezTo>
                    <a:cubicBezTo>
                      <a:pt x="61" y="7"/>
                      <a:pt x="61" y="7"/>
                      <a:pt x="61" y="7"/>
                    </a:cubicBezTo>
                    <a:cubicBezTo>
                      <a:pt x="62" y="9"/>
                      <a:pt x="62" y="9"/>
                      <a:pt x="62" y="9"/>
                    </a:cubicBezTo>
                    <a:cubicBezTo>
                      <a:pt x="62" y="7"/>
                      <a:pt x="62" y="7"/>
                      <a:pt x="62" y="7"/>
                    </a:cubicBezTo>
                    <a:cubicBezTo>
                      <a:pt x="62" y="9"/>
                      <a:pt x="62" y="9"/>
                      <a:pt x="62" y="9"/>
                    </a:cubicBezTo>
                    <a:cubicBezTo>
                      <a:pt x="62" y="8"/>
                      <a:pt x="62" y="6"/>
                      <a:pt x="62" y="7"/>
                    </a:cubicBezTo>
                    <a:cubicBezTo>
                      <a:pt x="63" y="8"/>
                      <a:pt x="63" y="8"/>
                      <a:pt x="63" y="8"/>
                    </a:cubicBezTo>
                    <a:cubicBezTo>
                      <a:pt x="63" y="7"/>
                      <a:pt x="63" y="6"/>
                      <a:pt x="63" y="7"/>
                    </a:cubicBezTo>
                    <a:cubicBezTo>
                      <a:pt x="64" y="8"/>
                      <a:pt x="64" y="8"/>
                      <a:pt x="64" y="8"/>
                    </a:cubicBezTo>
                    <a:cubicBezTo>
                      <a:pt x="64" y="8"/>
                      <a:pt x="64" y="7"/>
                      <a:pt x="64" y="7"/>
                    </a:cubicBezTo>
                    <a:cubicBezTo>
                      <a:pt x="64" y="8"/>
                      <a:pt x="64" y="8"/>
                      <a:pt x="65" y="9"/>
                    </a:cubicBezTo>
                    <a:cubicBezTo>
                      <a:pt x="65" y="5"/>
                      <a:pt x="66" y="5"/>
                      <a:pt x="67" y="5"/>
                    </a:cubicBezTo>
                    <a:cubicBezTo>
                      <a:pt x="67" y="6"/>
                      <a:pt x="67" y="6"/>
                      <a:pt x="67" y="6"/>
                    </a:cubicBezTo>
                    <a:cubicBezTo>
                      <a:pt x="67" y="7"/>
                      <a:pt x="67" y="4"/>
                      <a:pt x="67" y="5"/>
                    </a:cubicBezTo>
                    <a:cubicBezTo>
                      <a:pt x="68" y="8"/>
                      <a:pt x="68" y="8"/>
                      <a:pt x="68" y="8"/>
                    </a:cubicBezTo>
                    <a:cubicBezTo>
                      <a:pt x="68" y="9"/>
                      <a:pt x="68" y="6"/>
                      <a:pt x="68" y="6"/>
                    </a:cubicBezTo>
                    <a:cubicBezTo>
                      <a:pt x="68" y="5"/>
                      <a:pt x="68" y="7"/>
                      <a:pt x="67" y="5"/>
                    </a:cubicBezTo>
                    <a:cubicBezTo>
                      <a:pt x="67" y="5"/>
                      <a:pt x="68" y="6"/>
                      <a:pt x="68" y="4"/>
                    </a:cubicBezTo>
                    <a:cubicBezTo>
                      <a:pt x="68" y="5"/>
                      <a:pt x="68" y="6"/>
                      <a:pt x="68" y="7"/>
                    </a:cubicBezTo>
                    <a:cubicBezTo>
                      <a:pt x="68" y="6"/>
                      <a:pt x="68" y="6"/>
                      <a:pt x="68" y="6"/>
                    </a:cubicBezTo>
                    <a:cubicBezTo>
                      <a:pt x="69" y="8"/>
                      <a:pt x="69" y="10"/>
                      <a:pt x="69" y="12"/>
                    </a:cubicBezTo>
                    <a:cubicBezTo>
                      <a:pt x="69" y="12"/>
                      <a:pt x="69" y="12"/>
                      <a:pt x="69" y="12"/>
                    </a:cubicBezTo>
                    <a:cubicBezTo>
                      <a:pt x="70" y="14"/>
                      <a:pt x="69" y="14"/>
                      <a:pt x="70" y="14"/>
                    </a:cubicBezTo>
                    <a:cubicBezTo>
                      <a:pt x="70" y="14"/>
                      <a:pt x="70" y="11"/>
                      <a:pt x="69" y="10"/>
                    </a:cubicBezTo>
                    <a:cubicBezTo>
                      <a:pt x="70" y="10"/>
                      <a:pt x="69" y="6"/>
                      <a:pt x="69" y="6"/>
                    </a:cubicBezTo>
                    <a:cubicBezTo>
                      <a:pt x="69" y="7"/>
                      <a:pt x="69" y="7"/>
                      <a:pt x="69" y="8"/>
                    </a:cubicBezTo>
                    <a:cubicBezTo>
                      <a:pt x="70" y="9"/>
                      <a:pt x="69" y="7"/>
                      <a:pt x="70" y="8"/>
                    </a:cubicBezTo>
                    <a:cubicBezTo>
                      <a:pt x="69" y="7"/>
                      <a:pt x="69" y="5"/>
                      <a:pt x="69" y="5"/>
                    </a:cubicBezTo>
                    <a:cubicBezTo>
                      <a:pt x="70" y="6"/>
                      <a:pt x="69" y="6"/>
                      <a:pt x="70" y="7"/>
                    </a:cubicBezTo>
                    <a:cubicBezTo>
                      <a:pt x="70" y="6"/>
                      <a:pt x="70" y="5"/>
                      <a:pt x="69" y="4"/>
                    </a:cubicBezTo>
                    <a:cubicBezTo>
                      <a:pt x="69" y="2"/>
                      <a:pt x="70" y="5"/>
                      <a:pt x="70" y="3"/>
                    </a:cubicBezTo>
                    <a:cubicBezTo>
                      <a:pt x="70" y="4"/>
                      <a:pt x="70" y="7"/>
                      <a:pt x="71" y="7"/>
                    </a:cubicBezTo>
                    <a:cubicBezTo>
                      <a:pt x="70" y="6"/>
                      <a:pt x="71" y="5"/>
                      <a:pt x="70" y="3"/>
                    </a:cubicBezTo>
                    <a:cubicBezTo>
                      <a:pt x="70" y="3"/>
                      <a:pt x="70" y="5"/>
                      <a:pt x="71" y="5"/>
                    </a:cubicBezTo>
                    <a:cubicBezTo>
                      <a:pt x="71" y="6"/>
                      <a:pt x="70" y="3"/>
                      <a:pt x="71" y="6"/>
                    </a:cubicBezTo>
                    <a:cubicBezTo>
                      <a:pt x="71" y="4"/>
                      <a:pt x="71" y="4"/>
                      <a:pt x="71" y="4"/>
                    </a:cubicBezTo>
                    <a:cubicBezTo>
                      <a:pt x="71" y="5"/>
                      <a:pt x="71" y="5"/>
                      <a:pt x="71" y="6"/>
                    </a:cubicBezTo>
                    <a:cubicBezTo>
                      <a:pt x="72" y="6"/>
                      <a:pt x="72" y="4"/>
                      <a:pt x="72" y="6"/>
                    </a:cubicBezTo>
                    <a:cubicBezTo>
                      <a:pt x="72" y="6"/>
                      <a:pt x="72" y="6"/>
                      <a:pt x="72" y="4"/>
                    </a:cubicBezTo>
                    <a:cubicBezTo>
                      <a:pt x="72" y="3"/>
                      <a:pt x="72" y="5"/>
                      <a:pt x="71" y="3"/>
                    </a:cubicBezTo>
                    <a:cubicBezTo>
                      <a:pt x="72" y="5"/>
                      <a:pt x="72" y="3"/>
                      <a:pt x="72" y="2"/>
                    </a:cubicBezTo>
                    <a:cubicBezTo>
                      <a:pt x="72" y="3"/>
                      <a:pt x="72" y="3"/>
                      <a:pt x="72" y="3"/>
                    </a:cubicBezTo>
                    <a:cubicBezTo>
                      <a:pt x="72" y="3"/>
                      <a:pt x="72" y="3"/>
                      <a:pt x="72" y="2"/>
                    </a:cubicBezTo>
                    <a:cubicBezTo>
                      <a:pt x="72" y="2"/>
                      <a:pt x="72" y="3"/>
                      <a:pt x="72" y="3"/>
                    </a:cubicBezTo>
                    <a:cubicBezTo>
                      <a:pt x="72" y="2"/>
                      <a:pt x="72" y="2"/>
                      <a:pt x="72" y="2"/>
                    </a:cubicBezTo>
                    <a:cubicBezTo>
                      <a:pt x="72" y="1"/>
                      <a:pt x="73" y="4"/>
                      <a:pt x="73" y="4"/>
                    </a:cubicBezTo>
                    <a:cubicBezTo>
                      <a:pt x="73" y="5"/>
                      <a:pt x="73" y="5"/>
                      <a:pt x="73" y="5"/>
                    </a:cubicBezTo>
                    <a:cubicBezTo>
                      <a:pt x="73" y="5"/>
                      <a:pt x="73" y="6"/>
                      <a:pt x="73" y="5"/>
                    </a:cubicBezTo>
                    <a:cubicBezTo>
                      <a:pt x="73" y="4"/>
                      <a:pt x="73" y="3"/>
                      <a:pt x="73" y="2"/>
                    </a:cubicBezTo>
                    <a:cubicBezTo>
                      <a:pt x="73" y="1"/>
                      <a:pt x="73" y="3"/>
                      <a:pt x="73" y="2"/>
                    </a:cubicBezTo>
                    <a:cubicBezTo>
                      <a:pt x="73" y="3"/>
                      <a:pt x="73" y="3"/>
                      <a:pt x="73" y="3"/>
                    </a:cubicBezTo>
                    <a:cubicBezTo>
                      <a:pt x="73" y="4"/>
                      <a:pt x="74" y="5"/>
                      <a:pt x="74" y="5"/>
                    </a:cubicBezTo>
                    <a:cubicBezTo>
                      <a:pt x="74" y="5"/>
                      <a:pt x="74" y="3"/>
                      <a:pt x="74" y="2"/>
                    </a:cubicBezTo>
                    <a:cubicBezTo>
                      <a:pt x="74" y="2"/>
                      <a:pt x="74" y="3"/>
                      <a:pt x="74" y="4"/>
                    </a:cubicBezTo>
                    <a:cubicBezTo>
                      <a:pt x="74" y="3"/>
                      <a:pt x="74" y="3"/>
                      <a:pt x="74" y="2"/>
                    </a:cubicBezTo>
                    <a:cubicBezTo>
                      <a:pt x="74" y="3"/>
                      <a:pt x="75" y="4"/>
                      <a:pt x="75" y="5"/>
                    </a:cubicBezTo>
                    <a:cubicBezTo>
                      <a:pt x="75" y="7"/>
                      <a:pt x="75" y="7"/>
                      <a:pt x="75" y="7"/>
                    </a:cubicBezTo>
                    <a:cubicBezTo>
                      <a:pt x="76" y="7"/>
                      <a:pt x="76" y="7"/>
                      <a:pt x="76" y="7"/>
                    </a:cubicBezTo>
                    <a:cubicBezTo>
                      <a:pt x="76" y="9"/>
                      <a:pt x="76" y="8"/>
                      <a:pt x="76" y="10"/>
                    </a:cubicBezTo>
                    <a:cubicBezTo>
                      <a:pt x="76" y="10"/>
                      <a:pt x="76" y="10"/>
                      <a:pt x="76" y="9"/>
                    </a:cubicBezTo>
                    <a:cubicBezTo>
                      <a:pt x="75" y="6"/>
                      <a:pt x="76" y="5"/>
                      <a:pt x="75" y="3"/>
                    </a:cubicBezTo>
                    <a:cubicBezTo>
                      <a:pt x="76" y="2"/>
                      <a:pt x="77" y="9"/>
                      <a:pt x="77" y="5"/>
                    </a:cubicBezTo>
                    <a:cubicBezTo>
                      <a:pt x="76" y="4"/>
                      <a:pt x="76" y="2"/>
                      <a:pt x="76" y="3"/>
                    </a:cubicBezTo>
                    <a:cubicBezTo>
                      <a:pt x="76" y="3"/>
                      <a:pt x="76" y="0"/>
                      <a:pt x="76" y="1"/>
                    </a:cubicBezTo>
                    <a:cubicBezTo>
                      <a:pt x="76" y="2"/>
                      <a:pt x="77" y="4"/>
                      <a:pt x="77" y="5"/>
                    </a:cubicBezTo>
                    <a:cubicBezTo>
                      <a:pt x="77" y="5"/>
                      <a:pt x="77" y="5"/>
                      <a:pt x="77" y="5"/>
                    </a:cubicBezTo>
                    <a:cubicBezTo>
                      <a:pt x="77" y="6"/>
                      <a:pt x="77" y="8"/>
                      <a:pt x="77" y="8"/>
                    </a:cubicBezTo>
                    <a:cubicBezTo>
                      <a:pt x="78" y="7"/>
                      <a:pt x="78" y="7"/>
                      <a:pt x="78" y="6"/>
                    </a:cubicBezTo>
                    <a:cubicBezTo>
                      <a:pt x="77" y="4"/>
                      <a:pt x="77" y="6"/>
                      <a:pt x="77" y="5"/>
                    </a:cubicBezTo>
                    <a:cubicBezTo>
                      <a:pt x="77" y="4"/>
                      <a:pt x="78" y="6"/>
                      <a:pt x="77" y="4"/>
                    </a:cubicBezTo>
                    <a:cubicBezTo>
                      <a:pt x="77" y="4"/>
                      <a:pt x="77" y="2"/>
                      <a:pt x="77" y="1"/>
                    </a:cubicBezTo>
                    <a:cubicBezTo>
                      <a:pt x="77" y="1"/>
                      <a:pt x="77" y="1"/>
                      <a:pt x="77" y="1"/>
                    </a:cubicBezTo>
                    <a:cubicBezTo>
                      <a:pt x="77" y="2"/>
                      <a:pt x="77" y="2"/>
                      <a:pt x="77" y="2"/>
                    </a:cubicBezTo>
                    <a:cubicBezTo>
                      <a:pt x="78" y="2"/>
                      <a:pt x="77" y="0"/>
                      <a:pt x="77" y="0"/>
                    </a:cubicBezTo>
                    <a:cubicBezTo>
                      <a:pt x="78" y="2"/>
                      <a:pt x="78" y="2"/>
                      <a:pt x="78" y="2"/>
                    </a:cubicBezTo>
                    <a:cubicBezTo>
                      <a:pt x="78" y="4"/>
                      <a:pt x="77" y="1"/>
                      <a:pt x="78" y="4"/>
                    </a:cubicBezTo>
                    <a:cubicBezTo>
                      <a:pt x="78" y="4"/>
                      <a:pt x="78" y="3"/>
                      <a:pt x="78" y="3"/>
                    </a:cubicBezTo>
                    <a:cubicBezTo>
                      <a:pt x="78" y="4"/>
                      <a:pt x="78" y="4"/>
                      <a:pt x="78" y="4"/>
                    </a:cubicBezTo>
                    <a:cubicBezTo>
                      <a:pt x="78" y="4"/>
                      <a:pt x="79" y="8"/>
                      <a:pt x="79" y="5"/>
                    </a:cubicBezTo>
                    <a:cubicBezTo>
                      <a:pt x="79" y="5"/>
                      <a:pt x="79" y="4"/>
                      <a:pt x="79" y="3"/>
                    </a:cubicBezTo>
                    <a:cubicBezTo>
                      <a:pt x="79" y="3"/>
                      <a:pt x="79" y="2"/>
                      <a:pt x="79" y="2"/>
                    </a:cubicBezTo>
                    <a:cubicBezTo>
                      <a:pt x="79" y="4"/>
                      <a:pt x="80" y="2"/>
                      <a:pt x="80" y="4"/>
                    </a:cubicBezTo>
                    <a:cubicBezTo>
                      <a:pt x="79" y="3"/>
                      <a:pt x="79" y="3"/>
                      <a:pt x="79" y="5"/>
                    </a:cubicBezTo>
                    <a:cubicBezTo>
                      <a:pt x="80" y="7"/>
                      <a:pt x="79" y="5"/>
                      <a:pt x="79" y="7"/>
                    </a:cubicBezTo>
                    <a:cubicBezTo>
                      <a:pt x="79" y="7"/>
                      <a:pt x="80" y="9"/>
                      <a:pt x="80" y="11"/>
                    </a:cubicBezTo>
                    <a:cubicBezTo>
                      <a:pt x="80" y="11"/>
                      <a:pt x="80" y="10"/>
                      <a:pt x="80" y="10"/>
                    </a:cubicBezTo>
                    <a:cubicBezTo>
                      <a:pt x="80" y="9"/>
                      <a:pt x="80" y="9"/>
                      <a:pt x="80" y="7"/>
                    </a:cubicBezTo>
                    <a:cubicBezTo>
                      <a:pt x="80" y="8"/>
                      <a:pt x="80" y="7"/>
                      <a:pt x="80" y="5"/>
                    </a:cubicBezTo>
                    <a:cubicBezTo>
                      <a:pt x="81" y="6"/>
                      <a:pt x="81" y="7"/>
                      <a:pt x="81" y="8"/>
                    </a:cubicBezTo>
                    <a:cubicBezTo>
                      <a:pt x="81" y="7"/>
                      <a:pt x="82" y="7"/>
                      <a:pt x="82" y="7"/>
                    </a:cubicBezTo>
                    <a:cubicBezTo>
                      <a:pt x="81" y="5"/>
                      <a:pt x="82" y="7"/>
                      <a:pt x="82" y="5"/>
                    </a:cubicBezTo>
                    <a:cubicBezTo>
                      <a:pt x="81" y="4"/>
                      <a:pt x="81" y="3"/>
                      <a:pt x="81" y="2"/>
                    </a:cubicBezTo>
                    <a:cubicBezTo>
                      <a:pt x="81" y="2"/>
                      <a:pt x="81" y="3"/>
                      <a:pt x="81" y="3"/>
                    </a:cubicBezTo>
                    <a:cubicBezTo>
                      <a:pt x="81" y="2"/>
                      <a:pt x="82" y="5"/>
                      <a:pt x="82" y="3"/>
                    </a:cubicBezTo>
                    <a:cubicBezTo>
                      <a:pt x="81" y="4"/>
                      <a:pt x="82" y="6"/>
                      <a:pt x="83" y="8"/>
                    </a:cubicBezTo>
                    <a:cubicBezTo>
                      <a:pt x="83" y="7"/>
                      <a:pt x="83" y="9"/>
                      <a:pt x="83" y="9"/>
                    </a:cubicBezTo>
                    <a:cubicBezTo>
                      <a:pt x="83" y="8"/>
                      <a:pt x="83" y="7"/>
                      <a:pt x="84" y="7"/>
                    </a:cubicBezTo>
                    <a:cubicBezTo>
                      <a:pt x="84" y="8"/>
                      <a:pt x="85" y="7"/>
                      <a:pt x="85" y="6"/>
                    </a:cubicBezTo>
                    <a:cubicBezTo>
                      <a:pt x="85" y="7"/>
                      <a:pt x="86" y="9"/>
                      <a:pt x="86" y="10"/>
                    </a:cubicBezTo>
                    <a:cubicBezTo>
                      <a:pt x="86" y="10"/>
                      <a:pt x="85" y="7"/>
                      <a:pt x="86" y="8"/>
                    </a:cubicBezTo>
                    <a:cubicBezTo>
                      <a:pt x="86" y="9"/>
                      <a:pt x="86" y="9"/>
                      <a:pt x="86" y="9"/>
                    </a:cubicBezTo>
                    <a:cubicBezTo>
                      <a:pt x="86" y="8"/>
                      <a:pt x="87" y="10"/>
                      <a:pt x="86" y="7"/>
                    </a:cubicBezTo>
                    <a:cubicBezTo>
                      <a:pt x="87" y="9"/>
                      <a:pt x="87" y="9"/>
                      <a:pt x="87" y="9"/>
                    </a:cubicBezTo>
                    <a:cubicBezTo>
                      <a:pt x="87" y="10"/>
                      <a:pt x="87" y="9"/>
                      <a:pt x="87" y="9"/>
                    </a:cubicBezTo>
                    <a:cubicBezTo>
                      <a:pt x="87" y="11"/>
                      <a:pt x="87" y="11"/>
                      <a:pt x="87" y="11"/>
                    </a:cubicBezTo>
                    <a:cubicBezTo>
                      <a:pt x="88" y="12"/>
                      <a:pt x="88" y="10"/>
                      <a:pt x="88" y="10"/>
                    </a:cubicBezTo>
                    <a:cubicBezTo>
                      <a:pt x="88" y="9"/>
                      <a:pt x="88" y="9"/>
                      <a:pt x="88" y="9"/>
                    </a:cubicBezTo>
                    <a:cubicBezTo>
                      <a:pt x="88" y="8"/>
                      <a:pt x="88" y="9"/>
                      <a:pt x="89" y="8"/>
                    </a:cubicBezTo>
                    <a:cubicBezTo>
                      <a:pt x="89" y="10"/>
                      <a:pt x="89" y="10"/>
                      <a:pt x="89" y="10"/>
                    </a:cubicBezTo>
                    <a:cubicBezTo>
                      <a:pt x="89" y="9"/>
                      <a:pt x="89" y="9"/>
                      <a:pt x="89" y="9"/>
                    </a:cubicBezTo>
                    <a:cubicBezTo>
                      <a:pt x="89" y="10"/>
                      <a:pt x="90" y="11"/>
                      <a:pt x="89" y="10"/>
                    </a:cubicBezTo>
                    <a:cubicBezTo>
                      <a:pt x="90" y="13"/>
                      <a:pt x="90" y="13"/>
                      <a:pt x="90" y="13"/>
                    </a:cubicBezTo>
                    <a:cubicBezTo>
                      <a:pt x="89" y="13"/>
                      <a:pt x="89" y="12"/>
                      <a:pt x="89" y="10"/>
                    </a:cubicBezTo>
                    <a:cubicBezTo>
                      <a:pt x="89" y="9"/>
                      <a:pt x="88" y="10"/>
                      <a:pt x="89" y="11"/>
                    </a:cubicBezTo>
                    <a:cubicBezTo>
                      <a:pt x="89" y="11"/>
                      <a:pt x="89" y="11"/>
                      <a:pt x="89" y="10"/>
                    </a:cubicBezTo>
                    <a:cubicBezTo>
                      <a:pt x="89" y="12"/>
                      <a:pt x="89" y="12"/>
                      <a:pt x="89" y="13"/>
                    </a:cubicBezTo>
                    <a:cubicBezTo>
                      <a:pt x="89" y="13"/>
                      <a:pt x="89" y="14"/>
                      <a:pt x="89" y="13"/>
                    </a:cubicBezTo>
                    <a:cubicBezTo>
                      <a:pt x="89" y="14"/>
                      <a:pt x="89" y="14"/>
                      <a:pt x="89" y="14"/>
                    </a:cubicBezTo>
                    <a:cubicBezTo>
                      <a:pt x="89" y="14"/>
                      <a:pt x="89" y="13"/>
                      <a:pt x="89" y="13"/>
                    </a:cubicBezTo>
                    <a:cubicBezTo>
                      <a:pt x="89" y="14"/>
                      <a:pt x="89" y="15"/>
                      <a:pt x="88" y="14"/>
                    </a:cubicBezTo>
                    <a:cubicBezTo>
                      <a:pt x="88" y="13"/>
                      <a:pt x="88" y="16"/>
                      <a:pt x="88" y="15"/>
                    </a:cubicBezTo>
                    <a:cubicBezTo>
                      <a:pt x="87" y="14"/>
                      <a:pt x="87" y="12"/>
                      <a:pt x="87" y="12"/>
                    </a:cubicBezTo>
                    <a:cubicBezTo>
                      <a:pt x="87" y="11"/>
                      <a:pt x="87" y="12"/>
                      <a:pt x="87" y="11"/>
                    </a:cubicBezTo>
                    <a:cubicBezTo>
                      <a:pt x="87" y="12"/>
                      <a:pt x="87" y="14"/>
                      <a:pt x="87" y="15"/>
                    </a:cubicBezTo>
                    <a:cubicBezTo>
                      <a:pt x="87" y="14"/>
                      <a:pt x="87" y="14"/>
                      <a:pt x="87" y="14"/>
                    </a:cubicBezTo>
                    <a:cubicBezTo>
                      <a:pt x="87" y="14"/>
                      <a:pt x="87" y="16"/>
                      <a:pt x="87" y="16"/>
                    </a:cubicBezTo>
                    <a:cubicBezTo>
                      <a:pt x="86" y="15"/>
                      <a:pt x="85" y="16"/>
                      <a:pt x="85" y="15"/>
                    </a:cubicBezTo>
                    <a:cubicBezTo>
                      <a:pt x="85" y="14"/>
                      <a:pt x="85" y="14"/>
                      <a:pt x="85" y="14"/>
                    </a:cubicBezTo>
                    <a:cubicBezTo>
                      <a:pt x="85" y="17"/>
                      <a:pt x="84" y="15"/>
                      <a:pt x="84" y="17"/>
                    </a:cubicBezTo>
                    <a:cubicBezTo>
                      <a:pt x="83" y="16"/>
                      <a:pt x="83" y="18"/>
                      <a:pt x="82" y="16"/>
                    </a:cubicBezTo>
                    <a:cubicBezTo>
                      <a:pt x="81" y="17"/>
                      <a:pt x="81" y="18"/>
                      <a:pt x="80" y="18"/>
                    </a:cubicBezTo>
                    <a:cubicBezTo>
                      <a:pt x="79" y="16"/>
                      <a:pt x="79" y="16"/>
                      <a:pt x="79" y="16"/>
                    </a:cubicBezTo>
                    <a:cubicBezTo>
                      <a:pt x="79" y="18"/>
                      <a:pt x="79" y="15"/>
                      <a:pt x="79" y="15"/>
                    </a:cubicBezTo>
                    <a:cubicBezTo>
                      <a:pt x="79" y="17"/>
                      <a:pt x="79" y="17"/>
                      <a:pt x="79" y="18"/>
                    </a:cubicBezTo>
                    <a:cubicBezTo>
                      <a:pt x="78" y="17"/>
                      <a:pt x="78" y="19"/>
                      <a:pt x="78" y="20"/>
                    </a:cubicBezTo>
                    <a:cubicBezTo>
                      <a:pt x="78" y="19"/>
                      <a:pt x="78" y="19"/>
                      <a:pt x="78" y="19"/>
                    </a:cubicBezTo>
                    <a:cubicBezTo>
                      <a:pt x="78" y="21"/>
                      <a:pt x="77" y="19"/>
                      <a:pt x="76" y="19"/>
                    </a:cubicBezTo>
                    <a:cubicBezTo>
                      <a:pt x="76" y="19"/>
                      <a:pt x="76" y="18"/>
                      <a:pt x="76" y="18"/>
                    </a:cubicBezTo>
                    <a:cubicBezTo>
                      <a:pt x="76" y="20"/>
                      <a:pt x="76" y="20"/>
                      <a:pt x="75" y="21"/>
                    </a:cubicBezTo>
                    <a:cubicBezTo>
                      <a:pt x="75" y="21"/>
                      <a:pt x="74" y="21"/>
                      <a:pt x="74" y="20"/>
                    </a:cubicBezTo>
                    <a:cubicBezTo>
                      <a:pt x="73" y="23"/>
                      <a:pt x="72" y="21"/>
                      <a:pt x="71" y="23"/>
                    </a:cubicBezTo>
                    <a:cubicBezTo>
                      <a:pt x="71" y="22"/>
                      <a:pt x="71" y="22"/>
                      <a:pt x="71" y="22"/>
                    </a:cubicBezTo>
                    <a:cubicBezTo>
                      <a:pt x="70" y="25"/>
                      <a:pt x="68" y="23"/>
                      <a:pt x="68" y="24"/>
                    </a:cubicBezTo>
                    <a:cubicBezTo>
                      <a:pt x="67" y="22"/>
                      <a:pt x="67" y="22"/>
                      <a:pt x="67" y="22"/>
                    </a:cubicBezTo>
                    <a:cubicBezTo>
                      <a:pt x="67" y="21"/>
                      <a:pt x="67" y="23"/>
                      <a:pt x="67" y="24"/>
                    </a:cubicBezTo>
                    <a:cubicBezTo>
                      <a:pt x="67" y="24"/>
                      <a:pt x="67" y="26"/>
                      <a:pt x="66" y="24"/>
                    </a:cubicBezTo>
                    <a:cubicBezTo>
                      <a:pt x="66" y="23"/>
                      <a:pt x="66" y="25"/>
                      <a:pt x="66" y="25"/>
                    </a:cubicBezTo>
                    <a:cubicBezTo>
                      <a:pt x="65" y="25"/>
                      <a:pt x="65" y="25"/>
                      <a:pt x="64" y="25"/>
                    </a:cubicBezTo>
                    <a:cubicBezTo>
                      <a:pt x="64" y="25"/>
                      <a:pt x="64" y="25"/>
                      <a:pt x="64" y="25"/>
                    </a:cubicBezTo>
                    <a:cubicBezTo>
                      <a:pt x="64" y="25"/>
                      <a:pt x="64" y="24"/>
                      <a:pt x="64" y="24"/>
                    </a:cubicBezTo>
                    <a:cubicBezTo>
                      <a:pt x="64" y="25"/>
                      <a:pt x="63" y="23"/>
                      <a:pt x="64" y="26"/>
                    </a:cubicBezTo>
                    <a:cubicBezTo>
                      <a:pt x="63" y="25"/>
                      <a:pt x="62" y="28"/>
                      <a:pt x="61" y="26"/>
                    </a:cubicBezTo>
                    <a:cubicBezTo>
                      <a:pt x="62" y="26"/>
                      <a:pt x="62" y="27"/>
                      <a:pt x="62" y="27"/>
                    </a:cubicBezTo>
                    <a:cubicBezTo>
                      <a:pt x="61" y="27"/>
                      <a:pt x="60" y="26"/>
                      <a:pt x="60" y="27"/>
                    </a:cubicBezTo>
                    <a:cubicBezTo>
                      <a:pt x="60" y="27"/>
                      <a:pt x="60" y="26"/>
                      <a:pt x="60" y="26"/>
                    </a:cubicBezTo>
                    <a:cubicBezTo>
                      <a:pt x="60" y="27"/>
                      <a:pt x="60" y="27"/>
                      <a:pt x="60" y="27"/>
                    </a:cubicBezTo>
                    <a:cubicBezTo>
                      <a:pt x="59" y="29"/>
                      <a:pt x="58" y="26"/>
                      <a:pt x="57" y="27"/>
                    </a:cubicBezTo>
                    <a:cubicBezTo>
                      <a:pt x="56" y="29"/>
                      <a:pt x="54" y="28"/>
                      <a:pt x="53" y="29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3" y="30"/>
                      <a:pt x="51" y="26"/>
                      <a:pt x="51" y="29"/>
                    </a:cubicBezTo>
                    <a:cubicBezTo>
                      <a:pt x="51" y="29"/>
                      <a:pt x="51" y="29"/>
                      <a:pt x="51" y="28"/>
                    </a:cubicBezTo>
                    <a:cubicBezTo>
                      <a:pt x="51" y="30"/>
                      <a:pt x="49" y="27"/>
                      <a:pt x="49" y="29"/>
                    </a:cubicBezTo>
                    <a:cubicBezTo>
                      <a:pt x="49" y="29"/>
                      <a:pt x="49" y="29"/>
                      <a:pt x="49" y="29"/>
                    </a:cubicBezTo>
                    <a:cubicBezTo>
                      <a:pt x="49" y="27"/>
                      <a:pt x="48" y="29"/>
                      <a:pt x="48" y="28"/>
                    </a:cubicBezTo>
                    <a:cubicBezTo>
                      <a:pt x="48" y="28"/>
                      <a:pt x="48" y="28"/>
                      <a:pt x="48" y="27"/>
                    </a:cubicBezTo>
                    <a:cubicBezTo>
                      <a:pt x="47" y="26"/>
                      <a:pt x="48" y="30"/>
                      <a:pt x="47" y="27"/>
                    </a:cubicBezTo>
                    <a:cubicBezTo>
                      <a:pt x="47" y="27"/>
                      <a:pt x="47" y="28"/>
                      <a:pt x="47" y="28"/>
                    </a:cubicBezTo>
                    <a:cubicBezTo>
                      <a:pt x="46" y="28"/>
                      <a:pt x="45" y="29"/>
                      <a:pt x="43" y="30"/>
                    </a:cubicBezTo>
                    <a:cubicBezTo>
                      <a:pt x="42" y="29"/>
                      <a:pt x="43" y="26"/>
                      <a:pt x="42" y="28"/>
                    </a:cubicBezTo>
                    <a:cubicBezTo>
                      <a:pt x="42" y="27"/>
                      <a:pt x="42" y="29"/>
                      <a:pt x="42" y="28"/>
                    </a:cubicBezTo>
                    <a:cubicBezTo>
                      <a:pt x="42" y="29"/>
                      <a:pt x="41" y="25"/>
                      <a:pt x="41" y="27"/>
                    </a:cubicBezTo>
                    <a:cubicBezTo>
                      <a:pt x="42" y="28"/>
                      <a:pt x="41" y="28"/>
                      <a:pt x="42" y="29"/>
                    </a:cubicBezTo>
                    <a:cubicBezTo>
                      <a:pt x="41" y="28"/>
                      <a:pt x="40" y="26"/>
                      <a:pt x="40" y="28"/>
                    </a:cubicBezTo>
                    <a:cubicBezTo>
                      <a:pt x="40" y="27"/>
                      <a:pt x="40" y="27"/>
                      <a:pt x="40" y="27"/>
                    </a:cubicBezTo>
                    <a:cubicBezTo>
                      <a:pt x="40" y="29"/>
                      <a:pt x="39" y="28"/>
                      <a:pt x="39" y="31"/>
                    </a:cubicBezTo>
                    <a:cubicBezTo>
                      <a:pt x="36" y="32"/>
                      <a:pt x="34" y="34"/>
                      <a:pt x="31" y="35"/>
                    </a:cubicBezTo>
                    <a:cubicBezTo>
                      <a:pt x="28" y="35"/>
                      <a:pt x="25" y="36"/>
                      <a:pt x="22" y="35"/>
                    </a:cubicBezTo>
                    <a:cubicBezTo>
                      <a:pt x="21" y="33"/>
                      <a:pt x="21" y="33"/>
                      <a:pt x="20" y="34"/>
                    </a:cubicBezTo>
                    <a:cubicBezTo>
                      <a:pt x="20" y="33"/>
                      <a:pt x="20" y="33"/>
                      <a:pt x="20" y="33"/>
                    </a:cubicBezTo>
                    <a:cubicBezTo>
                      <a:pt x="21" y="35"/>
                      <a:pt x="20" y="33"/>
                      <a:pt x="20" y="35"/>
                    </a:cubicBezTo>
                    <a:cubicBezTo>
                      <a:pt x="19" y="35"/>
                      <a:pt x="18" y="36"/>
                      <a:pt x="17" y="36"/>
                    </a:cubicBezTo>
                    <a:cubicBezTo>
                      <a:pt x="17" y="36"/>
                      <a:pt x="17" y="34"/>
                      <a:pt x="17" y="34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17" y="35"/>
                      <a:pt x="16" y="36"/>
                      <a:pt x="17" y="37"/>
                    </a:cubicBezTo>
                    <a:cubicBezTo>
                      <a:pt x="14" y="39"/>
                      <a:pt x="11" y="35"/>
                      <a:pt x="8" y="36"/>
                    </a:cubicBezTo>
                    <a:cubicBezTo>
                      <a:pt x="8" y="35"/>
                      <a:pt x="7" y="36"/>
                      <a:pt x="6" y="37"/>
                    </a:cubicBezTo>
                    <a:cubicBezTo>
                      <a:pt x="4" y="35"/>
                      <a:pt x="2" y="33"/>
                      <a:pt x="0" y="35"/>
                    </a:cubicBezTo>
                    <a:cubicBezTo>
                      <a:pt x="0" y="35"/>
                      <a:pt x="0" y="30"/>
                      <a:pt x="0" y="2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60" name="Freeform 43"/>
              <p:cNvSpPr/>
              <p:nvPr/>
            </p:nvSpPr>
            <p:spPr bwMode="auto">
              <a:xfrm>
                <a:off x="8907463" y="2940051"/>
                <a:ext cx="4762" cy="11113"/>
              </a:xfrm>
              <a:custGeom>
                <a:avLst/>
                <a:gdLst>
                  <a:gd name="T0" fmla="*/ 1 w 1"/>
                  <a:gd name="T1" fmla="*/ 3 h 3"/>
                  <a:gd name="T2" fmla="*/ 0 w 1"/>
                  <a:gd name="T3" fmla="*/ 0 h 3"/>
                  <a:gd name="T4" fmla="*/ 1 w 1"/>
                  <a:gd name="T5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3">
                    <a:moveTo>
                      <a:pt x="1" y="3"/>
                    </a:moveTo>
                    <a:cubicBezTo>
                      <a:pt x="0" y="2"/>
                      <a:pt x="0" y="2"/>
                      <a:pt x="0" y="0"/>
                    </a:cubicBezTo>
                    <a:lnTo>
                      <a:pt x="1" y="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61" name="Freeform 44"/>
              <p:cNvSpPr/>
              <p:nvPr/>
            </p:nvSpPr>
            <p:spPr bwMode="auto">
              <a:xfrm>
                <a:off x="8877300" y="2913063"/>
                <a:ext cx="0" cy="7938"/>
              </a:xfrm>
              <a:custGeom>
                <a:avLst/>
                <a:gdLst>
                  <a:gd name="T0" fmla="*/ 1 h 2"/>
                  <a:gd name="T1" fmla="*/ 1 h 2"/>
                  <a:gd name="T2" fmla="*/ 0 h 2"/>
                  <a:gd name="T3" fmla="*/ 1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2">
                    <a:moveTo>
                      <a:pt x="0" y="1"/>
                    </a:moveTo>
                    <a:cubicBezTo>
                      <a:pt x="0" y="2"/>
                      <a:pt x="0" y="1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80" name="Freeform 45"/>
              <p:cNvSpPr/>
              <p:nvPr/>
            </p:nvSpPr>
            <p:spPr bwMode="auto">
              <a:xfrm>
                <a:off x="8870950" y="2909888"/>
                <a:ext cx="3175" cy="7938"/>
              </a:xfrm>
              <a:custGeom>
                <a:avLst/>
                <a:gdLst>
                  <a:gd name="T0" fmla="*/ 1 w 1"/>
                  <a:gd name="T1" fmla="*/ 2 h 2"/>
                  <a:gd name="T2" fmla="*/ 1 w 1"/>
                  <a:gd name="T3" fmla="*/ 0 h 2"/>
                  <a:gd name="T4" fmla="*/ 1 w 1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2"/>
                    </a:moveTo>
                    <a:cubicBezTo>
                      <a:pt x="0" y="1"/>
                      <a:pt x="1" y="0"/>
                      <a:pt x="1" y="0"/>
                    </a:cubicBezTo>
                    <a:lnTo>
                      <a:pt x="1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81" name="Freeform 46"/>
              <p:cNvSpPr/>
              <p:nvPr/>
            </p:nvSpPr>
            <p:spPr bwMode="auto">
              <a:xfrm>
                <a:off x="8863013" y="2901951"/>
                <a:ext cx="0" cy="4763"/>
              </a:xfrm>
              <a:custGeom>
                <a:avLst/>
                <a:gdLst>
                  <a:gd name="T0" fmla="*/ 1 h 1"/>
                  <a:gd name="T1" fmla="*/ 0 h 1"/>
                  <a:gd name="T2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0"/>
                      <a:pt x="0" y="0"/>
                      <a:pt x="0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82" name="Freeform 47"/>
              <p:cNvSpPr/>
              <p:nvPr/>
            </p:nvSpPr>
            <p:spPr bwMode="auto">
              <a:xfrm>
                <a:off x="8863013" y="2906713"/>
                <a:ext cx="3175" cy="6350"/>
              </a:xfrm>
              <a:custGeom>
                <a:avLst/>
                <a:gdLst>
                  <a:gd name="T0" fmla="*/ 1 w 1"/>
                  <a:gd name="T1" fmla="*/ 2 h 2"/>
                  <a:gd name="T2" fmla="*/ 0 w 1"/>
                  <a:gd name="T3" fmla="*/ 1 h 2"/>
                  <a:gd name="T4" fmla="*/ 1 w 1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2"/>
                    </a:moveTo>
                    <a:cubicBezTo>
                      <a:pt x="0" y="2"/>
                      <a:pt x="0" y="1"/>
                      <a:pt x="0" y="1"/>
                    </a:cubicBezTo>
                    <a:cubicBezTo>
                      <a:pt x="0" y="2"/>
                      <a:pt x="0" y="0"/>
                      <a:pt x="1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83" name="Freeform 48"/>
              <p:cNvSpPr/>
              <p:nvPr/>
            </p:nvSpPr>
            <p:spPr bwMode="auto">
              <a:xfrm>
                <a:off x="8851900" y="2901951"/>
                <a:ext cx="0" cy="7938"/>
              </a:xfrm>
              <a:custGeom>
                <a:avLst/>
                <a:gdLst>
                  <a:gd name="T0" fmla="*/ 1 h 2"/>
                  <a:gd name="T1" fmla="*/ 1 h 2"/>
                  <a:gd name="T2" fmla="*/ 1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2">
                    <a:moveTo>
                      <a:pt x="0" y="1"/>
                    </a:moveTo>
                    <a:cubicBezTo>
                      <a:pt x="0" y="1"/>
                      <a:pt x="0" y="2"/>
                      <a:pt x="0" y="1"/>
                    </a:cubicBezTo>
                    <a:cubicBezTo>
                      <a:pt x="0" y="1"/>
                      <a:pt x="0" y="0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84" name="Freeform 49"/>
              <p:cNvSpPr/>
              <p:nvPr/>
            </p:nvSpPr>
            <p:spPr bwMode="auto">
              <a:xfrm>
                <a:off x="8843963" y="2906713"/>
                <a:ext cx="3175" cy="6350"/>
              </a:xfrm>
              <a:custGeom>
                <a:avLst/>
                <a:gdLst>
                  <a:gd name="T0" fmla="*/ 1 w 1"/>
                  <a:gd name="T1" fmla="*/ 1 h 2"/>
                  <a:gd name="T2" fmla="*/ 1 w 1"/>
                  <a:gd name="T3" fmla="*/ 2 h 2"/>
                  <a:gd name="T4" fmla="*/ 0 w 1"/>
                  <a:gd name="T5" fmla="*/ 0 h 2"/>
                  <a:gd name="T6" fmla="*/ 1 w 1"/>
                  <a:gd name="T7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1" y="1"/>
                    </a:moveTo>
                    <a:cubicBezTo>
                      <a:pt x="1" y="1"/>
                      <a:pt x="1" y="1"/>
                      <a:pt x="1" y="2"/>
                    </a:cubicBezTo>
                    <a:cubicBezTo>
                      <a:pt x="0" y="1"/>
                      <a:pt x="0" y="1"/>
                      <a:pt x="0" y="0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85" name="Freeform 50"/>
              <p:cNvSpPr/>
              <p:nvPr/>
            </p:nvSpPr>
            <p:spPr bwMode="auto">
              <a:xfrm>
                <a:off x="8745538" y="2943226"/>
                <a:ext cx="0" cy="4763"/>
              </a:xfrm>
              <a:custGeom>
                <a:avLst/>
                <a:gdLst>
                  <a:gd name="T0" fmla="*/ 3 h 3"/>
                  <a:gd name="T1" fmla="*/ 0 h 3"/>
                  <a:gd name="T2" fmla="*/ 3 h 3"/>
                  <a:gd name="T3" fmla="*/ 3 h 3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3">
                    <a:moveTo>
                      <a:pt x="0" y="3"/>
                    </a:moveTo>
                    <a:lnTo>
                      <a:pt x="0" y="0"/>
                    </a:lnTo>
                    <a:lnTo>
                      <a:pt x="0" y="3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86" name="Freeform 51"/>
              <p:cNvSpPr/>
              <p:nvPr/>
            </p:nvSpPr>
            <p:spPr bwMode="auto">
              <a:xfrm>
                <a:off x="8701088" y="2947988"/>
                <a:ext cx="0" cy="6350"/>
              </a:xfrm>
              <a:custGeom>
                <a:avLst/>
                <a:gdLst>
                  <a:gd name="T0" fmla="*/ 1 h 2"/>
                  <a:gd name="T1" fmla="*/ 1 h 2"/>
                  <a:gd name="T2" fmla="*/ 1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2">
                    <a:moveTo>
                      <a:pt x="0" y="1"/>
                    </a:moveTo>
                    <a:cubicBezTo>
                      <a:pt x="0" y="2"/>
                      <a:pt x="0" y="1"/>
                      <a:pt x="0" y="1"/>
                    </a:cubicBezTo>
                    <a:cubicBezTo>
                      <a:pt x="0" y="0"/>
                      <a:pt x="0" y="2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87" name="Freeform 52"/>
              <p:cNvSpPr/>
              <p:nvPr/>
            </p:nvSpPr>
            <p:spPr bwMode="auto">
              <a:xfrm>
                <a:off x="8678863" y="2973388"/>
                <a:ext cx="3175" cy="7938"/>
              </a:xfrm>
              <a:custGeom>
                <a:avLst/>
                <a:gdLst>
                  <a:gd name="T0" fmla="*/ 0 w 2"/>
                  <a:gd name="T1" fmla="*/ 0 h 5"/>
                  <a:gd name="T2" fmla="*/ 2 w 2"/>
                  <a:gd name="T3" fmla="*/ 0 h 5"/>
                  <a:gd name="T4" fmla="*/ 2 w 2"/>
                  <a:gd name="T5" fmla="*/ 5 h 5"/>
                  <a:gd name="T6" fmla="*/ 0 w 2"/>
                  <a:gd name="T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5">
                    <a:moveTo>
                      <a:pt x="0" y="0"/>
                    </a:moveTo>
                    <a:lnTo>
                      <a:pt x="2" y="0"/>
                    </a:lnTo>
                    <a:lnTo>
                      <a:pt x="2" y="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88" name="Freeform 53"/>
              <p:cNvSpPr/>
              <p:nvPr/>
            </p:nvSpPr>
            <p:spPr bwMode="auto">
              <a:xfrm>
                <a:off x="8799513" y="2439988"/>
                <a:ext cx="3175" cy="7938"/>
              </a:xfrm>
              <a:custGeom>
                <a:avLst/>
                <a:gdLst>
                  <a:gd name="T0" fmla="*/ 0 w 1"/>
                  <a:gd name="T1" fmla="*/ 1 h 2"/>
                  <a:gd name="T2" fmla="*/ 1 w 1"/>
                  <a:gd name="T3" fmla="*/ 1 h 2"/>
                  <a:gd name="T4" fmla="*/ 0 w 1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1"/>
                    </a:moveTo>
                    <a:cubicBezTo>
                      <a:pt x="1" y="1"/>
                      <a:pt x="1" y="0"/>
                      <a:pt x="1" y="1"/>
                    </a:cubicBezTo>
                    <a:cubicBezTo>
                      <a:pt x="0" y="1"/>
                      <a:pt x="0" y="2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89" name="Freeform 54"/>
              <p:cNvSpPr/>
              <p:nvPr/>
            </p:nvSpPr>
            <p:spPr bwMode="auto">
              <a:xfrm>
                <a:off x="8412163" y="2289176"/>
                <a:ext cx="393700" cy="153988"/>
              </a:xfrm>
              <a:custGeom>
                <a:avLst/>
                <a:gdLst>
                  <a:gd name="T0" fmla="*/ 14 w 105"/>
                  <a:gd name="T1" fmla="*/ 7 h 41"/>
                  <a:gd name="T2" fmla="*/ 17 w 105"/>
                  <a:gd name="T3" fmla="*/ 8 h 41"/>
                  <a:gd name="T4" fmla="*/ 24 w 105"/>
                  <a:gd name="T5" fmla="*/ 5 h 41"/>
                  <a:gd name="T6" fmla="*/ 26 w 105"/>
                  <a:gd name="T7" fmla="*/ 6 h 41"/>
                  <a:gd name="T8" fmla="*/ 33 w 105"/>
                  <a:gd name="T9" fmla="*/ 10 h 41"/>
                  <a:gd name="T10" fmla="*/ 35 w 105"/>
                  <a:gd name="T11" fmla="*/ 11 h 41"/>
                  <a:gd name="T12" fmla="*/ 39 w 105"/>
                  <a:gd name="T13" fmla="*/ 10 h 41"/>
                  <a:gd name="T14" fmla="*/ 42 w 105"/>
                  <a:gd name="T15" fmla="*/ 11 h 41"/>
                  <a:gd name="T16" fmla="*/ 43 w 105"/>
                  <a:gd name="T17" fmla="*/ 13 h 41"/>
                  <a:gd name="T18" fmla="*/ 46 w 105"/>
                  <a:gd name="T19" fmla="*/ 12 h 41"/>
                  <a:gd name="T20" fmla="*/ 50 w 105"/>
                  <a:gd name="T21" fmla="*/ 10 h 41"/>
                  <a:gd name="T22" fmla="*/ 52 w 105"/>
                  <a:gd name="T23" fmla="*/ 11 h 41"/>
                  <a:gd name="T24" fmla="*/ 55 w 105"/>
                  <a:gd name="T25" fmla="*/ 10 h 41"/>
                  <a:gd name="T26" fmla="*/ 57 w 105"/>
                  <a:gd name="T27" fmla="*/ 12 h 41"/>
                  <a:gd name="T28" fmla="*/ 60 w 105"/>
                  <a:gd name="T29" fmla="*/ 13 h 41"/>
                  <a:gd name="T30" fmla="*/ 63 w 105"/>
                  <a:gd name="T31" fmla="*/ 16 h 41"/>
                  <a:gd name="T32" fmla="*/ 65 w 105"/>
                  <a:gd name="T33" fmla="*/ 15 h 41"/>
                  <a:gd name="T34" fmla="*/ 66 w 105"/>
                  <a:gd name="T35" fmla="*/ 17 h 41"/>
                  <a:gd name="T36" fmla="*/ 68 w 105"/>
                  <a:gd name="T37" fmla="*/ 16 h 41"/>
                  <a:gd name="T38" fmla="*/ 69 w 105"/>
                  <a:gd name="T39" fmla="*/ 16 h 41"/>
                  <a:gd name="T40" fmla="*/ 71 w 105"/>
                  <a:gd name="T41" fmla="*/ 16 h 41"/>
                  <a:gd name="T42" fmla="*/ 76 w 105"/>
                  <a:gd name="T43" fmla="*/ 18 h 41"/>
                  <a:gd name="T44" fmla="*/ 78 w 105"/>
                  <a:gd name="T45" fmla="*/ 18 h 41"/>
                  <a:gd name="T46" fmla="*/ 80 w 105"/>
                  <a:gd name="T47" fmla="*/ 19 h 41"/>
                  <a:gd name="T48" fmla="*/ 84 w 105"/>
                  <a:gd name="T49" fmla="*/ 21 h 41"/>
                  <a:gd name="T50" fmla="*/ 84 w 105"/>
                  <a:gd name="T51" fmla="*/ 25 h 41"/>
                  <a:gd name="T52" fmla="*/ 87 w 105"/>
                  <a:gd name="T53" fmla="*/ 22 h 41"/>
                  <a:gd name="T54" fmla="*/ 90 w 105"/>
                  <a:gd name="T55" fmla="*/ 19 h 41"/>
                  <a:gd name="T56" fmla="*/ 91 w 105"/>
                  <a:gd name="T57" fmla="*/ 21 h 41"/>
                  <a:gd name="T58" fmla="*/ 93 w 105"/>
                  <a:gd name="T59" fmla="*/ 19 h 41"/>
                  <a:gd name="T60" fmla="*/ 93 w 105"/>
                  <a:gd name="T61" fmla="*/ 21 h 41"/>
                  <a:gd name="T62" fmla="*/ 93 w 105"/>
                  <a:gd name="T63" fmla="*/ 26 h 41"/>
                  <a:gd name="T64" fmla="*/ 96 w 105"/>
                  <a:gd name="T65" fmla="*/ 23 h 41"/>
                  <a:gd name="T66" fmla="*/ 96 w 105"/>
                  <a:gd name="T67" fmla="*/ 25 h 41"/>
                  <a:gd name="T68" fmla="*/ 98 w 105"/>
                  <a:gd name="T69" fmla="*/ 23 h 41"/>
                  <a:gd name="T70" fmla="*/ 100 w 105"/>
                  <a:gd name="T71" fmla="*/ 24 h 41"/>
                  <a:gd name="T72" fmla="*/ 97 w 105"/>
                  <a:gd name="T73" fmla="*/ 29 h 41"/>
                  <a:gd name="T74" fmla="*/ 101 w 105"/>
                  <a:gd name="T75" fmla="*/ 27 h 41"/>
                  <a:gd name="T76" fmla="*/ 101 w 105"/>
                  <a:gd name="T77" fmla="*/ 35 h 41"/>
                  <a:gd name="T78" fmla="*/ 102 w 105"/>
                  <a:gd name="T79" fmla="*/ 36 h 41"/>
                  <a:gd name="T80" fmla="*/ 104 w 105"/>
                  <a:gd name="T81" fmla="*/ 37 h 41"/>
                  <a:gd name="T82" fmla="*/ 102 w 105"/>
                  <a:gd name="T83" fmla="*/ 40 h 41"/>
                  <a:gd name="T84" fmla="*/ 101 w 105"/>
                  <a:gd name="T85" fmla="*/ 36 h 41"/>
                  <a:gd name="T86" fmla="*/ 95 w 105"/>
                  <a:gd name="T87" fmla="*/ 39 h 41"/>
                  <a:gd name="T88" fmla="*/ 87 w 105"/>
                  <a:gd name="T89" fmla="*/ 38 h 41"/>
                  <a:gd name="T90" fmla="*/ 79 w 105"/>
                  <a:gd name="T91" fmla="*/ 36 h 41"/>
                  <a:gd name="T92" fmla="*/ 72 w 105"/>
                  <a:gd name="T93" fmla="*/ 34 h 41"/>
                  <a:gd name="T94" fmla="*/ 67 w 105"/>
                  <a:gd name="T95" fmla="*/ 33 h 41"/>
                  <a:gd name="T96" fmla="*/ 58 w 105"/>
                  <a:gd name="T97" fmla="*/ 29 h 41"/>
                  <a:gd name="T98" fmla="*/ 54 w 105"/>
                  <a:gd name="T99" fmla="*/ 26 h 41"/>
                  <a:gd name="T100" fmla="*/ 47 w 105"/>
                  <a:gd name="T101" fmla="*/ 22 h 41"/>
                  <a:gd name="T102" fmla="*/ 24 w 105"/>
                  <a:gd name="T103" fmla="*/ 21 h 41"/>
                  <a:gd name="T104" fmla="*/ 18 w 105"/>
                  <a:gd name="T105" fmla="*/ 19 h 41"/>
                  <a:gd name="T106" fmla="*/ 3 w 105"/>
                  <a:gd name="T107" fmla="*/ 5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05" h="41">
                    <a:moveTo>
                      <a:pt x="3" y="5"/>
                    </a:moveTo>
                    <a:cubicBezTo>
                      <a:pt x="6" y="0"/>
                      <a:pt x="6" y="5"/>
                      <a:pt x="8" y="3"/>
                    </a:cubicBezTo>
                    <a:cubicBezTo>
                      <a:pt x="8" y="3"/>
                      <a:pt x="7" y="5"/>
                      <a:pt x="8" y="5"/>
                    </a:cubicBezTo>
                    <a:cubicBezTo>
                      <a:pt x="10" y="2"/>
                      <a:pt x="12" y="5"/>
                      <a:pt x="12" y="8"/>
                    </a:cubicBezTo>
                    <a:cubicBezTo>
                      <a:pt x="12" y="8"/>
                      <a:pt x="12" y="8"/>
                      <a:pt x="12" y="8"/>
                    </a:cubicBezTo>
                    <a:cubicBezTo>
                      <a:pt x="12" y="9"/>
                      <a:pt x="13" y="7"/>
                      <a:pt x="14" y="7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4" y="7"/>
                      <a:pt x="14" y="8"/>
                      <a:pt x="14" y="7"/>
                    </a:cubicBezTo>
                    <a:cubicBezTo>
                      <a:pt x="14" y="8"/>
                      <a:pt x="14" y="9"/>
                      <a:pt x="14" y="9"/>
                    </a:cubicBezTo>
                    <a:cubicBezTo>
                      <a:pt x="15" y="8"/>
                      <a:pt x="15" y="8"/>
                      <a:pt x="15" y="8"/>
                    </a:cubicBezTo>
                    <a:cubicBezTo>
                      <a:pt x="16" y="4"/>
                      <a:pt x="16" y="8"/>
                      <a:pt x="17" y="7"/>
                    </a:cubicBezTo>
                    <a:cubicBezTo>
                      <a:pt x="17" y="8"/>
                      <a:pt x="17" y="8"/>
                      <a:pt x="17" y="8"/>
                    </a:cubicBezTo>
                    <a:cubicBezTo>
                      <a:pt x="19" y="6"/>
                      <a:pt x="20" y="7"/>
                      <a:pt x="21" y="6"/>
                    </a:cubicBezTo>
                    <a:cubicBezTo>
                      <a:pt x="21" y="8"/>
                      <a:pt x="21" y="8"/>
                      <a:pt x="21" y="8"/>
                    </a:cubicBezTo>
                    <a:cubicBezTo>
                      <a:pt x="21" y="7"/>
                      <a:pt x="22" y="6"/>
                      <a:pt x="22" y="6"/>
                    </a:cubicBezTo>
                    <a:cubicBezTo>
                      <a:pt x="22" y="8"/>
                      <a:pt x="23" y="5"/>
                      <a:pt x="23" y="6"/>
                    </a:cubicBezTo>
                    <a:cubicBezTo>
                      <a:pt x="23" y="6"/>
                      <a:pt x="23" y="6"/>
                      <a:pt x="23" y="6"/>
                    </a:cubicBezTo>
                    <a:cubicBezTo>
                      <a:pt x="24" y="5"/>
                      <a:pt x="23" y="7"/>
                      <a:pt x="24" y="5"/>
                    </a:cubicBezTo>
                    <a:cubicBezTo>
                      <a:pt x="24" y="7"/>
                      <a:pt x="24" y="7"/>
                      <a:pt x="24" y="7"/>
                    </a:cubicBezTo>
                    <a:cubicBezTo>
                      <a:pt x="25" y="4"/>
                      <a:pt x="24" y="8"/>
                      <a:pt x="25" y="7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25" y="6"/>
                      <a:pt x="25" y="7"/>
                      <a:pt x="25" y="7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26" y="7"/>
                      <a:pt x="26" y="8"/>
                      <a:pt x="26" y="6"/>
                    </a:cubicBezTo>
                    <a:cubicBezTo>
                      <a:pt x="26" y="8"/>
                      <a:pt x="26" y="7"/>
                      <a:pt x="25" y="9"/>
                    </a:cubicBezTo>
                    <a:cubicBezTo>
                      <a:pt x="27" y="8"/>
                      <a:pt x="29" y="9"/>
                      <a:pt x="31" y="9"/>
                    </a:cubicBezTo>
                    <a:cubicBezTo>
                      <a:pt x="31" y="10"/>
                      <a:pt x="31" y="10"/>
                      <a:pt x="30" y="11"/>
                    </a:cubicBezTo>
                    <a:cubicBezTo>
                      <a:pt x="31" y="10"/>
                      <a:pt x="31" y="11"/>
                      <a:pt x="32" y="10"/>
                    </a:cubicBezTo>
                    <a:cubicBezTo>
                      <a:pt x="32" y="10"/>
                      <a:pt x="31" y="11"/>
                      <a:pt x="32" y="11"/>
                    </a:cubicBezTo>
                    <a:cubicBezTo>
                      <a:pt x="32" y="12"/>
                      <a:pt x="32" y="9"/>
                      <a:pt x="33" y="10"/>
                    </a:cubicBezTo>
                    <a:cubicBezTo>
                      <a:pt x="32" y="12"/>
                      <a:pt x="32" y="12"/>
                      <a:pt x="32" y="12"/>
                    </a:cubicBezTo>
                    <a:cubicBezTo>
                      <a:pt x="33" y="10"/>
                      <a:pt x="33" y="10"/>
                      <a:pt x="33" y="10"/>
                    </a:cubicBezTo>
                    <a:cubicBezTo>
                      <a:pt x="33" y="10"/>
                      <a:pt x="33" y="11"/>
                      <a:pt x="33" y="11"/>
                    </a:cubicBezTo>
                    <a:cubicBezTo>
                      <a:pt x="34" y="10"/>
                      <a:pt x="33" y="12"/>
                      <a:pt x="34" y="11"/>
                    </a:cubicBezTo>
                    <a:cubicBezTo>
                      <a:pt x="34" y="12"/>
                      <a:pt x="34" y="12"/>
                      <a:pt x="34" y="12"/>
                    </a:cubicBezTo>
                    <a:cubicBezTo>
                      <a:pt x="34" y="13"/>
                      <a:pt x="34" y="10"/>
                      <a:pt x="35" y="11"/>
                    </a:cubicBezTo>
                    <a:cubicBezTo>
                      <a:pt x="34" y="12"/>
                      <a:pt x="34" y="12"/>
                      <a:pt x="34" y="12"/>
                    </a:cubicBezTo>
                    <a:cubicBezTo>
                      <a:pt x="35" y="10"/>
                      <a:pt x="36" y="11"/>
                      <a:pt x="36" y="10"/>
                    </a:cubicBezTo>
                    <a:cubicBezTo>
                      <a:pt x="36" y="11"/>
                      <a:pt x="36" y="11"/>
                      <a:pt x="36" y="11"/>
                    </a:cubicBezTo>
                    <a:cubicBezTo>
                      <a:pt x="37" y="10"/>
                      <a:pt x="37" y="11"/>
                      <a:pt x="38" y="11"/>
                    </a:cubicBezTo>
                    <a:cubicBezTo>
                      <a:pt x="38" y="11"/>
                      <a:pt x="37" y="13"/>
                      <a:pt x="37" y="13"/>
                    </a:cubicBezTo>
                    <a:cubicBezTo>
                      <a:pt x="38" y="11"/>
                      <a:pt x="39" y="12"/>
                      <a:pt x="39" y="10"/>
                    </a:cubicBezTo>
                    <a:cubicBezTo>
                      <a:pt x="39" y="10"/>
                      <a:pt x="40" y="11"/>
                      <a:pt x="40" y="11"/>
                    </a:cubicBezTo>
                    <a:cubicBezTo>
                      <a:pt x="40" y="11"/>
                      <a:pt x="40" y="13"/>
                      <a:pt x="39" y="13"/>
                    </a:cubicBezTo>
                    <a:cubicBezTo>
                      <a:pt x="39" y="15"/>
                      <a:pt x="39" y="15"/>
                      <a:pt x="39" y="15"/>
                    </a:cubicBezTo>
                    <a:cubicBezTo>
                      <a:pt x="39" y="16"/>
                      <a:pt x="39" y="14"/>
                      <a:pt x="39" y="15"/>
                    </a:cubicBezTo>
                    <a:cubicBezTo>
                      <a:pt x="39" y="15"/>
                      <a:pt x="40" y="15"/>
                      <a:pt x="40" y="15"/>
                    </a:cubicBezTo>
                    <a:cubicBezTo>
                      <a:pt x="40" y="14"/>
                      <a:pt x="41" y="11"/>
                      <a:pt x="42" y="11"/>
                    </a:cubicBezTo>
                    <a:cubicBezTo>
                      <a:pt x="41" y="12"/>
                      <a:pt x="41" y="14"/>
                      <a:pt x="41" y="14"/>
                    </a:cubicBezTo>
                    <a:cubicBezTo>
                      <a:pt x="43" y="10"/>
                      <a:pt x="43" y="10"/>
                      <a:pt x="43" y="10"/>
                    </a:cubicBezTo>
                    <a:cubicBezTo>
                      <a:pt x="43" y="10"/>
                      <a:pt x="43" y="12"/>
                      <a:pt x="43" y="11"/>
                    </a:cubicBezTo>
                    <a:cubicBezTo>
                      <a:pt x="44" y="10"/>
                      <a:pt x="44" y="10"/>
                      <a:pt x="44" y="10"/>
                    </a:cubicBezTo>
                    <a:cubicBezTo>
                      <a:pt x="44" y="10"/>
                      <a:pt x="44" y="10"/>
                      <a:pt x="44" y="12"/>
                    </a:cubicBezTo>
                    <a:cubicBezTo>
                      <a:pt x="44" y="13"/>
                      <a:pt x="43" y="12"/>
                      <a:pt x="43" y="13"/>
                    </a:cubicBezTo>
                    <a:cubicBezTo>
                      <a:pt x="44" y="13"/>
                      <a:pt x="44" y="12"/>
                      <a:pt x="44" y="12"/>
                    </a:cubicBezTo>
                    <a:cubicBezTo>
                      <a:pt x="44" y="13"/>
                      <a:pt x="44" y="13"/>
                      <a:pt x="44" y="13"/>
                    </a:cubicBezTo>
                    <a:cubicBezTo>
                      <a:pt x="44" y="13"/>
                      <a:pt x="45" y="12"/>
                      <a:pt x="45" y="11"/>
                    </a:cubicBezTo>
                    <a:cubicBezTo>
                      <a:pt x="45" y="11"/>
                      <a:pt x="45" y="12"/>
                      <a:pt x="45" y="11"/>
                    </a:cubicBezTo>
                    <a:cubicBezTo>
                      <a:pt x="45" y="10"/>
                      <a:pt x="46" y="10"/>
                      <a:pt x="46" y="10"/>
                    </a:cubicBezTo>
                    <a:cubicBezTo>
                      <a:pt x="46" y="12"/>
                      <a:pt x="46" y="12"/>
                      <a:pt x="46" y="12"/>
                    </a:cubicBezTo>
                    <a:cubicBezTo>
                      <a:pt x="46" y="10"/>
                      <a:pt x="47" y="10"/>
                      <a:pt x="48" y="9"/>
                    </a:cubicBezTo>
                    <a:cubicBezTo>
                      <a:pt x="48" y="8"/>
                      <a:pt x="47" y="11"/>
                      <a:pt x="47" y="10"/>
                    </a:cubicBezTo>
                    <a:cubicBezTo>
                      <a:pt x="47" y="12"/>
                      <a:pt x="49" y="9"/>
                      <a:pt x="49" y="11"/>
                    </a:cubicBezTo>
                    <a:cubicBezTo>
                      <a:pt x="49" y="11"/>
                      <a:pt x="49" y="9"/>
                      <a:pt x="49" y="10"/>
                    </a:cubicBezTo>
                    <a:cubicBezTo>
                      <a:pt x="49" y="10"/>
                      <a:pt x="49" y="11"/>
                      <a:pt x="49" y="11"/>
                    </a:cubicBezTo>
                    <a:cubicBezTo>
                      <a:pt x="49" y="12"/>
                      <a:pt x="50" y="11"/>
                      <a:pt x="50" y="10"/>
                    </a:cubicBezTo>
                    <a:cubicBezTo>
                      <a:pt x="50" y="10"/>
                      <a:pt x="50" y="11"/>
                      <a:pt x="50" y="11"/>
                    </a:cubicBezTo>
                    <a:cubicBezTo>
                      <a:pt x="50" y="10"/>
                      <a:pt x="52" y="9"/>
                      <a:pt x="52" y="11"/>
                    </a:cubicBezTo>
                    <a:cubicBezTo>
                      <a:pt x="52" y="10"/>
                      <a:pt x="53" y="9"/>
                      <a:pt x="53" y="9"/>
                    </a:cubicBezTo>
                    <a:cubicBezTo>
                      <a:pt x="52" y="10"/>
                      <a:pt x="52" y="10"/>
                      <a:pt x="52" y="10"/>
                    </a:cubicBezTo>
                    <a:cubicBezTo>
                      <a:pt x="52" y="11"/>
                      <a:pt x="53" y="10"/>
                      <a:pt x="53" y="11"/>
                    </a:cubicBezTo>
                    <a:cubicBezTo>
                      <a:pt x="53" y="10"/>
                      <a:pt x="51" y="12"/>
                      <a:pt x="52" y="11"/>
                    </a:cubicBezTo>
                    <a:cubicBezTo>
                      <a:pt x="52" y="12"/>
                      <a:pt x="53" y="9"/>
                      <a:pt x="52" y="11"/>
                    </a:cubicBezTo>
                    <a:cubicBezTo>
                      <a:pt x="53" y="11"/>
                      <a:pt x="53" y="10"/>
                      <a:pt x="53" y="11"/>
                    </a:cubicBezTo>
                    <a:cubicBezTo>
                      <a:pt x="53" y="11"/>
                      <a:pt x="53" y="13"/>
                      <a:pt x="53" y="13"/>
                    </a:cubicBezTo>
                    <a:cubicBezTo>
                      <a:pt x="53" y="13"/>
                      <a:pt x="53" y="12"/>
                      <a:pt x="54" y="12"/>
                    </a:cubicBezTo>
                    <a:cubicBezTo>
                      <a:pt x="54" y="11"/>
                      <a:pt x="54" y="11"/>
                      <a:pt x="54" y="11"/>
                    </a:cubicBezTo>
                    <a:cubicBezTo>
                      <a:pt x="54" y="10"/>
                      <a:pt x="54" y="12"/>
                      <a:pt x="55" y="10"/>
                    </a:cubicBezTo>
                    <a:cubicBezTo>
                      <a:pt x="54" y="11"/>
                      <a:pt x="55" y="10"/>
                      <a:pt x="55" y="12"/>
                    </a:cubicBezTo>
                    <a:cubicBezTo>
                      <a:pt x="54" y="13"/>
                      <a:pt x="54" y="13"/>
                      <a:pt x="54" y="13"/>
                    </a:cubicBezTo>
                    <a:cubicBezTo>
                      <a:pt x="54" y="13"/>
                      <a:pt x="55" y="12"/>
                      <a:pt x="55" y="11"/>
                    </a:cubicBezTo>
                    <a:cubicBezTo>
                      <a:pt x="55" y="12"/>
                      <a:pt x="55" y="12"/>
                      <a:pt x="55" y="12"/>
                    </a:cubicBezTo>
                    <a:cubicBezTo>
                      <a:pt x="56" y="9"/>
                      <a:pt x="55" y="12"/>
                      <a:pt x="56" y="10"/>
                    </a:cubicBezTo>
                    <a:cubicBezTo>
                      <a:pt x="56" y="11"/>
                      <a:pt x="57" y="11"/>
                      <a:pt x="57" y="12"/>
                    </a:cubicBezTo>
                    <a:cubicBezTo>
                      <a:pt x="57" y="12"/>
                      <a:pt x="58" y="11"/>
                      <a:pt x="58" y="11"/>
                    </a:cubicBezTo>
                    <a:cubicBezTo>
                      <a:pt x="58" y="12"/>
                      <a:pt x="58" y="12"/>
                      <a:pt x="58" y="12"/>
                    </a:cubicBezTo>
                    <a:cubicBezTo>
                      <a:pt x="58" y="13"/>
                      <a:pt x="58" y="12"/>
                      <a:pt x="58" y="12"/>
                    </a:cubicBezTo>
                    <a:cubicBezTo>
                      <a:pt x="58" y="12"/>
                      <a:pt x="58" y="14"/>
                      <a:pt x="58" y="15"/>
                    </a:cubicBezTo>
                    <a:cubicBezTo>
                      <a:pt x="59" y="14"/>
                      <a:pt x="59" y="13"/>
                      <a:pt x="59" y="12"/>
                    </a:cubicBezTo>
                    <a:cubicBezTo>
                      <a:pt x="59" y="14"/>
                      <a:pt x="61" y="10"/>
                      <a:pt x="60" y="13"/>
                    </a:cubicBezTo>
                    <a:cubicBezTo>
                      <a:pt x="60" y="13"/>
                      <a:pt x="59" y="14"/>
                      <a:pt x="59" y="15"/>
                    </a:cubicBezTo>
                    <a:cubicBezTo>
                      <a:pt x="59" y="17"/>
                      <a:pt x="61" y="13"/>
                      <a:pt x="61" y="14"/>
                    </a:cubicBezTo>
                    <a:cubicBezTo>
                      <a:pt x="61" y="12"/>
                      <a:pt x="61" y="12"/>
                      <a:pt x="61" y="12"/>
                    </a:cubicBezTo>
                    <a:cubicBezTo>
                      <a:pt x="61" y="14"/>
                      <a:pt x="62" y="11"/>
                      <a:pt x="61" y="13"/>
                    </a:cubicBezTo>
                    <a:cubicBezTo>
                      <a:pt x="62" y="13"/>
                      <a:pt x="62" y="14"/>
                      <a:pt x="62" y="12"/>
                    </a:cubicBezTo>
                    <a:cubicBezTo>
                      <a:pt x="62" y="14"/>
                      <a:pt x="64" y="12"/>
                      <a:pt x="63" y="16"/>
                    </a:cubicBezTo>
                    <a:cubicBezTo>
                      <a:pt x="64" y="15"/>
                      <a:pt x="64" y="16"/>
                      <a:pt x="64" y="15"/>
                    </a:cubicBezTo>
                    <a:cubicBezTo>
                      <a:pt x="64" y="13"/>
                      <a:pt x="64" y="15"/>
                      <a:pt x="64" y="15"/>
                    </a:cubicBezTo>
                    <a:cubicBezTo>
                      <a:pt x="64" y="14"/>
                      <a:pt x="64" y="14"/>
                      <a:pt x="64" y="14"/>
                    </a:cubicBezTo>
                    <a:cubicBezTo>
                      <a:pt x="64" y="14"/>
                      <a:pt x="64" y="14"/>
                      <a:pt x="64" y="16"/>
                    </a:cubicBezTo>
                    <a:cubicBezTo>
                      <a:pt x="64" y="17"/>
                      <a:pt x="65" y="13"/>
                      <a:pt x="66" y="14"/>
                    </a:cubicBezTo>
                    <a:cubicBezTo>
                      <a:pt x="65" y="15"/>
                      <a:pt x="65" y="15"/>
                      <a:pt x="65" y="15"/>
                    </a:cubicBezTo>
                    <a:cubicBezTo>
                      <a:pt x="66" y="14"/>
                      <a:pt x="66" y="14"/>
                      <a:pt x="66" y="14"/>
                    </a:cubicBezTo>
                    <a:cubicBezTo>
                      <a:pt x="67" y="14"/>
                      <a:pt x="66" y="16"/>
                      <a:pt x="65" y="17"/>
                    </a:cubicBezTo>
                    <a:cubicBezTo>
                      <a:pt x="66" y="17"/>
                      <a:pt x="66" y="17"/>
                      <a:pt x="66" y="16"/>
                    </a:cubicBezTo>
                    <a:cubicBezTo>
                      <a:pt x="66" y="18"/>
                      <a:pt x="66" y="18"/>
                      <a:pt x="66" y="18"/>
                    </a:cubicBezTo>
                    <a:cubicBezTo>
                      <a:pt x="66" y="16"/>
                      <a:pt x="66" y="17"/>
                      <a:pt x="67" y="17"/>
                    </a:cubicBezTo>
                    <a:cubicBezTo>
                      <a:pt x="66" y="17"/>
                      <a:pt x="66" y="17"/>
                      <a:pt x="66" y="17"/>
                    </a:cubicBezTo>
                    <a:cubicBezTo>
                      <a:pt x="66" y="18"/>
                      <a:pt x="67" y="17"/>
                      <a:pt x="67" y="17"/>
                    </a:cubicBezTo>
                    <a:cubicBezTo>
                      <a:pt x="67" y="16"/>
                      <a:pt x="67" y="16"/>
                      <a:pt x="67" y="16"/>
                    </a:cubicBezTo>
                    <a:cubicBezTo>
                      <a:pt x="67" y="15"/>
                      <a:pt x="67" y="15"/>
                      <a:pt x="68" y="14"/>
                    </a:cubicBezTo>
                    <a:cubicBezTo>
                      <a:pt x="67" y="16"/>
                      <a:pt x="68" y="16"/>
                      <a:pt x="68" y="16"/>
                    </a:cubicBezTo>
                    <a:cubicBezTo>
                      <a:pt x="68" y="16"/>
                      <a:pt x="69" y="15"/>
                      <a:pt x="69" y="15"/>
                    </a:cubicBezTo>
                    <a:cubicBezTo>
                      <a:pt x="68" y="15"/>
                      <a:pt x="69" y="15"/>
                      <a:pt x="68" y="16"/>
                    </a:cubicBezTo>
                    <a:cubicBezTo>
                      <a:pt x="68" y="16"/>
                      <a:pt x="68" y="15"/>
                      <a:pt x="68" y="16"/>
                    </a:cubicBezTo>
                    <a:cubicBezTo>
                      <a:pt x="68" y="16"/>
                      <a:pt x="68" y="18"/>
                      <a:pt x="68" y="17"/>
                    </a:cubicBezTo>
                    <a:cubicBezTo>
                      <a:pt x="69" y="16"/>
                      <a:pt x="69" y="14"/>
                      <a:pt x="69" y="15"/>
                    </a:cubicBezTo>
                    <a:cubicBezTo>
                      <a:pt x="68" y="16"/>
                      <a:pt x="68" y="16"/>
                      <a:pt x="68" y="16"/>
                    </a:cubicBezTo>
                    <a:cubicBezTo>
                      <a:pt x="69" y="17"/>
                      <a:pt x="69" y="17"/>
                      <a:pt x="69" y="17"/>
                    </a:cubicBezTo>
                    <a:cubicBezTo>
                      <a:pt x="69" y="16"/>
                      <a:pt x="69" y="16"/>
                      <a:pt x="69" y="16"/>
                    </a:cubicBezTo>
                    <a:cubicBezTo>
                      <a:pt x="69" y="16"/>
                      <a:pt x="69" y="16"/>
                      <a:pt x="69" y="16"/>
                    </a:cubicBezTo>
                    <a:cubicBezTo>
                      <a:pt x="69" y="15"/>
                      <a:pt x="70" y="16"/>
                      <a:pt x="70" y="15"/>
                    </a:cubicBezTo>
                    <a:cubicBezTo>
                      <a:pt x="70" y="15"/>
                      <a:pt x="70" y="16"/>
                      <a:pt x="70" y="16"/>
                    </a:cubicBezTo>
                    <a:cubicBezTo>
                      <a:pt x="70" y="16"/>
                      <a:pt x="70" y="16"/>
                      <a:pt x="70" y="16"/>
                    </a:cubicBezTo>
                    <a:cubicBezTo>
                      <a:pt x="70" y="17"/>
                      <a:pt x="71" y="17"/>
                      <a:pt x="71" y="16"/>
                    </a:cubicBezTo>
                    <a:cubicBezTo>
                      <a:pt x="71" y="16"/>
                      <a:pt x="71" y="16"/>
                      <a:pt x="71" y="16"/>
                    </a:cubicBezTo>
                    <a:cubicBezTo>
                      <a:pt x="71" y="16"/>
                      <a:pt x="71" y="16"/>
                      <a:pt x="72" y="15"/>
                    </a:cubicBezTo>
                    <a:cubicBezTo>
                      <a:pt x="72" y="16"/>
                      <a:pt x="70" y="20"/>
                      <a:pt x="71" y="19"/>
                    </a:cubicBezTo>
                    <a:cubicBezTo>
                      <a:pt x="71" y="19"/>
                      <a:pt x="72" y="17"/>
                      <a:pt x="73" y="16"/>
                    </a:cubicBezTo>
                    <a:cubicBezTo>
                      <a:pt x="73" y="17"/>
                      <a:pt x="74" y="15"/>
                      <a:pt x="74" y="17"/>
                    </a:cubicBezTo>
                    <a:cubicBezTo>
                      <a:pt x="74" y="16"/>
                      <a:pt x="74" y="16"/>
                      <a:pt x="74" y="16"/>
                    </a:cubicBezTo>
                    <a:cubicBezTo>
                      <a:pt x="75" y="17"/>
                      <a:pt x="77" y="15"/>
                      <a:pt x="76" y="18"/>
                    </a:cubicBezTo>
                    <a:cubicBezTo>
                      <a:pt x="76" y="18"/>
                      <a:pt x="76" y="19"/>
                      <a:pt x="75" y="20"/>
                    </a:cubicBezTo>
                    <a:cubicBezTo>
                      <a:pt x="76" y="19"/>
                      <a:pt x="75" y="21"/>
                      <a:pt x="76" y="19"/>
                    </a:cubicBezTo>
                    <a:cubicBezTo>
                      <a:pt x="76" y="18"/>
                      <a:pt x="77" y="17"/>
                      <a:pt x="77" y="17"/>
                    </a:cubicBezTo>
                    <a:cubicBezTo>
                      <a:pt x="77" y="16"/>
                      <a:pt x="78" y="17"/>
                      <a:pt x="78" y="18"/>
                    </a:cubicBezTo>
                    <a:cubicBezTo>
                      <a:pt x="78" y="16"/>
                      <a:pt x="78" y="16"/>
                      <a:pt x="78" y="16"/>
                    </a:cubicBezTo>
                    <a:cubicBezTo>
                      <a:pt x="78" y="18"/>
                      <a:pt x="78" y="19"/>
                      <a:pt x="78" y="18"/>
                    </a:cubicBezTo>
                    <a:cubicBezTo>
                      <a:pt x="79" y="17"/>
                      <a:pt x="79" y="17"/>
                      <a:pt x="79" y="17"/>
                    </a:cubicBezTo>
                    <a:cubicBezTo>
                      <a:pt x="79" y="18"/>
                      <a:pt x="79" y="18"/>
                      <a:pt x="79" y="18"/>
                    </a:cubicBezTo>
                    <a:cubicBezTo>
                      <a:pt x="79" y="18"/>
                      <a:pt x="80" y="16"/>
                      <a:pt x="79" y="17"/>
                    </a:cubicBezTo>
                    <a:cubicBezTo>
                      <a:pt x="79" y="18"/>
                      <a:pt x="79" y="18"/>
                      <a:pt x="79" y="18"/>
                    </a:cubicBezTo>
                    <a:cubicBezTo>
                      <a:pt x="80" y="18"/>
                      <a:pt x="81" y="16"/>
                      <a:pt x="81" y="17"/>
                    </a:cubicBezTo>
                    <a:cubicBezTo>
                      <a:pt x="80" y="19"/>
                      <a:pt x="80" y="19"/>
                      <a:pt x="80" y="19"/>
                    </a:cubicBezTo>
                    <a:cubicBezTo>
                      <a:pt x="80" y="19"/>
                      <a:pt x="81" y="18"/>
                      <a:pt x="81" y="17"/>
                    </a:cubicBezTo>
                    <a:cubicBezTo>
                      <a:pt x="81" y="18"/>
                      <a:pt x="81" y="19"/>
                      <a:pt x="81" y="20"/>
                    </a:cubicBezTo>
                    <a:cubicBezTo>
                      <a:pt x="83" y="17"/>
                      <a:pt x="84" y="17"/>
                      <a:pt x="85" y="18"/>
                    </a:cubicBezTo>
                    <a:cubicBezTo>
                      <a:pt x="85" y="19"/>
                      <a:pt x="85" y="19"/>
                      <a:pt x="85" y="19"/>
                    </a:cubicBezTo>
                    <a:cubicBezTo>
                      <a:pt x="85" y="20"/>
                      <a:pt x="86" y="17"/>
                      <a:pt x="85" y="18"/>
                    </a:cubicBezTo>
                    <a:cubicBezTo>
                      <a:pt x="85" y="19"/>
                      <a:pt x="85" y="20"/>
                      <a:pt x="84" y="21"/>
                    </a:cubicBezTo>
                    <a:cubicBezTo>
                      <a:pt x="84" y="22"/>
                      <a:pt x="85" y="20"/>
                      <a:pt x="86" y="19"/>
                    </a:cubicBezTo>
                    <a:cubicBezTo>
                      <a:pt x="86" y="18"/>
                      <a:pt x="85" y="20"/>
                      <a:pt x="86" y="19"/>
                    </a:cubicBezTo>
                    <a:cubicBezTo>
                      <a:pt x="86" y="18"/>
                      <a:pt x="86" y="20"/>
                      <a:pt x="87" y="18"/>
                    </a:cubicBezTo>
                    <a:cubicBezTo>
                      <a:pt x="86" y="20"/>
                      <a:pt x="86" y="20"/>
                      <a:pt x="86" y="20"/>
                    </a:cubicBezTo>
                    <a:cubicBezTo>
                      <a:pt x="86" y="20"/>
                      <a:pt x="86" y="20"/>
                      <a:pt x="86" y="20"/>
                    </a:cubicBezTo>
                    <a:cubicBezTo>
                      <a:pt x="86" y="22"/>
                      <a:pt x="84" y="23"/>
                      <a:pt x="84" y="25"/>
                    </a:cubicBezTo>
                    <a:cubicBezTo>
                      <a:pt x="84" y="25"/>
                      <a:pt x="84" y="25"/>
                      <a:pt x="84" y="25"/>
                    </a:cubicBezTo>
                    <a:cubicBezTo>
                      <a:pt x="83" y="27"/>
                      <a:pt x="83" y="27"/>
                      <a:pt x="83" y="28"/>
                    </a:cubicBezTo>
                    <a:cubicBezTo>
                      <a:pt x="83" y="27"/>
                      <a:pt x="85" y="25"/>
                      <a:pt x="85" y="24"/>
                    </a:cubicBezTo>
                    <a:cubicBezTo>
                      <a:pt x="85" y="24"/>
                      <a:pt x="86" y="20"/>
                      <a:pt x="87" y="21"/>
                    </a:cubicBezTo>
                    <a:cubicBezTo>
                      <a:pt x="87" y="22"/>
                      <a:pt x="86" y="21"/>
                      <a:pt x="86" y="22"/>
                    </a:cubicBezTo>
                    <a:cubicBezTo>
                      <a:pt x="86" y="23"/>
                      <a:pt x="87" y="21"/>
                      <a:pt x="87" y="22"/>
                    </a:cubicBezTo>
                    <a:cubicBezTo>
                      <a:pt x="87" y="21"/>
                      <a:pt x="88" y="20"/>
                      <a:pt x="88" y="19"/>
                    </a:cubicBezTo>
                    <a:cubicBezTo>
                      <a:pt x="88" y="20"/>
                      <a:pt x="87" y="21"/>
                      <a:pt x="87" y="21"/>
                    </a:cubicBezTo>
                    <a:cubicBezTo>
                      <a:pt x="88" y="20"/>
                      <a:pt x="89" y="20"/>
                      <a:pt x="89" y="19"/>
                    </a:cubicBezTo>
                    <a:cubicBezTo>
                      <a:pt x="90" y="17"/>
                      <a:pt x="89" y="20"/>
                      <a:pt x="90" y="18"/>
                    </a:cubicBezTo>
                    <a:cubicBezTo>
                      <a:pt x="89" y="20"/>
                      <a:pt x="88" y="22"/>
                      <a:pt x="88" y="22"/>
                    </a:cubicBezTo>
                    <a:cubicBezTo>
                      <a:pt x="88" y="21"/>
                      <a:pt x="89" y="21"/>
                      <a:pt x="90" y="19"/>
                    </a:cubicBezTo>
                    <a:cubicBezTo>
                      <a:pt x="90" y="19"/>
                      <a:pt x="89" y="20"/>
                      <a:pt x="89" y="21"/>
                    </a:cubicBezTo>
                    <a:cubicBezTo>
                      <a:pt x="89" y="22"/>
                      <a:pt x="90" y="19"/>
                      <a:pt x="89" y="21"/>
                    </a:cubicBezTo>
                    <a:cubicBezTo>
                      <a:pt x="90" y="20"/>
                      <a:pt x="90" y="20"/>
                      <a:pt x="90" y="20"/>
                    </a:cubicBezTo>
                    <a:cubicBezTo>
                      <a:pt x="90" y="21"/>
                      <a:pt x="90" y="21"/>
                      <a:pt x="90" y="22"/>
                    </a:cubicBezTo>
                    <a:cubicBezTo>
                      <a:pt x="90" y="22"/>
                      <a:pt x="91" y="20"/>
                      <a:pt x="90" y="22"/>
                    </a:cubicBezTo>
                    <a:cubicBezTo>
                      <a:pt x="90" y="22"/>
                      <a:pt x="91" y="22"/>
                      <a:pt x="91" y="21"/>
                    </a:cubicBezTo>
                    <a:cubicBezTo>
                      <a:pt x="91" y="20"/>
                      <a:pt x="90" y="22"/>
                      <a:pt x="91" y="20"/>
                    </a:cubicBezTo>
                    <a:cubicBezTo>
                      <a:pt x="91" y="21"/>
                      <a:pt x="92" y="20"/>
                      <a:pt x="92" y="19"/>
                    </a:cubicBezTo>
                    <a:cubicBezTo>
                      <a:pt x="92" y="20"/>
                      <a:pt x="92" y="20"/>
                      <a:pt x="92" y="20"/>
                    </a:cubicBezTo>
                    <a:cubicBezTo>
                      <a:pt x="92" y="20"/>
                      <a:pt x="92" y="20"/>
                      <a:pt x="93" y="19"/>
                    </a:cubicBezTo>
                    <a:cubicBezTo>
                      <a:pt x="92" y="20"/>
                      <a:pt x="92" y="20"/>
                      <a:pt x="92" y="20"/>
                    </a:cubicBezTo>
                    <a:cubicBezTo>
                      <a:pt x="93" y="19"/>
                      <a:pt x="93" y="19"/>
                      <a:pt x="93" y="19"/>
                    </a:cubicBezTo>
                    <a:cubicBezTo>
                      <a:pt x="93" y="19"/>
                      <a:pt x="92" y="21"/>
                      <a:pt x="92" y="21"/>
                    </a:cubicBezTo>
                    <a:cubicBezTo>
                      <a:pt x="92" y="22"/>
                      <a:pt x="92" y="22"/>
                      <a:pt x="92" y="22"/>
                    </a:cubicBezTo>
                    <a:cubicBezTo>
                      <a:pt x="92" y="22"/>
                      <a:pt x="91" y="23"/>
                      <a:pt x="92" y="23"/>
                    </a:cubicBezTo>
                    <a:cubicBezTo>
                      <a:pt x="92" y="22"/>
                      <a:pt x="93" y="20"/>
                      <a:pt x="94" y="20"/>
                    </a:cubicBezTo>
                    <a:cubicBezTo>
                      <a:pt x="94" y="19"/>
                      <a:pt x="93" y="21"/>
                      <a:pt x="94" y="20"/>
                    </a:cubicBezTo>
                    <a:cubicBezTo>
                      <a:pt x="93" y="21"/>
                      <a:pt x="93" y="21"/>
                      <a:pt x="93" y="21"/>
                    </a:cubicBezTo>
                    <a:cubicBezTo>
                      <a:pt x="93" y="21"/>
                      <a:pt x="92" y="23"/>
                      <a:pt x="92" y="23"/>
                    </a:cubicBezTo>
                    <a:cubicBezTo>
                      <a:pt x="93" y="23"/>
                      <a:pt x="94" y="21"/>
                      <a:pt x="94" y="21"/>
                    </a:cubicBezTo>
                    <a:cubicBezTo>
                      <a:pt x="94" y="21"/>
                      <a:pt x="94" y="21"/>
                      <a:pt x="93" y="22"/>
                    </a:cubicBezTo>
                    <a:cubicBezTo>
                      <a:pt x="94" y="22"/>
                      <a:pt x="94" y="21"/>
                      <a:pt x="95" y="20"/>
                    </a:cubicBezTo>
                    <a:cubicBezTo>
                      <a:pt x="94" y="21"/>
                      <a:pt x="94" y="22"/>
                      <a:pt x="94" y="24"/>
                    </a:cubicBezTo>
                    <a:cubicBezTo>
                      <a:pt x="93" y="26"/>
                      <a:pt x="93" y="26"/>
                      <a:pt x="93" y="26"/>
                    </a:cubicBezTo>
                    <a:cubicBezTo>
                      <a:pt x="93" y="26"/>
                      <a:pt x="93" y="26"/>
                      <a:pt x="93" y="26"/>
                    </a:cubicBezTo>
                    <a:cubicBezTo>
                      <a:pt x="92" y="27"/>
                      <a:pt x="92" y="27"/>
                      <a:pt x="91" y="29"/>
                    </a:cubicBezTo>
                    <a:cubicBezTo>
                      <a:pt x="91" y="29"/>
                      <a:pt x="92" y="28"/>
                      <a:pt x="92" y="28"/>
                    </a:cubicBezTo>
                    <a:cubicBezTo>
                      <a:pt x="93" y="25"/>
                      <a:pt x="94" y="25"/>
                      <a:pt x="95" y="22"/>
                    </a:cubicBezTo>
                    <a:cubicBezTo>
                      <a:pt x="96" y="22"/>
                      <a:pt x="93" y="28"/>
                      <a:pt x="95" y="25"/>
                    </a:cubicBezTo>
                    <a:cubicBezTo>
                      <a:pt x="95" y="24"/>
                      <a:pt x="97" y="22"/>
                      <a:pt x="96" y="23"/>
                    </a:cubicBezTo>
                    <a:cubicBezTo>
                      <a:pt x="96" y="23"/>
                      <a:pt x="97" y="20"/>
                      <a:pt x="97" y="22"/>
                    </a:cubicBezTo>
                    <a:cubicBezTo>
                      <a:pt x="96" y="22"/>
                      <a:pt x="96" y="24"/>
                      <a:pt x="95" y="25"/>
                    </a:cubicBezTo>
                    <a:cubicBezTo>
                      <a:pt x="96" y="25"/>
                      <a:pt x="95" y="25"/>
                      <a:pt x="95" y="25"/>
                    </a:cubicBezTo>
                    <a:cubicBezTo>
                      <a:pt x="95" y="26"/>
                      <a:pt x="94" y="27"/>
                      <a:pt x="94" y="27"/>
                    </a:cubicBezTo>
                    <a:cubicBezTo>
                      <a:pt x="95" y="27"/>
                      <a:pt x="95" y="27"/>
                      <a:pt x="95" y="26"/>
                    </a:cubicBezTo>
                    <a:cubicBezTo>
                      <a:pt x="96" y="25"/>
                      <a:pt x="95" y="26"/>
                      <a:pt x="96" y="25"/>
                    </a:cubicBezTo>
                    <a:cubicBezTo>
                      <a:pt x="97" y="25"/>
                      <a:pt x="96" y="27"/>
                      <a:pt x="97" y="24"/>
                    </a:cubicBezTo>
                    <a:cubicBezTo>
                      <a:pt x="97" y="24"/>
                      <a:pt x="97" y="23"/>
                      <a:pt x="98" y="22"/>
                    </a:cubicBezTo>
                    <a:cubicBezTo>
                      <a:pt x="98" y="22"/>
                      <a:pt x="98" y="22"/>
                      <a:pt x="98" y="22"/>
                    </a:cubicBezTo>
                    <a:cubicBezTo>
                      <a:pt x="98" y="22"/>
                      <a:pt x="98" y="22"/>
                      <a:pt x="98" y="22"/>
                    </a:cubicBezTo>
                    <a:cubicBezTo>
                      <a:pt x="98" y="23"/>
                      <a:pt x="99" y="21"/>
                      <a:pt x="99" y="21"/>
                    </a:cubicBezTo>
                    <a:cubicBezTo>
                      <a:pt x="98" y="23"/>
                      <a:pt x="98" y="23"/>
                      <a:pt x="98" y="23"/>
                    </a:cubicBezTo>
                    <a:cubicBezTo>
                      <a:pt x="98" y="25"/>
                      <a:pt x="98" y="22"/>
                      <a:pt x="97" y="25"/>
                    </a:cubicBezTo>
                    <a:cubicBezTo>
                      <a:pt x="97" y="25"/>
                      <a:pt x="98" y="24"/>
                      <a:pt x="98" y="25"/>
                    </a:cubicBezTo>
                    <a:cubicBezTo>
                      <a:pt x="97" y="25"/>
                      <a:pt x="97" y="25"/>
                      <a:pt x="97" y="25"/>
                    </a:cubicBezTo>
                    <a:cubicBezTo>
                      <a:pt x="97" y="25"/>
                      <a:pt x="96" y="29"/>
                      <a:pt x="97" y="27"/>
                    </a:cubicBezTo>
                    <a:cubicBezTo>
                      <a:pt x="98" y="26"/>
                      <a:pt x="98" y="26"/>
                      <a:pt x="98" y="25"/>
                    </a:cubicBezTo>
                    <a:cubicBezTo>
                      <a:pt x="99" y="25"/>
                      <a:pt x="100" y="24"/>
                      <a:pt x="100" y="24"/>
                    </a:cubicBezTo>
                    <a:cubicBezTo>
                      <a:pt x="99" y="26"/>
                      <a:pt x="100" y="24"/>
                      <a:pt x="99" y="26"/>
                    </a:cubicBezTo>
                    <a:cubicBezTo>
                      <a:pt x="99" y="25"/>
                      <a:pt x="99" y="25"/>
                      <a:pt x="98" y="26"/>
                    </a:cubicBezTo>
                    <a:cubicBezTo>
                      <a:pt x="97" y="29"/>
                      <a:pt x="97" y="26"/>
                      <a:pt x="96" y="28"/>
                    </a:cubicBezTo>
                    <a:cubicBezTo>
                      <a:pt x="97" y="28"/>
                      <a:pt x="96" y="31"/>
                      <a:pt x="95" y="32"/>
                    </a:cubicBezTo>
                    <a:cubicBezTo>
                      <a:pt x="95" y="32"/>
                      <a:pt x="95" y="32"/>
                      <a:pt x="96" y="31"/>
                    </a:cubicBezTo>
                    <a:cubicBezTo>
                      <a:pt x="96" y="30"/>
                      <a:pt x="96" y="30"/>
                      <a:pt x="97" y="29"/>
                    </a:cubicBezTo>
                    <a:cubicBezTo>
                      <a:pt x="97" y="29"/>
                      <a:pt x="98" y="29"/>
                      <a:pt x="99" y="27"/>
                    </a:cubicBezTo>
                    <a:cubicBezTo>
                      <a:pt x="98" y="28"/>
                      <a:pt x="98" y="30"/>
                      <a:pt x="98" y="30"/>
                    </a:cubicBezTo>
                    <a:cubicBezTo>
                      <a:pt x="98" y="29"/>
                      <a:pt x="99" y="30"/>
                      <a:pt x="99" y="30"/>
                    </a:cubicBezTo>
                    <a:cubicBezTo>
                      <a:pt x="100" y="28"/>
                      <a:pt x="100" y="30"/>
                      <a:pt x="100" y="28"/>
                    </a:cubicBezTo>
                    <a:cubicBezTo>
                      <a:pt x="100" y="28"/>
                      <a:pt x="101" y="26"/>
                      <a:pt x="102" y="25"/>
                    </a:cubicBezTo>
                    <a:cubicBezTo>
                      <a:pt x="102" y="25"/>
                      <a:pt x="101" y="26"/>
                      <a:pt x="101" y="27"/>
                    </a:cubicBezTo>
                    <a:cubicBezTo>
                      <a:pt x="102" y="26"/>
                      <a:pt x="100" y="29"/>
                      <a:pt x="102" y="27"/>
                    </a:cubicBezTo>
                    <a:cubicBezTo>
                      <a:pt x="101" y="27"/>
                      <a:pt x="100" y="29"/>
                      <a:pt x="99" y="31"/>
                    </a:cubicBezTo>
                    <a:cubicBezTo>
                      <a:pt x="100" y="30"/>
                      <a:pt x="99" y="32"/>
                      <a:pt x="99" y="32"/>
                    </a:cubicBezTo>
                    <a:cubicBezTo>
                      <a:pt x="100" y="32"/>
                      <a:pt x="100" y="31"/>
                      <a:pt x="101" y="31"/>
                    </a:cubicBezTo>
                    <a:cubicBezTo>
                      <a:pt x="101" y="33"/>
                      <a:pt x="102" y="32"/>
                      <a:pt x="103" y="32"/>
                    </a:cubicBezTo>
                    <a:cubicBezTo>
                      <a:pt x="102" y="33"/>
                      <a:pt x="101" y="34"/>
                      <a:pt x="101" y="35"/>
                    </a:cubicBezTo>
                    <a:cubicBezTo>
                      <a:pt x="102" y="35"/>
                      <a:pt x="102" y="33"/>
                      <a:pt x="102" y="34"/>
                    </a:cubicBezTo>
                    <a:cubicBezTo>
                      <a:pt x="102" y="34"/>
                      <a:pt x="102" y="34"/>
                      <a:pt x="102" y="34"/>
                    </a:cubicBezTo>
                    <a:cubicBezTo>
                      <a:pt x="102" y="34"/>
                      <a:pt x="102" y="36"/>
                      <a:pt x="104" y="33"/>
                    </a:cubicBezTo>
                    <a:cubicBezTo>
                      <a:pt x="102" y="35"/>
                      <a:pt x="102" y="35"/>
                      <a:pt x="102" y="35"/>
                    </a:cubicBezTo>
                    <a:cubicBezTo>
                      <a:pt x="102" y="35"/>
                      <a:pt x="103" y="35"/>
                      <a:pt x="103" y="35"/>
                    </a:cubicBezTo>
                    <a:cubicBezTo>
                      <a:pt x="102" y="36"/>
                      <a:pt x="102" y="36"/>
                      <a:pt x="102" y="36"/>
                    </a:cubicBezTo>
                    <a:cubicBezTo>
                      <a:pt x="101" y="38"/>
                      <a:pt x="102" y="36"/>
                      <a:pt x="103" y="37"/>
                    </a:cubicBezTo>
                    <a:cubicBezTo>
                      <a:pt x="103" y="35"/>
                      <a:pt x="103" y="35"/>
                      <a:pt x="103" y="35"/>
                    </a:cubicBezTo>
                    <a:cubicBezTo>
                      <a:pt x="104" y="35"/>
                      <a:pt x="104" y="36"/>
                      <a:pt x="105" y="36"/>
                    </a:cubicBezTo>
                    <a:cubicBezTo>
                      <a:pt x="104" y="37"/>
                      <a:pt x="104" y="37"/>
                      <a:pt x="104" y="37"/>
                    </a:cubicBezTo>
                    <a:cubicBezTo>
                      <a:pt x="105" y="36"/>
                      <a:pt x="105" y="36"/>
                      <a:pt x="105" y="36"/>
                    </a:cubicBezTo>
                    <a:cubicBezTo>
                      <a:pt x="104" y="37"/>
                      <a:pt x="104" y="38"/>
                      <a:pt x="104" y="37"/>
                    </a:cubicBezTo>
                    <a:cubicBezTo>
                      <a:pt x="102" y="40"/>
                      <a:pt x="102" y="40"/>
                      <a:pt x="102" y="40"/>
                    </a:cubicBezTo>
                    <a:cubicBezTo>
                      <a:pt x="102" y="39"/>
                      <a:pt x="103" y="39"/>
                      <a:pt x="104" y="37"/>
                    </a:cubicBezTo>
                    <a:cubicBezTo>
                      <a:pt x="104" y="36"/>
                      <a:pt x="103" y="36"/>
                      <a:pt x="103" y="37"/>
                    </a:cubicBezTo>
                    <a:cubicBezTo>
                      <a:pt x="103" y="38"/>
                      <a:pt x="103" y="37"/>
                      <a:pt x="103" y="37"/>
                    </a:cubicBezTo>
                    <a:cubicBezTo>
                      <a:pt x="103" y="39"/>
                      <a:pt x="102" y="39"/>
                      <a:pt x="102" y="40"/>
                    </a:cubicBezTo>
                    <a:cubicBezTo>
                      <a:pt x="102" y="40"/>
                      <a:pt x="102" y="40"/>
                      <a:pt x="102" y="40"/>
                    </a:cubicBezTo>
                    <a:cubicBezTo>
                      <a:pt x="101" y="40"/>
                      <a:pt x="101" y="40"/>
                      <a:pt x="101" y="40"/>
                    </a:cubicBezTo>
                    <a:cubicBezTo>
                      <a:pt x="101" y="40"/>
                      <a:pt x="101" y="39"/>
                      <a:pt x="102" y="39"/>
                    </a:cubicBezTo>
                    <a:cubicBezTo>
                      <a:pt x="101" y="40"/>
                      <a:pt x="100" y="41"/>
                      <a:pt x="100" y="40"/>
                    </a:cubicBezTo>
                    <a:cubicBezTo>
                      <a:pt x="101" y="38"/>
                      <a:pt x="99" y="41"/>
                      <a:pt x="99" y="40"/>
                    </a:cubicBezTo>
                    <a:cubicBezTo>
                      <a:pt x="100" y="39"/>
                      <a:pt x="101" y="38"/>
                      <a:pt x="101" y="37"/>
                    </a:cubicBezTo>
                    <a:cubicBezTo>
                      <a:pt x="101" y="36"/>
                      <a:pt x="101" y="37"/>
                      <a:pt x="101" y="36"/>
                    </a:cubicBezTo>
                    <a:cubicBezTo>
                      <a:pt x="100" y="37"/>
                      <a:pt x="99" y="39"/>
                      <a:pt x="99" y="39"/>
                    </a:cubicBezTo>
                    <a:cubicBezTo>
                      <a:pt x="99" y="38"/>
                      <a:pt x="99" y="38"/>
                      <a:pt x="99" y="38"/>
                    </a:cubicBezTo>
                    <a:cubicBezTo>
                      <a:pt x="99" y="39"/>
                      <a:pt x="98" y="40"/>
                      <a:pt x="98" y="40"/>
                    </a:cubicBezTo>
                    <a:cubicBezTo>
                      <a:pt x="97" y="39"/>
                      <a:pt x="97" y="39"/>
                      <a:pt x="96" y="38"/>
                    </a:cubicBezTo>
                    <a:cubicBezTo>
                      <a:pt x="97" y="37"/>
                      <a:pt x="97" y="37"/>
                      <a:pt x="97" y="37"/>
                    </a:cubicBezTo>
                    <a:cubicBezTo>
                      <a:pt x="95" y="40"/>
                      <a:pt x="95" y="38"/>
                      <a:pt x="95" y="39"/>
                    </a:cubicBezTo>
                    <a:cubicBezTo>
                      <a:pt x="94" y="37"/>
                      <a:pt x="93" y="39"/>
                      <a:pt x="93" y="37"/>
                    </a:cubicBezTo>
                    <a:cubicBezTo>
                      <a:pt x="92" y="37"/>
                      <a:pt x="91" y="38"/>
                      <a:pt x="90" y="37"/>
                    </a:cubicBezTo>
                    <a:cubicBezTo>
                      <a:pt x="91" y="35"/>
                      <a:pt x="91" y="35"/>
                      <a:pt x="91" y="35"/>
                    </a:cubicBezTo>
                    <a:cubicBezTo>
                      <a:pt x="90" y="36"/>
                      <a:pt x="91" y="34"/>
                      <a:pt x="91" y="35"/>
                    </a:cubicBezTo>
                    <a:cubicBezTo>
                      <a:pt x="90" y="36"/>
                      <a:pt x="90" y="36"/>
                      <a:pt x="89" y="37"/>
                    </a:cubicBezTo>
                    <a:cubicBezTo>
                      <a:pt x="89" y="35"/>
                      <a:pt x="88" y="37"/>
                      <a:pt x="87" y="38"/>
                    </a:cubicBezTo>
                    <a:cubicBezTo>
                      <a:pt x="87" y="36"/>
                      <a:pt x="87" y="36"/>
                      <a:pt x="87" y="36"/>
                    </a:cubicBezTo>
                    <a:cubicBezTo>
                      <a:pt x="86" y="38"/>
                      <a:pt x="86" y="36"/>
                      <a:pt x="86" y="36"/>
                    </a:cubicBezTo>
                    <a:cubicBezTo>
                      <a:pt x="86" y="35"/>
                      <a:pt x="86" y="34"/>
                      <a:pt x="86" y="34"/>
                    </a:cubicBezTo>
                    <a:cubicBezTo>
                      <a:pt x="85" y="36"/>
                      <a:pt x="85" y="36"/>
                      <a:pt x="84" y="36"/>
                    </a:cubicBezTo>
                    <a:cubicBezTo>
                      <a:pt x="84" y="36"/>
                      <a:pt x="83" y="36"/>
                      <a:pt x="83" y="35"/>
                    </a:cubicBezTo>
                    <a:cubicBezTo>
                      <a:pt x="81" y="37"/>
                      <a:pt x="81" y="35"/>
                      <a:pt x="79" y="36"/>
                    </a:cubicBezTo>
                    <a:cubicBezTo>
                      <a:pt x="79" y="34"/>
                      <a:pt x="79" y="34"/>
                      <a:pt x="79" y="34"/>
                    </a:cubicBezTo>
                    <a:cubicBezTo>
                      <a:pt x="77" y="36"/>
                      <a:pt x="77" y="33"/>
                      <a:pt x="75" y="34"/>
                    </a:cubicBezTo>
                    <a:cubicBezTo>
                      <a:pt x="76" y="32"/>
                      <a:pt x="76" y="32"/>
                      <a:pt x="76" y="32"/>
                    </a:cubicBezTo>
                    <a:cubicBezTo>
                      <a:pt x="76" y="31"/>
                      <a:pt x="75" y="32"/>
                      <a:pt x="74" y="34"/>
                    </a:cubicBezTo>
                    <a:cubicBezTo>
                      <a:pt x="74" y="33"/>
                      <a:pt x="73" y="35"/>
                      <a:pt x="74" y="33"/>
                    </a:cubicBezTo>
                    <a:cubicBezTo>
                      <a:pt x="73" y="32"/>
                      <a:pt x="73" y="34"/>
                      <a:pt x="72" y="34"/>
                    </a:cubicBezTo>
                    <a:cubicBezTo>
                      <a:pt x="72" y="33"/>
                      <a:pt x="72" y="33"/>
                      <a:pt x="71" y="33"/>
                    </a:cubicBezTo>
                    <a:cubicBezTo>
                      <a:pt x="71" y="33"/>
                      <a:pt x="71" y="33"/>
                      <a:pt x="71" y="33"/>
                    </a:cubicBezTo>
                    <a:cubicBezTo>
                      <a:pt x="71" y="33"/>
                      <a:pt x="72" y="32"/>
                      <a:pt x="72" y="32"/>
                    </a:cubicBezTo>
                    <a:cubicBezTo>
                      <a:pt x="71" y="32"/>
                      <a:pt x="71" y="31"/>
                      <a:pt x="70" y="34"/>
                    </a:cubicBezTo>
                    <a:cubicBezTo>
                      <a:pt x="70" y="32"/>
                      <a:pt x="68" y="34"/>
                      <a:pt x="68" y="32"/>
                    </a:cubicBezTo>
                    <a:cubicBezTo>
                      <a:pt x="68" y="33"/>
                      <a:pt x="68" y="33"/>
                      <a:pt x="67" y="33"/>
                    </a:cubicBezTo>
                    <a:cubicBezTo>
                      <a:pt x="67" y="33"/>
                      <a:pt x="67" y="31"/>
                      <a:pt x="66" y="33"/>
                    </a:cubicBezTo>
                    <a:cubicBezTo>
                      <a:pt x="66" y="32"/>
                      <a:pt x="66" y="31"/>
                      <a:pt x="66" y="31"/>
                    </a:cubicBezTo>
                    <a:cubicBezTo>
                      <a:pt x="66" y="31"/>
                      <a:pt x="66" y="32"/>
                      <a:pt x="65" y="33"/>
                    </a:cubicBezTo>
                    <a:cubicBezTo>
                      <a:pt x="64" y="34"/>
                      <a:pt x="64" y="30"/>
                      <a:pt x="63" y="30"/>
                    </a:cubicBezTo>
                    <a:cubicBezTo>
                      <a:pt x="61" y="31"/>
                      <a:pt x="60" y="30"/>
                      <a:pt x="58" y="30"/>
                    </a:cubicBezTo>
                    <a:cubicBezTo>
                      <a:pt x="58" y="29"/>
                      <a:pt x="58" y="29"/>
                      <a:pt x="58" y="29"/>
                    </a:cubicBezTo>
                    <a:cubicBezTo>
                      <a:pt x="57" y="31"/>
                      <a:pt x="58" y="27"/>
                      <a:pt x="56" y="30"/>
                    </a:cubicBezTo>
                    <a:cubicBezTo>
                      <a:pt x="56" y="29"/>
                      <a:pt x="56" y="29"/>
                      <a:pt x="56" y="28"/>
                    </a:cubicBezTo>
                    <a:cubicBezTo>
                      <a:pt x="55" y="30"/>
                      <a:pt x="56" y="26"/>
                      <a:pt x="54" y="28"/>
                    </a:cubicBezTo>
                    <a:cubicBezTo>
                      <a:pt x="55" y="28"/>
                      <a:pt x="55" y="28"/>
                      <a:pt x="55" y="28"/>
                    </a:cubicBezTo>
                    <a:cubicBezTo>
                      <a:pt x="55" y="26"/>
                      <a:pt x="53" y="28"/>
                      <a:pt x="53" y="27"/>
                    </a:cubicBezTo>
                    <a:cubicBezTo>
                      <a:pt x="53" y="26"/>
                      <a:pt x="54" y="26"/>
                      <a:pt x="54" y="26"/>
                    </a:cubicBezTo>
                    <a:cubicBezTo>
                      <a:pt x="54" y="24"/>
                      <a:pt x="52" y="28"/>
                      <a:pt x="53" y="25"/>
                    </a:cubicBezTo>
                    <a:cubicBezTo>
                      <a:pt x="53" y="25"/>
                      <a:pt x="53" y="26"/>
                      <a:pt x="53" y="26"/>
                    </a:cubicBezTo>
                    <a:cubicBezTo>
                      <a:pt x="52" y="25"/>
                      <a:pt x="50" y="26"/>
                      <a:pt x="48" y="26"/>
                    </a:cubicBezTo>
                    <a:cubicBezTo>
                      <a:pt x="47" y="24"/>
                      <a:pt x="49" y="22"/>
                      <a:pt x="48" y="23"/>
                    </a:cubicBezTo>
                    <a:cubicBezTo>
                      <a:pt x="48" y="23"/>
                      <a:pt x="47" y="24"/>
                      <a:pt x="48" y="24"/>
                    </a:cubicBezTo>
                    <a:cubicBezTo>
                      <a:pt x="47" y="25"/>
                      <a:pt x="48" y="21"/>
                      <a:pt x="47" y="22"/>
                    </a:cubicBezTo>
                    <a:cubicBezTo>
                      <a:pt x="47" y="24"/>
                      <a:pt x="47" y="23"/>
                      <a:pt x="47" y="24"/>
                    </a:cubicBezTo>
                    <a:cubicBezTo>
                      <a:pt x="46" y="23"/>
                      <a:pt x="47" y="21"/>
                      <a:pt x="46" y="22"/>
                    </a:cubicBezTo>
                    <a:cubicBezTo>
                      <a:pt x="46" y="21"/>
                      <a:pt x="46" y="21"/>
                      <a:pt x="46" y="21"/>
                    </a:cubicBezTo>
                    <a:cubicBezTo>
                      <a:pt x="45" y="24"/>
                      <a:pt x="44" y="22"/>
                      <a:pt x="43" y="25"/>
                    </a:cubicBezTo>
                    <a:cubicBezTo>
                      <a:pt x="40" y="24"/>
                      <a:pt x="36" y="25"/>
                      <a:pt x="33" y="25"/>
                    </a:cubicBezTo>
                    <a:cubicBezTo>
                      <a:pt x="30" y="23"/>
                      <a:pt x="26" y="23"/>
                      <a:pt x="24" y="21"/>
                    </a:cubicBezTo>
                    <a:cubicBezTo>
                      <a:pt x="24" y="18"/>
                      <a:pt x="23" y="18"/>
                      <a:pt x="22" y="19"/>
                    </a:cubicBezTo>
                    <a:cubicBezTo>
                      <a:pt x="23" y="18"/>
                      <a:pt x="23" y="18"/>
                      <a:pt x="23" y="18"/>
                    </a:cubicBezTo>
                    <a:cubicBezTo>
                      <a:pt x="22" y="20"/>
                      <a:pt x="22" y="18"/>
                      <a:pt x="21" y="20"/>
                    </a:cubicBezTo>
                    <a:cubicBezTo>
                      <a:pt x="20" y="19"/>
                      <a:pt x="19" y="20"/>
                      <a:pt x="18" y="19"/>
                    </a:cubicBezTo>
                    <a:cubicBezTo>
                      <a:pt x="18" y="19"/>
                      <a:pt x="19" y="18"/>
                      <a:pt x="18" y="18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7" y="19"/>
                      <a:pt x="17" y="20"/>
                    </a:cubicBezTo>
                    <a:cubicBezTo>
                      <a:pt x="13" y="21"/>
                      <a:pt x="12" y="16"/>
                      <a:pt x="8" y="15"/>
                    </a:cubicBezTo>
                    <a:cubicBezTo>
                      <a:pt x="8" y="14"/>
                      <a:pt x="7" y="15"/>
                      <a:pt x="6" y="15"/>
                    </a:cubicBezTo>
                    <a:cubicBezTo>
                      <a:pt x="4" y="12"/>
                      <a:pt x="3" y="9"/>
                      <a:pt x="0" y="10"/>
                    </a:cubicBezTo>
                    <a:cubicBezTo>
                      <a:pt x="0" y="10"/>
                      <a:pt x="2" y="5"/>
                      <a:pt x="3" y="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90" name="Freeform 55"/>
              <p:cNvSpPr/>
              <p:nvPr/>
            </p:nvSpPr>
            <p:spPr bwMode="auto">
              <a:xfrm>
                <a:off x="8799513" y="2435226"/>
                <a:ext cx="3175" cy="7938"/>
              </a:xfrm>
              <a:custGeom>
                <a:avLst/>
                <a:gdLst>
                  <a:gd name="T0" fmla="*/ 0 w 1"/>
                  <a:gd name="T1" fmla="*/ 2 h 2"/>
                  <a:gd name="T2" fmla="*/ 1 w 1"/>
                  <a:gd name="T3" fmla="*/ 0 h 2"/>
                  <a:gd name="T4" fmla="*/ 0 w 1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2"/>
                    </a:moveTo>
                    <a:cubicBezTo>
                      <a:pt x="0" y="1"/>
                      <a:pt x="0" y="1"/>
                      <a:pt x="1" y="0"/>
                    </a:cubicBez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91" name="Freeform 56"/>
              <p:cNvSpPr/>
              <p:nvPr/>
            </p:nvSpPr>
            <p:spPr bwMode="auto">
              <a:xfrm>
                <a:off x="8786813" y="2393951"/>
                <a:ext cx="4762" cy="4763"/>
              </a:xfrm>
              <a:custGeom>
                <a:avLst/>
                <a:gdLst>
                  <a:gd name="T0" fmla="*/ 1 w 1"/>
                  <a:gd name="T1" fmla="*/ 1 h 1"/>
                  <a:gd name="T2" fmla="*/ 1 w 1"/>
                  <a:gd name="T3" fmla="*/ 0 h 1"/>
                  <a:gd name="T4" fmla="*/ 1 w 1"/>
                  <a:gd name="T5" fmla="*/ 0 h 1"/>
                  <a:gd name="T6" fmla="*/ 1 w 1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0" y="1"/>
                      <a:pt x="1" y="1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92" name="Freeform 57"/>
              <p:cNvSpPr/>
              <p:nvPr/>
            </p:nvSpPr>
            <p:spPr bwMode="auto">
              <a:xfrm>
                <a:off x="8783638" y="2387601"/>
                <a:ext cx="3175" cy="6350"/>
              </a:xfrm>
              <a:custGeom>
                <a:avLst/>
                <a:gdLst>
                  <a:gd name="T0" fmla="*/ 0 w 1"/>
                  <a:gd name="T1" fmla="*/ 2 h 2"/>
                  <a:gd name="T2" fmla="*/ 1 w 1"/>
                  <a:gd name="T3" fmla="*/ 0 h 2"/>
                  <a:gd name="T4" fmla="*/ 0 w 1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2"/>
                    </a:moveTo>
                    <a:cubicBezTo>
                      <a:pt x="1" y="1"/>
                      <a:pt x="1" y="0"/>
                      <a:pt x="1" y="0"/>
                    </a:cubicBez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93" name="Freeform 58"/>
              <p:cNvSpPr/>
              <p:nvPr/>
            </p:nvSpPr>
            <p:spPr bwMode="auto">
              <a:xfrm>
                <a:off x="8783638" y="2371726"/>
                <a:ext cx="3175" cy="4763"/>
              </a:xfrm>
              <a:custGeom>
                <a:avLst/>
                <a:gdLst>
                  <a:gd name="T0" fmla="*/ 0 w 1"/>
                  <a:gd name="T1" fmla="*/ 1 h 1"/>
                  <a:gd name="T2" fmla="*/ 1 w 1"/>
                  <a:gd name="T3" fmla="*/ 0 h 1"/>
                  <a:gd name="T4" fmla="*/ 0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0" y="0"/>
                      <a:pt x="1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94" name="Freeform 59"/>
              <p:cNvSpPr/>
              <p:nvPr/>
            </p:nvSpPr>
            <p:spPr bwMode="auto">
              <a:xfrm>
                <a:off x="8780463" y="2379663"/>
                <a:ext cx="3175" cy="3175"/>
              </a:xfrm>
              <a:custGeom>
                <a:avLst/>
                <a:gdLst>
                  <a:gd name="T0" fmla="*/ 0 w 1"/>
                  <a:gd name="T1" fmla="*/ 1 h 1"/>
                  <a:gd name="T2" fmla="*/ 0 w 1"/>
                  <a:gd name="T3" fmla="*/ 0 h 1"/>
                  <a:gd name="T4" fmla="*/ 0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0" y="1"/>
                      <a:pt x="0" y="0"/>
                    </a:cubicBezTo>
                    <a:cubicBezTo>
                      <a:pt x="0" y="1"/>
                      <a:pt x="1" y="0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95" name="Freeform 60"/>
              <p:cNvSpPr/>
              <p:nvPr/>
            </p:nvSpPr>
            <p:spPr bwMode="auto">
              <a:xfrm>
                <a:off x="8769350" y="2363788"/>
                <a:ext cx="3175" cy="7938"/>
              </a:xfrm>
              <a:custGeom>
                <a:avLst/>
                <a:gdLst>
                  <a:gd name="T0" fmla="*/ 0 w 1"/>
                  <a:gd name="T1" fmla="*/ 1 h 2"/>
                  <a:gd name="T2" fmla="*/ 0 w 1"/>
                  <a:gd name="T3" fmla="*/ 1 h 2"/>
                  <a:gd name="T4" fmla="*/ 0 w 1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1"/>
                    </a:moveTo>
                    <a:cubicBezTo>
                      <a:pt x="0" y="1"/>
                      <a:pt x="0" y="2"/>
                      <a:pt x="0" y="1"/>
                    </a:cubicBezTo>
                    <a:cubicBezTo>
                      <a:pt x="0" y="1"/>
                      <a:pt x="1" y="0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96" name="Freeform 61"/>
              <p:cNvSpPr/>
              <p:nvPr/>
            </p:nvSpPr>
            <p:spPr bwMode="auto">
              <a:xfrm>
                <a:off x="8761413" y="2368551"/>
                <a:ext cx="3175" cy="3175"/>
              </a:xfrm>
              <a:custGeom>
                <a:avLst/>
                <a:gdLst>
                  <a:gd name="T0" fmla="*/ 0 w 1"/>
                  <a:gd name="T1" fmla="*/ 1 h 1"/>
                  <a:gd name="T2" fmla="*/ 0 w 1"/>
                  <a:gd name="T3" fmla="*/ 1 h 1"/>
                  <a:gd name="T4" fmla="*/ 1 w 1"/>
                  <a:gd name="T5" fmla="*/ 0 h 1"/>
                  <a:gd name="T6" fmla="*/ 0 w 1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0"/>
                      <a:pt x="0" y="0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97" name="Freeform 62"/>
              <p:cNvSpPr/>
              <p:nvPr/>
            </p:nvSpPr>
            <p:spPr bwMode="auto">
              <a:xfrm>
                <a:off x="8640763" y="2335213"/>
                <a:ext cx="0" cy="3175"/>
              </a:xfrm>
              <a:custGeom>
                <a:avLst/>
                <a:gdLst>
                  <a:gd name="T0" fmla="*/ 2 h 2"/>
                  <a:gd name="T1" fmla="*/ 0 h 2"/>
                  <a:gd name="T2" fmla="*/ 2 h 2"/>
                  <a:gd name="T3" fmla="*/ 2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2">
                    <a:moveTo>
                      <a:pt x="0" y="2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98" name="Freeform 63"/>
              <p:cNvSpPr/>
              <p:nvPr/>
            </p:nvSpPr>
            <p:spPr bwMode="auto">
              <a:xfrm>
                <a:off x="8583613" y="2316163"/>
                <a:ext cx="4762" cy="6350"/>
              </a:xfrm>
              <a:custGeom>
                <a:avLst/>
                <a:gdLst>
                  <a:gd name="T0" fmla="*/ 1 w 1"/>
                  <a:gd name="T1" fmla="*/ 1 h 2"/>
                  <a:gd name="T2" fmla="*/ 1 w 1"/>
                  <a:gd name="T3" fmla="*/ 0 h 2"/>
                  <a:gd name="T4" fmla="*/ 1 w 1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1"/>
                    </a:moveTo>
                    <a:cubicBezTo>
                      <a:pt x="0" y="2"/>
                      <a:pt x="1" y="1"/>
                      <a:pt x="1" y="0"/>
                    </a:cubicBezTo>
                    <a:cubicBezTo>
                      <a:pt x="1" y="0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99" name="Freeform 64"/>
              <p:cNvSpPr/>
              <p:nvPr/>
            </p:nvSpPr>
            <p:spPr bwMode="auto">
              <a:xfrm>
                <a:off x="8555038" y="2327276"/>
                <a:ext cx="0" cy="7938"/>
              </a:xfrm>
              <a:custGeom>
                <a:avLst/>
                <a:gdLst>
                  <a:gd name="T0" fmla="*/ 0 h 5"/>
                  <a:gd name="T1" fmla="*/ 0 h 5"/>
                  <a:gd name="T2" fmla="*/ 5 h 5"/>
                  <a:gd name="T3" fmla="*/ 0 h 5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5">
                    <a:moveTo>
                      <a:pt x="0" y="0"/>
                    </a:moveTo>
                    <a:lnTo>
                      <a:pt x="0" y="0"/>
                    </a:lnTo>
                    <a:lnTo>
                      <a:pt x="0" y="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00" name="Freeform 65"/>
              <p:cNvSpPr/>
              <p:nvPr/>
            </p:nvSpPr>
            <p:spPr bwMode="auto">
              <a:xfrm>
                <a:off x="9099550" y="2047876"/>
                <a:ext cx="3175" cy="4763"/>
              </a:xfrm>
              <a:custGeom>
                <a:avLst/>
                <a:gdLst>
                  <a:gd name="T0" fmla="*/ 0 w 1"/>
                  <a:gd name="T1" fmla="*/ 1 h 1"/>
                  <a:gd name="T2" fmla="*/ 1 w 1"/>
                  <a:gd name="T3" fmla="*/ 1 h 1"/>
                  <a:gd name="T4" fmla="*/ 0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1" y="1"/>
                      <a:pt x="1" y="0"/>
                      <a:pt x="1" y="1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01" name="Freeform 66"/>
              <p:cNvSpPr/>
              <p:nvPr/>
            </p:nvSpPr>
            <p:spPr bwMode="auto">
              <a:xfrm>
                <a:off x="8926513" y="1736726"/>
                <a:ext cx="200025" cy="307975"/>
              </a:xfrm>
              <a:custGeom>
                <a:avLst/>
                <a:gdLst>
                  <a:gd name="T0" fmla="*/ 11 w 53"/>
                  <a:gd name="T1" fmla="*/ 10 h 82"/>
                  <a:gd name="T2" fmla="*/ 12 w 53"/>
                  <a:gd name="T3" fmla="*/ 12 h 82"/>
                  <a:gd name="T4" fmla="*/ 18 w 53"/>
                  <a:gd name="T5" fmla="*/ 16 h 82"/>
                  <a:gd name="T6" fmla="*/ 19 w 53"/>
                  <a:gd name="T7" fmla="*/ 18 h 82"/>
                  <a:gd name="T8" fmla="*/ 19 w 53"/>
                  <a:gd name="T9" fmla="*/ 24 h 82"/>
                  <a:gd name="T10" fmla="*/ 20 w 53"/>
                  <a:gd name="T11" fmla="*/ 25 h 82"/>
                  <a:gd name="T12" fmla="*/ 23 w 53"/>
                  <a:gd name="T13" fmla="*/ 28 h 82"/>
                  <a:gd name="T14" fmla="*/ 23 w 53"/>
                  <a:gd name="T15" fmla="*/ 31 h 82"/>
                  <a:gd name="T16" fmla="*/ 23 w 53"/>
                  <a:gd name="T17" fmla="*/ 32 h 82"/>
                  <a:gd name="T18" fmla="*/ 25 w 53"/>
                  <a:gd name="T19" fmla="*/ 33 h 82"/>
                  <a:gd name="T20" fmla="*/ 28 w 53"/>
                  <a:gd name="T21" fmla="*/ 35 h 82"/>
                  <a:gd name="T22" fmla="*/ 29 w 53"/>
                  <a:gd name="T23" fmla="*/ 37 h 82"/>
                  <a:gd name="T24" fmla="*/ 31 w 53"/>
                  <a:gd name="T25" fmla="*/ 38 h 82"/>
                  <a:gd name="T26" fmla="*/ 31 w 53"/>
                  <a:gd name="T27" fmla="*/ 41 h 82"/>
                  <a:gd name="T28" fmla="*/ 32 w 53"/>
                  <a:gd name="T29" fmla="*/ 43 h 82"/>
                  <a:gd name="T30" fmla="*/ 33 w 53"/>
                  <a:gd name="T31" fmla="*/ 46 h 82"/>
                  <a:gd name="T32" fmla="*/ 34 w 53"/>
                  <a:gd name="T33" fmla="*/ 47 h 82"/>
                  <a:gd name="T34" fmla="*/ 33 w 53"/>
                  <a:gd name="T35" fmla="*/ 49 h 82"/>
                  <a:gd name="T36" fmla="*/ 35 w 53"/>
                  <a:gd name="T37" fmla="*/ 49 h 82"/>
                  <a:gd name="T38" fmla="*/ 36 w 53"/>
                  <a:gd name="T39" fmla="*/ 49 h 82"/>
                  <a:gd name="T40" fmla="*/ 37 w 53"/>
                  <a:gd name="T41" fmla="*/ 50 h 82"/>
                  <a:gd name="T42" fmla="*/ 39 w 53"/>
                  <a:gd name="T43" fmla="*/ 54 h 82"/>
                  <a:gd name="T44" fmla="*/ 40 w 53"/>
                  <a:gd name="T45" fmla="*/ 56 h 82"/>
                  <a:gd name="T46" fmla="*/ 41 w 53"/>
                  <a:gd name="T47" fmla="*/ 57 h 82"/>
                  <a:gd name="T48" fmla="*/ 42 w 53"/>
                  <a:gd name="T49" fmla="*/ 60 h 82"/>
                  <a:gd name="T50" fmla="*/ 39 w 53"/>
                  <a:gd name="T51" fmla="*/ 63 h 82"/>
                  <a:gd name="T52" fmla="*/ 44 w 53"/>
                  <a:gd name="T53" fmla="*/ 62 h 82"/>
                  <a:gd name="T54" fmla="*/ 48 w 53"/>
                  <a:gd name="T55" fmla="*/ 61 h 82"/>
                  <a:gd name="T56" fmla="*/ 48 w 53"/>
                  <a:gd name="T57" fmla="*/ 63 h 82"/>
                  <a:gd name="T58" fmla="*/ 50 w 53"/>
                  <a:gd name="T59" fmla="*/ 62 h 82"/>
                  <a:gd name="T60" fmla="*/ 49 w 53"/>
                  <a:gd name="T61" fmla="*/ 64 h 82"/>
                  <a:gd name="T62" fmla="*/ 46 w 53"/>
                  <a:gd name="T63" fmla="*/ 67 h 82"/>
                  <a:gd name="T64" fmla="*/ 50 w 53"/>
                  <a:gd name="T65" fmla="*/ 66 h 82"/>
                  <a:gd name="T66" fmla="*/ 49 w 53"/>
                  <a:gd name="T67" fmla="*/ 67 h 82"/>
                  <a:gd name="T68" fmla="*/ 52 w 53"/>
                  <a:gd name="T69" fmla="*/ 67 h 82"/>
                  <a:gd name="T70" fmla="*/ 52 w 53"/>
                  <a:gd name="T71" fmla="*/ 68 h 82"/>
                  <a:gd name="T72" fmla="*/ 47 w 53"/>
                  <a:gd name="T73" fmla="*/ 71 h 82"/>
                  <a:gd name="T74" fmla="*/ 52 w 53"/>
                  <a:gd name="T75" fmla="*/ 70 h 82"/>
                  <a:gd name="T76" fmla="*/ 48 w 53"/>
                  <a:gd name="T77" fmla="*/ 78 h 82"/>
                  <a:gd name="T78" fmla="*/ 47 w 53"/>
                  <a:gd name="T79" fmla="*/ 79 h 82"/>
                  <a:gd name="T80" fmla="*/ 49 w 53"/>
                  <a:gd name="T81" fmla="*/ 81 h 82"/>
                  <a:gd name="T82" fmla="*/ 46 w 53"/>
                  <a:gd name="T83" fmla="*/ 82 h 82"/>
                  <a:gd name="T84" fmla="*/ 47 w 53"/>
                  <a:gd name="T85" fmla="*/ 79 h 82"/>
                  <a:gd name="T86" fmla="*/ 41 w 53"/>
                  <a:gd name="T87" fmla="*/ 78 h 82"/>
                  <a:gd name="T88" fmla="*/ 35 w 53"/>
                  <a:gd name="T89" fmla="*/ 74 h 82"/>
                  <a:gd name="T90" fmla="*/ 29 w 53"/>
                  <a:gd name="T91" fmla="*/ 69 h 82"/>
                  <a:gd name="T92" fmla="*/ 25 w 53"/>
                  <a:gd name="T93" fmla="*/ 64 h 82"/>
                  <a:gd name="T94" fmla="*/ 22 w 53"/>
                  <a:gd name="T95" fmla="*/ 61 h 82"/>
                  <a:gd name="T96" fmla="*/ 19 w 53"/>
                  <a:gd name="T97" fmla="*/ 52 h 82"/>
                  <a:gd name="T98" fmla="*/ 19 w 53"/>
                  <a:gd name="T99" fmla="*/ 47 h 82"/>
                  <a:gd name="T100" fmla="*/ 18 w 53"/>
                  <a:gd name="T101" fmla="*/ 41 h 82"/>
                  <a:gd name="T102" fmla="*/ 5 w 53"/>
                  <a:gd name="T103" fmla="*/ 24 h 82"/>
                  <a:gd name="T104" fmla="*/ 4 w 53"/>
                  <a:gd name="T105" fmla="*/ 19 h 82"/>
                  <a:gd name="T106" fmla="*/ 8 w 53"/>
                  <a:gd name="T107" fmla="*/ 1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53" h="82">
                    <a:moveTo>
                      <a:pt x="8" y="1"/>
                    </a:moveTo>
                    <a:cubicBezTo>
                      <a:pt x="12" y="0"/>
                      <a:pt x="8" y="3"/>
                      <a:pt x="12" y="4"/>
                    </a:cubicBezTo>
                    <a:cubicBezTo>
                      <a:pt x="12" y="4"/>
                      <a:pt x="9" y="4"/>
                      <a:pt x="10" y="4"/>
                    </a:cubicBezTo>
                    <a:cubicBezTo>
                      <a:pt x="14" y="4"/>
                      <a:pt x="12" y="7"/>
                      <a:pt x="10" y="9"/>
                    </a:cubicBezTo>
                    <a:cubicBezTo>
                      <a:pt x="9" y="9"/>
                      <a:pt x="9" y="9"/>
                      <a:pt x="9" y="9"/>
                    </a:cubicBezTo>
                    <a:cubicBezTo>
                      <a:pt x="9" y="10"/>
                      <a:pt x="11" y="9"/>
                      <a:pt x="11" y="10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1" y="10"/>
                      <a:pt x="11" y="10"/>
                      <a:pt x="12" y="10"/>
                    </a:cubicBezTo>
                    <a:cubicBezTo>
                      <a:pt x="11" y="10"/>
                      <a:pt x="10" y="11"/>
                      <a:pt x="9" y="11"/>
                    </a:cubicBezTo>
                    <a:cubicBezTo>
                      <a:pt x="11" y="11"/>
                      <a:pt x="11" y="11"/>
                      <a:pt x="11" y="11"/>
                    </a:cubicBezTo>
                    <a:cubicBezTo>
                      <a:pt x="15" y="10"/>
                      <a:pt x="11" y="12"/>
                      <a:pt x="13" y="12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5" y="12"/>
                      <a:pt x="15" y="13"/>
                      <a:pt x="16" y="14"/>
                    </a:cubicBezTo>
                    <a:cubicBezTo>
                      <a:pt x="14" y="15"/>
                      <a:pt x="14" y="15"/>
                      <a:pt x="14" y="15"/>
                    </a:cubicBezTo>
                    <a:cubicBezTo>
                      <a:pt x="15" y="14"/>
                      <a:pt x="16" y="15"/>
                      <a:pt x="16" y="15"/>
                    </a:cubicBezTo>
                    <a:cubicBezTo>
                      <a:pt x="15" y="15"/>
                      <a:pt x="18" y="15"/>
                      <a:pt x="17" y="15"/>
                    </a:cubicBezTo>
                    <a:cubicBezTo>
                      <a:pt x="17" y="15"/>
                      <a:pt x="17" y="15"/>
                      <a:pt x="17" y="15"/>
                    </a:cubicBezTo>
                    <a:cubicBezTo>
                      <a:pt x="19" y="15"/>
                      <a:pt x="16" y="16"/>
                      <a:pt x="18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9" y="16"/>
                      <a:pt x="16" y="17"/>
                      <a:pt x="17" y="17"/>
                    </a:cubicBezTo>
                    <a:cubicBezTo>
                      <a:pt x="18" y="17"/>
                      <a:pt x="18" y="17"/>
                      <a:pt x="18" y="17"/>
                    </a:cubicBezTo>
                    <a:cubicBezTo>
                      <a:pt x="18" y="17"/>
                      <a:pt x="17" y="17"/>
                      <a:pt x="18" y="17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8" y="17"/>
                      <a:pt x="17" y="18"/>
                      <a:pt x="19" y="18"/>
                    </a:cubicBezTo>
                    <a:cubicBezTo>
                      <a:pt x="17" y="18"/>
                      <a:pt x="18" y="17"/>
                      <a:pt x="16" y="18"/>
                    </a:cubicBezTo>
                    <a:cubicBezTo>
                      <a:pt x="18" y="19"/>
                      <a:pt x="18" y="21"/>
                      <a:pt x="19" y="22"/>
                    </a:cubicBezTo>
                    <a:cubicBezTo>
                      <a:pt x="17" y="23"/>
                      <a:pt x="17" y="23"/>
                      <a:pt x="17" y="23"/>
                    </a:cubicBezTo>
                    <a:cubicBezTo>
                      <a:pt x="18" y="23"/>
                      <a:pt x="18" y="23"/>
                      <a:pt x="19" y="23"/>
                    </a:cubicBezTo>
                    <a:cubicBezTo>
                      <a:pt x="19" y="23"/>
                      <a:pt x="18" y="23"/>
                      <a:pt x="18" y="23"/>
                    </a:cubicBezTo>
                    <a:cubicBezTo>
                      <a:pt x="17" y="24"/>
                      <a:pt x="20" y="23"/>
                      <a:pt x="19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9" y="24"/>
                      <a:pt x="19" y="24"/>
                      <a:pt x="18" y="25"/>
                    </a:cubicBezTo>
                    <a:cubicBezTo>
                      <a:pt x="20" y="24"/>
                      <a:pt x="18" y="25"/>
                      <a:pt x="19" y="25"/>
                    </a:cubicBezTo>
                    <a:cubicBezTo>
                      <a:pt x="18" y="25"/>
                      <a:pt x="18" y="25"/>
                      <a:pt x="18" y="25"/>
                    </a:cubicBezTo>
                    <a:cubicBezTo>
                      <a:pt x="17" y="26"/>
                      <a:pt x="20" y="25"/>
                      <a:pt x="20" y="25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21" y="25"/>
                      <a:pt x="20" y="26"/>
                      <a:pt x="21" y="26"/>
                    </a:cubicBezTo>
                    <a:cubicBezTo>
                      <a:pt x="21" y="26"/>
                      <a:pt x="21" y="26"/>
                      <a:pt x="21" y="26"/>
                    </a:cubicBezTo>
                    <a:cubicBezTo>
                      <a:pt x="21" y="27"/>
                      <a:pt x="20" y="27"/>
                      <a:pt x="21" y="27"/>
                    </a:cubicBezTo>
                    <a:cubicBezTo>
                      <a:pt x="21" y="28"/>
                      <a:pt x="19" y="28"/>
                      <a:pt x="19" y="28"/>
                    </a:cubicBezTo>
                    <a:cubicBezTo>
                      <a:pt x="22" y="28"/>
                      <a:pt x="21" y="29"/>
                      <a:pt x="23" y="28"/>
                    </a:cubicBezTo>
                    <a:cubicBezTo>
                      <a:pt x="23" y="28"/>
                      <a:pt x="22" y="29"/>
                      <a:pt x="23" y="29"/>
                    </a:cubicBezTo>
                    <a:cubicBezTo>
                      <a:pt x="22" y="29"/>
                      <a:pt x="20" y="30"/>
                      <a:pt x="20" y="30"/>
                    </a:cubicBezTo>
                    <a:cubicBezTo>
                      <a:pt x="19" y="31"/>
                      <a:pt x="19" y="31"/>
                      <a:pt x="19" y="31"/>
                    </a:cubicBezTo>
                    <a:cubicBezTo>
                      <a:pt x="18" y="31"/>
                      <a:pt x="19" y="30"/>
                      <a:pt x="18" y="31"/>
                    </a:cubicBezTo>
                    <a:cubicBezTo>
                      <a:pt x="18" y="31"/>
                      <a:pt x="19" y="31"/>
                      <a:pt x="19" y="31"/>
                    </a:cubicBezTo>
                    <a:cubicBezTo>
                      <a:pt x="20" y="31"/>
                      <a:pt x="23" y="30"/>
                      <a:pt x="23" y="31"/>
                    </a:cubicBezTo>
                    <a:cubicBezTo>
                      <a:pt x="22" y="31"/>
                      <a:pt x="21" y="32"/>
                      <a:pt x="20" y="32"/>
                    </a:cubicBezTo>
                    <a:cubicBezTo>
                      <a:pt x="25" y="31"/>
                      <a:pt x="25" y="31"/>
                      <a:pt x="25" y="31"/>
                    </a:cubicBezTo>
                    <a:cubicBezTo>
                      <a:pt x="25" y="31"/>
                      <a:pt x="23" y="31"/>
                      <a:pt x="24" y="31"/>
                    </a:cubicBezTo>
                    <a:cubicBezTo>
                      <a:pt x="25" y="31"/>
                      <a:pt x="25" y="31"/>
                      <a:pt x="25" y="31"/>
                    </a:cubicBezTo>
                    <a:cubicBezTo>
                      <a:pt x="25" y="31"/>
                      <a:pt x="26" y="31"/>
                      <a:pt x="24" y="32"/>
                    </a:cubicBezTo>
                    <a:cubicBezTo>
                      <a:pt x="23" y="32"/>
                      <a:pt x="23" y="32"/>
                      <a:pt x="23" y="32"/>
                    </a:cubicBezTo>
                    <a:cubicBezTo>
                      <a:pt x="23" y="33"/>
                      <a:pt x="23" y="32"/>
                      <a:pt x="24" y="33"/>
                    </a:cubicBezTo>
                    <a:cubicBezTo>
                      <a:pt x="23" y="33"/>
                      <a:pt x="23" y="33"/>
                      <a:pt x="23" y="33"/>
                    </a:cubicBezTo>
                    <a:cubicBezTo>
                      <a:pt x="23" y="33"/>
                      <a:pt x="24" y="33"/>
                      <a:pt x="25" y="32"/>
                    </a:cubicBezTo>
                    <a:cubicBezTo>
                      <a:pt x="25" y="32"/>
                      <a:pt x="24" y="33"/>
                      <a:pt x="25" y="32"/>
                    </a:cubicBezTo>
                    <a:cubicBezTo>
                      <a:pt x="26" y="32"/>
                      <a:pt x="26" y="32"/>
                      <a:pt x="27" y="32"/>
                    </a:cubicBezTo>
                    <a:cubicBezTo>
                      <a:pt x="25" y="33"/>
                      <a:pt x="25" y="33"/>
                      <a:pt x="25" y="33"/>
                    </a:cubicBezTo>
                    <a:cubicBezTo>
                      <a:pt x="27" y="33"/>
                      <a:pt x="27" y="33"/>
                      <a:pt x="28" y="33"/>
                    </a:cubicBezTo>
                    <a:cubicBezTo>
                      <a:pt x="29" y="32"/>
                      <a:pt x="26" y="33"/>
                      <a:pt x="27" y="33"/>
                    </a:cubicBezTo>
                    <a:cubicBezTo>
                      <a:pt x="26" y="34"/>
                      <a:pt x="29" y="33"/>
                      <a:pt x="27" y="35"/>
                    </a:cubicBezTo>
                    <a:cubicBezTo>
                      <a:pt x="27" y="35"/>
                      <a:pt x="29" y="34"/>
                      <a:pt x="28" y="34"/>
                    </a:cubicBezTo>
                    <a:cubicBezTo>
                      <a:pt x="28" y="34"/>
                      <a:pt x="27" y="35"/>
                      <a:pt x="28" y="35"/>
                    </a:cubicBezTo>
                    <a:cubicBezTo>
                      <a:pt x="27" y="35"/>
                      <a:pt x="28" y="35"/>
                      <a:pt x="28" y="35"/>
                    </a:cubicBezTo>
                    <a:cubicBezTo>
                      <a:pt x="29" y="35"/>
                      <a:pt x="28" y="35"/>
                      <a:pt x="28" y="35"/>
                    </a:cubicBezTo>
                    <a:cubicBezTo>
                      <a:pt x="29" y="35"/>
                      <a:pt x="30" y="35"/>
                      <a:pt x="29" y="36"/>
                    </a:cubicBezTo>
                    <a:cubicBezTo>
                      <a:pt x="30" y="36"/>
                      <a:pt x="31" y="36"/>
                      <a:pt x="31" y="36"/>
                    </a:cubicBezTo>
                    <a:cubicBezTo>
                      <a:pt x="30" y="37"/>
                      <a:pt x="30" y="37"/>
                      <a:pt x="30" y="37"/>
                    </a:cubicBezTo>
                    <a:cubicBezTo>
                      <a:pt x="29" y="37"/>
                      <a:pt x="30" y="37"/>
                      <a:pt x="29" y="37"/>
                    </a:cubicBezTo>
                    <a:cubicBezTo>
                      <a:pt x="31" y="37"/>
                      <a:pt x="27" y="37"/>
                      <a:pt x="29" y="37"/>
                    </a:cubicBezTo>
                    <a:cubicBezTo>
                      <a:pt x="28" y="37"/>
                      <a:pt x="31" y="36"/>
                      <a:pt x="29" y="37"/>
                    </a:cubicBezTo>
                    <a:cubicBezTo>
                      <a:pt x="29" y="37"/>
                      <a:pt x="31" y="37"/>
                      <a:pt x="30" y="38"/>
                    </a:cubicBezTo>
                    <a:cubicBezTo>
                      <a:pt x="30" y="37"/>
                      <a:pt x="28" y="38"/>
                      <a:pt x="28" y="38"/>
                    </a:cubicBezTo>
                    <a:cubicBezTo>
                      <a:pt x="28" y="39"/>
                      <a:pt x="29" y="38"/>
                      <a:pt x="29" y="38"/>
                    </a:cubicBezTo>
                    <a:cubicBezTo>
                      <a:pt x="30" y="38"/>
                      <a:pt x="30" y="38"/>
                      <a:pt x="30" y="38"/>
                    </a:cubicBezTo>
                    <a:cubicBezTo>
                      <a:pt x="31" y="38"/>
                      <a:pt x="30" y="39"/>
                      <a:pt x="31" y="38"/>
                    </a:cubicBezTo>
                    <a:cubicBezTo>
                      <a:pt x="30" y="38"/>
                      <a:pt x="32" y="38"/>
                      <a:pt x="30" y="39"/>
                    </a:cubicBezTo>
                    <a:cubicBezTo>
                      <a:pt x="28" y="40"/>
                      <a:pt x="28" y="40"/>
                      <a:pt x="28" y="40"/>
                    </a:cubicBezTo>
                    <a:cubicBezTo>
                      <a:pt x="28" y="40"/>
                      <a:pt x="30" y="39"/>
                      <a:pt x="31" y="39"/>
                    </a:cubicBezTo>
                    <a:cubicBezTo>
                      <a:pt x="30" y="39"/>
                      <a:pt x="30" y="39"/>
                      <a:pt x="30" y="39"/>
                    </a:cubicBezTo>
                    <a:cubicBezTo>
                      <a:pt x="33" y="38"/>
                      <a:pt x="30" y="40"/>
                      <a:pt x="32" y="39"/>
                    </a:cubicBezTo>
                    <a:cubicBezTo>
                      <a:pt x="31" y="40"/>
                      <a:pt x="32" y="40"/>
                      <a:pt x="31" y="41"/>
                    </a:cubicBezTo>
                    <a:cubicBezTo>
                      <a:pt x="32" y="40"/>
                      <a:pt x="33" y="40"/>
                      <a:pt x="32" y="41"/>
                    </a:cubicBezTo>
                    <a:cubicBezTo>
                      <a:pt x="32" y="41"/>
                      <a:pt x="32" y="41"/>
                      <a:pt x="31" y="41"/>
                    </a:cubicBezTo>
                    <a:cubicBezTo>
                      <a:pt x="31" y="41"/>
                      <a:pt x="31" y="41"/>
                      <a:pt x="32" y="41"/>
                    </a:cubicBezTo>
                    <a:cubicBezTo>
                      <a:pt x="31" y="41"/>
                      <a:pt x="30" y="42"/>
                      <a:pt x="30" y="43"/>
                    </a:cubicBezTo>
                    <a:cubicBezTo>
                      <a:pt x="31" y="43"/>
                      <a:pt x="32" y="42"/>
                      <a:pt x="33" y="42"/>
                    </a:cubicBezTo>
                    <a:cubicBezTo>
                      <a:pt x="30" y="43"/>
                      <a:pt x="35" y="41"/>
                      <a:pt x="32" y="43"/>
                    </a:cubicBezTo>
                    <a:cubicBezTo>
                      <a:pt x="32" y="43"/>
                      <a:pt x="31" y="43"/>
                      <a:pt x="31" y="43"/>
                    </a:cubicBezTo>
                    <a:cubicBezTo>
                      <a:pt x="28" y="45"/>
                      <a:pt x="33" y="43"/>
                      <a:pt x="32" y="44"/>
                    </a:cubicBezTo>
                    <a:cubicBezTo>
                      <a:pt x="34" y="43"/>
                      <a:pt x="34" y="43"/>
                      <a:pt x="34" y="43"/>
                    </a:cubicBezTo>
                    <a:cubicBezTo>
                      <a:pt x="32" y="43"/>
                      <a:pt x="35" y="43"/>
                      <a:pt x="33" y="44"/>
                    </a:cubicBezTo>
                    <a:cubicBezTo>
                      <a:pt x="34" y="43"/>
                      <a:pt x="32" y="44"/>
                      <a:pt x="34" y="43"/>
                    </a:cubicBezTo>
                    <a:cubicBezTo>
                      <a:pt x="33" y="45"/>
                      <a:pt x="36" y="44"/>
                      <a:pt x="33" y="46"/>
                    </a:cubicBezTo>
                    <a:cubicBezTo>
                      <a:pt x="33" y="46"/>
                      <a:pt x="33" y="46"/>
                      <a:pt x="34" y="46"/>
                    </a:cubicBezTo>
                    <a:cubicBezTo>
                      <a:pt x="35" y="45"/>
                      <a:pt x="33" y="46"/>
                      <a:pt x="34" y="46"/>
                    </a:cubicBezTo>
                    <a:cubicBezTo>
                      <a:pt x="34" y="46"/>
                      <a:pt x="34" y="45"/>
                      <a:pt x="34" y="45"/>
                    </a:cubicBezTo>
                    <a:cubicBezTo>
                      <a:pt x="34" y="46"/>
                      <a:pt x="34" y="46"/>
                      <a:pt x="32" y="47"/>
                    </a:cubicBezTo>
                    <a:cubicBezTo>
                      <a:pt x="31" y="47"/>
                      <a:pt x="36" y="45"/>
                      <a:pt x="35" y="46"/>
                    </a:cubicBezTo>
                    <a:cubicBezTo>
                      <a:pt x="34" y="47"/>
                      <a:pt x="34" y="47"/>
                      <a:pt x="34" y="47"/>
                    </a:cubicBezTo>
                    <a:cubicBezTo>
                      <a:pt x="36" y="46"/>
                      <a:pt x="36" y="46"/>
                      <a:pt x="36" y="46"/>
                    </a:cubicBezTo>
                    <a:cubicBezTo>
                      <a:pt x="36" y="47"/>
                      <a:pt x="34" y="47"/>
                      <a:pt x="33" y="48"/>
                    </a:cubicBezTo>
                    <a:cubicBezTo>
                      <a:pt x="33" y="48"/>
                      <a:pt x="33" y="48"/>
                      <a:pt x="34" y="48"/>
                    </a:cubicBezTo>
                    <a:cubicBezTo>
                      <a:pt x="33" y="49"/>
                      <a:pt x="33" y="49"/>
                      <a:pt x="33" y="49"/>
                    </a:cubicBezTo>
                    <a:cubicBezTo>
                      <a:pt x="34" y="48"/>
                      <a:pt x="33" y="49"/>
                      <a:pt x="34" y="49"/>
                    </a:cubicBezTo>
                    <a:cubicBezTo>
                      <a:pt x="33" y="49"/>
                      <a:pt x="33" y="49"/>
                      <a:pt x="33" y="49"/>
                    </a:cubicBezTo>
                    <a:cubicBezTo>
                      <a:pt x="33" y="49"/>
                      <a:pt x="33" y="49"/>
                      <a:pt x="34" y="49"/>
                    </a:cubicBezTo>
                    <a:cubicBezTo>
                      <a:pt x="34" y="49"/>
                      <a:pt x="35" y="48"/>
                      <a:pt x="35" y="48"/>
                    </a:cubicBezTo>
                    <a:cubicBezTo>
                      <a:pt x="35" y="48"/>
                      <a:pt x="35" y="48"/>
                      <a:pt x="36" y="48"/>
                    </a:cubicBezTo>
                    <a:cubicBezTo>
                      <a:pt x="35" y="48"/>
                      <a:pt x="35" y="48"/>
                      <a:pt x="35" y="49"/>
                    </a:cubicBezTo>
                    <a:cubicBezTo>
                      <a:pt x="35" y="49"/>
                      <a:pt x="37" y="48"/>
                      <a:pt x="37" y="48"/>
                    </a:cubicBezTo>
                    <a:cubicBezTo>
                      <a:pt x="36" y="49"/>
                      <a:pt x="37" y="49"/>
                      <a:pt x="35" y="49"/>
                    </a:cubicBezTo>
                    <a:cubicBezTo>
                      <a:pt x="35" y="49"/>
                      <a:pt x="36" y="49"/>
                      <a:pt x="35" y="49"/>
                    </a:cubicBezTo>
                    <a:cubicBezTo>
                      <a:pt x="35" y="49"/>
                      <a:pt x="34" y="50"/>
                      <a:pt x="35" y="49"/>
                    </a:cubicBezTo>
                    <a:cubicBezTo>
                      <a:pt x="35" y="49"/>
                      <a:pt x="37" y="48"/>
                      <a:pt x="37" y="49"/>
                    </a:cubicBezTo>
                    <a:cubicBezTo>
                      <a:pt x="35" y="49"/>
                      <a:pt x="35" y="49"/>
                      <a:pt x="35" y="49"/>
                    </a:cubicBezTo>
                    <a:cubicBezTo>
                      <a:pt x="35" y="50"/>
                      <a:pt x="35" y="50"/>
                      <a:pt x="35" y="50"/>
                    </a:cubicBezTo>
                    <a:cubicBezTo>
                      <a:pt x="36" y="49"/>
                      <a:pt x="36" y="49"/>
                      <a:pt x="36" y="49"/>
                    </a:cubicBezTo>
                    <a:cubicBezTo>
                      <a:pt x="35" y="50"/>
                      <a:pt x="35" y="50"/>
                      <a:pt x="35" y="50"/>
                    </a:cubicBezTo>
                    <a:cubicBezTo>
                      <a:pt x="37" y="49"/>
                      <a:pt x="36" y="50"/>
                      <a:pt x="37" y="49"/>
                    </a:cubicBezTo>
                    <a:cubicBezTo>
                      <a:pt x="38" y="49"/>
                      <a:pt x="37" y="50"/>
                      <a:pt x="37" y="50"/>
                    </a:cubicBezTo>
                    <a:cubicBezTo>
                      <a:pt x="37" y="50"/>
                      <a:pt x="37" y="50"/>
                      <a:pt x="37" y="50"/>
                    </a:cubicBezTo>
                    <a:cubicBezTo>
                      <a:pt x="36" y="51"/>
                      <a:pt x="36" y="51"/>
                      <a:pt x="37" y="50"/>
                    </a:cubicBezTo>
                    <a:cubicBezTo>
                      <a:pt x="37" y="50"/>
                      <a:pt x="37" y="50"/>
                      <a:pt x="37" y="50"/>
                    </a:cubicBezTo>
                    <a:cubicBezTo>
                      <a:pt x="37" y="51"/>
                      <a:pt x="37" y="51"/>
                      <a:pt x="38" y="50"/>
                    </a:cubicBezTo>
                    <a:cubicBezTo>
                      <a:pt x="37" y="51"/>
                      <a:pt x="34" y="53"/>
                      <a:pt x="35" y="52"/>
                    </a:cubicBezTo>
                    <a:cubicBezTo>
                      <a:pt x="35" y="52"/>
                      <a:pt x="38" y="51"/>
                      <a:pt x="38" y="51"/>
                    </a:cubicBezTo>
                    <a:cubicBezTo>
                      <a:pt x="38" y="52"/>
                      <a:pt x="40" y="51"/>
                      <a:pt x="38" y="53"/>
                    </a:cubicBezTo>
                    <a:cubicBezTo>
                      <a:pt x="39" y="52"/>
                      <a:pt x="39" y="52"/>
                      <a:pt x="39" y="52"/>
                    </a:cubicBezTo>
                    <a:cubicBezTo>
                      <a:pt x="39" y="53"/>
                      <a:pt x="41" y="53"/>
                      <a:pt x="39" y="54"/>
                    </a:cubicBezTo>
                    <a:cubicBezTo>
                      <a:pt x="39" y="54"/>
                      <a:pt x="38" y="55"/>
                      <a:pt x="37" y="55"/>
                    </a:cubicBezTo>
                    <a:cubicBezTo>
                      <a:pt x="38" y="55"/>
                      <a:pt x="36" y="56"/>
                      <a:pt x="38" y="55"/>
                    </a:cubicBezTo>
                    <a:cubicBezTo>
                      <a:pt x="39" y="55"/>
                      <a:pt x="40" y="54"/>
                      <a:pt x="40" y="54"/>
                    </a:cubicBezTo>
                    <a:cubicBezTo>
                      <a:pt x="41" y="54"/>
                      <a:pt x="41" y="54"/>
                      <a:pt x="40" y="55"/>
                    </a:cubicBezTo>
                    <a:cubicBezTo>
                      <a:pt x="41" y="55"/>
                      <a:pt x="41" y="55"/>
                      <a:pt x="41" y="55"/>
                    </a:cubicBezTo>
                    <a:cubicBezTo>
                      <a:pt x="40" y="55"/>
                      <a:pt x="40" y="56"/>
                      <a:pt x="40" y="56"/>
                    </a:cubicBezTo>
                    <a:cubicBezTo>
                      <a:pt x="41" y="55"/>
                      <a:pt x="41" y="55"/>
                      <a:pt x="41" y="55"/>
                    </a:cubicBezTo>
                    <a:cubicBezTo>
                      <a:pt x="40" y="56"/>
                      <a:pt x="40" y="56"/>
                      <a:pt x="40" y="56"/>
                    </a:cubicBezTo>
                    <a:cubicBezTo>
                      <a:pt x="41" y="56"/>
                      <a:pt x="42" y="55"/>
                      <a:pt x="42" y="56"/>
                    </a:cubicBezTo>
                    <a:cubicBezTo>
                      <a:pt x="40" y="56"/>
                      <a:pt x="40" y="56"/>
                      <a:pt x="40" y="56"/>
                    </a:cubicBezTo>
                    <a:cubicBezTo>
                      <a:pt x="41" y="56"/>
                      <a:pt x="43" y="55"/>
                      <a:pt x="42" y="56"/>
                    </a:cubicBezTo>
                    <a:cubicBezTo>
                      <a:pt x="41" y="57"/>
                      <a:pt x="41" y="57"/>
                      <a:pt x="41" y="57"/>
                    </a:cubicBezTo>
                    <a:cubicBezTo>
                      <a:pt x="41" y="57"/>
                      <a:pt x="42" y="57"/>
                      <a:pt x="42" y="56"/>
                    </a:cubicBezTo>
                    <a:cubicBezTo>
                      <a:pt x="42" y="57"/>
                      <a:pt x="42" y="58"/>
                      <a:pt x="40" y="58"/>
                    </a:cubicBezTo>
                    <a:cubicBezTo>
                      <a:pt x="44" y="57"/>
                      <a:pt x="44" y="58"/>
                      <a:pt x="45" y="59"/>
                    </a:cubicBezTo>
                    <a:cubicBezTo>
                      <a:pt x="44" y="59"/>
                      <a:pt x="44" y="59"/>
                      <a:pt x="44" y="59"/>
                    </a:cubicBezTo>
                    <a:cubicBezTo>
                      <a:pt x="43" y="60"/>
                      <a:pt x="45" y="58"/>
                      <a:pt x="45" y="59"/>
                    </a:cubicBezTo>
                    <a:cubicBezTo>
                      <a:pt x="42" y="60"/>
                      <a:pt x="42" y="60"/>
                      <a:pt x="42" y="60"/>
                    </a:cubicBezTo>
                    <a:cubicBezTo>
                      <a:pt x="42" y="61"/>
                      <a:pt x="44" y="60"/>
                      <a:pt x="44" y="60"/>
                    </a:cubicBezTo>
                    <a:cubicBezTo>
                      <a:pt x="45" y="59"/>
                      <a:pt x="44" y="60"/>
                      <a:pt x="45" y="59"/>
                    </a:cubicBezTo>
                    <a:cubicBezTo>
                      <a:pt x="45" y="59"/>
                      <a:pt x="44" y="60"/>
                      <a:pt x="46" y="59"/>
                    </a:cubicBezTo>
                    <a:cubicBezTo>
                      <a:pt x="45" y="60"/>
                      <a:pt x="44" y="60"/>
                      <a:pt x="44" y="61"/>
                    </a:cubicBezTo>
                    <a:cubicBezTo>
                      <a:pt x="45" y="60"/>
                      <a:pt x="45" y="60"/>
                      <a:pt x="45" y="60"/>
                    </a:cubicBezTo>
                    <a:cubicBezTo>
                      <a:pt x="43" y="62"/>
                      <a:pt x="41" y="62"/>
                      <a:pt x="39" y="63"/>
                    </a:cubicBezTo>
                    <a:cubicBezTo>
                      <a:pt x="39" y="63"/>
                      <a:pt x="39" y="63"/>
                      <a:pt x="39" y="63"/>
                    </a:cubicBezTo>
                    <a:cubicBezTo>
                      <a:pt x="38" y="65"/>
                      <a:pt x="37" y="64"/>
                      <a:pt x="37" y="65"/>
                    </a:cubicBezTo>
                    <a:cubicBezTo>
                      <a:pt x="38" y="65"/>
                      <a:pt x="40" y="63"/>
                      <a:pt x="41" y="63"/>
                    </a:cubicBezTo>
                    <a:cubicBezTo>
                      <a:pt x="41" y="63"/>
                      <a:pt x="44" y="61"/>
                      <a:pt x="45" y="61"/>
                    </a:cubicBezTo>
                    <a:cubicBezTo>
                      <a:pt x="44" y="62"/>
                      <a:pt x="44" y="61"/>
                      <a:pt x="43" y="62"/>
                    </a:cubicBezTo>
                    <a:cubicBezTo>
                      <a:pt x="42" y="63"/>
                      <a:pt x="44" y="62"/>
                      <a:pt x="44" y="62"/>
                    </a:cubicBezTo>
                    <a:cubicBezTo>
                      <a:pt x="44" y="62"/>
                      <a:pt x="46" y="61"/>
                      <a:pt x="46" y="61"/>
                    </a:cubicBezTo>
                    <a:cubicBezTo>
                      <a:pt x="45" y="61"/>
                      <a:pt x="44" y="62"/>
                      <a:pt x="44" y="62"/>
                    </a:cubicBezTo>
                    <a:cubicBezTo>
                      <a:pt x="45" y="61"/>
                      <a:pt x="46" y="61"/>
                      <a:pt x="47" y="61"/>
                    </a:cubicBezTo>
                    <a:cubicBezTo>
                      <a:pt x="49" y="59"/>
                      <a:pt x="46" y="61"/>
                      <a:pt x="48" y="60"/>
                    </a:cubicBezTo>
                    <a:cubicBezTo>
                      <a:pt x="47" y="61"/>
                      <a:pt x="45" y="62"/>
                      <a:pt x="44" y="63"/>
                    </a:cubicBezTo>
                    <a:cubicBezTo>
                      <a:pt x="45" y="62"/>
                      <a:pt x="46" y="62"/>
                      <a:pt x="48" y="61"/>
                    </a:cubicBezTo>
                    <a:cubicBezTo>
                      <a:pt x="48" y="61"/>
                      <a:pt x="47" y="62"/>
                      <a:pt x="46" y="62"/>
                    </a:cubicBezTo>
                    <a:cubicBezTo>
                      <a:pt x="45" y="63"/>
                      <a:pt x="48" y="61"/>
                      <a:pt x="46" y="63"/>
                    </a:cubicBezTo>
                    <a:cubicBezTo>
                      <a:pt x="47" y="62"/>
                      <a:pt x="47" y="62"/>
                      <a:pt x="47" y="62"/>
                    </a:cubicBezTo>
                    <a:cubicBezTo>
                      <a:pt x="47" y="62"/>
                      <a:pt x="46" y="62"/>
                      <a:pt x="46" y="63"/>
                    </a:cubicBezTo>
                    <a:cubicBezTo>
                      <a:pt x="46" y="63"/>
                      <a:pt x="48" y="62"/>
                      <a:pt x="46" y="64"/>
                    </a:cubicBezTo>
                    <a:cubicBezTo>
                      <a:pt x="46" y="63"/>
                      <a:pt x="46" y="64"/>
                      <a:pt x="48" y="63"/>
                    </a:cubicBezTo>
                    <a:cubicBezTo>
                      <a:pt x="48" y="62"/>
                      <a:pt x="46" y="63"/>
                      <a:pt x="48" y="62"/>
                    </a:cubicBezTo>
                    <a:cubicBezTo>
                      <a:pt x="47" y="63"/>
                      <a:pt x="49" y="62"/>
                      <a:pt x="49" y="62"/>
                    </a:cubicBezTo>
                    <a:cubicBezTo>
                      <a:pt x="48" y="62"/>
                      <a:pt x="48" y="62"/>
                      <a:pt x="48" y="62"/>
                    </a:cubicBezTo>
                    <a:cubicBezTo>
                      <a:pt x="49" y="62"/>
                      <a:pt x="49" y="62"/>
                      <a:pt x="50" y="62"/>
                    </a:cubicBezTo>
                    <a:cubicBezTo>
                      <a:pt x="49" y="62"/>
                      <a:pt x="49" y="63"/>
                      <a:pt x="48" y="63"/>
                    </a:cubicBezTo>
                    <a:cubicBezTo>
                      <a:pt x="50" y="62"/>
                      <a:pt x="50" y="62"/>
                      <a:pt x="50" y="62"/>
                    </a:cubicBezTo>
                    <a:cubicBezTo>
                      <a:pt x="50" y="62"/>
                      <a:pt x="48" y="63"/>
                      <a:pt x="48" y="64"/>
                    </a:cubicBezTo>
                    <a:cubicBezTo>
                      <a:pt x="47" y="64"/>
                      <a:pt x="47" y="64"/>
                      <a:pt x="47" y="64"/>
                    </a:cubicBezTo>
                    <a:cubicBezTo>
                      <a:pt x="47" y="64"/>
                      <a:pt x="46" y="65"/>
                      <a:pt x="47" y="65"/>
                    </a:cubicBezTo>
                    <a:cubicBezTo>
                      <a:pt x="48" y="64"/>
                      <a:pt x="49" y="63"/>
                      <a:pt x="50" y="63"/>
                    </a:cubicBezTo>
                    <a:cubicBezTo>
                      <a:pt x="51" y="62"/>
                      <a:pt x="49" y="63"/>
                      <a:pt x="50" y="63"/>
                    </a:cubicBezTo>
                    <a:cubicBezTo>
                      <a:pt x="49" y="64"/>
                      <a:pt x="49" y="64"/>
                      <a:pt x="49" y="64"/>
                    </a:cubicBezTo>
                    <a:cubicBezTo>
                      <a:pt x="48" y="64"/>
                      <a:pt x="47" y="65"/>
                      <a:pt x="47" y="65"/>
                    </a:cubicBezTo>
                    <a:cubicBezTo>
                      <a:pt x="48" y="65"/>
                      <a:pt x="49" y="64"/>
                      <a:pt x="50" y="63"/>
                    </a:cubicBezTo>
                    <a:cubicBezTo>
                      <a:pt x="50" y="64"/>
                      <a:pt x="49" y="64"/>
                      <a:pt x="48" y="65"/>
                    </a:cubicBezTo>
                    <a:cubicBezTo>
                      <a:pt x="49" y="65"/>
                      <a:pt x="50" y="64"/>
                      <a:pt x="50" y="63"/>
                    </a:cubicBezTo>
                    <a:cubicBezTo>
                      <a:pt x="50" y="64"/>
                      <a:pt x="49" y="65"/>
                      <a:pt x="48" y="66"/>
                    </a:cubicBezTo>
                    <a:cubicBezTo>
                      <a:pt x="46" y="67"/>
                      <a:pt x="46" y="67"/>
                      <a:pt x="46" y="67"/>
                    </a:cubicBezTo>
                    <a:cubicBezTo>
                      <a:pt x="46" y="67"/>
                      <a:pt x="46" y="67"/>
                      <a:pt x="46" y="67"/>
                    </a:cubicBezTo>
                    <a:cubicBezTo>
                      <a:pt x="45" y="68"/>
                      <a:pt x="45" y="68"/>
                      <a:pt x="43" y="69"/>
                    </a:cubicBezTo>
                    <a:cubicBezTo>
                      <a:pt x="43" y="69"/>
                      <a:pt x="44" y="69"/>
                      <a:pt x="44" y="69"/>
                    </a:cubicBezTo>
                    <a:cubicBezTo>
                      <a:pt x="47" y="67"/>
                      <a:pt x="48" y="67"/>
                      <a:pt x="50" y="65"/>
                    </a:cubicBezTo>
                    <a:cubicBezTo>
                      <a:pt x="51" y="65"/>
                      <a:pt x="45" y="69"/>
                      <a:pt x="49" y="67"/>
                    </a:cubicBezTo>
                    <a:cubicBezTo>
                      <a:pt x="49" y="67"/>
                      <a:pt x="51" y="66"/>
                      <a:pt x="50" y="66"/>
                    </a:cubicBezTo>
                    <a:cubicBezTo>
                      <a:pt x="50" y="66"/>
                      <a:pt x="52" y="64"/>
                      <a:pt x="52" y="65"/>
                    </a:cubicBezTo>
                    <a:cubicBezTo>
                      <a:pt x="51" y="66"/>
                      <a:pt x="50" y="67"/>
                      <a:pt x="48" y="68"/>
                    </a:cubicBezTo>
                    <a:cubicBezTo>
                      <a:pt x="49" y="67"/>
                      <a:pt x="49" y="67"/>
                      <a:pt x="48" y="67"/>
                    </a:cubicBezTo>
                    <a:cubicBezTo>
                      <a:pt x="47" y="68"/>
                      <a:pt x="46" y="69"/>
                      <a:pt x="46" y="69"/>
                    </a:cubicBezTo>
                    <a:cubicBezTo>
                      <a:pt x="47" y="69"/>
                      <a:pt x="47" y="69"/>
                      <a:pt x="48" y="68"/>
                    </a:cubicBezTo>
                    <a:cubicBezTo>
                      <a:pt x="49" y="67"/>
                      <a:pt x="48" y="68"/>
                      <a:pt x="49" y="67"/>
                    </a:cubicBezTo>
                    <a:cubicBezTo>
                      <a:pt x="50" y="67"/>
                      <a:pt x="48" y="69"/>
                      <a:pt x="50" y="67"/>
                    </a:cubicBezTo>
                    <a:cubicBezTo>
                      <a:pt x="50" y="67"/>
                      <a:pt x="51" y="66"/>
                      <a:pt x="52" y="66"/>
                    </a:cubicBezTo>
                    <a:cubicBezTo>
                      <a:pt x="52" y="65"/>
                      <a:pt x="52" y="65"/>
                      <a:pt x="52" y="65"/>
                    </a:cubicBezTo>
                    <a:cubicBezTo>
                      <a:pt x="52" y="66"/>
                      <a:pt x="52" y="66"/>
                      <a:pt x="52" y="66"/>
                    </a:cubicBezTo>
                    <a:cubicBezTo>
                      <a:pt x="51" y="67"/>
                      <a:pt x="53" y="65"/>
                      <a:pt x="53" y="66"/>
                    </a:cubicBezTo>
                    <a:cubicBezTo>
                      <a:pt x="52" y="67"/>
                      <a:pt x="52" y="67"/>
                      <a:pt x="52" y="67"/>
                    </a:cubicBezTo>
                    <a:cubicBezTo>
                      <a:pt x="50" y="68"/>
                      <a:pt x="52" y="66"/>
                      <a:pt x="50" y="68"/>
                    </a:cubicBezTo>
                    <a:cubicBezTo>
                      <a:pt x="50" y="68"/>
                      <a:pt x="51" y="67"/>
                      <a:pt x="50" y="68"/>
                    </a:cubicBezTo>
                    <a:cubicBezTo>
                      <a:pt x="50" y="68"/>
                      <a:pt x="50" y="68"/>
                      <a:pt x="50" y="68"/>
                    </a:cubicBezTo>
                    <a:cubicBezTo>
                      <a:pt x="50" y="68"/>
                      <a:pt x="47" y="70"/>
                      <a:pt x="49" y="69"/>
                    </a:cubicBezTo>
                    <a:cubicBezTo>
                      <a:pt x="50" y="69"/>
                      <a:pt x="50" y="69"/>
                      <a:pt x="51" y="68"/>
                    </a:cubicBezTo>
                    <a:cubicBezTo>
                      <a:pt x="51" y="68"/>
                      <a:pt x="52" y="68"/>
                      <a:pt x="52" y="68"/>
                    </a:cubicBezTo>
                    <a:cubicBezTo>
                      <a:pt x="51" y="69"/>
                      <a:pt x="52" y="68"/>
                      <a:pt x="51" y="69"/>
                    </a:cubicBezTo>
                    <a:cubicBezTo>
                      <a:pt x="51" y="69"/>
                      <a:pt x="51" y="68"/>
                      <a:pt x="49" y="69"/>
                    </a:cubicBezTo>
                    <a:cubicBezTo>
                      <a:pt x="47" y="71"/>
                      <a:pt x="49" y="69"/>
                      <a:pt x="47" y="70"/>
                    </a:cubicBezTo>
                    <a:cubicBezTo>
                      <a:pt x="47" y="70"/>
                      <a:pt x="46" y="72"/>
                      <a:pt x="44" y="73"/>
                    </a:cubicBezTo>
                    <a:cubicBezTo>
                      <a:pt x="44" y="73"/>
                      <a:pt x="45" y="73"/>
                      <a:pt x="45" y="73"/>
                    </a:cubicBezTo>
                    <a:cubicBezTo>
                      <a:pt x="46" y="72"/>
                      <a:pt x="46" y="72"/>
                      <a:pt x="47" y="71"/>
                    </a:cubicBezTo>
                    <a:cubicBezTo>
                      <a:pt x="47" y="71"/>
                      <a:pt x="48" y="71"/>
                      <a:pt x="49" y="70"/>
                    </a:cubicBezTo>
                    <a:cubicBezTo>
                      <a:pt x="49" y="71"/>
                      <a:pt x="48" y="72"/>
                      <a:pt x="48" y="72"/>
                    </a:cubicBezTo>
                    <a:cubicBezTo>
                      <a:pt x="48" y="72"/>
                      <a:pt x="48" y="72"/>
                      <a:pt x="48" y="73"/>
                    </a:cubicBezTo>
                    <a:cubicBezTo>
                      <a:pt x="50" y="71"/>
                      <a:pt x="49" y="73"/>
                      <a:pt x="50" y="72"/>
                    </a:cubicBezTo>
                    <a:cubicBezTo>
                      <a:pt x="51" y="71"/>
                      <a:pt x="52" y="70"/>
                      <a:pt x="53" y="69"/>
                    </a:cubicBezTo>
                    <a:cubicBezTo>
                      <a:pt x="53" y="70"/>
                      <a:pt x="52" y="70"/>
                      <a:pt x="52" y="70"/>
                    </a:cubicBezTo>
                    <a:cubicBezTo>
                      <a:pt x="53" y="70"/>
                      <a:pt x="50" y="72"/>
                      <a:pt x="52" y="71"/>
                    </a:cubicBezTo>
                    <a:cubicBezTo>
                      <a:pt x="51" y="71"/>
                      <a:pt x="49" y="72"/>
                      <a:pt x="48" y="74"/>
                    </a:cubicBezTo>
                    <a:cubicBezTo>
                      <a:pt x="49" y="73"/>
                      <a:pt x="47" y="74"/>
                      <a:pt x="47" y="75"/>
                    </a:cubicBezTo>
                    <a:cubicBezTo>
                      <a:pt x="48" y="74"/>
                      <a:pt x="49" y="74"/>
                      <a:pt x="49" y="74"/>
                    </a:cubicBezTo>
                    <a:cubicBezTo>
                      <a:pt x="48" y="75"/>
                      <a:pt x="50" y="75"/>
                      <a:pt x="50" y="75"/>
                    </a:cubicBezTo>
                    <a:cubicBezTo>
                      <a:pt x="50" y="76"/>
                      <a:pt x="48" y="77"/>
                      <a:pt x="48" y="78"/>
                    </a:cubicBezTo>
                    <a:cubicBezTo>
                      <a:pt x="48" y="78"/>
                      <a:pt x="49" y="76"/>
                      <a:pt x="49" y="77"/>
                    </a:cubicBezTo>
                    <a:cubicBezTo>
                      <a:pt x="48" y="77"/>
                      <a:pt x="48" y="77"/>
                      <a:pt x="48" y="77"/>
                    </a:cubicBezTo>
                    <a:cubicBezTo>
                      <a:pt x="49" y="77"/>
                      <a:pt x="48" y="79"/>
                      <a:pt x="50" y="77"/>
                    </a:cubicBezTo>
                    <a:cubicBezTo>
                      <a:pt x="48" y="78"/>
                      <a:pt x="48" y="78"/>
                      <a:pt x="48" y="78"/>
                    </a:cubicBezTo>
                    <a:cubicBezTo>
                      <a:pt x="48" y="78"/>
                      <a:pt x="49" y="78"/>
                      <a:pt x="49" y="78"/>
                    </a:cubicBezTo>
                    <a:cubicBezTo>
                      <a:pt x="47" y="79"/>
                      <a:pt x="47" y="79"/>
                      <a:pt x="47" y="79"/>
                    </a:cubicBezTo>
                    <a:cubicBezTo>
                      <a:pt x="46" y="80"/>
                      <a:pt x="48" y="79"/>
                      <a:pt x="48" y="79"/>
                    </a:cubicBezTo>
                    <a:cubicBezTo>
                      <a:pt x="49" y="78"/>
                      <a:pt x="49" y="78"/>
                      <a:pt x="49" y="78"/>
                    </a:cubicBezTo>
                    <a:cubicBezTo>
                      <a:pt x="50" y="78"/>
                      <a:pt x="49" y="79"/>
                      <a:pt x="50" y="79"/>
                    </a:cubicBezTo>
                    <a:cubicBezTo>
                      <a:pt x="49" y="80"/>
                      <a:pt x="49" y="80"/>
                      <a:pt x="49" y="80"/>
                    </a:cubicBezTo>
                    <a:cubicBezTo>
                      <a:pt x="49" y="80"/>
                      <a:pt x="49" y="80"/>
                      <a:pt x="49" y="80"/>
                    </a:cubicBezTo>
                    <a:cubicBezTo>
                      <a:pt x="48" y="81"/>
                      <a:pt x="48" y="81"/>
                      <a:pt x="49" y="81"/>
                    </a:cubicBezTo>
                    <a:cubicBezTo>
                      <a:pt x="46" y="82"/>
                      <a:pt x="46" y="82"/>
                      <a:pt x="46" y="82"/>
                    </a:cubicBezTo>
                    <a:cubicBezTo>
                      <a:pt x="46" y="82"/>
                      <a:pt x="47" y="81"/>
                      <a:pt x="48" y="80"/>
                    </a:cubicBezTo>
                    <a:cubicBezTo>
                      <a:pt x="49" y="80"/>
                      <a:pt x="49" y="80"/>
                      <a:pt x="48" y="80"/>
                    </a:cubicBezTo>
                    <a:cubicBezTo>
                      <a:pt x="48" y="81"/>
                      <a:pt x="48" y="80"/>
                      <a:pt x="48" y="80"/>
                    </a:cubicBezTo>
                    <a:cubicBezTo>
                      <a:pt x="47" y="81"/>
                      <a:pt x="47" y="81"/>
                      <a:pt x="46" y="82"/>
                    </a:cubicBezTo>
                    <a:cubicBezTo>
                      <a:pt x="46" y="82"/>
                      <a:pt x="45" y="82"/>
                      <a:pt x="46" y="82"/>
                    </a:cubicBezTo>
                    <a:cubicBezTo>
                      <a:pt x="45" y="82"/>
                      <a:pt x="45" y="82"/>
                      <a:pt x="45" y="82"/>
                    </a:cubicBezTo>
                    <a:cubicBezTo>
                      <a:pt x="45" y="82"/>
                      <a:pt x="46" y="81"/>
                      <a:pt x="46" y="81"/>
                    </a:cubicBezTo>
                    <a:cubicBezTo>
                      <a:pt x="45" y="82"/>
                      <a:pt x="44" y="82"/>
                      <a:pt x="44" y="82"/>
                    </a:cubicBezTo>
                    <a:cubicBezTo>
                      <a:pt x="46" y="80"/>
                      <a:pt x="43" y="82"/>
                      <a:pt x="43" y="81"/>
                    </a:cubicBezTo>
                    <a:cubicBezTo>
                      <a:pt x="45" y="80"/>
                      <a:pt x="46" y="80"/>
                      <a:pt x="46" y="80"/>
                    </a:cubicBezTo>
                    <a:cubicBezTo>
                      <a:pt x="47" y="79"/>
                      <a:pt x="46" y="79"/>
                      <a:pt x="47" y="79"/>
                    </a:cubicBezTo>
                    <a:cubicBezTo>
                      <a:pt x="46" y="79"/>
                      <a:pt x="44" y="80"/>
                      <a:pt x="43" y="81"/>
                    </a:cubicBezTo>
                    <a:cubicBezTo>
                      <a:pt x="44" y="80"/>
                      <a:pt x="44" y="80"/>
                      <a:pt x="44" y="80"/>
                    </a:cubicBezTo>
                    <a:cubicBezTo>
                      <a:pt x="44" y="80"/>
                      <a:pt x="42" y="81"/>
                      <a:pt x="42" y="81"/>
                    </a:cubicBezTo>
                    <a:cubicBezTo>
                      <a:pt x="43" y="80"/>
                      <a:pt x="42" y="79"/>
                      <a:pt x="42" y="79"/>
                    </a:cubicBezTo>
                    <a:cubicBezTo>
                      <a:pt x="43" y="78"/>
                      <a:pt x="43" y="78"/>
                      <a:pt x="43" y="78"/>
                    </a:cubicBezTo>
                    <a:cubicBezTo>
                      <a:pt x="41" y="79"/>
                      <a:pt x="42" y="78"/>
                      <a:pt x="41" y="78"/>
                    </a:cubicBezTo>
                    <a:cubicBezTo>
                      <a:pt x="41" y="77"/>
                      <a:pt x="39" y="78"/>
                      <a:pt x="40" y="76"/>
                    </a:cubicBezTo>
                    <a:cubicBezTo>
                      <a:pt x="39" y="76"/>
                      <a:pt x="38" y="76"/>
                      <a:pt x="38" y="75"/>
                    </a:cubicBezTo>
                    <a:cubicBezTo>
                      <a:pt x="39" y="74"/>
                      <a:pt x="39" y="74"/>
                      <a:pt x="39" y="74"/>
                    </a:cubicBezTo>
                    <a:cubicBezTo>
                      <a:pt x="38" y="75"/>
                      <a:pt x="40" y="73"/>
                      <a:pt x="40" y="73"/>
                    </a:cubicBezTo>
                    <a:cubicBezTo>
                      <a:pt x="39" y="74"/>
                      <a:pt x="38" y="74"/>
                      <a:pt x="37" y="75"/>
                    </a:cubicBezTo>
                    <a:cubicBezTo>
                      <a:pt x="38" y="73"/>
                      <a:pt x="36" y="74"/>
                      <a:pt x="35" y="74"/>
                    </a:cubicBezTo>
                    <a:cubicBezTo>
                      <a:pt x="36" y="73"/>
                      <a:pt x="36" y="73"/>
                      <a:pt x="36" y="73"/>
                    </a:cubicBezTo>
                    <a:cubicBezTo>
                      <a:pt x="34" y="74"/>
                      <a:pt x="35" y="73"/>
                      <a:pt x="35" y="72"/>
                    </a:cubicBezTo>
                    <a:cubicBezTo>
                      <a:pt x="36" y="72"/>
                      <a:pt x="36" y="71"/>
                      <a:pt x="36" y="71"/>
                    </a:cubicBezTo>
                    <a:cubicBezTo>
                      <a:pt x="34" y="72"/>
                      <a:pt x="34" y="72"/>
                      <a:pt x="33" y="72"/>
                    </a:cubicBezTo>
                    <a:cubicBezTo>
                      <a:pt x="33" y="72"/>
                      <a:pt x="33" y="71"/>
                      <a:pt x="34" y="70"/>
                    </a:cubicBezTo>
                    <a:cubicBezTo>
                      <a:pt x="31" y="71"/>
                      <a:pt x="31" y="69"/>
                      <a:pt x="29" y="69"/>
                    </a:cubicBezTo>
                    <a:cubicBezTo>
                      <a:pt x="30" y="68"/>
                      <a:pt x="30" y="68"/>
                      <a:pt x="30" y="68"/>
                    </a:cubicBezTo>
                    <a:cubicBezTo>
                      <a:pt x="27" y="69"/>
                      <a:pt x="29" y="66"/>
                      <a:pt x="27" y="66"/>
                    </a:cubicBezTo>
                    <a:cubicBezTo>
                      <a:pt x="29" y="65"/>
                      <a:pt x="29" y="65"/>
                      <a:pt x="29" y="65"/>
                    </a:cubicBezTo>
                    <a:cubicBezTo>
                      <a:pt x="30" y="64"/>
                      <a:pt x="28" y="64"/>
                      <a:pt x="27" y="65"/>
                    </a:cubicBezTo>
                    <a:cubicBezTo>
                      <a:pt x="27" y="65"/>
                      <a:pt x="25" y="65"/>
                      <a:pt x="27" y="64"/>
                    </a:cubicBezTo>
                    <a:cubicBezTo>
                      <a:pt x="27" y="63"/>
                      <a:pt x="26" y="64"/>
                      <a:pt x="25" y="64"/>
                    </a:cubicBezTo>
                    <a:cubicBezTo>
                      <a:pt x="26" y="63"/>
                      <a:pt x="26" y="63"/>
                      <a:pt x="25" y="63"/>
                    </a:cubicBezTo>
                    <a:cubicBezTo>
                      <a:pt x="25" y="63"/>
                      <a:pt x="25" y="63"/>
                      <a:pt x="25" y="63"/>
                    </a:cubicBezTo>
                    <a:cubicBezTo>
                      <a:pt x="25" y="63"/>
                      <a:pt x="26" y="62"/>
                      <a:pt x="26" y="62"/>
                    </a:cubicBezTo>
                    <a:cubicBezTo>
                      <a:pt x="26" y="62"/>
                      <a:pt x="27" y="61"/>
                      <a:pt x="24" y="62"/>
                    </a:cubicBezTo>
                    <a:cubicBezTo>
                      <a:pt x="25" y="61"/>
                      <a:pt x="22" y="62"/>
                      <a:pt x="24" y="60"/>
                    </a:cubicBezTo>
                    <a:cubicBezTo>
                      <a:pt x="23" y="60"/>
                      <a:pt x="23" y="60"/>
                      <a:pt x="22" y="61"/>
                    </a:cubicBezTo>
                    <a:cubicBezTo>
                      <a:pt x="22" y="60"/>
                      <a:pt x="23" y="59"/>
                      <a:pt x="22" y="59"/>
                    </a:cubicBezTo>
                    <a:cubicBezTo>
                      <a:pt x="22" y="59"/>
                      <a:pt x="23" y="59"/>
                      <a:pt x="23" y="58"/>
                    </a:cubicBezTo>
                    <a:cubicBezTo>
                      <a:pt x="22" y="59"/>
                      <a:pt x="22" y="59"/>
                      <a:pt x="22" y="59"/>
                    </a:cubicBezTo>
                    <a:cubicBezTo>
                      <a:pt x="20" y="59"/>
                      <a:pt x="22" y="56"/>
                      <a:pt x="22" y="56"/>
                    </a:cubicBezTo>
                    <a:cubicBezTo>
                      <a:pt x="19" y="55"/>
                      <a:pt x="19" y="53"/>
                      <a:pt x="19" y="52"/>
                    </a:cubicBezTo>
                    <a:cubicBezTo>
                      <a:pt x="19" y="52"/>
                      <a:pt x="19" y="52"/>
                      <a:pt x="19" y="52"/>
                    </a:cubicBezTo>
                    <a:cubicBezTo>
                      <a:pt x="17" y="52"/>
                      <a:pt x="21" y="50"/>
                      <a:pt x="17" y="51"/>
                    </a:cubicBezTo>
                    <a:cubicBezTo>
                      <a:pt x="18" y="51"/>
                      <a:pt x="17" y="50"/>
                      <a:pt x="19" y="50"/>
                    </a:cubicBezTo>
                    <a:cubicBezTo>
                      <a:pt x="17" y="50"/>
                      <a:pt x="19" y="48"/>
                      <a:pt x="17" y="49"/>
                    </a:cubicBezTo>
                    <a:cubicBezTo>
                      <a:pt x="18" y="49"/>
                      <a:pt x="18" y="49"/>
                      <a:pt x="18" y="49"/>
                    </a:cubicBezTo>
                    <a:cubicBezTo>
                      <a:pt x="19" y="48"/>
                      <a:pt x="17" y="48"/>
                      <a:pt x="18" y="47"/>
                    </a:cubicBezTo>
                    <a:cubicBezTo>
                      <a:pt x="18" y="47"/>
                      <a:pt x="18" y="47"/>
                      <a:pt x="19" y="47"/>
                    </a:cubicBezTo>
                    <a:cubicBezTo>
                      <a:pt x="20" y="46"/>
                      <a:pt x="16" y="47"/>
                      <a:pt x="19" y="46"/>
                    </a:cubicBezTo>
                    <a:cubicBezTo>
                      <a:pt x="19" y="46"/>
                      <a:pt x="17" y="47"/>
                      <a:pt x="17" y="47"/>
                    </a:cubicBezTo>
                    <a:cubicBezTo>
                      <a:pt x="18" y="45"/>
                      <a:pt x="16" y="44"/>
                      <a:pt x="15" y="43"/>
                    </a:cubicBezTo>
                    <a:cubicBezTo>
                      <a:pt x="16" y="42"/>
                      <a:pt x="19" y="42"/>
                      <a:pt x="17" y="42"/>
                    </a:cubicBezTo>
                    <a:cubicBezTo>
                      <a:pt x="17" y="41"/>
                      <a:pt x="16" y="42"/>
                      <a:pt x="16" y="42"/>
                    </a:cubicBezTo>
                    <a:cubicBezTo>
                      <a:pt x="15" y="42"/>
                      <a:pt x="19" y="40"/>
                      <a:pt x="18" y="41"/>
                    </a:cubicBezTo>
                    <a:cubicBezTo>
                      <a:pt x="16" y="41"/>
                      <a:pt x="17" y="41"/>
                      <a:pt x="16" y="41"/>
                    </a:cubicBezTo>
                    <a:cubicBezTo>
                      <a:pt x="17" y="40"/>
                      <a:pt x="18" y="39"/>
                      <a:pt x="17" y="40"/>
                    </a:cubicBezTo>
                    <a:cubicBezTo>
                      <a:pt x="17" y="39"/>
                      <a:pt x="17" y="39"/>
                      <a:pt x="17" y="39"/>
                    </a:cubicBezTo>
                    <a:cubicBezTo>
                      <a:pt x="15" y="40"/>
                      <a:pt x="16" y="39"/>
                      <a:pt x="13" y="39"/>
                    </a:cubicBezTo>
                    <a:cubicBezTo>
                      <a:pt x="11" y="37"/>
                      <a:pt x="9" y="35"/>
                      <a:pt x="7" y="32"/>
                    </a:cubicBezTo>
                    <a:cubicBezTo>
                      <a:pt x="7" y="29"/>
                      <a:pt x="5" y="27"/>
                      <a:pt x="5" y="24"/>
                    </a:cubicBezTo>
                    <a:cubicBezTo>
                      <a:pt x="7" y="22"/>
                      <a:pt x="7" y="22"/>
                      <a:pt x="6" y="22"/>
                    </a:cubicBezTo>
                    <a:cubicBezTo>
                      <a:pt x="7" y="22"/>
                      <a:pt x="7" y="22"/>
                      <a:pt x="7" y="22"/>
                    </a:cubicBezTo>
                    <a:cubicBezTo>
                      <a:pt x="5" y="22"/>
                      <a:pt x="6" y="21"/>
                      <a:pt x="5" y="22"/>
                    </a:cubicBezTo>
                    <a:cubicBezTo>
                      <a:pt x="5" y="21"/>
                      <a:pt x="4" y="20"/>
                      <a:pt x="3" y="19"/>
                    </a:cubicBezTo>
                    <a:cubicBezTo>
                      <a:pt x="4" y="19"/>
                      <a:pt x="5" y="18"/>
                      <a:pt x="5" y="1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4" y="18"/>
                      <a:pt x="4" y="18"/>
                      <a:pt x="4" y="18"/>
                    </a:cubicBezTo>
                    <a:cubicBezTo>
                      <a:pt x="4" y="18"/>
                      <a:pt x="3" y="18"/>
                      <a:pt x="2" y="19"/>
                    </a:cubicBezTo>
                    <a:cubicBezTo>
                      <a:pt x="0" y="17"/>
                      <a:pt x="3" y="13"/>
                      <a:pt x="1" y="11"/>
                    </a:cubicBezTo>
                    <a:cubicBezTo>
                      <a:pt x="2" y="10"/>
                      <a:pt x="1" y="9"/>
                      <a:pt x="0" y="9"/>
                    </a:cubicBezTo>
                    <a:cubicBezTo>
                      <a:pt x="2" y="6"/>
                      <a:pt x="4" y="3"/>
                      <a:pt x="1" y="2"/>
                    </a:cubicBezTo>
                    <a:cubicBezTo>
                      <a:pt x="1" y="2"/>
                      <a:pt x="6" y="1"/>
                      <a:pt x="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02" name="Freeform 67"/>
              <p:cNvSpPr/>
              <p:nvPr/>
            </p:nvSpPr>
            <p:spPr bwMode="auto">
              <a:xfrm>
                <a:off x="9099550" y="2044701"/>
                <a:ext cx="7937" cy="7938"/>
              </a:xfrm>
              <a:custGeom>
                <a:avLst/>
                <a:gdLst>
                  <a:gd name="T0" fmla="*/ 0 w 2"/>
                  <a:gd name="T1" fmla="*/ 2 h 2"/>
                  <a:gd name="T2" fmla="*/ 2 w 2"/>
                  <a:gd name="T3" fmla="*/ 0 h 2"/>
                  <a:gd name="T4" fmla="*/ 0 w 2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0" y="2"/>
                    </a:moveTo>
                    <a:cubicBezTo>
                      <a:pt x="0" y="1"/>
                      <a:pt x="1" y="0"/>
                      <a:pt x="2" y="0"/>
                    </a:cubicBez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03" name="Freeform 68"/>
              <p:cNvSpPr/>
              <p:nvPr/>
            </p:nvSpPr>
            <p:spPr bwMode="auto">
              <a:xfrm>
                <a:off x="9115425" y="2003426"/>
                <a:ext cx="3175" cy="3175"/>
              </a:xfrm>
              <a:custGeom>
                <a:avLst/>
                <a:gdLst>
                  <a:gd name="T0" fmla="*/ 0 w 1"/>
                  <a:gd name="T1" fmla="*/ 1 h 1"/>
                  <a:gd name="T2" fmla="*/ 1 w 1"/>
                  <a:gd name="T3" fmla="*/ 1 h 1"/>
                  <a:gd name="T4" fmla="*/ 1 w 1"/>
                  <a:gd name="T5" fmla="*/ 1 h 1"/>
                  <a:gd name="T6" fmla="*/ 0 w 1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0" y="1"/>
                      <a:pt x="1" y="1"/>
                    </a:cubicBezTo>
                    <a:cubicBezTo>
                      <a:pt x="1" y="1"/>
                      <a:pt x="1" y="0"/>
                      <a:pt x="1" y="1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04" name="Freeform 69"/>
              <p:cNvSpPr/>
              <p:nvPr/>
            </p:nvSpPr>
            <p:spPr bwMode="auto">
              <a:xfrm>
                <a:off x="9115425" y="2000251"/>
                <a:ext cx="3175" cy="3175"/>
              </a:xfrm>
              <a:custGeom>
                <a:avLst/>
                <a:gdLst>
                  <a:gd name="T0" fmla="*/ 0 w 1"/>
                  <a:gd name="T1" fmla="*/ 1 h 1"/>
                  <a:gd name="T2" fmla="*/ 1 w 1"/>
                  <a:gd name="T3" fmla="*/ 0 h 1"/>
                  <a:gd name="T4" fmla="*/ 0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0"/>
                      <a:pt x="1" y="0"/>
                      <a:pt x="1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05" name="Rectangle 70"/>
              <p:cNvSpPr>
                <a:spLocks noChangeArrowheads="1"/>
              </p:cNvSpPr>
              <p:nvPr/>
            </p:nvSpPr>
            <p:spPr bwMode="auto">
              <a:xfrm>
                <a:off x="9121775" y="1989138"/>
                <a:ext cx="4762" cy="15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06" name="Freeform 71"/>
              <p:cNvSpPr/>
              <p:nvPr/>
            </p:nvSpPr>
            <p:spPr bwMode="auto">
              <a:xfrm>
                <a:off x="9115425" y="1992313"/>
                <a:ext cx="3175" cy="0"/>
              </a:xfrm>
              <a:custGeom>
                <a:avLst/>
                <a:gdLst>
                  <a:gd name="T0" fmla="*/ 0 w 1"/>
                  <a:gd name="T1" fmla="*/ 1 w 1"/>
                  <a:gd name="T2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0" y="0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07" name="Freeform 72"/>
              <p:cNvSpPr/>
              <p:nvPr/>
            </p:nvSpPr>
            <p:spPr bwMode="auto">
              <a:xfrm>
                <a:off x="9115425" y="1976438"/>
                <a:ext cx="6350" cy="4763"/>
              </a:xfrm>
              <a:custGeom>
                <a:avLst/>
                <a:gdLst>
                  <a:gd name="T0" fmla="*/ 1 w 2"/>
                  <a:gd name="T1" fmla="*/ 0 h 1"/>
                  <a:gd name="T2" fmla="*/ 1 w 2"/>
                  <a:gd name="T3" fmla="*/ 0 h 1"/>
                  <a:gd name="T4" fmla="*/ 1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1" y="0"/>
                    </a:moveTo>
                    <a:cubicBezTo>
                      <a:pt x="0" y="0"/>
                      <a:pt x="0" y="1"/>
                      <a:pt x="1" y="0"/>
                    </a:cubicBezTo>
                    <a:cubicBezTo>
                      <a:pt x="0" y="1"/>
                      <a:pt x="2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08" name="Freeform 73"/>
              <p:cNvSpPr/>
              <p:nvPr/>
            </p:nvSpPr>
            <p:spPr bwMode="auto">
              <a:xfrm>
                <a:off x="9110663" y="1973263"/>
                <a:ext cx="4762" cy="3175"/>
              </a:xfrm>
              <a:custGeom>
                <a:avLst/>
                <a:gdLst>
                  <a:gd name="T0" fmla="*/ 0 w 1"/>
                  <a:gd name="T1" fmla="*/ 1 h 1"/>
                  <a:gd name="T2" fmla="*/ 0 w 1"/>
                  <a:gd name="T3" fmla="*/ 1 h 1"/>
                  <a:gd name="T4" fmla="*/ 1 w 1"/>
                  <a:gd name="T5" fmla="*/ 0 h 1"/>
                  <a:gd name="T6" fmla="*/ 0 w 1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0"/>
                      <a:pt x="1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09" name="Freeform 74"/>
              <p:cNvSpPr/>
              <p:nvPr/>
            </p:nvSpPr>
            <p:spPr bwMode="auto">
              <a:xfrm>
                <a:off x="9047163" y="1898651"/>
                <a:ext cx="3175" cy="0"/>
              </a:xfrm>
              <a:custGeom>
                <a:avLst/>
                <a:gdLst>
                  <a:gd name="T0" fmla="*/ 2 w 2"/>
                  <a:gd name="T1" fmla="*/ 2 w 2"/>
                  <a:gd name="T2" fmla="*/ 0 w 2"/>
                  <a:gd name="T3" fmla="*/ 2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2">
                    <a:moveTo>
                      <a:pt x="2" y="0"/>
                    </a:moveTo>
                    <a:lnTo>
                      <a:pt x="2" y="0"/>
                    </a:lnTo>
                    <a:lnTo>
                      <a:pt x="0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10" name="Freeform 75"/>
              <p:cNvSpPr/>
              <p:nvPr/>
            </p:nvSpPr>
            <p:spPr bwMode="auto">
              <a:xfrm>
                <a:off x="9031288" y="1852613"/>
                <a:ext cx="4762" cy="4763"/>
              </a:xfrm>
              <a:custGeom>
                <a:avLst/>
                <a:gdLst>
                  <a:gd name="T0" fmla="*/ 0 w 1"/>
                  <a:gd name="T1" fmla="*/ 1 h 1"/>
                  <a:gd name="T2" fmla="*/ 1 w 1"/>
                  <a:gd name="T3" fmla="*/ 0 h 1"/>
                  <a:gd name="T4" fmla="*/ 0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1" y="1"/>
                      <a:pt x="1" y="0"/>
                    </a:cubicBezTo>
                    <a:cubicBezTo>
                      <a:pt x="1" y="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11" name="Freeform 76"/>
              <p:cNvSpPr/>
              <p:nvPr/>
            </p:nvSpPr>
            <p:spPr bwMode="auto">
              <a:xfrm>
                <a:off x="9001125" y="1841501"/>
                <a:ext cx="7937" cy="0"/>
              </a:xfrm>
              <a:custGeom>
                <a:avLst/>
                <a:gdLst>
                  <a:gd name="T0" fmla="*/ 5 w 5"/>
                  <a:gd name="T1" fmla="*/ 5 w 5"/>
                  <a:gd name="T2" fmla="*/ 0 w 5"/>
                  <a:gd name="T3" fmla="*/ 5 w 5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5">
                    <a:moveTo>
                      <a:pt x="5" y="0"/>
                    </a:moveTo>
                    <a:lnTo>
                      <a:pt x="5" y="0"/>
                    </a:lnTo>
                    <a:lnTo>
                      <a:pt x="0" y="0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12" name="Freeform 77"/>
              <p:cNvSpPr/>
              <p:nvPr/>
            </p:nvSpPr>
            <p:spPr bwMode="auto">
              <a:xfrm>
                <a:off x="9637713" y="2033588"/>
                <a:ext cx="7937" cy="3175"/>
              </a:xfrm>
              <a:custGeom>
                <a:avLst/>
                <a:gdLst>
                  <a:gd name="T0" fmla="*/ 1 w 2"/>
                  <a:gd name="T1" fmla="*/ 0 h 1"/>
                  <a:gd name="T2" fmla="*/ 1 w 2"/>
                  <a:gd name="T3" fmla="*/ 1 h 1"/>
                  <a:gd name="T4" fmla="*/ 1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1" y="0"/>
                    </a:moveTo>
                    <a:cubicBezTo>
                      <a:pt x="1" y="1"/>
                      <a:pt x="2" y="1"/>
                      <a:pt x="1" y="1"/>
                    </a:cubicBezTo>
                    <a:cubicBezTo>
                      <a:pt x="1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13" name="Freeform 78"/>
              <p:cNvSpPr/>
              <p:nvPr/>
            </p:nvSpPr>
            <p:spPr bwMode="auto">
              <a:xfrm>
                <a:off x="9645650" y="1649413"/>
                <a:ext cx="225425" cy="392113"/>
              </a:xfrm>
              <a:custGeom>
                <a:avLst/>
                <a:gdLst>
                  <a:gd name="T0" fmla="*/ 51 w 60"/>
                  <a:gd name="T1" fmla="*/ 14 h 104"/>
                  <a:gd name="T2" fmla="*/ 50 w 60"/>
                  <a:gd name="T3" fmla="*/ 17 h 104"/>
                  <a:gd name="T4" fmla="*/ 51 w 60"/>
                  <a:gd name="T5" fmla="*/ 25 h 104"/>
                  <a:gd name="T6" fmla="*/ 49 w 60"/>
                  <a:gd name="T7" fmla="*/ 27 h 104"/>
                  <a:gd name="T8" fmla="*/ 44 w 60"/>
                  <a:gd name="T9" fmla="*/ 33 h 104"/>
                  <a:gd name="T10" fmla="*/ 43 w 60"/>
                  <a:gd name="T11" fmla="*/ 35 h 104"/>
                  <a:gd name="T12" fmla="*/ 43 w 60"/>
                  <a:gd name="T13" fmla="*/ 40 h 104"/>
                  <a:gd name="T14" fmla="*/ 40 w 60"/>
                  <a:gd name="T15" fmla="*/ 42 h 104"/>
                  <a:gd name="T16" fmla="*/ 38 w 60"/>
                  <a:gd name="T17" fmla="*/ 43 h 104"/>
                  <a:gd name="T18" fmla="*/ 39 w 60"/>
                  <a:gd name="T19" fmla="*/ 46 h 104"/>
                  <a:gd name="T20" fmla="*/ 39 w 60"/>
                  <a:gd name="T21" fmla="*/ 51 h 104"/>
                  <a:gd name="T22" fmla="*/ 38 w 60"/>
                  <a:gd name="T23" fmla="*/ 53 h 104"/>
                  <a:gd name="T24" fmla="*/ 38 w 60"/>
                  <a:gd name="T25" fmla="*/ 56 h 104"/>
                  <a:gd name="T26" fmla="*/ 36 w 60"/>
                  <a:gd name="T27" fmla="*/ 57 h 104"/>
                  <a:gd name="T28" fmla="*/ 34 w 60"/>
                  <a:gd name="T29" fmla="*/ 61 h 104"/>
                  <a:gd name="T30" fmla="*/ 31 w 60"/>
                  <a:gd name="T31" fmla="*/ 64 h 104"/>
                  <a:gd name="T32" fmla="*/ 31 w 60"/>
                  <a:gd name="T33" fmla="*/ 66 h 104"/>
                  <a:gd name="T34" fmla="*/ 29 w 60"/>
                  <a:gd name="T35" fmla="*/ 66 h 104"/>
                  <a:gd name="T36" fmla="*/ 30 w 60"/>
                  <a:gd name="T37" fmla="*/ 68 h 104"/>
                  <a:gd name="T38" fmla="*/ 29 w 60"/>
                  <a:gd name="T39" fmla="*/ 69 h 104"/>
                  <a:gd name="T40" fmla="*/ 29 w 60"/>
                  <a:gd name="T41" fmla="*/ 71 h 104"/>
                  <a:gd name="T42" fmla="*/ 26 w 60"/>
                  <a:gd name="T43" fmla="*/ 76 h 104"/>
                  <a:gd name="T44" fmla="*/ 25 w 60"/>
                  <a:gd name="T45" fmla="*/ 78 h 104"/>
                  <a:gd name="T46" fmla="*/ 24 w 60"/>
                  <a:gd name="T47" fmla="*/ 80 h 104"/>
                  <a:gd name="T48" fmla="*/ 21 w 60"/>
                  <a:gd name="T49" fmla="*/ 84 h 104"/>
                  <a:gd name="T50" fmla="*/ 17 w 60"/>
                  <a:gd name="T51" fmla="*/ 82 h 104"/>
                  <a:gd name="T52" fmla="*/ 20 w 60"/>
                  <a:gd name="T53" fmla="*/ 86 h 104"/>
                  <a:gd name="T54" fmla="*/ 23 w 60"/>
                  <a:gd name="T55" fmla="*/ 90 h 104"/>
                  <a:gd name="T56" fmla="*/ 21 w 60"/>
                  <a:gd name="T57" fmla="*/ 91 h 104"/>
                  <a:gd name="T58" fmla="*/ 22 w 60"/>
                  <a:gd name="T59" fmla="*/ 92 h 104"/>
                  <a:gd name="T60" fmla="*/ 20 w 60"/>
                  <a:gd name="T61" fmla="*/ 92 h 104"/>
                  <a:gd name="T62" fmla="*/ 16 w 60"/>
                  <a:gd name="T63" fmla="*/ 92 h 104"/>
                  <a:gd name="T64" fmla="*/ 18 w 60"/>
                  <a:gd name="T65" fmla="*/ 95 h 104"/>
                  <a:gd name="T66" fmla="*/ 16 w 60"/>
                  <a:gd name="T67" fmla="*/ 95 h 104"/>
                  <a:gd name="T68" fmla="*/ 18 w 60"/>
                  <a:gd name="T69" fmla="*/ 98 h 104"/>
                  <a:gd name="T70" fmla="*/ 17 w 60"/>
                  <a:gd name="T71" fmla="*/ 99 h 104"/>
                  <a:gd name="T72" fmla="*/ 12 w 60"/>
                  <a:gd name="T73" fmla="*/ 96 h 104"/>
                  <a:gd name="T74" fmla="*/ 14 w 60"/>
                  <a:gd name="T75" fmla="*/ 100 h 104"/>
                  <a:gd name="T76" fmla="*/ 6 w 60"/>
                  <a:gd name="T77" fmla="*/ 100 h 104"/>
                  <a:gd name="T78" fmla="*/ 4 w 60"/>
                  <a:gd name="T79" fmla="*/ 101 h 104"/>
                  <a:gd name="T80" fmla="*/ 3 w 60"/>
                  <a:gd name="T81" fmla="*/ 103 h 104"/>
                  <a:gd name="T82" fmla="*/ 1 w 60"/>
                  <a:gd name="T83" fmla="*/ 101 h 104"/>
                  <a:gd name="T84" fmla="*/ 4 w 60"/>
                  <a:gd name="T85" fmla="*/ 100 h 104"/>
                  <a:gd name="T86" fmla="*/ 2 w 60"/>
                  <a:gd name="T87" fmla="*/ 93 h 104"/>
                  <a:gd name="T88" fmla="*/ 5 w 60"/>
                  <a:gd name="T89" fmla="*/ 85 h 104"/>
                  <a:gd name="T90" fmla="*/ 8 w 60"/>
                  <a:gd name="T91" fmla="*/ 76 h 104"/>
                  <a:gd name="T92" fmla="*/ 10 w 60"/>
                  <a:gd name="T93" fmla="*/ 70 h 104"/>
                  <a:gd name="T94" fmla="*/ 12 w 60"/>
                  <a:gd name="T95" fmla="*/ 65 h 104"/>
                  <a:gd name="T96" fmla="*/ 19 w 60"/>
                  <a:gd name="T97" fmla="*/ 55 h 104"/>
                  <a:gd name="T98" fmla="*/ 23 w 60"/>
                  <a:gd name="T99" fmla="*/ 51 h 104"/>
                  <a:gd name="T100" fmla="*/ 28 w 60"/>
                  <a:gd name="T101" fmla="*/ 46 h 104"/>
                  <a:gd name="T102" fmla="*/ 36 w 60"/>
                  <a:gd name="T103" fmla="*/ 22 h 104"/>
                  <a:gd name="T104" fmla="*/ 39 w 60"/>
                  <a:gd name="T105" fmla="*/ 16 h 104"/>
                  <a:gd name="T106" fmla="*/ 56 w 60"/>
                  <a:gd name="T107" fmla="*/ 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60" h="104">
                    <a:moveTo>
                      <a:pt x="56" y="4"/>
                    </a:moveTo>
                    <a:cubicBezTo>
                      <a:pt x="60" y="7"/>
                      <a:pt x="55" y="6"/>
                      <a:pt x="57" y="9"/>
                    </a:cubicBezTo>
                    <a:cubicBezTo>
                      <a:pt x="57" y="9"/>
                      <a:pt x="54" y="8"/>
                      <a:pt x="55" y="9"/>
                    </a:cubicBezTo>
                    <a:cubicBezTo>
                      <a:pt x="57" y="11"/>
                      <a:pt x="54" y="13"/>
                      <a:pt x="51" y="13"/>
                    </a:cubicBezTo>
                    <a:cubicBezTo>
                      <a:pt x="50" y="12"/>
                      <a:pt x="50" y="12"/>
                      <a:pt x="50" y="12"/>
                    </a:cubicBezTo>
                    <a:cubicBezTo>
                      <a:pt x="50" y="12"/>
                      <a:pt x="52" y="14"/>
                      <a:pt x="51" y="14"/>
                    </a:cubicBezTo>
                    <a:cubicBezTo>
                      <a:pt x="51" y="14"/>
                      <a:pt x="51" y="14"/>
                      <a:pt x="50" y="13"/>
                    </a:cubicBezTo>
                    <a:cubicBezTo>
                      <a:pt x="51" y="14"/>
                      <a:pt x="50" y="14"/>
                      <a:pt x="51" y="15"/>
                    </a:cubicBezTo>
                    <a:cubicBezTo>
                      <a:pt x="49" y="14"/>
                      <a:pt x="49" y="14"/>
                      <a:pt x="49" y="14"/>
                    </a:cubicBezTo>
                    <a:cubicBezTo>
                      <a:pt x="50" y="15"/>
                      <a:pt x="50" y="15"/>
                      <a:pt x="50" y="15"/>
                    </a:cubicBezTo>
                    <a:cubicBezTo>
                      <a:pt x="54" y="17"/>
                      <a:pt x="49" y="16"/>
                      <a:pt x="51" y="18"/>
                    </a:cubicBezTo>
                    <a:cubicBezTo>
                      <a:pt x="50" y="17"/>
                      <a:pt x="50" y="17"/>
                      <a:pt x="50" y="17"/>
                    </a:cubicBezTo>
                    <a:cubicBezTo>
                      <a:pt x="52" y="19"/>
                      <a:pt x="50" y="21"/>
                      <a:pt x="51" y="22"/>
                    </a:cubicBezTo>
                    <a:cubicBezTo>
                      <a:pt x="49" y="21"/>
                      <a:pt x="49" y="21"/>
                      <a:pt x="49" y="21"/>
                    </a:cubicBezTo>
                    <a:cubicBezTo>
                      <a:pt x="50" y="22"/>
                      <a:pt x="50" y="23"/>
                      <a:pt x="50" y="23"/>
                    </a:cubicBezTo>
                    <a:cubicBezTo>
                      <a:pt x="49" y="22"/>
                      <a:pt x="51" y="24"/>
                      <a:pt x="50" y="24"/>
                    </a:cubicBezTo>
                    <a:cubicBezTo>
                      <a:pt x="50" y="24"/>
                      <a:pt x="50" y="24"/>
                      <a:pt x="50" y="24"/>
                    </a:cubicBezTo>
                    <a:cubicBezTo>
                      <a:pt x="51" y="25"/>
                      <a:pt x="49" y="24"/>
                      <a:pt x="51" y="25"/>
                    </a:cubicBezTo>
                    <a:cubicBezTo>
                      <a:pt x="49" y="25"/>
                      <a:pt x="49" y="25"/>
                      <a:pt x="49" y="25"/>
                    </a:cubicBezTo>
                    <a:cubicBezTo>
                      <a:pt x="51" y="26"/>
                      <a:pt x="48" y="25"/>
                      <a:pt x="49" y="25"/>
                    </a:cubicBezTo>
                    <a:cubicBezTo>
                      <a:pt x="49" y="26"/>
                      <a:pt x="49" y="26"/>
                      <a:pt x="49" y="26"/>
                    </a:cubicBezTo>
                    <a:cubicBezTo>
                      <a:pt x="50" y="26"/>
                      <a:pt x="49" y="26"/>
                      <a:pt x="49" y="26"/>
                    </a:cubicBezTo>
                    <a:cubicBezTo>
                      <a:pt x="49" y="26"/>
                      <a:pt x="49" y="26"/>
                      <a:pt x="49" y="26"/>
                    </a:cubicBezTo>
                    <a:cubicBezTo>
                      <a:pt x="49" y="27"/>
                      <a:pt x="48" y="26"/>
                      <a:pt x="49" y="27"/>
                    </a:cubicBezTo>
                    <a:cubicBezTo>
                      <a:pt x="48" y="27"/>
                      <a:pt x="49" y="27"/>
                      <a:pt x="47" y="26"/>
                    </a:cubicBezTo>
                    <a:cubicBezTo>
                      <a:pt x="48" y="28"/>
                      <a:pt x="47" y="30"/>
                      <a:pt x="46" y="31"/>
                    </a:cubicBezTo>
                    <a:cubicBezTo>
                      <a:pt x="45" y="31"/>
                      <a:pt x="45" y="31"/>
                      <a:pt x="44" y="31"/>
                    </a:cubicBezTo>
                    <a:cubicBezTo>
                      <a:pt x="44" y="31"/>
                      <a:pt x="44" y="32"/>
                      <a:pt x="45" y="32"/>
                    </a:cubicBezTo>
                    <a:cubicBezTo>
                      <a:pt x="45" y="32"/>
                      <a:pt x="44" y="32"/>
                      <a:pt x="44" y="32"/>
                    </a:cubicBezTo>
                    <a:cubicBezTo>
                      <a:pt x="43" y="32"/>
                      <a:pt x="45" y="33"/>
                      <a:pt x="44" y="33"/>
                    </a:cubicBezTo>
                    <a:cubicBezTo>
                      <a:pt x="43" y="32"/>
                      <a:pt x="43" y="32"/>
                      <a:pt x="43" y="32"/>
                    </a:cubicBezTo>
                    <a:cubicBezTo>
                      <a:pt x="44" y="33"/>
                      <a:pt x="44" y="33"/>
                      <a:pt x="44" y="34"/>
                    </a:cubicBezTo>
                    <a:cubicBezTo>
                      <a:pt x="44" y="34"/>
                      <a:pt x="43" y="33"/>
                      <a:pt x="43" y="33"/>
                    </a:cubicBezTo>
                    <a:cubicBezTo>
                      <a:pt x="44" y="34"/>
                      <a:pt x="42" y="34"/>
                      <a:pt x="43" y="34"/>
                    </a:cubicBezTo>
                    <a:cubicBezTo>
                      <a:pt x="42" y="34"/>
                      <a:pt x="42" y="34"/>
                      <a:pt x="42" y="34"/>
                    </a:cubicBezTo>
                    <a:cubicBezTo>
                      <a:pt x="41" y="34"/>
                      <a:pt x="44" y="35"/>
                      <a:pt x="43" y="35"/>
                    </a:cubicBezTo>
                    <a:cubicBezTo>
                      <a:pt x="42" y="34"/>
                      <a:pt x="42" y="34"/>
                      <a:pt x="42" y="34"/>
                    </a:cubicBezTo>
                    <a:cubicBezTo>
                      <a:pt x="44" y="36"/>
                      <a:pt x="43" y="36"/>
                      <a:pt x="43" y="37"/>
                    </a:cubicBezTo>
                    <a:cubicBezTo>
                      <a:pt x="43" y="37"/>
                      <a:pt x="43" y="37"/>
                      <a:pt x="43" y="37"/>
                    </a:cubicBezTo>
                    <a:cubicBezTo>
                      <a:pt x="43" y="37"/>
                      <a:pt x="42" y="37"/>
                      <a:pt x="42" y="38"/>
                    </a:cubicBezTo>
                    <a:cubicBezTo>
                      <a:pt x="42" y="38"/>
                      <a:pt x="40" y="37"/>
                      <a:pt x="40" y="37"/>
                    </a:cubicBezTo>
                    <a:cubicBezTo>
                      <a:pt x="42" y="39"/>
                      <a:pt x="40" y="39"/>
                      <a:pt x="43" y="40"/>
                    </a:cubicBezTo>
                    <a:cubicBezTo>
                      <a:pt x="42" y="40"/>
                      <a:pt x="41" y="40"/>
                      <a:pt x="42" y="41"/>
                    </a:cubicBezTo>
                    <a:cubicBezTo>
                      <a:pt x="41" y="40"/>
                      <a:pt x="39" y="40"/>
                      <a:pt x="39" y="39"/>
                    </a:cubicBezTo>
                    <a:cubicBezTo>
                      <a:pt x="38" y="39"/>
                      <a:pt x="38" y="39"/>
                      <a:pt x="38" y="39"/>
                    </a:cubicBezTo>
                    <a:cubicBezTo>
                      <a:pt x="37" y="38"/>
                      <a:pt x="38" y="39"/>
                      <a:pt x="37" y="38"/>
                    </a:cubicBezTo>
                    <a:cubicBezTo>
                      <a:pt x="37" y="38"/>
                      <a:pt x="38" y="39"/>
                      <a:pt x="37" y="39"/>
                    </a:cubicBezTo>
                    <a:cubicBezTo>
                      <a:pt x="38" y="40"/>
                      <a:pt x="40" y="42"/>
                      <a:pt x="40" y="42"/>
                    </a:cubicBezTo>
                    <a:cubicBezTo>
                      <a:pt x="40" y="42"/>
                      <a:pt x="38" y="41"/>
                      <a:pt x="38" y="41"/>
                    </a:cubicBezTo>
                    <a:cubicBezTo>
                      <a:pt x="41" y="44"/>
                      <a:pt x="41" y="44"/>
                      <a:pt x="41" y="44"/>
                    </a:cubicBezTo>
                    <a:cubicBezTo>
                      <a:pt x="41" y="44"/>
                      <a:pt x="40" y="43"/>
                      <a:pt x="40" y="43"/>
                    </a:cubicBezTo>
                    <a:cubicBezTo>
                      <a:pt x="41" y="44"/>
                      <a:pt x="41" y="44"/>
                      <a:pt x="41" y="44"/>
                    </a:cubicBezTo>
                    <a:cubicBezTo>
                      <a:pt x="41" y="44"/>
                      <a:pt x="41" y="45"/>
                      <a:pt x="39" y="44"/>
                    </a:cubicBezTo>
                    <a:cubicBezTo>
                      <a:pt x="39" y="44"/>
                      <a:pt x="39" y="44"/>
                      <a:pt x="38" y="43"/>
                    </a:cubicBezTo>
                    <a:cubicBezTo>
                      <a:pt x="38" y="44"/>
                      <a:pt x="39" y="44"/>
                      <a:pt x="39" y="44"/>
                    </a:cubicBezTo>
                    <a:cubicBezTo>
                      <a:pt x="38" y="44"/>
                      <a:pt x="38" y="44"/>
                      <a:pt x="38" y="44"/>
                    </a:cubicBezTo>
                    <a:cubicBezTo>
                      <a:pt x="38" y="44"/>
                      <a:pt x="39" y="45"/>
                      <a:pt x="40" y="46"/>
                    </a:cubicBezTo>
                    <a:cubicBezTo>
                      <a:pt x="40" y="46"/>
                      <a:pt x="39" y="45"/>
                      <a:pt x="40" y="45"/>
                    </a:cubicBezTo>
                    <a:cubicBezTo>
                      <a:pt x="41" y="46"/>
                      <a:pt x="41" y="47"/>
                      <a:pt x="41" y="47"/>
                    </a:cubicBezTo>
                    <a:cubicBezTo>
                      <a:pt x="39" y="46"/>
                      <a:pt x="39" y="46"/>
                      <a:pt x="39" y="46"/>
                    </a:cubicBezTo>
                    <a:cubicBezTo>
                      <a:pt x="41" y="47"/>
                      <a:pt x="41" y="48"/>
                      <a:pt x="41" y="49"/>
                    </a:cubicBezTo>
                    <a:cubicBezTo>
                      <a:pt x="42" y="49"/>
                      <a:pt x="40" y="48"/>
                      <a:pt x="40" y="48"/>
                    </a:cubicBezTo>
                    <a:cubicBezTo>
                      <a:pt x="39" y="48"/>
                      <a:pt x="41" y="50"/>
                      <a:pt x="39" y="50"/>
                    </a:cubicBezTo>
                    <a:cubicBezTo>
                      <a:pt x="39" y="49"/>
                      <a:pt x="40" y="50"/>
                      <a:pt x="40" y="50"/>
                    </a:cubicBezTo>
                    <a:cubicBezTo>
                      <a:pt x="40" y="50"/>
                      <a:pt x="39" y="49"/>
                      <a:pt x="39" y="50"/>
                    </a:cubicBezTo>
                    <a:cubicBezTo>
                      <a:pt x="38" y="50"/>
                      <a:pt x="39" y="50"/>
                      <a:pt x="39" y="51"/>
                    </a:cubicBezTo>
                    <a:cubicBezTo>
                      <a:pt x="40" y="51"/>
                      <a:pt x="39" y="50"/>
                      <a:pt x="39" y="50"/>
                    </a:cubicBezTo>
                    <a:cubicBezTo>
                      <a:pt x="39" y="51"/>
                      <a:pt x="40" y="53"/>
                      <a:pt x="38" y="53"/>
                    </a:cubicBezTo>
                    <a:cubicBezTo>
                      <a:pt x="39" y="53"/>
                      <a:pt x="40" y="54"/>
                      <a:pt x="40" y="54"/>
                    </a:cubicBezTo>
                    <a:cubicBezTo>
                      <a:pt x="39" y="53"/>
                      <a:pt x="39" y="53"/>
                      <a:pt x="39" y="53"/>
                    </a:cubicBezTo>
                    <a:cubicBezTo>
                      <a:pt x="38" y="53"/>
                      <a:pt x="39" y="54"/>
                      <a:pt x="38" y="53"/>
                    </a:cubicBezTo>
                    <a:cubicBezTo>
                      <a:pt x="39" y="54"/>
                      <a:pt x="37" y="51"/>
                      <a:pt x="38" y="53"/>
                    </a:cubicBezTo>
                    <a:cubicBezTo>
                      <a:pt x="37" y="52"/>
                      <a:pt x="39" y="54"/>
                      <a:pt x="38" y="53"/>
                    </a:cubicBezTo>
                    <a:cubicBezTo>
                      <a:pt x="38" y="53"/>
                      <a:pt x="39" y="55"/>
                      <a:pt x="38" y="54"/>
                    </a:cubicBezTo>
                    <a:cubicBezTo>
                      <a:pt x="38" y="54"/>
                      <a:pt x="36" y="53"/>
                      <a:pt x="36" y="53"/>
                    </a:cubicBezTo>
                    <a:cubicBezTo>
                      <a:pt x="36" y="54"/>
                      <a:pt x="37" y="54"/>
                      <a:pt x="37" y="54"/>
                    </a:cubicBezTo>
                    <a:cubicBezTo>
                      <a:pt x="37" y="55"/>
                      <a:pt x="37" y="55"/>
                      <a:pt x="37" y="55"/>
                    </a:cubicBezTo>
                    <a:cubicBezTo>
                      <a:pt x="38" y="55"/>
                      <a:pt x="37" y="55"/>
                      <a:pt x="38" y="56"/>
                    </a:cubicBezTo>
                    <a:cubicBezTo>
                      <a:pt x="37" y="55"/>
                      <a:pt x="38" y="56"/>
                      <a:pt x="37" y="55"/>
                    </a:cubicBezTo>
                    <a:cubicBezTo>
                      <a:pt x="35" y="54"/>
                      <a:pt x="35" y="54"/>
                      <a:pt x="35" y="54"/>
                    </a:cubicBezTo>
                    <a:cubicBezTo>
                      <a:pt x="35" y="55"/>
                      <a:pt x="37" y="56"/>
                      <a:pt x="37" y="56"/>
                    </a:cubicBezTo>
                    <a:cubicBezTo>
                      <a:pt x="36" y="56"/>
                      <a:pt x="36" y="56"/>
                      <a:pt x="36" y="56"/>
                    </a:cubicBezTo>
                    <a:cubicBezTo>
                      <a:pt x="39" y="57"/>
                      <a:pt x="36" y="56"/>
                      <a:pt x="38" y="57"/>
                    </a:cubicBezTo>
                    <a:cubicBezTo>
                      <a:pt x="37" y="57"/>
                      <a:pt x="37" y="58"/>
                      <a:pt x="36" y="57"/>
                    </a:cubicBezTo>
                    <a:cubicBezTo>
                      <a:pt x="36" y="58"/>
                      <a:pt x="37" y="59"/>
                      <a:pt x="36" y="59"/>
                    </a:cubicBezTo>
                    <a:cubicBezTo>
                      <a:pt x="36" y="59"/>
                      <a:pt x="36" y="59"/>
                      <a:pt x="35" y="58"/>
                    </a:cubicBezTo>
                    <a:cubicBezTo>
                      <a:pt x="35" y="58"/>
                      <a:pt x="35" y="58"/>
                      <a:pt x="35" y="59"/>
                    </a:cubicBezTo>
                    <a:cubicBezTo>
                      <a:pt x="35" y="59"/>
                      <a:pt x="34" y="58"/>
                      <a:pt x="33" y="58"/>
                    </a:cubicBezTo>
                    <a:cubicBezTo>
                      <a:pt x="33" y="59"/>
                      <a:pt x="35" y="60"/>
                      <a:pt x="35" y="60"/>
                    </a:cubicBezTo>
                    <a:cubicBezTo>
                      <a:pt x="33" y="59"/>
                      <a:pt x="37" y="62"/>
                      <a:pt x="34" y="61"/>
                    </a:cubicBezTo>
                    <a:cubicBezTo>
                      <a:pt x="34" y="60"/>
                      <a:pt x="33" y="60"/>
                      <a:pt x="33" y="60"/>
                    </a:cubicBezTo>
                    <a:cubicBezTo>
                      <a:pt x="30" y="58"/>
                      <a:pt x="34" y="61"/>
                      <a:pt x="33" y="61"/>
                    </a:cubicBezTo>
                    <a:cubicBezTo>
                      <a:pt x="35" y="62"/>
                      <a:pt x="35" y="62"/>
                      <a:pt x="35" y="62"/>
                    </a:cubicBezTo>
                    <a:cubicBezTo>
                      <a:pt x="33" y="61"/>
                      <a:pt x="35" y="63"/>
                      <a:pt x="34" y="62"/>
                    </a:cubicBezTo>
                    <a:cubicBezTo>
                      <a:pt x="34" y="62"/>
                      <a:pt x="33" y="62"/>
                      <a:pt x="34" y="63"/>
                    </a:cubicBezTo>
                    <a:cubicBezTo>
                      <a:pt x="33" y="63"/>
                      <a:pt x="34" y="65"/>
                      <a:pt x="31" y="64"/>
                    </a:cubicBezTo>
                    <a:cubicBezTo>
                      <a:pt x="31" y="64"/>
                      <a:pt x="31" y="64"/>
                      <a:pt x="32" y="64"/>
                    </a:cubicBezTo>
                    <a:cubicBezTo>
                      <a:pt x="33" y="65"/>
                      <a:pt x="31" y="64"/>
                      <a:pt x="32" y="64"/>
                    </a:cubicBezTo>
                    <a:cubicBezTo>
                      <a:pt x="32" y="64"/>
                      <a:pt x="32" y="65"/>
                      <a:pt x="33" y="65"/>
                    </a:cubicBezTo>
                    <a:cubicBezTo>
                      <a:pt x="32" y="65"/>
                      <a:pt x="32" y="65"/>
                      <a:pt x="30" y="64"/>
                    </a:cubicBezTo>
                    <a:cubicBezTo>
                      <a:pt x="29" y="63"/>
                      <a:pt x="33" y="66"/>
                      <a:pt x="32" y="66"/>
                    </a:cubicBezTo>
                    <a:cubicBezTo>
                      <a:pt x="31" y="66"/>
                      <a:pt x="31" y="65"/>
                      <a:pt x="31" y="66"/>
                    </a:cubicBezTo>
                    <a:cubicBezTo>
                      <a:pt x="32" y="67"/>
                      <a:pt x="32" y="67"/>
                      <a:pt x="32" y="67"/>
                    </a:cubicBezTo>
                    <a:cubicBezTo>
                      <a:pt x="32" y="67"/>
                      <a:pt x="30" y="66"/>
                      <a:pt x="29" y="65"/>
                    </a:cubicBezTo>
                    <a:cubicBezTo>
                      <a:pt x="29" y="66"/>
                      <a:pt x="29" y="66"/>
                      <a:pt x="30" y="66"/>
                    </a:cubicBezTo>
                    <a:cubicBezTo>
                      <a:pt x="28" y="66"/>
                      <a:pt x="28" y="66"/>
                      <a:pt x="28" y="66"/>
                    </a:cubicBezTo>
                    <a:cubicBezTo>
                      <a:pt x="29" y="66"/>
                      <a:pt x="29" y="66"/>
                      <a:pt x="29" y="67"/>
                    </a:cubicBezTo>
                    <a:cubicBezTo>
                      <a:pt x="29" y="66"/>
                      <a:pt x="29" y="66"/>
                      <a:pt x="29" y="66"/>
                    </a:cubicBezTo>
                    <a:cubicBezTo>
                      <a:pt x="28" y="66"/>
                      <a:pt x="28" y="66"/>
                      <a:pt x="29" y="67"/>
                    </a:cubicBezTo>
                    <a:cubicBezTo>
                      <a:pt x="29" y="67"/>
                      <a:pt x="30" y="67"/>
                      <a:pt x="30" y="67"/>
                    </a:cubicBezTo>
                    <a:cubicBezTo>
                      <a:pt x="31" y="68"/>
                      <a:pt x="30" y="68"/>
                      <a:pt x="31" y="68"/>
                    </a:cubicBezTo>
                    <a:cubicBezTo>
                      <a:pt x="30" y="67"/>
                      <a:pt x="30" y="68"/>
                      <a:pt x="30" y="68"/>
                    </a:cubicBezTo>
                    <a:cubicBezTo>
                      <a:pt x="29" y="68"/>
                      <a:pt x="31" y="69"/>
                      <a:pt x="31" y="69"/>
                    </a:cubicBezTo>
                    <a:cubicBezTo>
                      <a:pt x="30" y="69"/>
                      <a:pt x="30" y="69"/>
                      <a:pt x="30" y="68"/>
                    </a:cubicBezTo>
                    <a:cubicBezTo>
                      <a:pt x="29" y="68"/>
                      <a:pt x="30" y="69"/>
                      <a:pt x="30" y="68"/>
                    </a:cubicBezTo>
                    <a:cubicBezTo>
                      <a:pt x="29" y="68"/>
                      <a:pt x="28" y="67"/>
                      <a:pt x="29" y="68"/>
                    </a:cubicBezTo>
                    <a:cubicBezTo>
                      <a:pt x="29" y="69"/>
                      <a:pt x="31" y="70"/>
                      <a:pt x="30" y="69"/>
                    </a:cubicBezTo>
                    <a:cubicBezTo>
                      <a:pt x="29" y="68"/>
                      <a:pt x="29" y="68"/>
                      <a:pt x="29" y="68"/>
                    </a:cubicBezTo>
                    <a:cubicBezTo>
                      <a:pt x="28" y="68"/>
                      <a:pt x="28" y="68"/>
                      <a:pt x="28" y="68"/>
                    </a:cubicBezTo>
                    <a:cubicBezTo>
                      <a:pt x="29" y="69"/>
                      <a:pt x="29" y="69"/>
                      <a:pt x="29" y="69"/>
                    </a:cubicBezTo>
                    <a:cubicBezTo>
                      <a:pt x="29" y="69"/>
                      <a:pt x="29" y="69"/>
                      <a:pt x="29" y="69"/>
                    </a:cubicBezTo>
                    <a:cubicBezTo>
                      <a:pt x="30" y="70"/>
                      <a:pt x="29" y="70"/>
                      <a:pt x="30" y="70"/>
                    </a:cubicBezTo>
                    <a:cubicBezTo>
                      <a:pt x="30" y="71"/>
                      <a:pt x="29" y="70"/>
                      <a:pt x="29" y="70"/>
                    </a:cubicBezTo>
                    <a:cubicBezTo>
                      <a:pt x="29" y="70"/>
                      <a:pt x="29" y="70"/>
                      <a:pt x="29" y="70"/>
                    </a:cubicBezTo>
                    <a:cubicBezTo>
                      <a:pt x="28" y="70"/>
                      <a:pt x="28" y="71"/>
                      <a:pt x="29" y="71"/>
                    </a:cubicBezTo>
                    <a:cubicBezTo>
                      <a:pt x="29" y="71"/>
                      <a:pt x="29" y="71"/>
                      <a:pt x="29" y="71"/>
                    </a:cubicBezTo>
                    <a:cubicBezTo>
                      <a:pt x="29" y="71"/>
                      <a:pt x="29" y="71"/>
                      <a:pt x="29" y="72"/>
                    </a:cubicBezTo>
                    <a:cubicBezTo>
                      <a:pt x="28" y="72"/>
                      <a:pt x="25" y="70"/>
                      <a:pt x="26" y="71"/>
                    </a:cubicBezTo>
                    <a:cubicBezTo>
                      <a:pt x="26" y="71"/>
                      <a:pt x="28" y="72"/>
                      <a:pt x="29" y="73"/>
                    </a:cubicBezTo>
                    <a:cubicBezTo>
                      <a:pt x="28" y="73"/>
                      <a:pt x="29" y="74"/>
                      <a:pt x="27" y="74"/>
                    </a:cubicBezTo>
                    <a:cubicBezTo>
                      <a:pt x="28" y="75"/>
                      <a:pt x="28" y="75"/>
                      <a:pt x="28" y="75"/>
                    </a:cubicBezTo>
                    <a:cubicBezTo>
                      <a:pt x="27" y="75"/>
                      <a:pt x="29" y="77"/>
                      <a:pt x="26" y="76"/>
                    </a:cubicBezTo>
                    <a:cubicBezTo>
                      <a:pt x="26" y="76"/>
                      <a:pt x="25" y="75"/>
                      <a:pt x="24" y="75"/>
                    </a:cubicBezTo>
                    <a:cubicBezTo>
                      <a:pt x="25" y="76"/>
                      <a:pt x="23" y="75"/>
                      <a:pt x="25" y="76"/>
                    </a:cubicBezTo>
                    <a:cubicBezTo>
                      <a:pt x="26" y="76"/>
                      <a:pt x="26" y="77"/>
                      <a:pt x="27" y="77"/>
                    </a:cubicBezTo>
                    <a:cubicBezTo>
                      <a:pt x="27" y="77"/>
                      <a:pt x="27" y="78"/>
                      <a:pt x="26" y="78"/>
                    </a:cubicBezTo>
                    <a:cubicBezTo>
                      <a:pt x="26" y="78"/>
                      <a:pt x="26" y="78"/>
                      <a:pt x="27" y="78"/>
                    </a:cubicBezTo>
                    <a:cubicBezTo>
                      <a:pt x="25" y="77"/>
                      <a:pt x="25" y="78"/>
                      <a:pt x="25" y="78"/>
                    </a:cubicBezTo>
                    <a:cubicBezTo>
                      <a:pt x="26" y="79"/>
                      <a:pt x="26" y="79"/>
                      <a:pt x="26" y="79"/>
                    </a:cubicBezTo>
                    <a:cubicBezTo>
                      <a:pt x="25" y="78"/>
                      <a:pt x="25" y="78"/>
                      <a:pt x="25" y="78"/>
                    </a:cubicBezTo>
                    <a:cubicBezTo>
                      <a:pt x="25" y="79"/>
                      <a:pt x="27" y="80"/>
                      <a:pt x="26" y="79"/>
                    </a:cubicBezTo>
                    <a:cubicBezTo>
                      <a:pt x="25" y="79"/>
                      <a:pt x="25" y="79"/>
                      <a:pt x="25" y="79"/>
                    </a:cubicBezTo>
                    <a:cubicBezTo>
                      <a:pt x="25" y="80"/>
                      <a:pt x="27" y="81"/>
                      <a:pt x="26" y="80"/>
                    </a:cubicBezTo>
                    <a:cubicBezTo>
                      <a:pt x="24" y="80"/>
                      <a:pt x="24" y="80"/>
                      <a:pt x="24" y="80"/>
                    </a:cubicBezTo>
                    <a:cubicBezTo>
                      <a:pt x="24" y="80"/>
                      <a:pt x="25" y="81"/>
                      <a:pt x="25" y="81"/>
                    </a:cubicBezTo>
                    <a:cubicBezTo>
                      <a:pt x="24" y="81"/>
                      <a:pt x="24" y="81"/>
                      <a:pt x="23" y="80"/>
                    </a:cubicBezTo>
                    <a:cubicBezTo>
                      <a:pt x="25" y="83"/>
                      <a:pt x="25" y="84"/>
                      <a:pt x="24" y="85"/>
                    </a:cubicBezTo>
                    <a:cubicBezTo>
                      <a:pt x="23" y="85"/>
                      <a:pt x="23" y="85"/>
                      <a:pt x="23" y="85"/>
                    </a:cubicBezTo>
                    <a:cubicBezTo>
                      <a:pt x="22" y="84"/>
                      <a:pt x="25" y="85"/>
                      <a:pt x="24" y="85"/>
                    </a:cubicBezTo>
                    <a:cubicBezTo>
                      <a:pt x="23" y="85"/>
                      <a:pt x="22" y="85"/>
                      <a:pt x="21" y="84"/>
                    </a:cubicBezTo>
                    <a:cubicBezTo>
                      <a:pt x="20" y="84"/>
                      <a:pt x="22" y="85"/>
                      <a:pt x="23" y="85"/>
                    </a:cubicBezTo>
                    <a:cubicBezTo>
                      <a:pt x="24" y="86"/>
                      <a:pt x="22" y="85"/>
                      <a:pt x="23" y="86"/>
                    </a:cubicBezTo>
                    <a:cubicBezTo>
                      <a:pt x="24" y="86"/>
                      <a:pt x="22" y="86"/>
                      <a:pt x="24" y="87"/>
                    </a:cubicBezTo>
                    <a:cubicBezTo>
                      <a:pt x="23" y="86"/>
                      <a:pt x="22" y="86"/>
                      <a:pt x="22" y="85"/>
                    </a:cubicBezTo>
                    <a:cubicBezTo>
                      <a:pt x="22" y="86"/>
                      <a:pt x="22" y="86"/>
                      <a:pt x="22" y="86"/>
                    </a:cubicBezTo>
                    <a:cubicBezTo>
                      <a:pt x="20" y="85"/>
                      <a:pt x="19" y="83"/>
                      <a:pt x="17" y="82"/>
                    </a:cubicBezTo>
                    <a:cubicBezTo>
                      <a:pt x="17" y="83"/>
                      <a:pt x="17" y="83"/>
                      <a:pt x="17" y="83"/>
                    </a:cubicBezTo>
                    <a:cubicBezTo>
                      <a:pt x="15" y="82"/>
                      <a:pt x="16" y="81"/>
                      <a:pt x="15" y="81"/>
                    </a:cubicBezTo>
                    <a:cubicBezTo>
                      <a:pt x="15" y="82"/>
                      <a:pt x="17" y="84"/>
                      <a:pt x="18" y="84"/>
                    </a:cubicBezTo>
                    <a:cubicBezTo>
                      <a:pt x="18" y="84"/>
                      <a:pt x="22" y="86"/>
                      <a:pt x="21" y="86"/>
                    </a:cubicBezTo>
                    <a:cubicBezTo>
                      <a:pt x="20" y="86"/>
                      <a:pt x="21" y="86"/>
                      <a:pt x="20" y="85"/>
                    </a:cubicBezTo>
                    <a:cubicBezTo>
                      <a:pt x="19" y="85"/>
                      <a:pt x="21" y="86"/>
                      <a:pt x="20" y="86"/>
                    </a:cubicBezTo>
                    <a:cubicBezTo>
                      <a:pt x="21" y="86"/>
                      <a:pt x="22" y="87"/>
                      <a:pt x="22" y="88"/>
                    </a:cubicBezTo>
                    <a:cubicBezTo>
                      <a:pt x="21" y="87"/>
                      <a:pt x="21" y="87"/>
                      <a:pt x="21" y="87"/>
                    </a:cubicBezTo>
                    <a:cubicBezTo>
                      <a:pt x="21" y="87"/>
                      <a:pt x="22" y="88"/>
                      <a:pt x="23" y="88"/>
                    </a:cubicBezTo>
                    <a:cubicBezTo>
                      <a:pt x="25" y="90"/>
                      <a:pt x="22" y="88"/>
                      <a:pt x="23" y="89"/>
                    </a:cubicBezTo>
                    <a:cubicBezTo>
                      <a:pt x="22" y="89"/>
                      <a:pt x="20" y="87"/>
                      <a:pt x="19" y="87"/>
                    </a:cubicBezTo>
                    <a:cubicBezTo>
                      <a:pt x="21" y="88"/>
                      <a:pt x="21" y="89"/>
                      <a:pt x="23" y="90"/>
                    </a:cubicBezTo>
                    <a:cubicBezTo>
                      <a:pt x="23" y="90"/>
                      <a:pt x="22" y="89"/>
                      <a:pt x="21" y="88"/>
                    </a:cubicBezTo>
                    <a:cubicBezTo>
                      <a:pt x="20" y="88"/>
                      <a:pt x="23" y="90"/>
                      <a:pt x="20" y="89"/>
                    </a:cubicBezTo>
                    <a:cubicBezTo>
                      <a:pt x="22" y="90"/>
                      <a:pt x="22" y="90"/>
                      <a:pt x="22" y="90"/>
                    </a:cubicBezTo>
                    <a:cubicBezTo>
                      <a:pt x="21" y="89"/>
                      <a:pt x="21" y="89"/>
                      <a:pt x="20" y="89"/>
                    </a:cubicBezTo>
                    <a:cubicBezTo>
                      <a:pt x="20" y="89"/>
                      <a:pt x="21" y="91"/>
                      <a:pt x="19" y="90"/>
                    </a:cubicBezTo>
                    <a:cubicBezTo>
                      <a:pt x="20" y="90"/>
                      <a:pt x="19" y="90"/>
                      <a:pt x="21" y="91"/>
                    </a:cubicBezTo>
                    <a:cubicBezTo>
                      <a:pt x="22" y="91"/>
                      <a:pt x="20" y="90"/>
                      <a:pt x="22" y="91"/>
                    </a:cubicBezTo>
                    <a:cubicBezTo>
                      <a:pt x="20" y="90"/>
                      <a:pt x="22" y="91"/>
                      <a:pt x="22" y="92"/>
                    </a:cubicBezTo>
                    <a:cubicBezTo>
                      <a:pt x="21" y="91"/>
                      <a:pt x="21" y="91"/>
                      <a:pt x="21" y="91"/>
                    </a:cubicBezTo>
                    <a:cubicBezTo>
                      <a:pt x="22" y="92"/>
                      <a:pt x="21" y="92"/>
                      <a:pt x="22" y="92"/>
                    </a:cubicBezTo>
                    <a:cubicBezTo>
                      <a:pt x="21" y="92"/>
                      <a:pt x="21" y="92"/>
                      <a:pt x="21" y="92"/>
                    </a:cubicBezTo>
                    <a:cubicBezTo>
                      <a:pt x="22" y="92"/>
                      <a:pt x="22" y="92"/>
                      <a:pt x="22" y="92"/>
                    </a:cubicBezTo>
                    <a:cubicBezTo>
                      <a:pt x="23" y="93"/>
                      <a:pt x="20" y="91"/>
                      <a:pt x="20" y="92"/>
                    </a:cubicBezTo>
                    <a:cubicBezTo>
                      <a:pt x="19" y="91"/>
                      <a:pt x="19" y="91"/>
                      <a:pt x="19" y="91"/>
                    </a:cubicBezTo>
                    <a:cubicBezTo>
                      <a:pt x="20" y="91"/>
                      <a:pt x="18" y="91"/>
                      <a:pt x="19" y="91"/>
                    </a:cubicBezTo>
                    <a:cubicBezTo>
                      <a:pt x="20" y="92"/>
                      <a:pt x="21" y="93"/>
                      <a:pt x="22" y="93"/>
                    </a:cubicBezTo>
                    <a:cubicBezTo>
                      <a:pt x="22" y="94"/>
                      <a:pt x="20" y="93"/>
                      <a:pt x="22" y="93"/>
                    </a:cubicBezTo>
                    <a:cubicBezTo>
                      <a:pt x="20" y="92"/>
                      <a:pt x="20" y="92"/>
                      <a:pt x="20" y="92"/>
                    </a:cubicBezTo>
                    <a:cubicBezTo>
                      <a:pt x="20" y="92"/>
                      <a:pt x="18" y="92"/>
                      <a:pt x="18" y="92"/>
                    </a:cubicBezTo>
                    <a:cubicBezTo>
                      <a:pt x="19" y="92"/>
                      <a:pt x="20" y="93"/>
                      <a:pt x="21" y="94"/>
                    </a:cubicBezTo>
                    <a:cubicBezTo>
                      <a:pt x="21" y="94"/>
                      <a:pt x="20" y="93"/>
                      <a:pt x="19" y="93"/>
                    </a:cubicBezTo>
                    <a:cubicBezTo>
                      <a:pt x="19" y="93"/>
                      <a:pt x="20" y="94"/>
                      <a:pt x="21" y="94"/>
                    </a:cubicBezTo>
                    <a:cubicBezTo>
                      <a:pt x="20" y="94"/>
                      <a:pt x="19" y="94"/>
                      <a:pt x="18" y="93"/>
                    </a:cubicBezTo>
                    <a:cubicBezTo>
                      <a:pt x="16" y="92"/>
                      <a:pt x="16" y="92"/>
                      <a:pt x="16" y="92"/>
                    </a:cubicBezTo>
                    <a:cubicBezTo>
                      <a:pt x="16" y="92"/>
                      <a:pt x="16" y="92"/>
                      <a:pt x="16" y="92"/>
                    </a:cubicBezTo>
                    <a:cubicBezTo>
                      <a:pt x="14" y="91"/>
                      <a:pt x="15" y="91"/>
                      <a:pt x="13" y="90"/>
                    </a:cubicBezTo>
                    <a:cubicBezTo>
                      <a:pt x="13" y="90"/>
                      <a:pt x="13" y="91"/>
                      <a:pt x="14" y="91"/>
                    </a:cubicBezTo>
                    <a:cubicBezTo>
                      <a:pt x="16" y="92"/>
                      <a:pt x="17" y="94"/>
                      <a:pt x="19" y="95"/>
                    </a:cubicBezTo>
                    <a:cubicBezTo>
                      <a:pt x="20" y="96"/>
                      <a:pt x="13" y="92"/>
                      <a:pt x="17" y="95"/>
                    </a:cubicBezTo>
                    <a:cubicBezTo>
                      <a:pt x="17" y="95"/>
                      <a:pt x="19" y="96"/>
                      <a:pt x="18" y="95"/>
                    </a:cubicBezTo>
                    <a:cubicBezTo>
                      <a:pt x="18" y="96"/>
                      <a:pt x="21" y="97"/>
                      <a:pt x="20" y="97"/>
                    </a:cubicBezTo>
                    <a:cubicBezTo>
                      <a:pt x="19" y="96"/>
                      <a:pt x="17" y="96"/>
                      <a:pt x="16" y="95"/>
                    </a:cubicBezTo>
                    <a:cubicBezTo>
                      <a:pt x="17" y="95"/>
                      <a:pt x="17" y="95"/>
                      <a:pt x="16" y="94"/>
                    </a:cubicBezTo>
                    <a:cubicBezTo>
                      <a:pt x="15" y="94"/>
                      <a:pt x="14" y="93"/>
                      <a:pt x="14" y="93"/>
                    </a:cubicBezTo>
                    <a:cubicBezTo>
                      <a:pt x="14" y="94"/>
                      <a:pt x="14" y="94"/>
                      <a:pt x="15" y="95"/>
                    </a:cubicBezTo>
                    <a:cubicBezTo>
                      <a:pt x="16" y="95"/>
                      <a:pt x="15" y="94"/>
                      <a:pt x="16" y="95"/>
                    </a:cubicBezTo>
                    <a:cubicBezTo>
                      <a:pt x="17" y="96"/>
                      <a:pt x="15" y="95"/>
                      <a:pt x="17" y="96"/>
                    </a:cubicBezTo>
                    <a:cubicBezTo>
                      <a:pt x="17" y="96"/>
                      <a:pt x="18" y="97"/>
                      <a:pt x="19" y="97"/>
                    </a:cubicBezTo>
                    <a:cubicBezTo>
                      <a:pt x="19" y="98"/>
                      <a:pt x="19" y="98"/>
                      <a:pt x="19" y="98"/>
                    </a:cubicBezTo>
                    <a:cubicBezTo>
                      <a:pt x="19" y="97"/>
                      <a:pt x="19" y="97"/>
                      <a:pt x="19" y="97"/>
                    </a:cubicBezTo>
                    <a:cubicBezTo>
                      <a:pt x="18" y="97"/>
                      <a:pt x="20" y="98"/>
                      <a:pt x="20" y="99"/>
                    </a:cubicBezTo>
                    <a:cubicBezTo>
                      <a:pt x="18" y="98"/>
                      <a:pt x="18" y="98"/>
                      <a:pt x="18" y="98"/>
                    </a:cubicBezTo>
                    <a:cubicBezTo>
                      <a:pt x="16" y="97"/>
                      <a:pt x="19" y="97"/>
                      <a:pt x="16" y="96"/>
                    </a:cubicBezTo>
                    <a:cubicBezTo>
                      <a:pt x="16" y="96"/>
                      <a:pt x="17" y="97"/>
                      <a:pt x="16" y="97"/>
                    </a:cubicBezTo>
                    <a:cubicBezTo>
                      <a:pt x="16" y="97"/>
                      <a:pt x="16" y="97"/>
                      <a:pt x="16" y="97"/>
                    </a:cubicBezTo>
                    <a:cubicBezTo>
                      <a:pt x="16" y="97"/>
                      <a:pt x="13" y="95"/>
                      <a:pt x="14" y="96"/>
                    </a:cubicBezTo>
                    <a:cubicBezTo>
                      <a:pt x="15" y="97"/>
                      <a:pt x="15" y="97"/>
                      <a:pt x="16" y="98"/>
                    </a:cubicBezTo>
                    <a:cubicBezTo>
                      <a:pt x="16" y="98"/>
                      <a:pt x="17" y="99"/>
                      <a:pt x="17" y="99"/>
                    </a:cubicBezTo>
                    <a:cubicBezTo>
                      <a:pt x="15" y="98"/>
                      <a:pt x="16" y="100"/>
                      <a:pt x="15" y="98"/>
                    </a:cubicBezTo>
                    <a:cubicBezTo>
                      <a:pt x="16" y="99"/>
                      <a:pt x="16" y="98"/>
                      <a:pt x="15" y="97"/>
                    </a:cubicBezTo>
                    <a:cubicBezTo>
                      <a:pt x="12" y="96"/>
                      <a:pt x="15" y="97"/>
                      <a:pt x="13" y="95"/>
                    </a:cubicBezTo>
                    <a:cubicBezTo>
                      <a:pt x="13" y="96"/>
                      <a:pt x="11" y="95"/>
                      <a:pt x="9" y="94"/>
                    </a:cubicBezTo>
                    <a:cubicBezTo>
                      <a:pt x="9" y="94"/>
                      <a:pt x="10" y="94"/>
                      <a:pt x="10" y="94"/>
                    </a:cubicBezTo>
                    <a:cubicBezTo>
                      <a:pt x="11" y="95"/>
                      <a:pt x="11" y="95"/>
                      <a:pt x="12" y="96"/>
                    </a:cubicBezTo>
                    <a:cubicBezTo>
                      <a:pt x="12" y="96"/>
                      <a:pt x="12" y="97"/>
                      <a:pt x="13" y="98"/>
                    </a:cubicBezTo>
                    <a:cubicBezTo>
                      <a:pt x="13" y="98"/>
                      <a:pt x="11" y="97"/>
                      <a:pt x="11" y="97"/>
                    </a:cubicBezTo>
                    <a:cubicBezTo>
                      <a:pt x="12" y="97"/>
                      <a:pt x="11" y="98"/>
                      <a:pt x="10" y="98"/>
                    </a:cubicBezTo>
                    <a:cubicBezTo>
                      <a:pt x="13" y="99"/>
                      <a:pt x="11" y="99"/>
                      <a:pt x="12" y="100"/>
                    </a:cubicBezTo>
                    <a:cubicBezTo>
                      <a:pt x="13" y="100"/>
                      <a:pt x="15" y="100"/>
                      <a:pt x="16" y="101"/>
                    </a:cubicBezTo>
                    <a:cubicBezTo>
                      <a:pt x="15" y="101"/>
                      <a:pt x="15" y="100"/>
                      <a:pt x="14" y="100"/>
                    </a:cubicBezTo>
                    <a:cubicBezTo>
                      <a:pt x="15" y="101"/>
                      <a:pt x="12" y="99"/>
                      <a:pt x="14" y="101"/>
                    </a:cubicBezTo>
                    <a:cubicBezTo>
                      <a:pt x="13" y="100"/>
                      <a:pt x="11" y="99"/>
                      <a:pt x="10" y="98"/>
                    </a:cubicBezTo>
                    <a:cubicBezTo>
                      <a:pt x="10" y="99"/>
                      <a:pt x="9" y="97"/>
                      <a:pt x="8" y="98"/>
                    </a:cubicBezTo>
                    <a:cubicBezTo>
                      <a:pt x="9" y="99"/>
                      <a:pt x="10" y="99"/>
                      <a:pt x="10" y="100"/>
                    </a:cubicBezTo>
                    <a:cubicBezTo>
                      <a:pt x="8" y="100"/>
                      <a:pt x="9" y="101"/>
                      <a:pt x="9" y="102"/>
                    </a:cubicBezTo>
                    <a:cubicBezTo>
                      <a:pt x="8" y="101"/>
                      <a:pt x="6" y="100"/>
                      <a:pt x="6" y="100"/>
                    </a:cubicBezTo>
                    <a:cubicBezTo>
                      <a:pt x="6" y="101"/>
                      <a:pt x="8" y="101"/>
                      <a:pt x="7" y="101"/>
                    </a:cubicBezTo>
                    <a:cubicBezTo>
                      <a:pt x="6" y="101"/>
                      <a:pt x="6" y="101"/>
                      <a:pt x="6" y="101"/>
                    </a:cubicBezTo>
                    <a:cubicBezTo>
                      <a:pt x="7" y="101"/>
                      <a:pt x="5" y="101"/>
                      <a:pt x="7" y="102"/>
                    </a:cubicBezTo>
                    <a:cubicBezTo>
                      <a:pt x="5" y="101"/>
                      <a:pt x="5" y="101"/>
                      <a:pt x="5" y="101"/>
                    </a:cubicBezTo>
                    <a:cubicBezTo>
                      <a:pt x="5" y="101"/>
                      <a:pt x="6" y="102"/>
                      <a:pt x="6" y="102"/>
                    </a:cubicBezTo>
                    <a:cubicBezTo>
                      <a:pt x="5" y="101"/>
                      <a:pt x="4" y="101"/>
                      <a:pt x="4" y="101"/>
                    </a:cubicBezTo>
                    <a:cubicBezTo>
                      <a:pt x="2" y="100"/>
                      <a:pt x="4" y="101"/>
                      <a:pt x="4" y="102"/>
                    </a:cubicBezTo>
                    <a:cubicBezTo>
                      <a:pt x="5" y="102"/>
                      <a:pt x="5" y="102"/>
                      <a:pt x="5" y="102"/>
                    </a:cubicBezTo>
                    <a:cubicBezTo>
                      <a:pt x="6" y="103"/>
                      <a:pt x="4" y="103"/>
                      <a:pt x="5" y="104"/>
                    </a:cubicBezTo>
                    <a:cubicBezTo>
                      <a:pt x="3" y="103"/>
                      <a:pt x="3" y="103"/>
                      <a:pt x="3" y="103"/>
                    </a:cubicBezTo>
                    <a:cubicBezTo>
                      <a:pt x="4" y="104"/>
                      <a:pt x="4" y="104"/>
                      <a:pt x="4" y="104"/>
                    </a:cubicBezTo>
                    <a:cubicBezTo>
                      <a:pt x="3" y="103"/>
                      <a:pt x="2" y="103"/>
                      <a:pt x="3" y="103"/>
                    </a:cubicBezTo>
                    <a:cubicBezTo>
                      <a:pt x="0" y="101"/>
                      <a:pt x="0" y="101"/>
                      <a:pt x="0" y="101"/>
                    </a:cubicBezTo>
                    <a:cubicBezTo>
                      <a:pt x="1" y="101"/>
                      <a:pt x="2" y="102"/>
                      <a:pt x="3" y="103"/>
                    </a:cubicBezTo>
                    <a:cubicBezTo>
                      <a:pt x="4" y="103"/>
                      <a:pt x="4" y="102"/>
                      <a:pt x="3" y="102"/>
                    </a:cubicBezTo>
                    <a:cubicBezTo>
                      <a:pt x="3" y="102"/>
                      <a:pt x="3" y="102"/>
                      <a:pt x="3" y="102"/>
                    </a:cubicBezTo>
                    <a:cubicBezTo>
                      <a:pt x="2" y="101"/>
                      <a:pt x="2" y="101"/>
                      <a:pt x="1" y="101"/>
                    </a:cubicBezTo>
                    <a:cubicBezTo>
                      <a:pt x="1" y="101"/>
                      <a:pt x="0" y="101"/>
                      <a:pt x="1" y="101"/>
                    </a:cubicBezTo>
                    <a:cubicBezTo>
                      <a:pt x="0" y="100"/>
                      <a:pt x="0" y="100"/>
                      <a:pt x="0" y="100"/>
                    </a:cubicBezTo>
                    <a:cubicBezTo>
                      <a:pt x="1" y="100"/>
                      <a:pt x="1" y="100"/>
                      <a:pt x="2" y="100"/>
                    </a:cubicBezTo>
                    <a:cubicBezTo>
                      <a:pt x="0" y="100"/>
                      <a:pt x="0" y="99"/>
                      <a:pt x="0" y="99"/>
                    </a:cubicBezTo>
                    <a:cubicBezTo>
                      <a:pt x="2" y="100"/>
                      <a:pt x="0" y="98"/>
                      <a:pt x="0" y="98"/>
                    </a:cubicBezTo>
                    <a:cubicBezTo>
                      <a:pt x="2" y="99"/>
                      <a:pt x="3" y="99"/>
                      <a:pt x="3" y="100"/>
                    </a:cubicBezTo>
                    <a:cubicBezTo>
                      <a:pt x="4" y="100"/>
                      <a:pt x="3" y="100"/>
                      <a:pt x="4" y="100"/>
                    </a:cubicBezTo>
                    <a:cubicBezTo>
                      <a:pt x="3" y="99"/>
                      <a:pt x="2" y="98"/>
                      <a:pt x="1" y="97"/>
                    </a:cubicBezTo>
                    <a:cubicBezTo>
                      <a:pt x="2" y="98"/>
                      <a:pt x="2" y="98"/>
                      <a:pt x="2" y="98"/>
                    </a:cubicBezTo>
                    <a:cubicBezTo>
                      <a:pt x="2" y="97"/>
                      <a:pt x="0" y="97"/>
                      <a:pt x="1" y="96"/>
                    </a:cubicBezTo>
                    <a:cubicBezTo>
                      <a:pt x="2" y="96"/>
                      <a:pt x="2" y="95"/>
                      <a:pt x="3" y="95"/>
                    </a:cubicBezTo>
                    <a:cubicBezTo>
                      <a:pt x="4" y="96"/>
                      <a:pt x="4" y="96"/>
                      <a:pt x="4" y="96"/>
                    </a:cubicBezTo>
                    <a:cubicBezTo>
                      <a:pt x="1" y="94"/>
                      <a:pt x="3" y="94"/>
                      <a:pt x="2" y="93"/>
                    </a:cubicBezTo>
                    <a:cubicBezTo>
                      <a:pt x="4" y="93"/>
                      <a:pt x="2" y="91"/>
                      <a:pt x="4" y="92"/>
                    </a:cubicBezTo>
                    <a:cubicBezTo>
                      <a:pt x="4" y="90"/>
                      <a:pt x="4" y="89"/>
                      <a:pt x="5" y="88"/>
                    </a:cubicBezTo>
                    <a:cubicBezTo>
                      <a:pt x="6" y="89"/>
                      <a:pt x="6" y="89"/>
                      <a:pt x="6" y="89"/>
                    </a:cubicBezTo>
                    <a:cubicBezTo>
                      <a:pt x="5" y="88"/>
                      <a:pt x="7" y="90"/>
                      <a:pt x="7" y="89"/>
                    </a:cubicBezTo>
                    <a:cubicBezTo>
                      <a:pt x="6" y="89"/>
                      <a:pt x="6" y="88"/>
                      <a:pt x="5" y="87"/>
                    </a:cubicBezTo>
                    <a:cubicBezTo>
                      <a:pt x="6" y="87"/>
                      <a:pt x="5" y="86"/>
                      <a:pt x="5" y="85"/>
                    </a:cubicBezTo>
                    <a:cubicBezTo>
                      <a:pt x="6" y="86"/>
                      <a:pt x="6" y="86"/>
                      <a:pt x="6" y="86"/>
                    </a:cubicBezTo>
                    <a:cubicBezTo>
                      <a:pt x="4" y="84"/>
                      <a:pt x="6" y="84"/>
                      <a:pt x="7" y="84"/>
                    </a:cubicBezTo>
                    <a:cubicBezTo>
                      <a:pt x="7" y="84"/>
                      <a:pt x="8" y="85"/>
                      <a:pt x="8" y="85"/>
                    </a:cubicBezTo>
                    <a:cubicBezTo>
                      <a:pt x="7" y="83"/>
                      <a:pt x="7" y="83"/>
                      <a:pt x="6" y="82"/>
                    </a:cubicBezTo>
                    <a:cubicBezTo>
                      <a:pt x="6" y="82"/>
                      <a:pt x="7" y="81"/>
                      <a:pt x="8" y="81"/>
                    </a:cubicBezTo>
                    <a:cubicBezTo>
                      <a:pt x="6" y="79"/>
                      <a:pt x="8" y="78"/>
                      <a:pt x="8" y="76"/>
                    </a:cubicBezTo>
                    <a:cubicBezTo>
                      <a:pt x="9" y="77"/>
                      <a:pt x="9" y="77"/>
                      <a:pt x="9" y="77"/>
                    </a:cubicBezTo>
                    <a:cubicBezTo>
                      <a:pt x="7" y="74"/>
                      <a:pt x="10" y="74"/>
                      <a:pt x="9" y="72"/>
                    </a:cubicBezTo>
                    <a:cubicBezTo>
                      <a:pt x="12" y="74"/>
                      <a:pt x="12" y="74"/>
                      <a:pt x="12" y="74"/>
                    </a:cubicBezTo>
                    <a:cubicBezTo>
                      <a:pt x="12" y="74"/>
                      <a:pt x="11" y="72"/>
                      <a:pt x="10" y="72"/>
                    </a:cubicBezTo>
                    <a:cubicBezTo>
                      <a:pt x="11" y="72"/>
                      <a:pt x="9" y="70"/>
                      <a:pt x="11" y="71"/>
                    </a:cubicBezTo>
                    <a:cubicBezTo>
                      <a:pt x="12" y="71"/>
                      <a:pt x="10" y="70"/>
                      <a:pt x="10" y="70"/>
                    </a:cubicBezTo>
                    <a:cubicBezTo>
                      <a:pt x="12" y="69"/>
                      <a:pt x="12" y="69"/>
                      <a:pt x="12" y="68"/>
                    </a:cubicBezTo>
                    <a:cubicBezTo>
                      <a:pt x="11" y="68"/>
                      <a:pt x="11" y="68"/>
                      <a:pt x="11" y="68"/>
                    </a:cubicBezTo>
                    <a:cubicBezTo>
                      <a:pt x="12" y="69"/>
                      <a:pt x="13" y="69"/>
                      <a:pt x="13" y="69"/>
                    </a:cubicBezTo>
                    <a:cubicBezTo>
                      <a:pt x="12" y="68"/>
                      <a:pt x="14" y="69"/>
                      <a:pt x="11" y="67"/>
                    </a:cubicBezTo>
                    <a:cubicBezTo>
                      <a:pt x="13" y="67"/>
                      <a:pt x="11" y="65"/>
                      <a:pt x="13" y="65"/>
                    </a:cubicBezTo>
                    <a:cubicBezTo>
                      <a:pt x="13" y="65"/>
                      <a:pt x="13" y="65"/>
                      <a:pt x="12" y="65"/>
                    </a:cubicBezTo>
                    <a:cubicBezTo>
                      <a:pt x="13" y="64"/>
                      <a:pt x="14" y="64"/>
                      <a:pt x="13" y="63"/>
                    </a:cubicBezTo>
                    <a:cubicBezTo>
                      <a:pt x="14" y="63"/>
                      <a:pt x="15" y="64"/>
                      <a:pt x="15" y="64"/>
                    </a:cubicBezTo>
                    <a:cubicBezTo>
                      <a:pt x="15" y="63"/>
                      <a:pt x="14" y="63"/>
                      <a:pt x="14" y="63"/>
                    </a:cubicBezTo>
                    <a:cubicBezTo>
                      <a:pt x="13" y="61"/>
                      <a:pt x="16" y="61"/>
                      <a:pt x="16" y="60"/>
                    </a:cubicBezTo>
                    <a:cubicBezTo>
                      <a:pt x="16" y="58"/>
                      <a:pt x="17" y="57"/>
                      <a:pt x="18" y="55"/>
                    </a:cubicBezTo>
                    <a:cubicBezTo>
                      <a:pt x="19" y="55"/>
                      <a:pt x="19" y="55"/>
                      <a:pt x="19" y="55"/>
                    </a:cubicBezTo>
                    <a:cubicBezTo>
                      <a:pt x="17" y="54"/>
                      <a:pt x="21" y="55"/>
                      <a:pt x="19" y="53"/>
                    </a:cubicBezTo>
                    <a:cubicBezTo>
                      <a:pt x="19" y="54"/>
                      <a:pt x="19" y="53"/>
                      <a:pt x="20" y="54"/>
                    </a:cubicBezTo>
                    <a:cubicBezTo>
                      <a:pt x="19" y="52"/>
                      <a:pt x="22" y="53"/>
                      <a:pt x="21" y="52"/>
                    </a:cubicBezTo>
                    <a:cubicBezTo>
                      <a:pt x="21" y="52"/>
                      <a:pt x="21" y="52"/>
                      <a:pt x="21" y="52"/>
                    </a:cubicBezTo>
                    <a:cubicBezTo>
                      <a:pt x="22" y="52"/>
                      <a:pt x="21" y="51"/>
                      <a:pt x="22" y="51"/>
                    </a:cubicBezTo>
                    <a:cubicBezTo>
                      <a:pt x="23" y="51"/>
                      <a:pt x="23" y="51"/>
                      <a:pt x="23" y="51"/>
                    </a:cubicBezTo>
                    <a:cubicBezTo>
                      <a:pt x="24" y="52"/>
                      <a:pt x="21" y="50"/>
                      <a:pt x="24" y="51"/>
                    </a:cubicBezTo>
                    <a:cubicBezTo>
                      <a:pt x="24" y="51"/>
                      <a:pt x="23" y="50"/>
                      <a:pt x="23" y="50"/>
                    </a:cubicBezTo>
                    <a:cubicBezTo>
                      <a:pt x="25" y="49"/>
                      <a:pt x="24" y="47"/>
                      <a:pt x="24" y="45"/>
                    </a:cubicBezTo>
                    <a:cubicBezTo>
                      <a:pt x="26" y="45"/>
                      <a:pt x="28" y="48"/>
                      <a:pt x="27" y="46"/>
                    </a:cubicBezTo>
                    <a:cubicBezTo>
                      <a:pt x="27" y="46"/>
                      <a:pt x="26" y="45"/>
                      <a:pt x="26" y="46"/>
                    </a:cubicBezTo>
                    <a:cubicBezTo>
                      <a:pt x="26" y="45"/>
                      <a:pt x="30" y="47"/>
                      <a:pt x="28" y="46"/>
                    </a:cubicBezTo>
                    <a:cubicBezTo>
                      <a:pt x="27" y="45"/>
                      <a:pt x="28" y="45"/>
                      <a:pt x="27" y="45"/>
                    </a:cubicBezTo>
                    <a:cubicBezTo>
                      <a:pt x="28" y="44"/>
                      <a:pt x="29" y="45"/>
                      <a:pt x="29" y="44"/>
                    </a:cubicBezTo>
                    <a:cubicBezTo>
                      <a:pt x="29" y="45"/>
                      <a:pt x="29" y="45"/>
                      <a:pt x="29" y="45"/>
                    </a:cubicBezTo>
                    <a:cubicBezTo>
                      <a:pt x="27" y="43"/>
                      <a:pt x="29" y="43"/>
                      <a:pt x="27" y="41"/>
                    </a:cubicBezTo>
                    <a:cubicBezTo>
                      <a:pt x="28" y="37"/>
                      <a:pt x="28" y="33"/>
                      <a:pt x="30" y="30"/>
                    </a:cubicBezTo>
                    <a:cubicBezTo>
                      <a:pt x="32" y="28"/>
                      <a:pt x="33" y="24"/>
                      <a:pt x="36" y="22"/>
                    </a:cubicBezTo>
                    <a:cubicBezTo>
                      <a:pt x="38" y="22"/>
                      <a:pt x="38" y="22"/>
                      <a:pt x="38" y="21"/>
                    </a:cubicBezTo>
                    <a:cubicBezTo>
                      <a:pt x="38" y="21"/>
                      <a:pt x="38" y="21"/>
                      <a:pt x="38" y="21"/>
                    </a:cubicBezTo>
                    <a:cubicBezTo>
                      <a:pt x="37" y="20"/>
                      <a:pt x="39" y="21"/>
                      <a:pt x="37" y="20"/>
                    </a:cubicBezTo>
                    <a:cubicBezTo>
                      <a:pt x="38" y="19"/>
                      <a:pt x="38" y="17"/>
                      <a:pt x="39" y="16"/>
                    </a:cubicBezTo>
                    <a:cubicBezTo>
                      <a:pt x="39" y="16"/>
                      <a:pt x="40" y="17"/>
                      <a:pt x="40" y="17"/>
                    </a:cubicBezTo>
                    <a:cubicBezTo>
                      <a:pt x="39" y="16"/>
                      <a:pt x="39" y="16"/>
                      <a:pt x="39" y="16"/>
                    </a:cubicBezTo>
                    <a:cubicBezTo>
                      <a:pt x="40" y="16"/>
                      <a:pt x="40" y="16"/>
                      <a:pt x="40" y="16"/>
                    </a:cubicBezTo>
                    <a:cubicBezTo>
                      <a:pt x="39" y="16"/>
                      <a:pt x="39" y="15"/>
                      <a:pt x="38" y="15"/>
                    </a:cubicBezTo>
                    <a:cubicBezTo>
                      <a:pt x="38" y="12"/>
                      <a:pt x="43" y="11"/>
                      <a:pt x="44" y="7"/>
                    </a:cubicBezTo>
                    <a:cubicBezTo>
                      <a:pt x="45" y="7"/>
                      <a:pt x="45" y="6"/>
                      <a:pt x="45" y="5"/>
                    </a:cubicBezTo>
                    <a:cubicBezTo>
                      <a:pt x="49" y="4"/>
                      <a:pt x="52" y="3"/>
                      <a:pt x="51" y="0"/>
                    </a:cubicBezTo>
                    <a:cubicBezTo>
                      <a:pt x="51" y="0"/>
                      <a:pt x="56" y="2"/>
                      <a:pt x="56" y="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14" name="Freeform 79"/>
              <p:cNvSpPr/>
              <p:nvPr/>
            </p:nvSpPr>
            <p:spPr bwMode="auto">
              <a:xfrm>
                <a:off x="9640888" y="2033588"/>
                <a:ext cx="11112" cy="3175"/>
              </a:xfrm>
              <a:custGeom>
                <a:avLst/>
                <a:gdLst>
                  <a:gd name="T0" fmla="*/ 0 w 3"/>
                  <a:gd name="T1" fmla="*/ 0 h 1"/>
                  <a:gd name="T2" fmla="*/ 3 w 3"/>
                  <a:gd name="T3" fmla="*/ 1 h 1"/>
                  <a:gd name="T4" fmla="*/ 0 w 3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1">
                    <a:moveTo>
                      <a:pt x="0" y="0"/>
                    </a:moveTo>
                    <a:cubicBezTo>
                      <a:pt x="1" y="0"/>
                      <a:pt x="2" y="0"/>
                      <a:pt x="3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15" name="Freeform 80"/>
              <p:cNvSpPr/>
              <p:nvPr/>
            </p:nvSpPr>
            <p:spPr bwMode="auto">
              <a:xfrm>
                <a:off x="9690100" y="2025651"/>
                <a:ext cx="3175" cy="0"/>
              </a:xfrm>
              <a:custGeom>
                <a:avLst/>
                <a:gdLst>
                  <a:gd name="T0" fmla="*/ 0 w 1"/>
                  <a:gd name="T1" fmla="*/ 0 w 1"/>
                  <a:gd name="T2" fmla="*/ 1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16" name="Freeform 81"/>
              <p:cNvSpPr/>
              <p:nvPr/>
            </p:nvSpPr>
            <p:spPr bwMode="auto">
              <a:xfrm>
                <a:off x="9693275" y="2019301"/>
                <a:ext cx="7937" cy="6350"/>
              </a:xfrm>
              <a:custGeom>
                <a:avLst/>
                <a:gdLst>
                  <a:gd name="T0" fmla="*/ 0 w 2"/>
                  <a:gd name="T1" fmla="*/ 0 h 2"/>
                  <a:gd name="T2" fmla="*/ 2 w 2"/>
                  <a:gd name="T3" fmla="*/ 2 h 2"/>
                  <a:gd name="T4" fmla="*/ 0 w 2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1" y="1"/>
                      <a:pt x="2" y="1"/>
                      <a:pt x="2" y="2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17" name="Freeform 82"/>
              <p:cNvSpPr/>
              <p:nvPr/>
            </p:nvSpPr>
            <p:spPr bwMode="auto">
              <a:xfrm>
                <a:off x="9712325" y="2019301"/>
                <a:ext cx="4762" cy="3175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1 h 1"/>
                  <a:gd name="T4" fmla="*/ 0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1"/>
                      <a:pt x="1" y="1"/>
                      <a:pt x="0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18" name="Freeform 83"/>
              <p:cNvSpPr/>
              <p:nvPr/>
            </p:nvSpPr>
            <p:spPr bwMode="auto">
              <a:xfrm>
                <a:off x="9705975" y="2014538"/>
                <a:ext cx="3175" cy="4763"/>
              </a:xfrm>
              <a:custGeom>
                <a:avLst/>
                <a:gdLst>
                  <a:gd name="T0" fmla="*/ 0 w 1"/>
                  <a:gd name="T1" fmla="*/ 0 h 1"/>
                  <a:gd name="T2" fmla="*/ 1 w 1"/>
                  <a:gd name="T3" fmla="*/ 1 h 1"/>
                  <a:gd name="T4" fmla="*/ 0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0" y="0"/>
                      <a:pt x="1" y="1"/>
                    </a:cubicBezTo>
                    <a:cubicBezTo>
                      <a:pt x="0" y="0"/>
                      <a:pt x="1" y="1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19" name="Freeform 84"/>
              <p:cNvSpPr/>
              <p:nvPr/>
            </p:nvSpPr>
            <p:spPr bwMode="auto">
              <a:xfrm>
                <a:off x="9720263" y="2003426"/>
                <a:ext cx="3175" cy="7938"/>
              </a:xfrm>
              <a:custGeom>
                <a:avLst/>
                <a:gdLst>
                  <a:gd name="T0" fmla="*/ 0 w 1"/>
                  <a:gd name="T1" fmla="*/ 1 h 2"/>
                  <a:gd name="T2" fmla="*/ 0 w 1"/>
                  <a:gd name="T3" fmla="*/ 1 h 2"/>
                  <a:gd name="T4" fmla="*/ 0 w 1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1"/>
                    </a:moveTo>
                    <a:cubicBezTo>
                      <a:pt x="0" y="1"/>
                      <a:pt x="0" y="0"/>
                      <a:pt x="0" y="1"/>
                    </a:cubicBezTo>
                    <a:cubicBezTo>
                      <a:pt x="0" y="1"/>
                      <a:pt x="1" y="2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20" name="Freeform 85"/>
              <p:cNvSpPr/>
              <p:nvPr/>
            </p:nvSpPr>
            <p:spPr bwMode="auto">
              <a:xfrm>
                <a:off x="9720263" y="2000251"/>
                <a:ext cx="3175" cy="0"/>
              </a:xfrm>
              <a:custGeom>
                <a:avLst/>
                <a:gdLst>
                  <a:gd name="T0" fmla="*/ 0 w 1"/>
                  <a:gd name="T1" fmla="*/ 0 w 1"/>
                  <a:gd name="T2" fmla="*/ 1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21" name="Freeform 86"/>
              <p:cNvSpPr/>
              <p:nvPr/>
            </p:nvSpPr>
            <p:spPr bwMode="auto">
              <a:xfrm>
                <a:off x="9772650" y="1879601"/>
                <a:ext cx="4762" cy="3175"/>
              </a:xfrm>
              <a:custGeom>
                <a:avLst/>
                <a:gdLst>
                  <a:gd name="T0" fmla="*/ 0 w 3"/>
                  <a:gd name="T1" fmla="*/ 0 h 2"/>
                  <a:gd name="T2" fmla="*/ 3 w 3"/>
                  <a:gd name="T3" fmla="*/ 2 h 2"/>
                  <a:gd name="T4" fmla="*/ 0 w 3"/>
                  <a:gd name="T5" fmla="*/ 0 h 2"/>
                  <a:gd name="T6" fmla="*/ 0 w 3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2">
                    <a:moveTo>
                      <a:pt x="0" y="0"/>
                    </a:moveTo>
                    <a:lnTo>
                      <a:pt x="3" y="2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22" name="Freeform 87"/>
              <p:cNvSpPr/>
              <p:nvPr/>
            </p:nvSpPr>
            <p:spPr bwMode="auto">
              <a:xfrm>
                <a:off x="9802813" y="1830388"/>
                <a:ext cx="3175" cy="3175"/>
              </a:xfrm>
              <a:custGeom>
                <a:avLst/>
                <a:gdLst>
                  <a:gd name="T0" fmla="*/ 0 w 1"/>
                  <a:gd name="T1" fmla="*/ 0 h 1"/>
                  <a:gd name="T2" fmla="*/ 1 w 1"/>
                  <a:gd name="T3" fmla="*/ 0 h 1"/>
                  <a:gd name="T4" fmla="*/ 0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1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23" name="Freeform 88"/>
              <p:cNvSpPr/>
              <p:nvPr/>
            </p:nvSpPr>
            <p:spPr bwMode="auto">
              <a:xfrm>
                <a:off x="9799638" y="1792288"/>
                <a:ext cx="3175" cy="4763"/>
              </a:xfrm>
              <a:custGeom>
                <a:avLst/>
                <a:gdLst>
                  <a:gd name="T0" fmla="*/ 2 w 2"/>
                  <a:gd name="T1" fmla="*/ 3 h 3"/>
                  <a:gd name="T2" fmla="*/ 2 w 2"/>
                  <a:gd name="T3" fmla="*/ 3 h 3"/>
                  <a:gd name="T4" fmla="*/ 0 w 2"/>
                  <a:gd name="T5" fmla="*/ 0 h 3"/>
                  <a:gd name="T6" fmla="*/ 2 w 2"/>
                  <a:gd name="T7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3">
                    <a:moveTo>
                      <a:pt x="2" y="3"/>
                    </a:moveTo>
                    <a:lnTo>
                      <a:pt x="2" y="3"/>
                    </a:lnTo>
                    <a:lnTo>
                      <a:pt x="0" y="0"/>
                    </a:lnTo>
                    <a:lnTo>
                      <a:pt x="2" y="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24" name="Freeform 89"/>
              <p:cNvSpPr/>
              <p:nvPr/>
            </p:nvSpPr>
            <p:spPr bwMode="auto">
              <a:xfrm>
                <a:off x="9937750" y="2360613"/>
                <a:ext cx="4762" cy="7938"/>
              </a:xfrm>
              <a:custGeom>
                <a:avLst/>
                <a:gdLst>
                  <a:gd name="T0" fmla="*/ 0 w 1"/>
                  <a:gd name="T1" fmla="*/ 0 h 2"/>
                  <a:gd name="T2" fmla="*/ 0 w 1"/>
                  <a:gd name="T3" fmla="*/ 1 h 2"/>
                  <a:gd name="T4" fmla="*/ 0 w 1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cubicBezTo>
                      <a:pt x="0" y="1"/>
                      <a:pt x="1" y="2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25" name="Freeform 90"/>
              <p:cNvSpPr/>
              <p:nvPr/>
            </p:nvSpPr>
            <p:spPr bwMode="auto">
              <a:xfrm>
                <a:off x="9945688" y="2259013"/>
                <a:ext cx="376237" cy="158750"/>
              </a:xfrm>
              <a:custGeom>
                <a:avLst/>
                <a:gdLst>
                  <a:gd name="T0" fmla="*/ 89 w 100"/>
                  <a:gd name="T1" fmla="*/ 12 h 42"/>
                  <a:gd name="T2" fmla="*/ 86 w 100"/>
                  <a:gd name="T3" fmla="*/ 13 h 42"/>
                  <a:gd name="T4" fmla="*/ 81 w 100"/>
                  <a:gd name="T5" fmla="*/ 19 h 42"/>
                  <a:gd name="T6" fmla="*/ 79 w 100"/>
                  <a:gd name="T7" fmla="*/ 19 h 42"/>
                  <a:gd name="T8" fmla="*/ 72 w 100"/>
                  <a:gd name="T9" fmla="*/ 19 h 42"/>
                  <a:gd name="T10" fmla="*/ 70 w 100"/>
                  <a:gd name="T11" fmla="*/ 19 h 42"/>
                  <a:gd name="T12" fmla="*/ 67 w 100"/>
                  <a:gd name="T13" fmla="*/ 22 h 42"/>
                  <a:gd name="T14" fmla="*/ 64 w 100"/>
                  <a:gd name="T15" fmla="*/ 22 h 42"/>
                  <a:gd name="T16" fmla="*/ 62 w 100"/>
                  <a:gd name="T17" fmla="*/ 21 h 42"/>
                  <a:gd name="T18" fmla="*/ 61 w 100"/>
                  <a:gd name="T19" fmla="*/ 23 h 42"/>
                  <a:gd name="T20" fmla="*/ 57 w 100"/>
                  <a:gd name="T21" fmla="*/ 26 h 42"/>
                  <a:gd name="T22" fmla="*/ 55 w 100"/>
                  <a:gd name="T23" fmla="*/ 26 h 42"/>
                  <a:gd name="T24" fmla="*/ 53 w 100"/>
                  <a:gd name="T25" fmla="*/ 29 h 42"/>
                  <a:gd name="T26" fmla="*/ 51 w 100"/>
                  <a:gd name="T27" fmla="*/ 28 h 42"/>
                  <a:gd name="T28" fmla="*/ 48 w 100"/>
                  <a:gd name="T29" fmla="*/ 29 h 42"/>
                  <a:gd name="T30" fmla="*/ 44 w 100"/>
                  <a:gd name="T31" fmla="*/ 28 h 42"/>
                  <a:gd name="T32" fmla="*/ 42 w 100"/>
                  <a:gd name="T33" fmla="*/ 30 h 42"/>
                  <a:gd name="T34" fmla="*/ 41 w 100"/>
                  <a:gd name="T35" fmla="*/ 28 h 42"/>
                  <a:gd name="T36" fmla="*/ 39 w 100"/>
                  <a:gd name="T37" fmla="*/ 30 h 42"/>
                  <a:gd name="T38" fmla="*/ 39 w 100"/>
                  <a:gd name="T39" fmla="*/ 30 h 42"/>
                  <a:gd name="T40" fmla="*/ 37 w 100"/>
                  <a:gd name="T41" fmla="*/ 31 h 42"/>
                  <a:gd name="T42" fmla="*/ 32 w 100"/>
                  <a:gd name="T43" fmla="*/ 32 h 42"/>
                  <a:gd name="T44" fmla="*/ 30 w 100"/>
                  <a:gd name="T45" fmla="*/ 33 h 42"/>
                  <a:gd name="T46" fmla="*/ 28 w 100"/>
                  <a:gd name="T47" fmla="*/ 33 h 42"/>
                  <a:gd name="T48" fmla="*/ 24 w 100"/>
                  <a:gd name="T49" fmla="*/ 34 h 42"/>
                  <a:gd name="T50" fmla="*/ 22 w 100"/>
                  <a:gd name="T51" fmla="*/ 29 h 42"/>
                  <a:gd name="T52" fmla="*/ 22 w 100"/>
                  <a:gd name="T53" fmla="*/ 34 h 42"/>
                  <a:gd name="T54" fmla="*/ 21 w 100"/>
                  <a:gd name="T55" fmla="*/ 39 h 42"/>
                  <a:gd name="T56" fmla="*/ 19 w 100"/>
                  <a:gd name="T57" fmla="*/ 37 h 42"/>
                  <a:gd name="T58" fmla="*/ 19 w 100"/>
                  <a:gd name="T59" fmla="*/ 40 h 42"/>
                  <a:gd name="T60" fmla="*/ 17 w 100"/>
                  <a:gd name="T61" fmla="*/ 38 h 42"/>
                  <a:gd name="T62" fmla="*/ 15 w 100"/>
                  <a:gd name="T63" fmla="*/ 34 h 42"/>
                  <a:gd name="T64" fmla="*/ 14 w 100"/>
                  <a:gd name="T65" fmla="*/ 39 h 42"/>
                  <a:gd name="T66" fmla="*/ 13 w 100"/>
                  <a:gd name="T67" fmla="*/ 37 h 42"/>
                  <a:gd name="T68" fmla="*/ 12 w 100"/>
                  <a:gd name="T69" fmla="*/ 39 h 42"/>
                  <a:gd name="T70" fmla="*/ 11 w 100"/>
                  <a:gd name="T71" fmla="*/ 40 h 42"/>
                  <a:gd name="T72" fmla="*/ 10 w 100"/>
                  <a:gd name="T73" fmla="*/ 34 h 42"/>
                  <a:gd name="T74" fmla="*/ 8 w 100"/>
                  <a:gd name="T75" fmla="*/ 38 h 42"/>
                  <a:gd name="T76" fmla="*/ 3 w 100"/>
                  <a:gd name="T77" fmla="*/ 32 h 42"/>
                  <a:gd name="T78" fmla="*/ 2 w 100"/>
                  <a:gd name="T79" fmla="*/ 31 h 42"/>
                  <a:gd name="T80" fmla="*/ 0 w 100"/>
                  <a:gd name="T81" fmla="*/ 31 h 42"/>
                  <a:gd name="T82" fmla="*/ 0 w 100"/>
                  <a:gd name="T83" fmla="*/ 28 h 42"/>
                  <a:gd name="T84" fmla="*/ 3 w 100"/>
                  <a:gd name="T85" fmla="*/ 30 h 42"/>
                  <a:gd name="T86" fmla="*/ 6 w 100"/>
                  <a:gd name="T87" fmla="*/ 25 h 42"/>
                  <a:gd name="T88" fmla="*/ 13 w 100"/>
                  <a:gd name="T89" fmla="*/ 21 h 42"/>
                  <a:gd name="T90" fmla="*/ 21 w 100"/>
                  <a:gd name="T91" fmla="*/ 18 h 42"/>
                  <a:gd name="T92" fmla="*/ 27 w 100"/>
                  <a:gd name="T93" fmla="*/ 16 h 42"/>
                  <a:gd name="T94" fmla="*/ 32 w 100"/>
                  <a:gd name="T95" fmla="*/ 14 h 42"/>
                  <a:gd name="T96" fmla="*/ 42 w 100"/>
                  <a:gd name="T97" fmla="*/ 14 h 42"/>
                  <a:gd name="T98" fmla="*/ 47 w 100"/>
                  <a:gd name="T99" fmla="*/ 15 h 42"/>
                  <a:gd name="T100" fmla="*/ 54 w 100"/>
                  <a:gd name="T101" fmla="*/ 15 h 42"/>
                  <a:gd name="T102" fmla="*/ 75 w 100"/>
                  <a:gd name="T103" fmla="*/ 5 h 42"/>
                  <a:gd name="T104" fmla="*/ 80 w 100"/>
                  <a:gd name="T105" fmla="*/ 4 h 42"/>
                  <a:gd name="T106" fmla="*/ 99 w 100"/>
                  <a:gd name="T107" fmla="*/ 9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00" h="42">
                    <a:moveTo>
                      <a:pt x="99" y="9"/>
                    </a:moveTo>
                    <a:cubicBezTo>
                      <a:pt x="99" y="14"/>
                      <a:pt x="96" y="10"/>
                      <a:pt x="96" y="13"/>
                    </a:cubicBezTo>
                    <a:cubicBezTo>
                      <a:pt x="96" y="13"/>
                      <a:pt x="95" y="10"/>
                      <a:pt x="95" y="11"/>
                    </a:cubicBezTo>
                    <a:cubicBezTo>
                      <a:pt x="95" y="15"/>
                      <a:pt x="92" y="13"/>
                      <a:pt x="90" y="11"/>
                    </a:cubicBezTo>
                    <a:cubicBezTo>
                      <a:pt x="90" y="10"/>
                      <a:pt x="90" y="10"/>
                      <a:pt x="90" y="10"/>
                    </a:cubicBezTo>
                    <a:cubicBezTo>
                      <a:pt x="89" y="10"/>
                      <a:pt x="90" y="12"/>
                      <a:pt x="89" y="12"/>
                    </a:cubicBezTo>
                    <a:cubicBezTo>
                      <a:pt x="89" y="11"/>
                      <a:pt x="89" y="11"/>
                      <a:pt x="89" y="11"/>
                    </a:cubicBezTo>
                    <a:cubicBezTo>
                      <a:pt x="89" y="12"/>
                      <a:pt x="89" y="11"/>
                      <a:pt x="89" y="12"/>
                    </a:cubicBezTo>
                    <a:cubicBezTo>
                      <a:pt x="88" y="12"/>
                      <a:pt x="88" y="11"/>
                      <a:pt x="88" y="10"/>
                    </a:cubicBezTo>
                    <a:cubicBezTo>
                      <a:pt x="88" y="12"/>
                      <a:pt x="88" y="12"/>
                      <a:pt x="88" y="12"/>
                    </a:cubicBezTo>
                    <a:cubicBezTo>
                      <a:pt x="88" y="16"/>
                      <a:pt x="87" y="12"/>
                      <a:pt x="87" y="14"/>
                    </a:cubicBezTo>
                    <a:cubicBezTo>
                      <a:pt x="86" y="13"/>
                      <a:pt x="86" y="13"/>
                      <a:pt x="86" y="13"/>
                    </a:cubicBezTo>
                    <a:cubicBezTo>
                      <a:pt x="86" y="16"/>
                      <a:pt x="84" y="15"/>
                      <a:pt x="83" y="17"/>
                    </a:cubicBezTo>
                    <a:cubicBezTo>
                      <a:pt x="83" y="14"/>
                      <a:pt x="83" y="14"/>
                      <a:pt x="83" y="14"/>
                    </a:cubicBezTo>
                    <a:cubicBezTo>
                      <a:pt x="83" y="16"/>
                      <a:pt x="83" y="17"/>
                      <a:pt x="83" y="17"/>
                    </a:cubicBezTo>
                    <a:cubicBezTo>
                      <a:pt x="82" y="15"/>
                      <a:pt x="82" y="19"/>
                      <a:pt x="82" y="18"/>
                    </a:cubicBezTo>
                    <a:cubicBezTo>
                      <a:pt x="82" y="17"/>
                      <a:pt x="82" y="17"/>
                      <a:pt x="82" y="17"/>
                    </a:cubicBezTo>
                    <a:cubicBezTo>
                      <a:pt x="82" y="19"/>
                      <a:pt x="81" y="16"/>
                      <a:pt x="81" y="19"/>
                    </a:cubicBezTo>
                    <a:cubicBezTo>
                      <a:pt x="81" y="17"/>
                      <a:pt x="81" y="17"/>
                      <a:pt x="81" y="17"/>
                    </a:cubicBezTo>
                    <a:cubicBezTo>
                      <a:pt x="81" y="20"/>
                      <a:pt x="80" y="16"/>
                      <a:pt x="80" y="18"/>
                    </a:cubicBezTo>
                    <a:cubicBezTo>
                      <a:pt x="80" y="18"/>
                      <a:pt x="80" y="18"/>
                      <a:pt x="80" y="18"/>
                    </a:cubicBezTo>
                    <a:cubicBezTo>
                      <a:pt x="80" y="19"/>
                      <a:pt x="80" y="17"/>
                      <a:pt x="80" y="18"/>
                    </a:cubicBezTo>
                    <a:cubicBezTo>
                      <a:pt x="80" y="18"/>
                      <a:pt x="80" y="18"/>
                      <a:pt x="80" y="18"/>
                    </a:cubicBezTo>
                    <a:cubicBezTo>
                      <a:pt x="79" y="18"/>
                      <a:pt x="79" y="17"/>
                      <a:pt x="79" y="19"/>
                    </a:cubicBezTo>
                    <a:cubicBezTo>
                      <a:pt x="79" y="18"/>
                      <a:pt x="80" y="18"/>
                      <a:pt x="79" y="16"/>
                    </a:cubicBezTo>
                    <a:cubicBezTo>
                      <a:pt x="78" y="18"/>
                      <a:pt x="76" y="18"/>
                      <a:pt x="74" y="19"/>
                    </a:cubicBezTo>
                    <a:cubicBezTo>
                      <a:pt x="74" y="17"/>
                      <a:pt x="74" y="17"/>
                      <a:pt x="74" y="17"/>
                    </a:cubicBezTo>
                    <a:cubicBezTo>
                      <a:pt x="74" y="17"/>
                      <a:pt x="73" y="18"/>
                      <a:pt x="73" y="19"/>
                    </a:cubicBezTo>
                    <a:cubicBezTo>
                      <a:pt x="73" y="18"/>
                      <a:pt x="73" y="18"/>
                      <a:pt x="73" y="18"/>
                    </a:cubicBezTo>
                    <a:cubicBezTo>
                      <a:pt x="72" y="17"/>
                      <a:pt x="73" y="20"/>
                      <a:pt x="72" y="19"/>
                    </a:cubicBezTo>
                    <a:cubicBezTo>
                      <a:pt x="72" y="17"/>
                      <a:pt x="72" y="17"/>
                      <a:pt x="72" y="17"/>
                    </a:cubicBezTo>
                    <a:cubicBezTo>
                      <a:pt x="72" y="19"/>
                      <a:pt x="72" y="18"/>
                      <a:pt x="71" y="19"/>
                    </a:cubicBezTo>
                    <a:cubicBezTo>
                      <a:pt x="71" y="19"/>
                      <a:pt x="71" y="18"/>
                      <a:pt x="71" y="18"/>
                    </a:cubicBezTo>
                    <a:cubicBezTo>
                      <a:pt x="71" y="20"/>
                      <a:pt x="71" y="18"/>
                      <a:pt x="71" y="19"/>
                    </a:cubicBezTo>
                    <a:cubicBezTo>
                      <a:pt x="70" y="18"/>
                      <a:pt x="70" y="18"/>
                      <a:pt x="70" y="18"/>
                    </a:cubicBezTo>
                    <a:cubicBezTo>
                      <a:pt x="70" y="16"/>
                      <a:pt x="71" y="20"/>
                      <a:pt x="70" y="19"/>
                    </a:cubicBezTo>
                    <a:cubicBezTo>
                      <a:pt x="70" y="18"/>
                      <a:pt x="70" y="18"/>
                      <a:pt x="70" y="18"/>
                    </a:cubicBezTo>
                    <a:cubicBezTo>
                      <a:pt x="70" y="20"/>
                      <a:pt x="69" y="19"/>
                      <a:pt x="69" y="20"/>
                    </a:cubicBezTo>
                    <a:cubicBezTo>
                      <a:pt x="69" y="20"/>
                      <a:pt x="69" y="20"/>
                      <a:pt x="69" y="20"/>
                    </a:cubicBezTo>
                    <a:cubicBezTo>
                      <a:pt x="68" y="20"/>
                      <a:pt x="68" y="20"/>
                      <a:pt x="68" y="21"/>
                    </a:cubicBezTo>
                    <a:cubicBezTo>
                      <a:pt x="67" y="20"/>
                      <a:pt x="67" y="18"/>
                      <a:pt x="67" y="18"/>
                    </a:cubicBezTo>
                    <a:cubicBezTo>
                      <a:pt x="67" y="21"/>
                      <a:pt x="66" y="19"/>
                      <a:pt x="67" y="22"/>
                    </a:cubicBezTo>
                    <a:cubicBezTo>
                      <a:pt x="66" y="22"/>
                      <a:pt x="66" y="21"/>
                      <a:pt x="66" y="22"/>
                    </a:cubicBezTo>
                    <a:cubicBezTo>
                      <a:pt x="66" y="21"/>
                      <a:pt x="65" y="19"/>
                      <a:pt x="65" y="19"/>
                    </a:cubicBezTo>
                    <a:cubicBezTo>
                      <a:pt x="65" y="17"/>
                      <a:pt x="65" y="17"/>
                      <a:pt x="65" y="17"/>
                    </a:cubicBezTo>
                    <a:cubicBezTo>
                      <a:pt x="64" y="17"/>
                      <a:pt x="65" y="18"/>
                      <a:pt x="65" y="17"/>
                    </a:cubicBezTo>
                    <a:cubicBezTo>
                      <a:pt x="64" y="17"/>
                      <a:pt x="64" y="18"/>
                      <a:pt x="64" y="17"/>
                    </a:cubicBezTo>
                    <a:cubicBezTo>
                      <a:pt x="64" y="19"/>
                      <a:pt x="64" y="21"/>
                      <a:pt x="64" y="22"/>
                    </a:cubicBezTo>
                    <a:cubicBezTo>
                      <a:pt x="64" y="21"/>
                      <a:pt x="63" y="19"/>
                      <a:pt x="63" y="19"/>
                    </a:cubicBezTo>
                    <a:cubicBezTo>
                      <a:pt x="63" y="23"/>
                      <a:pt x="63" y="23"/>
                      <a:pt x="63" y="23"/>
                    </a:cubicBezTo>
                    <a:cubicBezTo>
                      <a:pt x="63" y="23"/>
                      <a:pt x="63" y="22"/>
                      <a:pt x="63" y="22"/>
                    </a:cubicBezTo>
                    <a:cubicBezTo>
                      <a:pt x="63" y="24"/>
                      <a:pt x="63" y="24"/>
                      <a:pt x="63" y="24"/>
                    </a:cubicBezTo>
                    <a:cubicBezTo>
                      <a:pt x="63" y="23"/>
                      <a:pt x="62" y="24"/>
                      <a:pt x="62" y="22"/>
                    </a:cubicBezTo>
                    <a:cubicBezTo>
                      <a:pt x="62" y="21"/>
                      <a:pt x="62" y="22"/>
                      <a:pt x="62" y="21"/>
                    </a:cubicBezTo>
                    <a:cubicBezTo>
                      <a:pt x="61" y="21"/>
                      <a:pt x="61" y="22"/>
                      <a:pt x="61" y="22"/>
                    </a:cubicBezTo>
                    <a:cubicBezTo>
                      <a:pt x="61" y="22"/>
                      <a:pt x="61" y="22"/>
                      <a:pt x="61" y="22"/>
                    </a:cubicBezTo>
                    <a:cubicBezTo>
                      <a:pt x="61" y="21"/>
                      <a:pt x="61" y="23"/>
                      <a:pt x="61" y="24"/>
                    </a:cubicBezTo>
                    <a:cubicBezTo>
                      <a:pt x="61" y="24"/>
                      <a:pt x="61" y="22"/>
                      <a:pt x="61" y="23"/>
                    </a:cubicBezTo>
                    <a:cubicBezTo>
                      <a:pt x="61" y="24"/>
                      <a:pt x="61" y="25"/>
                      <a:pt x="61" y="25"/>
                    </a:cubicBezTo>
                    <a:cubicBezTo>
                      <a:pt x="61" y="23"/>
                      <a:pt x="61" y="23"/>
                      <a:pt x="61" y="23"/>
                    </a:cubicBezTo>
                    <a:cubicBezTo>
                      <a:pt x="60" y="25"/>
                      <a:pt x="60" y="26"/>
                      <a:pt x="60" y="26"/>
                    </a:cubicBezTo>
                    <a:cubicBezTo>
                      <a:pt x="60" y="28"/>
                      <a:pt x="60" y="25"/>
                      <a:pt x="60" y="25"/>
                    </a:cubicBezTo>
                    <a:cubicBezTo>
                      <a:pt x="59" y="24"/>
                      <a:pt x="59" y="27"/>
                      <a:pt x="58" y="25"/>
                    </a:cubicBezTo>
                    <a:cubicBezTo>
                      <a:pt x="58" y="25"/>
                      <a:pt x="58" y="27"/>
                      <a:pt x="58" y="27"/>
                    </a:cubicBezTo>
                    <a:cubicBezTo>
                      <a:pt x="58" y="26"/>
                      <a:pt x="58" y="25"/>
                      <a:pt x="58" y="26"/>
                    </a:cubicBezTo>
                    <a:cubicBezTo>
                      <a:pt x="58" y="25"/>
                      <a:pt x="58" y="26"/>
                      <a:pt x="57" y="26"/>
                    </a:cubicBezTo>
                    <a:cubicBezTo>
                      <a:pt x="57" y="27"/>
                      <a:pt x="57" y="26"/>
                      <a:pt x="57" y="26"/>
                    </a:cubicBezTo>
                    <a:cubicBezTo>
                      <a:pt x="57" y="26"/>
                      <a:pt x="56" y="28"/>
                      <a:pt x="56" y="27"/>
                    </a:cubicBezTo>
                    <a:cubicBezTo>
                      <a:pt x="56" y="27"/>
                      <a:pt x="56" y="29"/>
                      <a:pt x="55" y="29"/>
                    </a:cubicBezTo>
                    <a:cubicBezTo>
                      <a:pt x="55" y="28"/>
                      <a:pt x="55" y="28"/>
                      <a:pt x="55" y="28"/>
                    </a:cubicBezTo>
                    <a:cubicBezTo>
                      <a:pt x="55" y="27"/>
                      <a:pt x="55" y="28"/>
                      <a:pt x="55" y="27"/>
                    </a:cubicBezTo>
                    <a:cubicBezTo>
                      <a:pt x="55" y="28"/>
                      <a:pt x="55" y="25"/>
                      <a:pt x="55" y="26"/>
                    </a:cubicBezTo>
                    <a:cubicBezTo>
                      <a:pt x="55" y="25"/>
                      <a:pt x="55" y="29"/>
                      <a:pt x="55" y="27"/>
                    </a:cubicBezTo>
                    <a:cubicBezTo>
                      <a:pt x="55" y="27"/>
                      <a:pt x="55" y="28"/>
                      <a:pt x="54" y="27"/>
                    </a:cubicBezTo>
                    <a:cubicBezTo>
                      <a:pt x="54" y="27"/>
                      <a:pt x="54" y="25"/>
                      <a:pt x="54" y="25"/>
                    </a:cubicBezTo>
                    <a:cubicBezTo>
                      <a:pt x="53" y="26"/>
                      <a:pt x="54" y="26"/>
                      <a:pt x="54" y="27"/>
                    </a:cubicBezTo>
                    <a:cubicBezTo>
                      <a:pt x="53" y="27"/>
                      <a:pt x="53" y="27"/>
                      <a:pt x="53" y="27"/>
                    </a:cubicBezTo>
                    <a:cubicBezTo>
                      <a:pt x="54" y="29"/>
                      <a:pt x="53" y="27"/>
                      <a:pt x="53" y="29"/>
                    </a:cubicBezTo>
                    <a:cubicBezTo>
                      <a:pt x="53" y="28"/>
                      <a:pt x="53" y="29"/>
                      <a:pt x="53" y="27"/>
                    </a:cubicBezTo>
                    <a:cubicBezTo>
                      <a:pt x="52" y="25"/>
                      <a:pt x="52" y="25"/>
                      <a:pt x="52" y="25"/>
                    </a:cubicBezTo>
                    <a:cubicBezTo>
                      <a:pt x="52" y="26"/>
                      <a:pt x="52" y="27"/>
                      <a:pt x="52" y="28"/>
                    </a:cubicBezTo>
                    <a:cubicBezTo>
                      <a:pt x="52" y="27"/>
                      <a:pt x="52" y="27"/>
                      <a:pt x="52" y="27"/>
                    </a:cubicBezTo>
                    <a:cubicBezTo>
                      <a:pt x="53" y="30"/>
                      <a:pt x="52" y="27"/>
                      <a:pt x="52" y="29"/>
                    </a:cubicBezTo>
                    <a:cubicBezTo>
                      <a:pt x="51" y="28"/>
                      <a:pt x="51" y="29"/>
                      <a:pt x="51" y="28"/>
                    </a:cubicBezTo>
                    <a:cubicBezTo>
                      <a:pt x="50" y="29"/>
                      <a:pt x="50" y="30"/>
                      <a:pt x="50" y="29"/>
                    </a:cubicBezTo>
                    <a:cubicBezTo>
                      <a:pt x="50" y="29"/>
                      <a:pt x="50" y="29"/>
                      <a:pt x="50" y="28"/>
                    </a:cubicBezTo>
                    <a:cubicBezTo>
                      <a:pt x="50" y="27"/>
                      <a:pt x="50" y="28"/>
                      <a:pt x="50" y="29"/>
                    </a:cubicBezTo>
                    <a:cubicBezTo>
                      <a:pt x="50" y="28"/>
                      <a:pt x="49" y="27"/>
                      <a:pt x="48" y="26"/>
                    </a:cubicBezTo>
                    <a:cubicBezTo>
                      <a:pt x="48" y="27"/>
                      <a:pt x="49" y="28"/>
                      <a:pt x="49" y="29"/>
                    </a:cubicBezTo>
                    <a:cubicBezTo>
                      <a:pt x="48" y="27"/>
                      <a:pt x="48" y="31"/>
                      <a:pt x="48" y="29"/>
                    </a:cubicBezTo>
                    <a:cubicBezTo>
                      <a:pt x="48" y="28"/>
                      <a:pt x="48" y="27"/>
                      <a:pt x="47" y="27"/>
                    </a:cubicBezTo>
                    <a:cubicBezTo>
                      <a:pt x="47" y="24"/>
                      <a:pt x="47" y="29"/>
                      <a:pt x="47" y="28"/>
                    </a:cubicBezTo>
                    <a:cubicBezTo>
                      <a:pt x="47" y="30"/>
                      <a:pt x="47" y="30"/>
                      <a:pt x="47" y="30"/>
                    </a:cubicBezTo>
                    <a:cubicBezTo>
                      <a:pt x="47" y="29"/>
                      <a:pt x="47" y="31"/>
                      <a:pt x="46" y="29"/>
                    </a:cubicBezTo>
                    <a:cubicBezTo>
                      <a:pt x="46" y="30"/>
                      <a:pt x="46" y="28"/>
                      <a:pt x="46" y="30"/>
                    </a:cubicBezTo>
                    <a:cubicBezTo>
                      <a:pt x="45" y="29"/>
                      <a:pt x="45" y="32"/>
                      <a:pt x="44" y="28"/>
                    </a:cubicBezTo>
                    <a:cubicBezTo>
                      <a:pt x="44" y="28"/>
                      <a:pt x="43" y="28"/>
                      <a:pt x="44" y="29"/>
                    </a:cubicBezTo>
                    <a:cubicBezTo>
                      <a:pt x="44" y="30"/>
                      <a:pt x="44" y="28"/>
                      <a:pt x="44" y="29"/>
                    </a:cubicBezTo>
                    <a:cubicBezTo>
                      <a:pt x="44" y="29"/>
                      <a:pt x="44" y="30"/>
                      <a:pt x="44" y="30"/>
                    </a:cubicBezTo>
                    <a:cubicBezTo>
                      <a:pt x="44" y="30"/>
                      <a:pt x="43" y="30"/>
                      <a:pt x="43" y="28"/>
                    </a:cubicBezTo>
                    <a:cubicBezTo>
                      <a:pt x="43" y="26"/>
                      <a:pt x="43" y="31"/>
                      <a:pt x="43" y="31"/>
                    </a:cubicBezTo>
                    <a:cubicBezTo>
                      <a:pt x="43" y="30"/>
                      <a:pt x="42" y="29"/>
                      <a:pt x="42" y="30"/>
                    </a:cubicBezTo>
                    <a:cubicBezTo>
                      <a:pt x="42" y="31"/>
                      <a:pt x="42" y="31"/>
                      <a:pt x="42" y="31"/>
                    </a:cubicBezTo>
                    <a:cubicBezTo>
                      <a:pt x="42" y="31"/>
                      <a:pt x="42" y="29"/>
                      <a:pt x="41" y="28"/>
                    </a:cubicBezTo>
                    <a:cubicBezTo>
                      <a:pt x="41" y="28"/>
                      <a:pt x="41" y="28"/>
                      <a:pt x="41" y="29"/>
                    </a:cubicBezTo>
                    <a:cubicBezTo>
                      <a:pt x="41" y="27"/>
                      <a:pt x="41" y="27"/>
                      <a:pt x="41" y="27"/>
                    </a:cubicBezTo>
                    <a:cubicBezTo>
                      <a:pt x="41" y="29"/>
                      <a:pt x="41" y="28"/>
                      <a:pt x="40" y="29"/>
                    </a:cubicBezTo>
                    <a:cubicBezTo>
                      <a:pt x="41" y="28"/>
                      <a:pt x="41" y="28"/>
                      <a:pt x="41" y="28"/>
                    </a:cubicBezTo>
                    <a:cubicBezTo>
                      <a:pt x="40" y="28"/>
                      <a:pt x="40" y="28"/>
                      <a:pt x="40" y="28"/>
                    </a:cubicBezTo>
                    <a:cubicBezTo>
                      <a:pt x="40" y="29"/>
                      <a:pt x="41" y="30"/>
                      <a:pt x="41" y="30"/>
                    </a:cubicBezTo>
                    <a:cubicBezTo>
                      <a:pt x="41" y="30"/>
                      <a:pt x="41" y="30"/>
                      <a:pt x="41" y="31"/>
                    </a:cubicBezTo>
                    <a:cubicBezTo>
                      <a:pt x="40" y="30"/>
                      <a:pt x="40" y="30"/>
                      <a:pt x="40" y="30"/>
                    </a:cubicBezTo>
                    <a:cubicBezTo>
                      <a:pt x="40" y="30"/>
                      <a:pt x="40" y="31"/>
                      <a:pt x="40" y="31"/>
                    </a:cubicBezTo>
                    <a:cubicBezTo>
                      <a:pt x="40" y="31"/>
                      <a:pt x="40" y="31"/>
                      <a:pt x="39" y="30"/>
                    </a:cubicBezTo>
                    <a:cubicBezTo>
                      <a:pt x="40" y="30"/>
                      <a:pt x="40" y="31"/>
                      <a:pt x="40" y="30"/>
                    </a:cubicBezTo>
                    <a:cubicBezTo>
                      <a:pt x="40" y="30"/>
                      <a:pt x="39" y="28"/>
                      <a:pt x="39" y="29"/>
                    </a:cubicBezTo>
                    <a:cubicBezTo>
                      <a:pt x="39" y="30"/>
                      <a:pt x="40" y="32"/>
                      <a:pt x="39" y="31"/>
                    </a:cubicBezTo>
                    <a:cubicBezTo>
                      <a:pt x="39" y="30"/>
                      <a:pt x="39" y="30"/>
                      <a:pt x="39" y="30"/>
                    </a:cubicBezTo>
                    <a:cubicBezTo>
                      <a:pt x="39" y="29"/>
                      <a:pt x="39" y="29"/>
                      <a:pt x="39" y="29"/>
                    </a:cubicBezTo>
                    <a:cubicBezTo>
                      <a:pt x="39" y="30"/>
                      <a:pt x="39" y="30"/>
                      <a:pt x="39" y="30"/>
                    </a:cubicBezTo>
                    <a:cubicBezTo>
                      <a:pt x="39" y="30"/>
                      <a:pt x="39" y="30"/>
                      <a:pt x="39" y="30"/>
                    </a:cubicBezTo>
                    <a:cubicBezTo>
                      <a:pt x="39" y="31"/>
                      <a:pt x="38" y="30"/>
                      <a:pt x="39" y="32"/>
                    </a:cubicBezTo>
                    <a:cubicBezTo>
                      <a:pt x="38" y="32"/>
                      <a:pt x="38" y="31"/>
                      <a:pt x="38" y="31"/>
                    </a:cubicBezTo>
                    <a:cubicBezTo>
                      <a:pt x="38" y="31"/>
                      <a:pt x="38" y="31"/>
                      <a:pt x="38" y="31"/>
                    </a:cubicBezTo>
                    <a:cubicBezTo>
                      <a:pt x="37" y="30"/>
                      <a:pt x="37" y="31"/>
                      <a:pt x="37" y="32"/>
                    </a:cubicBezTo>
                    <a:cubicBezTo>
                      <a:pt x="37" y="31"/>
                      <a:pt x="37" y="31"/>
                      <a:pt x="37" y="31"/>
                    </a:cubicBezTo>
                    <a:cubicBezTo>
                      <a:pt x="37" y="31"/>
                      <a:pt x="37" y="31"/>
                      <a:pt x="37" y="32"/>
                    </a:cubicBezTo>
                    <a:cubicBezTo>
                      <a:pt x="36" y="31"/>
                      <a:pt x="36" y="27"/>
                      <a:pt x="36" y="29"/>
                    </a:cubicBezTo>
                    <a:cubicBezTo>
                      <a:pt x="36" y="29"/>
                      <a:pt x="36" y="31"/>
                      <a:pt x="36" y="32"/>
                    </a:cubicBezTo>
                    <a:cubicBezTo>
                      <a:pt x="35" y="32"/>
                      <a:pt x="35" y="34"/>
                      <a:pt x="34" y="32"/>
                    </a:cubicBezTo>
                    <a:cubicBezTo>
                      <a:pt x="34" y="33"/>
                      <a:pt x="34" y="33"/>
                      <a:pt x="34" y="33"/>
                    </a:cubicBezTo>
                    <a:cubicBezTo>
                      <a:pt x="34" y="33"/>
                      <a:pt x="33" y="35"/>
                      <a:pt x="32" y="32"/>
                    </a:cubicBezTo>
                    <a:cubicBezTo>
                      <a:pt x="32" y="32"/>
                      <a:pt x="32" y="31"/>
                      <a:pt x="32" y="30"/>
                    </a:cubicBezTo>
                    <a:cubicBezTo>
                      <a:pt x="32" y="31"/>
                      <a:pt x="31" y="29"/>
                      <a:pt x="32" y="31"/>
                    </a:cubicBezTo>
                    <a:cubicBezTo>
                      <a:pt x="32" y="32"/>
                      <a:pt x="32" y="33"/>
                      <a:pt x="32" y="33"/>
                    </a:cubicBezTo>
                    <a:cubicBezTo>
                      <a:pt x="32" y="34"/>
                      <a:pt x="31" y="34"/>
                      <a:pt x="31" y="33"/>
                    </a:cubicBezTo>
                    <a:cubicBezTo>
                      <a:pt x="31" y="34"/>
                      <a:pt x="31" y="34"/>
                      <a:pt x="31" y="34"/>
                    </a:cubicBezTo>
                    <a:cubicBezTo>
                      <a:pt x="31" y="32"/>
                      <a:pt x="30" y="32"/>
                      <a:pt x="30" y="33"/>
                    </a:cubicBezTo>
                    <a:cubicBezTo>
                      <a:pt x="30" y="34"/>
                      <a:pt x="30" y="34"/>
                      <a:pt x="30" y="34"/>
                    </a:cubicBezTo>
                    <a:cubicBezTo>
                      <a:pt x="30" y="33"/>
                      <a:pt x="30" y="33"/>
                      <a:pt x="30" y="33"/>
                    </a:cubicBezTo>
                    <a:cubicBezTo>
                      <a:pt x="30" y="33"/>
                      <a:pt x="30" y="35"/>
                      <a:pt x="30" y="34"/>
                    </a:cubicBezTo>
                    <a:cubicBezTo>
                      <a:pt x="30" y="33"/>
                      <a:pt x="30" y="33"/>
                      <a:pt x="30" y="33"/>
                    </a:cubicBezTo>
                    <a:cubicBezTo>
                      <a:pt x="29" y="34"/>
                      <a:pt x="29" y="36"/>
                      <a:pt x="29" y="35"/>
                    </a:cubicBezTo>
                    <a:cubicBezTo>
                      <a:pt x="28" y="33"/>
                      <a:pt x="28" y="33"/>
                      <a:pt x="28" y="33"/>
                    </a:cubicBezTo>
                    <a:cubicBezTo>
                      <a:pt x="28" y="33"/>
                      <a:pt x="28" y="34"/>
                      <a:pt x="29" y="35"/>
                    </a:cubicBezTo>
                    <a:cubicBezTo>
                      <a:pt x="28" y="34"/>
                      <a:pt x="28" y="34"/>
                      <a:pt x="27" y="32"/>
                    </a:cubicBezTo>
                    <a:cubicBezTo>
                      <a:pt x="27" y="36"/>
                      <a:pt x="26" y="37"/>
                      <a:pt x="25" y="36"/>
                    </a:cubicBezTo>
                    <a:cubicBezTo>
                      <a:pt x="25" y="36"/>
                      <a:pt x="25" y="36"/>
                      <a:pt x="25" y="36"/>
                    </a:cubicBezTo>
                    <a:cubicBezTo>
                      <a:pt x="24" y="35"/>
                      <a:pt x="25" y="37"/>
                      <a:pt x="25" y="37"/>
                    </a:cubicBezTo>
                    <a:cubicBezTo>
                      <a:pt x="24" y="34"/>
                      <a:pt x="24" y="34"/>
                      <a:pt x="24" y="34"/>
                    </a:cubicBezTo>
                    <a:cubicBezTo>
                      <a:pt x="24" y="33"/>
                      <a:pt x="24" y="35"/>
                      <a:pt x="24" y="36"/>
                    </a:cubicBezTo>
                    <a:cubicBezTo>
                      <a:pt x="24" y="37"/>
                      <a:pt x="24" y="35"/>
                      <a:pt x="24" y="36"/>
                    </a:cubicBezTo>
                    <a:cubicBezTo>
                      <a:pt x="24" y="37"/>
                      <a:pt x="23" y="36"/>
                      <a:pt x="24" y="37"/>
                    </a:cubicBezTo>
                    <a:cubicBezTo>
                      <a:pt x="23" y="37"/>
                      <a:pt x="23" y="35"/>
                      <a:pt x="23" y="35"/>
                    </a:cubicBezTo>
                    <a:cubicBezTo>
                      <a:pt x="23" y="36"/>
                      <a:pt x="23" y="36"/>
                      <a:pt x="23" y="36"/>
                    </a:cubicBezTo>
                    <a:cubicBezTo>
                      <a:pt x="22" y="34"/>
                      <a:pt x="23" y="32"/>
                      <a:pt x="22" y="29"/>
                    </a:cubicBezTo>
                    <a:cubicBezTo>
                      <a:pt x="22" y="30"/>
                      <a:pt x="22" y="30"/>
                      <a:pt x="22" y="30"/>
                    </a:cubicBezTo>
                    <a:cubicBezTo>
                      <a:pt x="22" y="28"/>
                      <a:pt x="22" y="28"/>
                      <a:pt x="22" y="27"/>
                    </a:cubicBezTo>
                    <a:cubicBezTo>
                      <a:pt x="22" y="28"/>
                      <a:pt x="22" y="30"/>
                      <a:pt x="22" y="31"/>
                    </a:cubicBezTo>
                    <a:cubicBezTo>
                      <a:pt x="22" y="32"/>
                      <a:pt x="23" y="35"/>
                      <a:pt x="22" y="35"/>
                    </a:cubicBezTo>
                    <a:cubicBezTo>
                      <a:pt x="22" y="34"/>
                      <a:pt x="23" y="35"/>
                      <a:pt x="22" y="34"/>
                    </a:cubicBezTo>
                    <a:cubicBezTo>
                      <a:pt x="22" y="32"/>
                      <a:pt x="22" y="34"/>
                      <a:pt x="22" y="34"/>
                    </a:cubicBezTo>
                    <a:cubicBezTo>
                      <a:pt x="22" y="35"/>
                      <a:pt x="22" y="36"/>
                      <a:pt x="22" y="37"/>
                    </a:cubicBezTo>
                    <a:cubicBezTo>
                      <a:pt x="22" y="36"/>
                      <a:pt x="22" y="35"/>
                      <a:pt x="21" y="35"/>
                    </a:cubicBezTo>
                    <a:cubicBezTo>
                      <a:pt x="22" y="36"/>
                      <a:pt x="21" y="37"/>
                      <a:pt x="22" y="37"/>
                    </a:cubicBezTo>
                    <a:cubicBezTo>
                      <a:pt x="22" y="40"/>
                      <a:pt x="21" y="37"/>
                      <a:pt x="21" y="39"/>
                    </a:cubicBezTo>
                    <a:cubicBezTo>
                      <a:pt x="21" y="37"/>
                      <a:pt x="21" y="35"/>
                      <a:pt x="21" y="34"/>
                    </a:cubicBezTo>
                    <a:cubicBezTo>
                      <a:pt x="21" y="36"/>
                      <a:pt x="20" y="36"/>
                      <a:pt x="21" y="39"/>
                    </a:cubicBezTo>
                    <a:cubicBezTo>
                      <a:pt x="21" y="38"/>
                      <a:pt x="21" y="37"/>
                      <a:pt x="21" y="36"/>
                    </a:cubicBezTo>
                    <a:cubicBezTo>
                      <a:pt x="20" y="35"/>
                      <a:pt x="21" y="39"/>
                      <a:pt x="20" y="36"/>
                    </a:cubicBezTo>
                    <a:cubicBezTo>
                      <a:pt x="20" y="37"/>
                      <a:pt x="20" y="37"/>
                      <a:pt x="20" y="37"/>
                    </a:cubicBezTo>
                    <a:cubicBezTo>
                      <a:pt x="20" y="37"/>
                      <a:pt x="20" y="37"/>
                      <a:pt x="20" y="36"/>
                    </a:cubicBezTo>
                    <a:cubicBezTo>
                      <a:pt x="19" y="36"/>
                      <a:pt x="19" y="38"/>
                      <a:pt x="19" y="36"/>
                    </a:cubicBezTo>
                    <a:cubicBezTo>
                      <a:pt x="19" y="36"/>
                      <a:pt x="18" y="36"/>
                      <a:pt x="19" y="37"/>
                    </a:cubicBezTo>
                    <a:cubicBezTo>
                      <a:pt x="19" y="38"/>
                      <a:pt x="19" y="36"/>
                      <a:pt x="19" y="38"/>
                    </a:cubicBezTo>
                    <a:cubicBezTo>
                      <a:pt x="19" y="37"/>
                      <a:pt x="19" y="39"/>
                      <a:pt x="19" y="39"/>
                    </a:cubicBezTo>
                    <a:cubicBezTo>
                      <a:pt x="19" y="38"/>
                      <a:pt x="19" y="38"/>
                      <a:pt x="19" y="38"/>
                    </a:cubicBezTo>
                    <a:cubicBezTo>
                      <a:pt x="19" y="39"/>
                      <a:pt x="19" y="39"/>
                      <a:pt x="19" y="40"/>
                    </a:cubicBezTo>
                    <a:cubicBezTo>
                      <a:pt x="19" y="39"/>
                      <a:pt x="19" y="38"/>
                      <a:pt x="18" y="38"/>
                    </a:cubicBezTo>
                    <a:cubicBezTo>
                      <a:pt x="19" y="40"/>
                      <a:pt x="19" y="40"/>
                      <a:pt x="19" y="40"/>
                    </a:cubicBezTo>
                    <a:cubicBezTo>
                      <a:pt x="18" y="40"/>
                      <a:pt x="18" y="37"/>
                      <a:pt x="18" y="38"/>
                    </a:cubicBezTo>
                    <a:cubicBezTo>
                      <a:pt x="18" y="37"/>
                      <a:pt x="18" y="37"/>
                      <a:pt x="18" y="37"/>
                    </a:cubicBezTo>
                    <a:cubicBezTo>
                      <a:pt x="18" y="37"/>
                      <a:pt x="18" y="35"/>
                      <a:pt x="17" y="36"/>
                    </a:cubicBezTo>
                    <a:cubicBezTo>
                      <a:pt x="18" y="37"/>
                      <a:pt x="18" y="39"/>
                      <a:pt x="18" y="40"/>
                    </a:cubicBezTo>
                    <a:cubicBezTo>
                      <a:pt x="18" y="40"/>
                      <a:pt x="17" y="38"/>
                      <a:pt x="17" y="40"/>
                    </a:cubicBezTo>
                    <a:cubicBezTo>
                      <a:pt x="17" y="38"/>
                      <a:pt x="17" y="38"/>
                      <a:pt x="17" y="38"/>
                    </a:cubicBezTo>
                    <a:cubicBezTo>
                      <a:pt x="17" y="38"/>
                      <a:pt x="17" y="36"/>
                      <a:pt x="17" y="36"/>
                    </a:cubicBezTo>
                    <a:cubicBezTo>
                      <a:pt x="17" y="37"/>
                      <a:pt x="17" y="39"/>
                      <a:pt x="17" y="39"/>
                    </a:cubicBezTo>
                    <a:cubicBezTo>
                      <a:pt x="17" y="39"/>
                      <a:pt x="17" y="38"/>
                      <a:pt x="16" y="38"/>
                    </a:cubicBezTo>
                    <a:cubicBezTo>
                      <a:pt x="16" y="38"/>
                      <a:pt x="17" y="39"/>
                      <a:pt x="17" y="40"/>
                    </a:cubicBezTo>
                    <a:cubicBezTo>
                      <a:pt x="16" y="39"/>
                      <a:pt x="16" y="38"/>
                      <a:pt x="15" y="37"/>
                    </a:cubicBezTo>
                    <a:cubicBezTo>
                      <a:pt x="15" y="34"/>
                      <a:pt x="15" y="34"/>
                      <a:pt x="15" y="34"/>
                    </a:cubicBezTo>
                    <a:cubicBezTo>
                      <a:pt x="15" y="34"/>
                      <a:pt x="15" y="34"/>
                      <a:pt x="15" y="34"/>
                    </a:cubicBezTo>
                    <a:cubicBezTo>
                      <a:pt x="15" y="33"/>
                      <a:pt x="15" y="33"/>
                      <a:pt x="15" y="31"/>
                    </a:cubicBezTo>
                    <a:cubicBezTo>
                      <a:pt x="14" y="31"/>
                      <a:pt x="14" y="32"/>
                      <a:pt x="14" y="32"/>
                    </a:cubicBezTo>
                    <a:cubicBezTo>
                      <a:pt x="15" y="35"/>
                      <a:pt x="15" y="36"/>
                      <a:pt x="15" y="39"/>
                    </a:cubicBezTo>
                    <a:cubicBezTo>
                      <a:pt x="15" y="40"/>
                      <a:pt x="14" y="32"/>
                      <a:pt x="14" y="37"/>
                    </a:cubicBezTo>
                    <a:cubicBezTo>
                      <a:pt x="14" y="37"/>
                      <a:pt x="14" y="39"/>
                      <a:pt x="14" y="39"/>
                    </a:cubicBezTo>
                    <a:cubicBezTo>
                      <a:pt x="14" y="38"/>
                      <a:pt x="15" y="41"/>
                      <a:pt x="14" y="40"/>
                    </a:cubicBezTo>
                    <a:cubicBezTo>
                      <a:pt x="14" y="39"/>
                      <a:pt x="13" y="38"/>
                      <a:pt x="13" y="36"/>
                    </a:cubicBezTo>
                    <a:cubicBezTo>
                      <a:pt x="13" y="37"/>
                      <a:pt x="14" y="37"/>
                      <a:pt x="14" y="36"/>
                    </a:cubicBezTo>
                    <a:cubicBezTo>
                      <a:pt x="13" y="35"/>
                      <a:pt x="13" y="34"/>
                      <a:pt x="13" y="34"/>
                    </a:cubicBezTo>
                    <a:cubicBezTo>
                      <a:pt x="13" y="34"/>
                      <a:pt x="13" y="34"/>
                      <a:pt x="13" y="35"/>
                    </a:cubicBezTo>
                    <a:cubicBezTo>
                      <a:pt x="13" y="37"/>
                      <a:pt x="13" y="35"/>
                      <a:pt x="13" y="37"/>
                    </a:cubicBezTo>
                    <a:cubicBezTo>
                      <a:pt x="13" y="37"/>
                      <a:pt x="12" y="35"/>
                      <a:pt x="13" y="38"/>
                    </a:cubicBezTo>
                    <a:cubicBezTo>
                      <a:pt x="13" y="38"/>
                      <a:pt x="13" y="39"/>
                      <a:pt x="13" y="40"/>
                    </a:cubicBezTo>
                    <a:cubicBezTo>
                      <a:pt x="13" y="41"/>
                      <a:pt x="13" y="41"/>
                      <a:pt x="13" y="41"/>
                    </a:cubicBezTo>
                    <a:cubicBezTo>
                      <a:pt x="13" y="40"/>
                      <a:pt x="13" y="40"/>
                      <a:pt x="13" y="40"/>
                    </a:cubicBezTo>
                    <a:cubicBezTo>
                      <a:pt x="13" y="39"/>
                      <a:pt x="13" y="42"/>
                      <a:pt x="13" y="41"/>
                    </a:cubicBezTo>
                    <a:cubicBezTo>
                      <a:pt x="12" y="39"/>
                      <a:pt x="12" y="39"/>
                      <a:pt x="12" y="39"/>
                    </a:cubicBezTo>
                    <a:cubicBezTo>
                      <a:pt x="12" y="38"/>
                      <a:pt x="13" y="40"/>
                      <a:pt x="12" y="37"/>
                    </a:cubicBezTo>
                    <a:cubicBezTo>
                      <a:pt x="12" y="37"/>
                      <a:pt x="12" y="39"/>
                      <a:pt x="12" y="38"/>
                    </a:cubicBezTo>
                    <a:cubicBezTo>
                      <a:pt x="12" y="37"/>
                      <a:pt x="12" y="37"/>
                      <a:pt x="12" y="37"/>
                    </a:cubicBezTo>
                    <a:cubicBezTo>
                      <a:pt x="12" y="37"/>
                      <a:pt x="11" y="34"/>
                      <a:pt x="11" y="36"/>
                    </a:cubicBezTo>
                    <a:cubicBezTo>
                      <a:pt x="11" y="37"/>
                      <a:pt x="11" y="37"/>
                      <a:pt x="11" y="38"/>
                    </a:cubicBezTo>
                    <a:cubicBezTo>
                      <a:pt x="11" y="38"/>
                      <a:pt x="11" y="39"/>
                      <a:pt x="11" y="40"/>
                    </a:cubicBezTo>
                    <a:cubicBezTo>
                      <a:pt x="10" y="38"/>
                      <a:pt x="10" y="40"/>
                      <a:pt x="10" y="37"/>
                    </a:cubicBezTo>
                    <a:cubicBezTo>
                      <a:pt x="10" y="39"/>
                      <a:pt x="11" y="38"/>
                      <a:pt x="11" y="36"/>
                    </a:cubicBezTo>
                    <a:cubicBezTo>
                      <a:pt x="10" y="34"/>
                      <a:pt x="11" y="37"/>
                      <a:pt x="11" y="34"/>
                    </a:cubicBezTo>
                    <a:cubicBezTo>
                      <a:pt x="11" y="34"/>
                      <a:pt x="10" y="32"/>
                      <a:pt x="10" y="30"/>
                    </a:cubicBezTo>
                    <a:cubicBezTo>
                      <a:pt x="10" y="30"/>
                      <a:pt x="10" y="31"/>
                      <a:pt x="10" y="31"/>
                    </a:cubicBezTo>
                    <a:cubicBezTo>
                      <a:pt x="10" y="33"/>
                      <a:pt x="10" y="33"/>
                      <a:pt x="10" y="34"/>
                    </a:cubicBezTo>
                    <a:cubicBezTo>
                      <a:pt x="10" y="34"/>
                      <a:pt x="10" y="35"/>
                      <a:pt x="10" y="36"/>
                    </a:cubicBezTo>
                    <a:cubicBezTo>
                      <a:pt x="9" y="35"/>
                      <a:pt x="9" y="34"/>
                      <a:pt x="9" y="34"/>
                    </a:cubicBezTo>
                    <a:cubicBezTo>
                      <a:pt x="9" y="34"/>
                      <a:pt x="8" y="34"/>
                      <a:pt x="8" y="34"/>
                    </a:cubicBezTo>
                    <a:cubicBezTo>
                      <a:pt x="8" y="36"/>
                      <a:pt x="7" y="34"/>
                      <a:pt x="8" y="36"/>
                    </a:cubicBezTo>
                    <a:cubicBezTo>
                      <a:pt x="8" y="37"/>
                      <a:pt x="9" y="39"/>
                      <a:pt x="9" y="40"/>
                    </a:cubicBezTo>
                    <a:cubicBezTo>
                      <a:pt x="9" y="40"/>
                      <a:pt x="9" y="39"/>
                      <a:pt x="8" y="38"/>
                    </a:cubicBezTo>
                    <a:cubicBezTo>
                      <a:pt x="8" y="39"/>
                      <a:pt x="8" y="36"/>
                      <a:pt x="8" y="38"/>
                    </a:cubicBezTo>
                    <a:cubicBezTo>
                      <a:pt x="8" y="37"/>
                      <a:pt x="8" y="35"/>
                      <a:pt x="7" y="33"/>
                    </a:cubicBezTo>
                    <a:cubicBezTo>
                      <a:pt x="7" y="34"/>
                      <a:pt x="7" y="32"/>
                      <a:pt x="7" y="32"/>
                    </a:cubicBezTo>
                    <a:cubicBezTo>
                      <a:pt x="7" y="33"/>
                      <a:pt x="6" y="34"/>
                      <a:pt x="6" y="35"/>
                    </a:cubicBezTo>
                    <a:cubicBezTo>
                      <a:pt x="5" y="33"/>
                      <a:pt x="5" y="35"/>
                      <a:pt x="4" y="35"/>
                    </a:cubicBezTo>
                    <a:cubicBezTo>
                      <a:pt x="4" y="34"/>
                      <a:pt x="4" y="32"/>
                      <a:pt x="3" y="32"/>
                    </a:cubicBezTo>
                    <a:cubicBezTo>
                      <a:pt x="3" y="32"/>
                      <a:pt x="4" y="34"/>
                      <a:pt x="3" y="33"/>
                    </a:cubicBezTo>
                    <a:cubicBezTo>
                      <a:pt x="3" y="32"/>
                      <a:pt x="3" y="32"/>
                      <a:pt x="3" y="32"/>
                    </a:cubicBezTo>
                    <a:cubicBezTo>
                      <a:pt x="3" y="33"/>
                      <a:pt x="2" y="31"/>
                      <a:pt x="3" y="34"/>
                    </a:cubicBezTo>
                    <a:cubicBezTo>
                      <a:pt x="3" y="32"/>
                      <a:pt x="3" y="32"/>
                      <a:pt x="3" y="32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2" y="31"/>
                      <a:pt x="2" y="31"/>
                      <a:pt x="2" y="31"/>
                    </a:cubicBezTo>
                    <a:cubicBezTo>
                      <a:pt x="2" y="29"/>
                      <a:pt x="2" y="31"/>
                      <a:pt x="1" y="31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1" y="33"/>
                      <a:pt x="1" y="32"/>
                      <a:pt x="1" y="33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0" y="31"/>
                      <a:pt x="0" y="30"/>
                      <a:pt x="0" y="31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9"/>
                      <a:pt x="0" y="30"/>
                      <a:pt x="0" y="31"/>
                    </a:cubicBezTo>
                    <a:cubicBezTo>
                      <a:pt x="1" y="32"/>
                      <a:pt x="1" y="31"/>
                      <a:pt x="1" y="30"/>
                    </a:cubicBezTo>
                    <a:cubicBezTo>
                      <a:pt x="1" y="30"/>
                      <a:pt x="1" y="30"/>
                      <a:pt x="1" y="31"/>
                    </a:cubicBezTo>
                    <a:cubicBezTo>
                      <a:pt x="0" y="29"/>
                      <a:pt x="0" y="29"/>
                      <a:pt x="0" y="28"/>
                    </a:cubicBezTo>
                    <a:cubicBezTo>
                      <a:pt x="0" y="28"/>
                      <a:pt x="0" y="27"/>
                      <a:pt x="0" y="28"/>
                    </a:cubicBezTo>
                    <a:cubicBezTo>
                      <a:pt x="0" y="27"/>
                      <a:pt x="0" y="27"/>
                      <a:pt x="1" y="27"/>
                    </a:cubicBezTo>
                    <a:cubicBezTo>
                      <a:pt x="1" y="28"/>
                      <a:pt x="1" y="28"/>
                      <a:pt x="1" y="28"/>
                    </a:cubicBezTo>
                    <a:cubicBezTo>
                      <a:pt x="1" y="27"/>
                      <a:pt x="1" y="26"/>
                      <a:pt x="1" y="27"/>
                    </a:cubicBezTo>
                    <a:cubicBezTo>
                      <a:pt x="2" y="28"/>
                      <a:pt x="2" y="25"/>
                      <a:pt x="2" y="26"/>
                    </a:cubicBezTo>
                    <a:cubicBezTo>
                      <a:pt x="2" y="27"/>
                      <a:pt x="2" y="29"/>
                      <a:pt x="2" y="30"/>
                    </a:cubicBezTo>
                    <a:cubicBezTo>
                      <a:pt x="3" y="30"/>
                      <a:pt x="3" y="29"/>
                      <a:pt x="3" y="30"/>
                    </a:cubicBezTo>
                    <a:cubicBezTo>
                      <a:pt x="3" y="29"/>
                      <a:pt x="3" y="27"/>
                      <a:pt x="3" y="26"/>
                    </a:cubicBezTo>
                    <a:cubicBezTo>
                      <a:pt x="3" y="27"/>
                      <a:pt x="3" y="27"/>
                      <a:pt x="3" y="27"/>
                    </a:cubicBezTo>
                    <a:cubicBezTo>
                      <a:pt x="3" y="27"/>
                      <a:pt x="3" y="25"/>
                      <a:pt x="3" y="25"/>
                    </a:cubicBezTo>
                    <a:cubicBezTo>
                      <a:pt x="4" y="26"/>
                      <a:pt x="5" y="26"/>
                      <a:pt x="5" y="26"/>
                    </a:cubicBezTo>
                    <a:cubicBezTo>
                      <a:pt x="6" y="27"/>
                      <a:pt x="6" y="27"/>
                      <a:pt x="6" y="27"/>
                    </a:cubicBezTo>
                    <a:cubicBezTo>
                      <a:pt x="5" y="24"/>
                      <a:pt x="6" y="26"/>
                      <a:pt x="6" y="25"/>
                    </a:cubicBezTo>
                    <a:cubicBezTo>
                      <a:pt x="7" y="26"/>
                      <a:pt x="8" y="23"/>
                      <a:pt x="8" y="25"/>
                    </a:cubicBezTo>
                    <a:cubicBezTo>
                      <a:pt x="9" y="24"/>
                      <a:pt x="10" y="23"/>
                      <a:pt x="11" y="23"/>
                    </a:cubicBezTo>
                    <a:cubicBezTo>
                      <a:pt x="11" y="25"/>
                      <a:pt x="11" y="25"/>
                      <a:pt x="11" y="25"/>
                    </a:cubicBezTo>
                    <a:cubicBezTo>
                      <a:pt x="11" y="24"/>
                      <a:pt x="12" y="26"/>
                      <a:pt x="12" y="26"/>
                    </a:cubicBezTo>
                    <a:cubicBezTo>
                      <a:pt x="11" y="24"/>
                      <a:pt x="12" y="24"/>
                      <a:pt x="12" y="23"/>
                    </a:cubicBezTo>
                    <a:cubicBezTo>
                      <a:pt x="13" y="24"/>
                      <a:pt x="13" y="23"/>
                      <a:pt x="13" y="21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4" y="20"/>
                      <a:pt x="14" y="22"/>
                      <a:pt x="15" y="22"/>
                    </a:cubicBezTo>
                    <a:cubicBezTo>
                      <a:pt x="15" y="23"/>
                      <a:pt x="16" y="24"/>
                      <a:pt x="16" y="24"/>
                    </a:cubicBezTo>
                    <a:cubicBezTo>
                      <a:pt x="16" y="22"/>
                      <a:pt x="16" y="22"/>
                      <a:pt x="16" y="20"/>
                    </a:cubicBezTo>
                    <a:cubicBezTo>
                      <a:pt x="16" y="20"/>
                      <a:pt x="17" y="21"/>
                      <a:pt x="18" y="22"/>
                    </a:cubicBezTo>
                    <a:cubicBezTo>
                      <a:pt x="18" y="19"/>
                      <a:pt x="20" y="20"/>
                      <a:pt x="21" y="18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22" y="16"/>
                      <a:pt x="24" y="19"/>
                      <a:pt x="25" y="17"/>
                    </a:cubicBezTo>
                    <a:cubicBezTo>
                      <a:pt x="25" y="20"/>
                      <a:pt x="25" y="20"/>
                      <a:pt x="25" y="20"/>
                    </a:cubicBezTo>
                    <a:cubicBezTo>
                      <a:pt x="26" y="20"/>
                      <a:pt x="26" y="19"/>
                      <a:pt x="26" y="17"/>
                    </a:cubicBezTo>
                    <a:cubicBezTo>
                      <a:pt x="26" y="18"/>
                      <a:pt x="26" y="16"/>
                      <a:pt x="27" y="18"/>
                    </a:cubicBezTo>
                    <a:cubicBezTo>
                      <a:pt x="27" y="18"/>
                      <a:pt x="27" y="17"/>
                      <a:pt x="27" y="16"/>
                    </a:cubicBezTo>
                    <a:cubicBezTo>
                      <a:pt x="28" y="17"/>
                      <a:pt x="28" y="17"/>
                      <a:pt x="29" y="16"/>
                    </a:cubicBezTo>
                    <a:cubicBezTo>
                      <a:pt x="29" y="16"/>
                      <a:pt x="29" y="16"/>
                      <a:pt x="29" y="16"/>
                    </a:cubicBezTo>
                    <a:cubicBezTo>
                      <a:pt x="29" y="17"/>
                      <a:pt x="29" y="18"/>
                      <a:pt x="29" y="18"/>
                    </a:cubicBezTo>
                    <a:cubicBezTo>
                      <a:pt x="29" y="17"/>
                      <a:pt x="30" y="18"/>
                      <a:pt x="29" y="15"/>
                    </a:cubicBezTo>
                    <a:cubicBezTo>
                      <a:pt x="30" y="17"/>
                      <a:pt x="31" y="14"/>
                      <a:pt x="32" y="16"/>
                    </a:cubicBezTo>
                    <a:cubicBezTo>
                      <a:pt x="32" y="15"/>
                      <a:pt x="32" y="15"/>
                      <a:pt x="32" y="14"/>
                    </a:cubicBezTo>
                    <a:cubicBezTo>
                      <a:pt x="32" y="14"/>
                      <a:pt x="33" y="16"/>
                      <a:pt x="34" y="14"/>
                    </a:cubicBezTo>
                    <a:cubicBezTo>
                      <a:pt x="34" y="15"/>
                      <a:pt x="34" y="16"/>
                      <a:pt x="34" y="16"/>
                    </a:cubicBezTo>
                    <a:cubicBezTo>
                      <a:pt x="34" y="14"/>
                      <a:pt x="34" y="14"/>
                      <a:pt x="34" y="14"/>
                    </a:cubicBezTo>
                    <a:cubicBezTo>
                      <a:pt x="35" y="13"/>
                      <a:pt x="36" y="15"/>
                      <a:pt x="37" y="15"/>
                    </a:cubicBezTo>
                    <a:cubicBezTo>
                      <a:pt x="38" y="13"/>
                      <a:pt x="40" y="14"/>
                      <a:pt x="42" y="13"/>
                    </a:cubicBezTo>
                    <a:cubicBezTo>
                      <a:pt x="42" y="14"/>
                      <a:pt x="42" y="14"/>
                      <a:pt x="42" y="14"/>
                    </a:cubicBezTo>
                    <a:cubicBezTo>
                      <a:pt x="42" y="11"/>
                      <a:pt x="43" y="16"/>
                      <a:pt x="43" y="12"/>
                    </a:cubicBezTo>
                    <a:cubicBezTo>
                      <a:pt x="43" y="13"/>
                      <a:pt x="44" y="12"/>
                      <a:pt x="44" y="14"/>
                    </a:cubicBezTo>
                    <a:cubicBezTo>
                      <a:pt x="44" y="12"/>
                      <a:pt x="45" y="15"/>
                      <a:pt x="45" y="13"/>
                    </a:cubicBezTo>
                    <a:cubicBezTo>
                      <a:pt x="45" y="13"/>
                      <a:pt x="45" y="13"/>
                      <a:pt x="45" y="13"/>
                    </a:cubicBezTo>
                    <a:cubicBezTo>
                      <a:pt x="46" y="14"/>
                      <a:pt x="46" y="12"/>
                      <a:pt x="47" y="13"/>
                    </a:cubicBezTo>
                    <a:cubicBezTo>
                      <a:pt x="47" y="14"/>
                      <a:pt x="47" y="14"/>
                      <a:pt x="47" y="15"/>
                    </a:cubicBezTo>
                    <a:cubicBezTo>
                      <a:pt x="48" y="16"/>
                      <a:pt x="47" y="12"/>
                      <a:pt x="48" y="15"/>
                    </a:cubicBezTo>
                    <a:cubicBezTo>
                      <a:pt x="48" y="15"/>
                      <a:pt x="48" y="13"/>
                      <a:pt x="48" y="13"/>
                    </a:cubicBezTo>
                    <a:cubicBezTo>
                      <a:pt x="49" y="14"/>
                      <a:pt x="50" y="12"/>
                      <a:pt x="52" y="11"/>
                    </a:cubicBezTo>
                    <a:cubicBezTo>
                      <a:pt x="53" y="13"/>
                      <a:pt x="53" y="16"/>
                      <a:pt x="53" y="14"/>
                    </a:cubicBezTo>
                    <a:cubicBezTo>
                      <a:pt x="53" y="14"/>
                      <a:pt x="53" y="13"/>
                      <a:pt x="53" y="13"/>
                    </a:cubicBezTo>
                    <a:cubicBezTo>
                      <a:pt x="53" y="12"/>
                      <a:pt x="54" y="16"/>
                      <a:pt x="54" y="15"/>
                    </a:cubicBezTo>
                    <a:cubicBezTo>
                      <a:pt x="54" y="13"/>
                      <a:pt x="54" y="14"/>
                      <a:pt x="54" y="13"/>
                    </a:cubicBezTo>
                    <a:cubicBezTo>
                      <a:pt x="55" y="14"/>
                      <a:pt x="55" y="15"/>
                      <a:pt x="55" y="14"/>
                    </a:cubicBezTo>
                    <a:cubicBezTo>
                      <a:pt x="56" y="15"/>
                      <a:pt x="56" y="15"/>
                      <a:pt x="56" y="15"/>
                    </a:cubicBezTo>
                    <a:cubicBezTo>
                      <a:pt x="56" y="12"/>
                      <a:pt x="57" y="13"/>
                      <a:pt x="56" y="10"/>
                    </a:cubicBezTo>
                    <a:cubicBezTo>
                      <a:pt x="60" y="9"/>
                      <a:pt x="62" y="7"/>
                      <a:pt x="65" y="6"/>
                    </a:cubicBezTo>
                    <a:cubicBezTo>
                      <a:pt x="68" y="6"/>
                      <a:pt x="71" y="4"/>
                      <a:pt x="75" y="5"/>
                    </a:cubicBezTo>
                    <a:cubicBezTo>
                      <a:pt x="76" y="7"/>
                      <a:pt x="76" y="7"/>
                      <a:pt x="76" y="6"/>
                    </a:cubicBezTo>
                    <a:cubicBezTo>
                      <a:pt x="77" y="7"/>
                      <a:pt x="77" y="7"/>
                      <a:pt x="77" y="7"/>
                    </a:cubicBezTo>
                    <a:cubicBezTo>
                      <a:pt x="76" y="5"/>
                      <a:pt x="77" y="6"/>
                      <a:pt x="77" y="5"/>
                    </a:cubicBezTo>
                    <a:cubicBezTo>
                      <a:pt x="78" y="5"/>
                      <a:pt x="79" y="4"/>
                      <a:pt x="80" y="4"/>
                    </a:cubicBezTo>
                    <a:cubicBezTo>
                      <a:pt x="80" y="4"/>
                      <a:pt x="80" y="5"/>
                      <a:pt x="80" y="5"/>
                    </a:cubicBezTo>
                    <a:cubicBezTo>
                      <a:pt x="80" y="4"/>
                      <a:pt x="80" y="4"/>
                      <a:pt x="80" y="4"/>
                    </a:cubicBezTo>
                    <a:cubicBezTo>
                      <a:pt x="81" y="4"/>
                      <a:pt x="81" y="4"/>
                      <a:pt x="81" y="4"/>
                    </a:cubicBezTo>
                    <a:cubicBezTo>
                      <a:pt x="81" y="4"/>
                      <a:pt x="81" y="3"/>
                      <a:pt x="80" y="3"/>
                    </a:cubicBezTo>
                    <a:cubicBezTo>
                      <a:pt x="83" y="0"/>
                      <a:pt x="87" y="3"/>
                      <a:pt x="89" y="2"/>
                    </a:cubicBezTo>
                    <a:cubicBezTo>
                      <a:pt x="90" y="3"/>
                      <a:pt x="91" y="2"/>
                      <a:pt x="92" y="1"/>
                    </a:cubicBezTo>
                    <a:cubicBezTo>
                      <a:pt x="95" y="3"/>
                      <a:pt x="97" y="5"/>
                      <a:pt x="99" y="3"/>
                    </a:cubicBezTo>
                    <a:cubicBezTo>
                      <a:pt x="99" y="3"/>
                      <a:pt x="100" y="8"/>
                      <a:pt x="99" y="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26" name="Freeform 91"/>
              <p:cNvSpPr/>
              <p:nvPr/>
            </p:nvSpPr>
            <p:spPr bwMode="auto">
              <a:xfrm>
                <a:off x="9942513" y="2360613"/>
                <a:ext cx="0" cy="11113"/>
              </a:xfrm>
              <a:custGeom>
                <a:avLst/>
                <a:gdLst>
                  <a:gd name="T0" fmla="*/ 0 h 3"/>
                  <a:gd name="T1" fmla="*/ 3 h 3"/>
                  <a:gd name="T2" fmla="*/ 0 h 3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3">
                    <a:moveTo>
                      <a:pt x="0" y="0"/>
                    </a:moveTo>
                    <a:cubicBezTo>
                      <a:pt x="0" y="1"/>
                      <a:pt x="0" y="2"/>
                      <a:pt x="0" y="3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27" name="Freeform 92"/>
              <p:cNvSpPr/>
              <p:nvPr/>
            </p:nvSpPr>
            <p:spPr bwMode="auto">
              <a:xfrm>
                <a:off x="9972675" y="2393951"/>
                <a:ext cx="3175" cy="4763"/>
              </a:xfrm>
              <a:custGeom>
                <a:avLst/>
                <a:gdLst>
                  <a:gd name="T0" fmla="*/ 0 w 1"/>
                  <a:gd name="T1" fmla="*/ 0 h 1"/>
                  <a:gd name="T2" fmla="*/ 1 w 1"/>
                  <a:gd name="T3" fmla="*/ 1 h 1"/>
                  <a:gd name="T4" fmla="*/ 0 w 1"/>
                  <a:gd name="T5" fmla="*/ 1 h 1"/>
                  <a:gd name="T6" fmla="*/ 0 w 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1" y="0"/>
                      <a:pt x="1" y="1"/>
                    </a:cubicBezTo>
                    <a:cubicBezTo>
                      <a:pt x="1" y="1"/>
                      <a:pt x="1" y="1"/>
                      <a:pt x="0" y="1"/>
                    </a:cubicBezTo>
                    <a:cubicBezTo>
                      <a:pt x="1" y="1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28" name="Freeform 93"/>
              <p:cNvSpPr/>
              <p:nvPr/>
            </p:nvSpPr>
            <p:spPr bwMode="auto">
              <a:xfrm>
                <a:off x="9979025" y="2393951"/>
                <a:ext cx="0" cy="7938"/>
              </a:xfrm>
              <a:custGeom>
                <a:avLst/>
                <a:gdLst>
                  <a:gd name="T0" fmla="*/ 0 h 2"/>
                  <a:gd name="T1" fmla="*/ 2 h 2"/>
                  <a:gd name="T2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cubicBezTo>
                      <a:pt x="0" y="1"/>
                      <a:pt x="0" y="2"/>
                      <a:pt x="0" y="2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29" name="Rectangle 94"/>
              <p:cNvSpPr>
                <a:spLocks noChangeArrowheads="1"/>
              </p:cNvSpPr>
              <p:nvPr/>
            </p:nvSpPr>
            <p:spPr bwMode="auto">
              <a:xfrm>
                <a:off x="9991725" y="2409826"/>
                <a:ext cx="1587" cy="317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30" name="Freeform 95"/>
              <p:cNvSpPr/>
              <p:nvPr/>
            </p:nvSpPr>
            <p:spPr bwMode="auto">
              <a:xfrm>
                <a:off x="9986963" y="2401888"/>
                <a:ext cx="4762" cy="4763"/>
              </a:xfrm>
              <a:custGeom>
                <a:avLst/>
                <a:gdLst>
                  <a:gd name="T0" fmla="*/ 0 w 1"/>
                  <a:gd name="T1" fmla="*/ 0 h 1"/>
                  <a:gd name="T2" fmla="*/ 1 w 1"/>
                  <a:gd name="T3" fmla="*/ 1 h 1"/>
                  <a:gd name="T4" fmla="*/ 0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1" y="0"/>
                      <a:pt x="1" y="0"/>
                      <a:pt x="1" y="1"/>
                    </a:cubicBezTo>
                    <a:cubicBezTo>
                      <a:pt x="1" y="0"/>
                      <a:pt x="1" y="1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31" name="Freeform 96"/>
              <p:cNvSpPr/>
              <p:nvPr/>
            </p:nvSpPr>
            <p:spPr bwMode="auto">
              <a:xfrm>
                <a:off x="10002838" y="2406651"/>
                <a:ext cx="3175" cy="6350"/>
              </a:xfrm>
              <a:custGeom>
                <a:avLst/>
                <a:gdLst>
                  <a:gd name="T0" fmla="*/ 0 w 1"/>
                  <a:gd name="T1" fmla="*/ 1 h 2"/>
                  <a:gd name="T2" fmla="*/ 1 w 1"/>
                  <a:gd name="T3" fmla="*/ 1 h 2"/>
                  <a:gd name="T4" fmla="*/ 0 w 1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1"/>
                    </a:moveTo>
                    <a:cubicBezTo>
                      <a:pt x="1" y="0"/>
                      <a:pt x="1" y="0"/>
                      <a:pt x="1" y="1"/>
                    </a:cubicBezTo>
                    <a:cubicBezTo>
                      <a:pt x="1" y="0"/>
                      <a:pt x="1" y="2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32" name="Freeform 97"/>
              <p:cNvSpPr/>
              <p:nvPr/>
            </p:nvSpPr>
            <p:spPr bwMode="auto">
              <a:xfrm>
                <a:off x="10009188" y="2401888"/>
                <a:ext cx="0" cy="4763"/>
              </a:xfrm>
              <a:custGeom>
                <a:avLst/>
                <a:gdLst>
                  <a:gd name="T0" fmla="*/ 0 h 1"/>
                  <a:gd name="T1" fmla="*/ 0 h 1"/>
                  <a:gd name="T2" fmla="*/ 1 h 1"/>
                  <a:gd name="T3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33" name="Freeform 98"/>
              <p:cNvSpPr/>
              <p:nvPr/>
            </p:nvSpPr>
            <p:spPr bwMode="auto">
              <a:xfrm>
                <a:off x="10123488" y="2368551"/>
                <a:ext cx="0" cy="3175"/>
              </a:xfrm>
              <a:custGeom>
                <a:avLst/>
                <a:gdLst>
                  <a:gd name="T0" fmla="*/ 0 h 2"/>
                  <a:gd name="T1" fmla="*/ 2 h 2"/>
                  <a:gd name="T2" fmla="*/ 0 h 2"/>
                  <a:gd name="T3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lnTo>
                      <a:pt x="0" y="2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34" name="Freeform 99"/>
              <p:cNvSpPr/>
              <p:nvPr/>
            </p:nvSpPr>
            <p:spPr bwMode="auto">
              <a:xfrm>
                <a:off x="10175875" y="2357438"/>
                <a:ext cx="0" cy="6350"/>
              </a:xfrm>
              <a:custGeom>
                <a:avLst/>
                <a:gdLst>
                  <a:gd name="T0" fmla="*/ 1 h 2"/>
                  <a:gd name="T1" fmla="*/ 1 h 2"/>
                  <a:gd name="T2" fmla="*/ 1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2">
                    <a:moveTo>
                      <a:pt x="0" y="1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2"/>
                      <a:pt x="0" y="0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35" name="Freeform 100"/>
              <p:cNvSpPr/>
              <p:nvPr/>
            </p:nvSpPr>
            <p:spPr bwMode="auto">
              <a:xfrm>
                <a:off x="10198100" y="2330451"/>
                <a:ext cx="0" cy="7938"/>
              </a:xfrm>
              <a:custGeom>
                <a:avLst/>
                <a:gdLst>
                  <a:gd name="T0" fmla="*/ 5 h 5"/>
                  <a:gd name="T1" fmla="*/ 5 h 5"/>
                  <a:gd name="T2" fmla="*/ 0 h 5"/>
                  <a:gd name="T3" fmla="*/ 5 h 5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5">
                    <a:moveTo>
                      <a:pt x="0" y="5"/>
                    </a:moveTo>
                    <a:lnTo>
                      <a:pt x="0" y="5"/>
                    </a:lnTo>
                    <a:lnTo>
                      <a:pt x="0" y="0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36" name="Freeform 101"/>
              <p:cNvSpPr/>
              <p:nvPr/>
            </p:nvSpPr>
            <p:spPr bwMode="auto">
              <a:xfrm>
                <a:off x="9825038" y="2924176"/>
                <a:ext cx="4762" cy="7938"/>
              </a:xfrm>
              <a:custGeom>
                <a:avLst/>
                <a:gdLst>
                  <a:gd name="T0" fmla="*/ 1 w 1"/>
                  <a:gd name="T1" fmla="*/ 1 h 2"/>
                  <a:gd name="T2" fmla="*/ 0 w 1"/>
                  <a:gd name="T3" fmla="*/ 1 h 2"/>
                  <a:gd name="T4" fmla="*/ 1 w 1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1"/>
                    </a:moveTo>
                    <a:cubicBezTo>
                      <a:pt x="0" y="1"/>
                      <a:pt x="0" y="2"/>
                      <a:pt x="0" y="1"/>
                    </a:cubicBezTo>
                    <a:cubicBezTo>
                      <a:pt x="0" y="1"/>
                      <a:pt x="1" y="0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37" name="Freeform 102"/>
              <p:cNvSpPr/>
              <p:nvPr/>
            </p:nvSpPr>
            <p:spPr bwMode="auto">
              <a:xfrm>
                <a:off x="9825038" y="2932113"/>
                <a:ext cx="395287" cy="307975"/>
              </a:xfrm>
              <a:custGeom>
                <a:avLst/>
                <a:gdLst>
                  <a:gd name="T0" fmla="*/ 90 w 105"/>
                  <a:gd name="T1" fmla="*/ 71 h 82"/>
                  <a:gd name="T2" fmla="*/ 87 w 105"/>
                  <a:gd name="T3" fmla="*/ 69 h 82"/>
                  <a:gd name="T4" fmla="*/ 78 w 105"/>
                  <a:gd name="T5" fmla="*/ 66 h 82"/>
                  <a:gd name="T6" fmla="*/ 76 w 105"/>
                  <a:gd name="T7" fmla="*/ 64 h 82"/>
                  <a:gd name="T8" fmla="*/ 71 w 105"/>
                  <a:gd name="T9" fmla="*/ 57 h 82"/>
                  <a:gd name="T10" fmla="*/ 70 w 105"/>
                  <a:gd name="T11" fmla="*/ 56 h 82"/>
                  <a:gd name="T12" fmla="*/ 65 w 105"/>
                  <a:gd name="T13" fmla="*/ 54 h 82"/>
                  <a:gd name="T14" fmla="*/ 63 w 105"/>
                  <a:gd name="T15" fmla="*/ 51 h 82"/>
                  <a:gd name="T16" fmla="*/ 62 w 105"/>
                  <a:gd name="T17" fmla="*/ 48 h 82"/>
                  <a:gd name="T18" fmla="*/ 59 w 105"/>
                  <a:gd name="T19" fmla="*/ 49 h 82"/>
                  <a:gd name="T20" fmla="*/ 54 w 105"/>
                  <a:gd name="T21" fmla="*/ 47 h 82"/>
                  <a:gd name="T22" fmla="*/ 52 w 105"/>
                  <a:gd name="T23" fmla="*/ 45 h 82"/>
                  <a:gd name="T24" fmla="*/ 49 w 105"/>
                  <a:gd name="T25" fmla="*/ 45 h 82"/>
                  <a:gd name="T26" fmla="*/ 48 w 105"/>
                  <a:gd name="T27" fmla="*/ 42 h 82"/>
                  <a:gd name="T28" fmla="*/ 44 w 105"/>
                  <a:gd name="T29" fmla="*/ 40 h 82"/>
                  <a:gd name="T30" fmla="*/ 42 w 105"/>
                  <a:gd name="T31" fmla="*/ 36 h 82"/>
                  <a:gd name="T32" fmla="*/ 40 w 105"/>
                  <a:gd name="T33" fmla="*/ 35 h 82"/>
                  <a:gd name="T34" fmla="*/ 39 w 105"/>
                  <a:gd name="T35" fmla="*/ 33 h 82"/>
                  <a:gd name="T36" fmla="*/ 37 w 105"/>
                  <a:gd name="T37" fmla="*/ 33 h 82"/>
                  <a:gd name="T38" fmla="*/ 36 w 105"/>
                  <a:gd name="T39" fmla="*/ 33 h 82"/>
                  <a:gd name="T40" fmla="*/ 34 w 105"/>
                  <a:gd name="T41" fmla="*/ 32 h 82"/>
                  <a:gd name="T42" fmla="*/ 29 w 105"/>
                  <a:gd name="T43" fmla="*/ 28 h 82"/>
                  <a:gd name="T44" fmla="*/ 27 w 105"/>
                  <a:gd name="T45" fmla="*/ 27 h 82"/>
                  <a:gd name="T46" fmla="*/ 25 w 105"/>
                  <a:gd name="T47" fmla="*/ 26 h 82"/>
                  <a:gd name="T48" fmla="*/ 21 w 105"/>
                  <a:gd name="T49" fmla="*/ 23 h 82"/>
                  <a:gd name="T50" fmla="*/ 23 w 105"/>
                  <a:gd name="T51" fmla="*/ 18 h 82"/>
                  <a:gd name="T52" fmla="*/ 19 w 105"/>
                  <a:gd name="T53" fmla="*/ 21 h 82"/>
                  <a:gd name="T54" fmla="*/ 15 w 105"/>
                  <a:gd name="T55" fmla="*/ 24 h 82"/>
                  <a:gd name="T56" fmla="*/ 14 w 105"/>
                  <a:gd name="T57" fmla="*/ 21 h 82"/>
                  <a:gd name="T58" fmla="*/ 12 w 105"/>
                  <a:gd name="T59" fmla="*/ 23 h 82"/>
                  <a:gd name="T60" fmla="*/ 12 w 105"/>
                  <a:gd name="T61" fmla="*/ 21 h 82"/>
                  <a:gd name="T62" fmla="*/ 13 w 105"/>
                  <a:gd name="T63" fmla="*/ 16 h 82"/>
                  <a:gd name="T64" fmla="*/ 9 w 105"/>
                  <a:gd name="T65" fmla="*/ 19 h 82"/>
                  <a:gd name="T66" fmla="*/ 9 w 105"/>
                  <a:gd name="T67" fmla="*/ 16 h 82"/>
                  <a:gd name="T68" fmla="*/ 7 w 105"/>
                  <a:gd name="T69" fmla="*/ 18 h 82"/>
                  <a:gd name="T70" fmla="*/ 5 w 105"/>
                  <a:gd name="T71" fmla="*/ 17 h 82"/>
                  <a:gd name="T72" fmla="*/ 9 w 105"/>
                  <a:gd name="T73" fmla="*/ 13 h 82"/>
                  <a:gd name="T74" fmla="*/ 4 w 105"/>
                  <a:gd name="T75" fmla="*/ 14 h 82"/>
                  <a:gd name="T76" fmla="*/ 3 w 105"/>
                  <a:gd name="T77" fmla="*/ 6 h 82"/>
                  <a:gd name="T78" fmla="*/ 3 w 105"/>
                  <a:gd name="T79" fmla="*/ 4 h 82"/>
                  <a:gd name="T80" fmla="*/ 0 w 105"/>
                  <a:gd name="T81" fmla="*/ 3 h 82"/>
                  <a:gd name="T82" fmla="*/ 2 w 105"/>
                  <a:gd name="T83" fmla="*/ 0 h 82"/>
                  <a:gd name="T84" fmla="*/ 4 w 105"/>
                  <a:gd name="T85" fmla="*/ 4 h 82"/>
                  <a:gd name="T86" fmla="*/ 11 w 105"/>
                  <a:gd name="T87" fmla="*/ 2 h 82"/>
                  <a:gd name="T88" fmla="*/ 20 w 105"/>
                  <a:gd name="T89" fmla="*/ 5 h 82"/>
                  <a:gd name="T90" fmla="*/ 30 w 105"/>
                  <a:gd name="T91" fmla="*/ 9 h 82"/>
                  <a:gd name="T92" fmla="*/ 37 w 105"/>
                  <a:gd name="T93" fmla="*/ 13 h 82"/>
                  <a:gd name="T94" fmla="*/ 43 w 105"/>
                  <a:gd name="T95" fmla="*/ 16 h 82"/>
                  <a:gd name="T96" fmla="*/ 52 w 105"/>
                  <a:gd name="T97" fmla="*/ 25 h 82"/>
                  <a:gd name="T98" fmla="*/ 56 w 105"/>
                  <a:gd name="T99" fmla="*/ 31 h 82"/>
                  <a:gd name="T100" fmla="*/ 61 w 105"/>
                  <a:gd name="T101" fmla="*/ 37 h 82"/>
                  <a:gd name="T102" fmla="*/ 85 w 105"/>
                  <a:gd name="T103" fmla="*/ 53 h 82"/>
                  <a:gd name="T104" fmla="*/ 90 w 105"/>
                  <a:gd name="T105" fmla="*/ 58 h 82"/>
                  <a:gd name="T106" fmla="*/ 99 w 105"/>
                  <a:gd name="T107" fmla="*/ 80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05" h="82">
                    <a:moveTo>
                      <a:pt x="99" y="80"/>
                    </a:moveTo>
                    <a:cubicBezTo>
                      <a:pt x="95" y="82"/>
                      <a:pt x="97" y="77"/>
                      <a:pt x="93" y="78"/>
                    </a:cubicBezTo>
                    <a:cubicBezTo>
                      <a:pt x="93" y="78"/>
                      <a:pt x="95" y="76"/>
                      <a:pt x="94" y="76"/>
                    </a:cubicBezTo>
                    <a:cubicBezTo>
                      <a:pt x="91" y="78"/>
                      <a:pt x="90" y="74"/>
                      <a:pt x="91" y="71"/>
                    </a:cubicBezTo>
                    <a:cubicBezTo>
                      <a:pt x="91" y="71"/>
                      <a:pt x="91" y="71"/>
                      <a:pt x="91" y="71"/>
                    </a:cubicBezTo>
                    <a:cubicBezTo>
                      <a:pt x="92" y="70"/>
                      <a:pt x="90" y="71"/>
                      <a:pt x="90" y="71"/>
                    </a:cubicBezTo>
                    <a:cubicBezTo>
                      <a:pt x="90" y="71"/>
                      <a:pt x="90" y="71"/>
                      <a:pt x="90" y="70"/>
                    </a:cubicBezTo>
                    <a:cubicBezTo>
                      <a:pt x="89" y="71"/>
                      <a:pt x="89" y="70"/>
                      <a:pt x="89" y="71"/>
                    </a:cubicBezTo>
                    <a:cubicBezTo>
                      <a:pt x="90" y="69"/>
                      <a:pt x="90" y="69"/>
                      <a:pt x="90" y="69"/>
                    </a:cubicBezTo>
                    <a:cubicBezTo>
                      <a:pt x="89" y="70"/>
                      <a:pt x="89" y="70"/>
                      <a:pt x="89" y="70"/>
                    </a:cubicBezTo>
                    <a:cubicBezTo>
                      <a:pt x="86" y="72"/>
                      <a:pt x="88" y="68"/>
                      <a:pt x="86" y="69"/>
                    </a:cubicBezTo>
                    <a:cubicBezTo>
                      <a:pt x="87" y="69"/>
                      <a:pt x="87" y="69"/>
                      <a:pt x="87" y="69"/>
                    </a:cubicBezTo>
                    <a:cubicBezTo>
                      <a:pt x="84" y="69"/>
                      <a:pt x="83" y="68"/>
                      <a:pt x="81" y="67"/>
                    </a:cubicBezTo>
                    <a:cubicBezTo>
                      <a:pt x="83" y="66"/>
                      <a:pt x="83" y="66"/>
                      <a:pt x="83" y="66"/>
                    </a:cubicBezTo>
                    <a:cubicBezTo>
                      <a:pt x="82" y="67"/>
                      <a:pt x="81" y="67"/>
                      <a:pt x="80" y="67"/>
                    </a:cubicBezTo>
                    <a:cubicBezTo>
                      <a:pt x="82" y="65"/>
                      <a:pt x="79" y="67"/>
                      <a:pt x="79" y="66"/>
                    </a:cubicBezTo>
                    <a:cubicBezTo>
                      <a:pt x="79" y="66"/>
                      <a:pt x="79" y="66"/>
                      <a:pt x="79" y="66"/>
                    </a:cubicBezTo>
                    <a:cubicBezTo>
                      <a:pt x="78" y="67"/>
                      <a:pt x="80" y="65"/>
                      <a:pt x="78" y="66"/>
                    </a:cubicBezTo>
                    <a:cubicBezTo>
                      <a:pt x="79" y="65"/>
                      <a:pt x="79" y="65"/>
                      <a:pt x="79" y="65"/>
                    </a:cubicBezTo>
                    <a:cubicBezTo>
                      <a:pt x="77" y="67"/>
                      <a:pt x="79" y="64"/>
                      <a:pt x="78" y="65"/>
                    </a:cubicBezTo>
                    <a:cubicBezTo>
                      <a:pt x="78" y="65"/>
                      <a:pt x="78" y="65"/>
                      <a:pt x="78" y="65"/>
                    </a:cubicBezTo>
                    <a:cubicBezTo>
                      <a:pt x="77" y="65"/>
                      <a:pt x="78" y="64"/>
                      <a:pt x="78" y="64"/>
                    </a:cubicBezTo>
                    <a:cubicBezTo>
                      <a:pt x="78" y="64"/>
                      <a:pt x="78" y="64"/>
                      <a:pt x="78" y="64"/>
                    </a:cubicBezTo>
                    <a:cubicBezTo>
                      <a:pt x="77" y="64"/>
                      <a:pt x="78" y="63"/>
                      <a:pt x="76" y="64"/>
                    </a:cubicBezTo>
                    <a:cubicBezTo>
                      <a:pt x="77" y="63"/>
                      <a:pt x="77" y="64"/>
                      <a:pt x="79" y="62"/>
                    </a:cubicBezTo>
                    <a:cubicBezTo>
                      <a:pt x="76" y="62"/>
                      <a:pt x="75" y="61"/>
                      <a:pt x="73" y="59"/>
                    </a:cubicBezTo>
                    <a:cubicBezTo>
                      <a:pt x="73" y="59"/>
                      <a:pt x="73" y="58"/>
                      <a:pt x="74" y="58"/>
                    </a:cubicBezTo>
                    <a:cubicBezTo>
                      <a:pt x="74" y="58"/>
                      <a:pt x="73" y="58"/>
                      <a:pt x="72" y="58"/>
                    </a:cubicBezTo>
                    <a:cubicBezTo>
                      <a:pt x="72" y="58"/>
                      <a:pt x="73" y="57"/>
                      <a:pt x="73" y="57"/>
                    </a:cubicBezTo>
                    <a:cubicBezTo>
                      <a:pt x="73" y="56"/>
                      <a:pt x="71" y="58"/>
                      <a:pt x="71" y="57"/>
                    </a:cubicBezTo>
                    <a:cubicBezTo>
                      <a:pt x="73" y="56"/>
                      <a:pt x="73" y="56"/>
                      <a:pt x="73" y="56"/>
                    </a:cubicBezTo>
                    <a:cubicBezTo>
                      <a:pt x="72" y="57"/>
                      <a:pt x="71" y="57"/>
                      <a:pt x="71" y="57"/>
                    </a:cubicBezTo>
                    <a:cubicBezTo>
                      <a:pt x="71" y="57"/>
                      <a:pt x="71" y="56"/>
                      <a:pt x="72" y="56"/>
                    </a:cubicBezTo>
                    <a:cubicBezTo>
                      <a:pt x="70" y="57"/>
                      <a:pt x="71" y="55"/>
                      <a:pt x="70" y="56"/>
                    </a:cubicBezTo>
                    <a:cubicBezTo>
                      <a:pt x="71" y="55"/>
                      <a:pt x="71" y="55"/>
                      <a:pt x="71" y="55"/>
                    </a:cubicBezTo>
                    <a:cubicBezTo>
                      <a:pt x="72" y="54"/>
                      <a:pt x="69" y="57"/>
                      <a:pt x="70" y="56"/>
                    </a:cubicBezTo>
                    <a:cubicBezTo>
                      <a:pt x="71" y="55"/>
                      <a:pt x="71" y="55"/>
                      <a:pt x="71" y="55"/>
                    </a:cubicBezTo>
                    <a:cubicBezTo>
                      <a:pt x="69" y="56"/>
                      <a:pt x="69" y="55"/>
                      <a:pt x="68" y="55"/>
                    </a:cubicBezTo>
                    <a:cubicBezTo>
                      <a:pt x="68" y="55"/>
                      <a:pt x="68" y="55"/>
                      <a:pt x="68" y="55"/>
                    </a:cubicBezTo>
                    <a:cubicBezTo>
                      <a:pt x="68" y="54"/>
                      <a:pt x="68" y="54"/>
                      <a:pt x="67" y="54"/>
                    </a:cubicBezTo>
                    <a:cubicBezTo>
                      <a:pt x="67" y="53"/>
                      <a:pt x="68" y="52"/>
                      <a:pt x="68" y="52"/>
                    </a:cubicBezTo>
                    <a:cubicBezTo>
                      <a:pt x="66" y="53"/>
                      <a:pt x="66" y="52"/>
                      <a:pt x="65" y="54"/>
                    </a:cubicBezTo>
                    <a:cubicBezTo>
                      <a:pt x="65" y="53"/>
                      <a:pt x="65" y="52"/>
                      <a:pt x="64" y="52"/>
                    </a:cubicBezTo>
                    <a:cubicBezTo>
                      <a:pt x="65" y="52"/>
                      <a:pt x="66" y="50"/>
                      <a:pt x="66" y="50"/>
                    </a:cubicBezTo>
                    <a:cubicBezTo>
                      <a:pt x="67" y="49"/>
                      <a:pt x="67" y="49"/>
                      <a:pt x="67" y="49"/>
                    </a:cubicBezTo>
                    <a:cubicBezTo>
                      <a:pt x="68" y="49"/>
                      <a:pt x="67" y="50"/>
                      <a:pt x="68" y="49"/>
                    </a:cubicBezTo>
                    <a:cubicBezTo>
                      <a:pt x="67" y="49"/>
                      <a:pt x="66" y="49"/>
                      <a:pt x="67" y="48"/>
                    </a:cubicBezTo>
                    <a:cubicBezTo>
                      <a:pt x="65" y="49"/>
                      <a:pt x="63" y="51"/>
                      <a:pt x="63" y="51"/>
                    </a:cubicBezTo>
                    <a:cubicBezTo>
                      <a:pt x="63" y="50"/>
                      <a:pt x="64" y="49"/>
                      <a:pt x="65" y="49"/>
                    </a:cubicBezTo>
                    <a:cubicBezTo>
                      <a:pt x="61" y="51"/>
                      <a:pt x="61" y="51"/>
                      <a:pt x="61" y="51"/>
                    </a:cubicBezTo>
                    <a:cubicBezTo>
                      <a:pt x="61" y="51"/>
                      <a:pt x="62" y="50"/>
                      <a:pt x="62" y="50"/>
                    </a:cubicBezTo>
                    <a:cubicBezTo>
                      <a:pt x="60" y="51"/>
                      <a:pt x="60" y="51"/>
                      <a:pt x="60" y="51"/>
                    </a:cubicBezTo>
                    <a:cubicBezTo>
                      <a:pt x="61" y="51"/>
                      <a:pt x="59" y="51"/>
                      <a:pt x="61" y="49"/>
                    </a:cubicBezTo>
                    <a:cubicBezTo>
                      <a:pt x="61" y="48"/>
                      <a:pt x="61" y="49"/>
                      <a:pt x="62" y="48"/>
                    </a:cubicBezTo>
                    <a:cubicBezTo>
                      <a:pt x="62" y="48"/>
                      <a:pt x="61" y="49"/>
                      <a:pt x="61" y="48"/>
                    </a:cubicBezTo>
                    <a:cubicBezTo>
                      <a:pt x="61" y="48"/>
                      <a:pt x="61" y="48"/>
                      <a:pt x="61" y="48"/>
                    </a:cubicBezTo>
                    <a:cubicBezTo>
                      <a:pt x="61" y="48"/>
                      <a:pt x="60" y="48"/>
                      <a:pt x="59" y="49"/>
                    </a:cubicBezTo>
                    <a:cubicBezTo>
                      <a:pt x="59" y="50"/>
                      <a:pt x="60" y="48"/>
                      <a:pt x="60" y="49"/>
                    </a:cubicBezTo>
                    <a:cubicBezTo>
                      <a:pt x="59" y="50"/>
                      <a:pt x="58" y="50"/>
                      <a:pt x="58" y="50"/>
                    </a:cubicBezTo>
                    <a:cubicBezTo>
                      <a:pt x="59" y="49"/>
                      <a:pt x="59" y="49"/>
                      <a:pt x="59" y="49"/>
                    </a:cubicBezTo>
                    <a:cubicBezTo>
                      <a:pt x="57" y="49"/>
                      <a:pt x="57" y="49"/>
                      <a:pt x="56" y="50"/>
                    </a:cubicBezTo>
                    <a:cubicBezTo>
                      <a:pt x="55" y="50"/>
                      <a:pt x="57" y="48"/>
                      <a:pt x="57" y="49"/>
                    </a:cubicBezTo>
                    <a:cubicBezTo>
                      <a:pt x="57" y="47"/>
                      <a:pt x="54" y="49"/>
                      <a:pt x="55" y="47"/>
                    </a:cubicBezTo>
                    <a:cubicBezTo>
                      <a:pt x="56" y="47"/>
                      <a:pt x="54" y="49"/>
                      <a:pt x="55" y="48"/>
                    </a:cubicBezTo>
                    <a:cubicBezTo>
                      <a:pt x="54" y="48"/>
                      <a:pt x="55" y="47"/>
                      <a:pt x="55" y="47"/>
                    </a:cubicBezTo>
                    <a:cubicBezTo>
                      <a:pt x="56" y="46"/>
                      <a:pt x="55" y="47"/>
                      <a:pt x="54" y="47"/>
                    </a:cubicBezTo>
                    <a:cubicBezTo>
                      <a:pt x="54" y="48"/>
                      <a:pt x="54" y="47"/>
                      <a:pt x="55" y="47"/>
                    </a:cubicBezTo>
                    <a:cubicBezTo>
                      <a:pt x="54" y="47"/>
                      <a:pt x="52" y="47"/>
                      <a:pt x="52" y="46"/>
                    </a:cubicBezTo>
                    <a:cubicBezTo>
                      <a:pt x="52" y="46"/>
                      <a:pt x="51" y="47"/>
                      <a:pt x="50" y="47"/>
                    </a:cubicBezTo>
                    <a:cubicBezTo>
                      <a:pt x="51" y="46"/>
                      <a:pt x="51" y="46"/>
                      <a:pt x="51" y="46"/>
                    </a:cubicBezTo>
                    <a:cubicBezTo>
                      <a:pt x="52" y="45"/>
                      <a:pt x="51" y="46"/>
                      <a:pt x="52" y="45"/>
                    </a:cubicBezTo>
                    <a:cubicBezTo>
                      <a:pt x="50" y="46"/>
                      <a:pt x="54" y="45"/>
                      <a:pt x="52" y="45"/>
                    </a:cubicBezTo>
                    <a:cubicBezTo>
                      <a:pt x="53" y="44"/>
                      <a:pt x="50" y="47"/>
                      <a:pt x="52" y="45"/>
                    </a:cubicBezTo>
                    <a:cubicBezTo>
                      <a:pt x="52" y="45"/>
                      <a:pt x="50" y="46"/>
                      <a:pt x="51" y="45"/>
                    </a:cubicBezTo>
                    <a:cubicBezTo>
                      <a:pt x="51" y="45"/>
                      <a:pt x="52" y="43"/>
                      <a:pt x="52" y="43"/>
                    </a:cubicBezTo>
                    <a:cubicBezTo>
                      <a:pt x="52" y="43"/>
                      <a:pt x="52" y="44"/>
                      <a:pt x="51" y="44"/>
                    </a:cubicBezTo>
                    <a:cubicBezTo>
                      <a:pt x="50" y="44"/>
                      <a:pt x="50" y="44"/>
                      <a:pt x="50" y="44"/>
                    </a:cubicBezTo>
                    <a:cubicBezTo>
                      <a:pt x="49" y="45"/>
                      <a:pt x="50" y="44"/>
                      <a:pt x="49" y="45"/>
                    </a:cubicBezTo>
                    <a:cubicBezTo>
                      <a:pt x="50" y="44"/>
                      <a:pt x="48" y="45"/>
                      <a:pt x="50" y="43"/>
                    </a:cubicBezTo>
                    <a:cubicBezTo>
                      <a:pt x="51" y="42"/>
                      <a:pt x="51" y="42"/>
                      <a:pt x="51" y="42"/>
                    </a:cubicBezTo>
                    <a:cubicBezTo>
                      <a:pt x="51" y="42"/>
                      <a:pt x="50" y="43"/>
                      <a:pt x="49" y="44"/>
                    </a:cubicBezTo>
                    <a:cubicBezTo>
                      <a:pt x="49" y="43"/>
                      <a:pt x="49" y="43"/>
                      <a:pt x="49" y="43"/>
                    </a:cubicBezTo>
                    <a:cubicBezTo>
                      <a:pt x="48" y="45"/>
                      <a:pt x="49" y="43"/>
                      <a:pt x="48" y="44"/>
                    </a:cubicBezTo>
                    <a:cubicBezTo>
                      <a:pt x="48" y="43"/>
                      <a:pt x="47" y="43"/>
                      <a:pt x="48" y="42"/>
                    </a:cubicBezTo>
                    <a:cubicBezTo>
                      <a:pt x="47" y="42"/>
                      <a:pt x="46" y="43"/>
                      <a:pt x="46" y="42"/>
                    </a:cubicBezTo>
                    <a:cubicBezTo>
                      <a:pt x="46" y="42"/>
                      <a:pt x="46" y="42"/>
                      <a:pt x="47" y="41"/>
                    </a:cubicBezTo>
                    <a:cubicBezTo>
                      <a:pt x="47" y="41"/>
                      <a:pt x="47" y="41"/>
                      <a:pt x="46" y="41"/>
                    </a:cubicBezTo>
                    <a:cubicBezTo>
                      <a:pt x="47" y="41"/>
                      <a:pt x="47" y="40"/>
                      <a:pt x="47" y="39"/>
                    </a:cubicBezTo>
                    <a:cubicBezTo>
                      <a:pt x="47" y="39"/>
                      <a:pt x="46" y="40"/>
                      <a:pt x="45" y="41"/>
                    </a:cubicBezTo>
                    <a:cubicBezTo>
                      <a:pt x="47" y="39"/>
                      <a:pt x="43" y="42"/>
                      <a:pt x="44" y="40"/>
                    </a:cubicBezTo>
                    <a:cubicBezTo>
                      <a:pt x="45" y="39"/>
                      <a:pt x="46" y="39"/>
                      <a:pt x="46" y="38"/>
                    </a:cubicBezTo>
                    <a:cubicBezTo>
                      <a:pt x="47" y="36"/>
                      <a:pt x="44" y="39"/>
                      <a:pt x="45" y="38"/>
                    </a:cubicBezTo>
                    <a:cubicBezTo>
                      <a:pt x="43" y="40"/>
                      <a:pt x="43" y="40"/>
                      <a:pt x="43" y="40"/>
                    </a:cubicBezTo>
                    <a:cubicBezTo>
                      <a:pt x="44" y="39"/>
                      <a:pt x="42" y="40"/>
                      <a:pt x="43" y="39"/>
                    </a:cubicBezTo>
                    <a:cubicBezTo>
                      <a:pt x="43" y="39"/>
                      <a:pt x="43" y="38"/>
                      <a:pt x="42" y="39"/>
                    </a:cubicBezTo>
                    <a:cubicBezTo>
                      <a:pt x="43" y="38"/>
                      <a:pt x="40" y="39"/>
                      <a:pt x="42" y="36"/>
                    </a:cubicBezTo>
                    <a:cubicBezTo>
                      <a:pt x="42" y="36"/>
                      <a:pt x="42" y="35"/>
                      <a:pt x="41" y="36"/>
                    </a:cubicBezTo>
                    <a:cubicBezTo>
                      <a:pt x="40" y="37"/>
                      <a:pt x="42" y="36"/>
                      <a:pt x="41" y="37"/>
                    </a:cubicBezTo>
                    <a:cubicBezTo>
                      <a:pt x="41" y="37"/>
                      <a:pt x="41" y="37"/>
                      <a:pt x="41" y="37"/>
                    </a:cubicBezTo>
                    <a:cubicBezTo>
                      <a:pt x="41" y="37"/>
                      <a:pt x="41" y="36"/>
                      <a:pt x="42" y="35"/>
                    </a:cubicBezTo>
                    <a:cubicBezTo>
                      <a:pt x="42" y="34"/>
                      <a:pt x="39" y="38"/>
                      <a:pt x="39" y="36"/>
                    </a:cubicBezTo>
                    <a:cubicBezTo>
                      <a:pt x="40" y="36"/>
                      <a:pt x="40" y="36"/>
                      <a:pt x="40" y="35"/>
                    </a:cubicBezTo>
                    <a:cubicBezTo>
                      <a:pt x="38" y="36"/>
                      <a:pt x="38" y="36"/>
                      <a:pt x="38" y="36"/>
                    </a:cubicBezTo>
                    <a:cubicBezTo>
                      <a:pt x="38" y="36"/>
                      <a:pt x="39" y="35"/>
                      <a:pt x="40" y="33"/>
                    </a:cubicBezTo>
                    <a:cubicBezTo>
                      <a:pt x="40" y="34"/>
                      <a:pt x="40" y="33"/>
                      <a:pt x="39" y="34"/>
                    </a:cubicBezTo>
                    <a:cubicBezTo>
                      <a:pt x="40" y="32"/>
                      <a:pt x="40" y="32"/>
                      <a:pt x="40" y="32"/>
                    </a:cubicBezTo>
                    <a:cubicBezTo>
                      <a:pt x="39" y="34"/>
                      <a:pt x="39" y="33"/>
                      <a:pt x="39" y="33"/>
                    </a:cubicBezTo>
                    <a:cubicBezTo>
                      <a:pt x="39" y="33"/>
                      <a:pt x="39" y="33"/>
                      <a:pt x="39" y="33"/>
                    </a:cubicBezTo>
                    <a:cubicBezTo>
                      <a:pt x="40" y="32"/>
                      <a:pt x="39" y="33"/>
                      <a:pt x="39" y="33"/>
                    </a:cubicBezTo>
                    <a:cubicBezTo>
                      <a:pt x="38" y="33"/>
                      <a:pt x="38" y="34"/>
                      <a:pt x="38" y="34"/>
                    </a:cubicBezTo>
                    <a:cubicBezTo>
                      <a:pt x="38" y="35"/>
                      <a:pt x="38" y="34"/>
                      <a:pt x="37" y="35"/>
                    </a:cubicBezTo>
                    <a:cubicBezTo>
                      <a:pt x="38" y="34"/>
                      <a:pt x="37" y="34"/>
                      <a:pt x="37" y="34"/>
                    </a:cubicBezTo>
                    <a:cubicBezTo>
                      <a:pt x="37" y="33"/>
                      <a:pt x="36" y="34"/>
                      <a:pt x="36" y="34"/>
                    </a:cubicBezTo>
                    <a:cubicBezTo>
                      <a:pt x="37" y="34"/>
                      <a:pt x="36" y="34"/>
                      <a:pt x="37" y="33"/>
                    </a:cubicBezTo>
                    <a:cubicBezTo>
                      <a:pt x="37" y="33"/>
                      <a:pt x="37" y="34"/>
                      <a:pt x="37" y="34"/>
                    </a:cubicBezTo>
                    <a:cubicBezTo>
                      <a:pt x="37" y="33"/>
                      <a:pt x="38" y="32"/>
                      <a:pt x="37" y="32"/>
                    </a:cubicBezTo>
                    <a:cubicBezTo>
                      <a:pt x="37" y="33"/>
                      <a:pt x="36" y="35"/>
                      <a:pt x="36" y="34"/>
                    </a:cubicBezTo>
                    <a:cubicBezTo>
                      <a:pt x="37" y="33"/>
                      <a:pt x="37" y="33"/>
                      <a:pt x="37" y="33"/>
                    </a:cubicBezTo>
                    <a:cubicBezTo>
                      <a:pt x="37" y="32"/>
                      <a:pt x="37" y="32"/>
                      <a:pt x="37" y="32"/>
                    </a:cubicBezTo>
                    <a:cubicBezTo>
                      <a:pt x="36" y="33"/>
                      <a:pt x="36" y="33"/>
                      <a:pt x="36" y="33"/>
                    </a:cubicBezTo>
                    <a:cubicBezTo>
                      <a:pt x="37" y="32"/>
                      <a:pt x="37" y="32"/>
                      <a:pt x="37" y="32"/>
                    </a:cubicBezTo>
                    <a:cubicBezTo>
                      <a:pt x="36" y="33"/>
                      <a:pt x="36" y="32"/>
                      <a:pt x="35" y="34"/>
                    </a:cubicBezTo>
                    <a:cubicBezTo>
                      <a:pt x="35" y="34"/>
                      <a:pt x="35" y="33"/>
                      <a:pt x="35" y="32"/>
                    </a:cubicBezTo>
                    <a:cubicBezTo>
                      <a:pt x="35" y="32"/>
                      <a:pt x="35" y="32"/>
                      <a:pt x="35" y="32"/>
                    </a:cubicBezTo>
                    <a:cubicBezTo>
                      <a:pt x="35" y="31"/>
                      <a:pt x="35" y="32"/>
                      <a:pt x="34" y="32"/>
                    </a:cubicBezTo>
                    <a:cubicBezTo>
                      <a:pt x="34" y="32"/>
                      <a:pt x="34" y="32"/>
                      <a:pt x="34" y="32"/>
                    </a:cubicBezTo>
                    <a:cubicBezTo>
                      <a:pt x="34" y="32"/>
                      <a:pt x="34" y="32"/>
                      <a:pt x="33" y="32"/>
                    </a:cubicBezTo>
                    <a:cubicBezTo>
                      <a:pt x="34" y="31"/>
                      <a:pt x="36" y="28"/>
                      <a:pt x="35" y="29"/>
                    </a:cubicBezTo>
                    <a:cubicBezTo>
                      <a:pt x="35" y="29"/>
                      <a:pt x="33" y="31"/>
                      <a:pt x="33" y="32"/>
                    </a:cubicBezTo>
                    <a:cubicBezTo>
                      <a:pt x="33" y="31"/>
                      <a:pt x="31" y="32"/>
                      <a:pt x="32" y="30"/>
                    </a:cubicBezTo>
                    <a:cubicBezTo>
                      <a:pt x="31" y="31"/>
                      <a:pt x="31" y="31"/>
                      <a:pt x="31" y="31"/>
                    </a:cubicBezTo>
                    <a:cubicBezTo>
                      <a:pt x="30" y="30"/>
                      <a:pt x="28" y="31"/>
                      <a:pt x="29" y="28"/>
                    </a:cubicBezTo>
                    <a:cubicBezTo>
                      <a:pt x="30" y="28"/>
                      <a:pt x="30" y="27"/>
                      <a:pt x="30" y="27"/>
                    </a:cubicBezTo>
                    <a:cubicBezTo>
                      <a:pt x="30" y="28"/>
                      <a:pt x="31" y="26"/>
                      <a:pt x="30" y="27"/>
                    </a:cubicBezTo>
                    <a:cubicBezTo>
                      <a:pt x="29" y="28"/>
                      <a:pt x="29" y="29"/>
                      <a:pt x="28" y="29"/>
                    </a:cubicBezTo>
                    <a:cubicBezTo>
                      <a:pt x="28" y="29"/>
                      <a:pt x="27" y="29"/>
                      <a:pt x="27" y="28"/>
                    </a:cubicBezTo>
                    <a:cubicBezTo>
                      <a:pt x="27" y="28"/>
                      <a:pt x="27" y="29"/>
                      <a:pt x="27" y="29"/>
                    </a:cubicBezTo>
                    <a:cubicBezTo>
                      <a:pt x="28" y="27"/>
                      <a:pt x="28" y="27"/>
                      <a:pt x="27" y="27"/>
                    </a:cubicBezTo>
                    <a:cubicBezTo>
                      <a:pt x="26" y="28"/>
                      <a:pt x="26" y="28"/>
                      <a:pt x="26" y="28"/>
                    </a:cubicBezTo>
                    <a:cubicBezTo>
                      <a:pt x="27" y="27"/>
                      <a:pt x="27" y="27"/>
                      <a:pt x="27" y="27"/>
                    </a:cubicBezTo>
                    <a:cubicBezTo>
                      <a:pt x="27" y="27"/>
                      <a:pt x="25" y="29"/>
                      <a:pt x="26" y="28"/>
                    </a:cubicBezTo>
                    <a:cubicBezTo>
                      <a:pt x="26" y="27"/>
                      <a:pt x="26" y="27"/>
                      <a:pt x="26" y="27"/>
                    </a:cubicBezTo>
                    <a:cubicBezTo>
                      <a:pt x="26" y="27"/>
                      <a:pt x="24" y="28"/>
                      <a:pt x="25" y="27"/>
                    </a:cubicBezTo>
                    <a:cubicBezTo>
                      <a:pt x="25" y="26"/>
                      <a:pt x="25" y="26"/>
                      <a:pt x="25" y="26"/>
                    </a:cubicBezTo>
                    <a:cubicBezTo>
                      <a:pt x="25" y="26"/>
                      <a:pt x="24" y="27"/>
                      <a:pt x="24" y="27"/>
                    </a:cubicBezTo>
                    <a:cubicBezTo>
                      <a:pt x="24" y="26"/>
                      <a:pt x="24" y="26"/>
                      <a:pt x="25" y="24"/>
                    </a:cubicBezTo>
                    <a:cubicBezTo>
                      <a:pt x="22" y="27"/>
                      <a:pt x="21" y="26"/>
                      <a:pt x="20" y="25"/>
                    </a:cubicBez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0" y="26"/>
                      <a:pt x="20" y="25"/>
                    </a:cubicBezTo>
                    <a:cubicBezTo>
                      <a:pt x="20" y="24"/>
                      <a:pt x="21" y="23"/>
                      <a:pt x="21" y="23"/>
                    </a:cubicBezTo>
                    <a:cubicBezTo>
                      <a:pt x="21" y="22"/>
                      <a:pt x="20" y="24"/>
                      <a:pt x="20" y="24"/>
                    </a:cubicBezTo>
                    <a:cubicBezTo>
                      <a:pt x="19" y="25"/>
                      <a:pt x="20" y="23"/>
                      <a:pt x="19" y="25"/>
                    </a:cubicBezTo>
                    <a:cubicBezTo>
                      <a:pt x="19" y="25"/>
                      <a:pt x="19" y="23"/>
                      <a:pt x="18" y="25"/>
                    </a:cubicBezTo>
                    <a:cubicBezTo>
                      <a:pt x="19" y="24"/>
                      <a:pt x="19" y="23"/>
                      <a:pt x="20" y="23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20" y="21"/>
                      <a:pt x="22" y="21"/>
                      <a:pt x="23" y="18"/>
                    </a:cubicBezTo>
                    <a:cubicBezTo>
                      <a:pt x="23" y="18"/>
                      <a:pt x="23" y="18"/>
                      <a:pt x="23" y="18"/>
                    </a:cubicBezTo>
                    <a:cubicBezTo>
                      <a:pt x="23" y="17"/>
                      <a:pt x="24" y="17"/>
                      <a:pt x="24" y="16"/>
                    </a:cubicBezTo>
                    <a:cubicBezTo>
                      <a:pt x="23" y="17"/>
                      <a:pt x="22" y="19"/>
                      <a:pt x="21" y="19"/>
                    </a:cubicBezTo>
                    <a:cubicBezTo>
                      <a:pt x="21" y="20"/>
                      <a:pt x="19" y="23"/>
                      <a:pt x="18" y="22"/>
                    </a:cubicBezTo>
                    <a:cubicBezTo>
                      <a:pt x="19" y="21"/>
                      <a:pt x="19" y="22"/>
                      <a:pt x="20" y="21"/>
                    </a:cubicBezTo>
                    <a:cubicBezTo>
                      <a:pt x="20" y="20"/>
                      <a:pt x="19" y="22"/>
                      <a:pt x="19" y="21"/>
                    </a:cubicBezTo>
                    <a:cubicBezTo>
                      <a:pt x="19" y="22"/>
                      <a:pt x="18" y="23"/>
                      <a:pt x="17" y="23"/>
                    </a:cubicBezTo>
                    <a:cubicBezTo>
                      <a:pt x="17" y="22"/>
                      <a:pt x="18" y="22"/>
                      <a:pt x="18" y="22"/>
                    </a:cubicBezTo>
                    <a:cubicBezTo>
                      <a:pt x="17" y="22"/>
                      <a:pt x="17" y="23"/>
                      <a:pt x="17" y="24"/>
                    </a:cubicBezTo>
                    <a:cubicBezTo>
                      <a:pt x="15" y="25"/>
                      <a:pt x="17" y="23"/>
                      <a:pt x="15" y="24"/>
                    </a:cubicBezTo>
                    <a:cubicBezTo>
                      <a:pt x="16" y="23"/>
                      <a:pt x="18" y="21"/>
                      <a:pt x="18" y="20"/>
                    </a:cubicBezTo>
                    <a:cubicBezTo>
                      <a:pt x="17" y="22"/>
                      <a:pt x="16" y="22"/>
                      <a:pt x="15" y="24"/>
                    </a:cubicBezTo>
                    <a:cubicBezTo>
                      <a:pt x="15" y="23"/>
                      <a:pt x="16" y="22"/>
                      <a:pt x="17" y="22"/>
                    </a:cubicBezTo>
                    <a:cubicBezTo>
                      <a:pt x="17" y="21"/>
                      <a:pt x="14" y="24"/>
                      <a:pt x="16" y="21"/>
                    </a:cubicBezTo>
                    <a:cubicBezTo>
                      <a:pt x="15" y="22"/>
                      <a:pt x="15" y="22"/>
                      <a:pt x="15" y="22"/>
                    </a:cubicBezTo>
                    <a:cubicBezTo>
                      <a:pt x="15" y="22"/>
                      <a:pt x="15" y="21"/>
                      <a:pt x="16" y="21"/>
                    </a:cubicBezTo>
                    <a:cubicBezTo>
                      <a:pt x="16" y="20"/>
                      <a:pt x="14" y="22"/>
                      <a:pt x="15" y="20"/>
                    </a:cubicBezTo>
                    <a:cubicBezTo>
                      <a:pt x="15" y="20"/>
                      <a:pt x="15" y="20"/>
                      <a:pt x="14" y="21"/>
                    </a:cubicBezTo>
                    <a:cubicBezTo>
                      <a:pt x="14" y="22"/>
                      <a:pt x="15" y="20"/>
                      <a:pt x="14" y="22"/>
                    </a:cubicBezTo>
                    <a:cubicBezTo>
                      <a:pt x="15" y="21"/>
                      <a:pt x="13" y="22"/>
                      <a:pt x="13" y="23"/>
                    </a:cubicBezTo>
                    <a:cubicBezTo>
                      <a:pt x="13" y="22"/>
                      <a:pt x="13" y="22"/>
                      <a:pt x="13" y="22"/>
                    </a:cubicBezTo>
                    <a:cubicBezTo>
                      <a:pt x="13" y="22"/>
                      <a:pt x="13" y="22"/>
                      <a:pt x="12" y="23"/>
                    </a:cubicBezTo>
                    <a:cubicBezTo>
                      <a:pt x="13" y="22"/>
                      <a:pt x="13" y="22"/>
                      <a:pt x="13" y="22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1" y="23"/>
                      <a:pt x="13" y="21"/>
                      <a:pt x="13" y="21"/>
                    </a:cubicBezTo>
                    <a:cubicBezTo>
                      <a:pt x="14" y="20"/>
                      <a:pt x="14" y="20"/>
                      <a:pt x="14" y="20"/>
                    </a:cubicBezTo>
                    <a:cubicBezTo>
                      <a:pt x="14" y="20"/>
                      <a:pt x="14" y="19"/>
                      <a:pt x="14" y="19"/>
                    </a:cubicBezTo>
                    <a:cubicBezTo>
                      <a:pt x="13" y="20"/>
                      <a:pt x="12" y="21"/>
                      <a:pt x="11" y="22"/>
                    </a:cubicBezTo>
                    <a:cubicBezTo>
                      <a:pt x="11" y="23"/>
                      <a:pt x="12" y="21"/>
                      <a:pt x="11" y="22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3" y="20"/>
                      <a:pt x="13" y="19"/>
                      <a:pt x="13" y="19"/>
                    </a:cubicBezTo>
                    <a:cubicBezTo>
                      <a:pt x="12" y="19"/>
                      <a:pt x="11" y="20"/>
                      <a:pt x="11" y="21"/>
                    </a:cubicBezTo>
                    <a:cubicBezTo>
                      <a:pt x="11" y="21"/>
                      <a:pt x="11" y="20"/>
                      <a:pt x="12" y="20"/>
                    </a:cubicBezTo>
                    <a:cubicBezTo>
                      <a:pt x="11" y="20"/>
                      <a:pt x="11" y="21"/>
                      <a:pt x="10" y="21"/>
                    </a:cubicBezTo>
                    <a:cubicBezTo>
                      <a:pt x="11" y="20"/>
                      <a:pt x="11" y="19"/>
                      <a:pt x="11" y="18"/>
                    </a:cubicBezTo>
                    <a:cubicBezTo>
                      <a:pt x="13" y="16"/>
                      <a:pt x="13" y="16"/>
                      <a:pt x="13" y="16"/>
                    </a:cubicBezTo>
                    <a:cubicBezTo>
                      <a:pt x="13" y="16"/>
                      <a:pt x="13" y="16"/>
                      <a:pt x="13" y="16"/>
                    </a:cubicBezTo>
                    <a:cubicBezTo>
                      <a:pt x="14" y="15"/>
                      <a:pt x="13" y="15"/>
                      <a:pt x="14" y="13"/>
                    </a:cubicBezTo>
                    <a:cubicBezTo>
                      <a:pt x="14" y="13"/>
                      <a:pt x="14" y="14"/>
                      <a:pt x="14" y="14"/>
                    </a:cubicBezTo>
                    <a:cubicBezTo>
                      <a:pt x="12" y="17"/>
                      <a:pt x="11" y="17"/>
                      <a:pt x="10" y="19"/>
                    </a:cubicBezTo>
                    <a:cubicBezTo>
                      <a:pt x="9" y="20"/>
                      <a:pt x="13" y="14"/>
                      <a:pt x="10" y="17"/>
                    </a:cubicBezTo>
                    <a:cubicBezTo>
                      <a:pt x="10" y="18"/>
                      <a:pt x="8" y="19"/>
                      <a:pt x="9" y="19"/>
                    </a:cubicBezTo>
                    <a:cubicBezTo>
                      <a:pt x="9" y="18"/>
                      <a:pt x="8" y="21"/>
                      <a:pt x="8" y="20"/>
                    </a:cubicBezTo>
                    <a:cubicBezTo>
                      <a:pt x="9" y="19"/>
                      <a:pt x="9" y="17"/>
                      <a:pt x="10" y="16"/>
                    </a:cubicBezTo>
                    <a:cubicBezTo>
                      <a:pt x="10" y="17"/>
                      <a:pt x="10" y="17"/>
                      <a:pt x="10" y="17"/>
                    </a:cubicBezTo>
                    <a:cubicBezTo>
                      <a:pt x="11" y="16"/>
                      <a:pt x="12" y="14"/>
                      <a:pt x="11" y="14"/>
                    </a:cubicBezTo>
                    <a:cubicBezTo>
                      <a:pt x="11" y="14"/>
                      <a:pt x="11" y="14"/>
                      <a:pt x="10" y="15"/>
                    </a:cubicBezTo>
                    <a:cubicBezTo>
                      <a:pt x="9" y="17"/>
                      <a:pt x="10" y="15"/>
                      <a:pt x="9" y="16"/>
                    </a:cubicBezTo>
                    <a:cubicBezTo>
                      <a:pt x="9" y="17"/>
                      <a:pt x="10" y="15"/>
                      <a:pt x="8" y="17"/>
                    </a:cubicBezTo>
                    <a:cubicBezTo>
                      <a:pt x="9" y="17"/>
                      <a:pt x="8" y="18"/>
                      <a:pt x="7" y="19"/>
                    </a:cubicBezTo>
                    <a:cubicBezTo>
                      <a:pt x="7" y="20"/>
                      <a:pt x="7" y="20"/>
                      <a:pt x="7" y="20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7" y="18"/>
                      <a:pt x="6" y="20"/>
                      <a:pt x="6" y="20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8" y="16"/>
                      <a:pt x="7" y="19"/>
                      <a:pt x="8" y="16"/>
                    </a:cubicBezTo>
                    <a:cubicBezTo>
                      <a:pt x="8" y="16"/>
                      <a:pt x="7" y="17"/>
                      <a:pt x="7" y="17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8" y="16"/>
                      <a:pt x="10" y="13"/>
                      <a:pt x="8" y="14"/>
                    </a:cubicBezTo>
                    <a:cubicBezTo>
                      <a:pt x="7" y="15"/>
                      <a:pt x="7" y="15"/>
                      <a:pt x="7" y="16"/>
                    </a:cubicBezTo>
                    <a:cubicBezTo>
                      <a:pt x="6" y="16"/>
                      <a:pt x="6" y="17"/>
                      <a:pt x="5" y="17"/>
                    </a:cubicBezTo>
                    <a:cubicBezTo>
                      <a:pt x="6" y="15"/>
                      <a:pt x="5" y="16"/>
                      <a:pt x="6" y="15"/>
                    </a:cubicBezTo>
                    <a:cubicBezTo>
                      <a:pt x="6" y="16"/>
                      <a:pt x="6" y="16"/>
                      <a:pt x="8" y="15"/>
                    </a:cubicBezTo>
                    <a:cubicBezTo>
                      <a:pt x="9" y="12"/>
                      <a:pt x="8" y="15"/>
                      <a:pt x="9" y="13"/>
                    </a:cubicBezTo>
                    <a:cubicBezTo>
                      <a:pt x="9" y="13"/>
                      <a:pt x="10" y="11"/>
                      <a:pt x="11" y="9"/>
                    </a:cubicBezTo>
                    <a:cubicBezTo>
                      <a:pt x="11" y="9"/>
                      <a:pt x="10" y="10"/>
                      <a:pt x="10" y="10"/>
                    </a:cubicBezTo>
                    <a:cubicBezTo>
                      <a:pt x="9" y="11"/>
                      <a:pt x="9" y="11"/>
                      <a:pt x="9" y="13"/>
                    </a:cubicBezTo>
                    <a:cubicBezTo>
                      <a:pt x="8" y="12"/>
                      <a:pt x="7" y="12"/>
                      <a:pt x="7" y="14"/>
                    </a:cubicBezTo>
                    <a:cubicBezTo>
                      <a:pt x="7" y="13"/>
                      <a:pt x="7" y="12"/>
                      <a:pt x="8" y="12"/>
                    </a:cubicBezTo>
                    <a:cubicBezTo>
                      <a:pt x="7" y="12"/>
                      <a:pt x="6" y="11"/>
                      <a:pt x="6" y="10"/>
                    </a:cubicBezTo>
                    <a:cubicBezTo>
                      <a:pt x="5" y="13"/>
                      <a:pt x="5" y="11"/>
                      <a:pt x="5" y="13"/>
                    </a:cubicBezTo>
                    <a:cubicBezTo>
                      <a:pt x="5" y="13"/>
                      <a:pt x="4" y="15"/>
                      <a:pt x="3" y="16"/>
                    </a:cubicBezTo>
                    <a:cubicBezTo>
                      <a:pt x="3" y="15"/>
                      <a:pt x="4" y="15"/>
                      <a:pt x="4" y="14"/>
                    </a:cubicBezTo>
                    <a:cubicBezTo>
                      <a:pt x="3" y="15"/>
                      <a:pt x="5" y="12"/>
                      <a:pt x="3" y="14"/>
                    </a:cubicBezTo>
                    <a:cubicBezTo>
                      <a:pt x="4" y="14"/>
                      <a:pt x="5" y="11"/>
                      <a:pt x="6" y="10"/>
                    </a:cubicBezTo>
                    <a:cubicBezTo>
                      <a:pt x="5" y="11"/>
                      <a:pt x="7" y="9"/>
                      <a:pt x="6" y="8"/>
                    </a:cubicBezTo>
                    <a:cubicBezTo>
                      <a:pt x="5" y="9"/>
                      <a:pt x="5" y="10"/>
                      <a:pt x="4" y="10"/>
                    </a:cubicBezTo>
                    <a:cubicBezTo>
                      <a:pt x="4" y="8"/>
                      <a:pt x="3" y="9"/>
                      <a:pt x="2" y="9"/>
                    </a:cubicBezTo>
                    <a:cubicBezTo>
                      <a:pt x="2" y="8"/>
                      <a:pt x="4" y="6"/>
                      <a:pt x="3" y="6"/>
                    </a:cubicBezTo>
                    <a:cubicBezTo>
                      <a:pt x="3" y="5"/>
                      <a:pt x="3" y="8"/>
                      <a:pt x="3" y="7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2" y="7"/>
                      <a:pt x="3" y="5"/>
                      <a:pt x="1" y="7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5"/>
                      <a:pt x="2" y="5"/>
                      <a:pt x="2" y="6"/>
                    </a:cubicBezTo>
                    <a:cubicBezTo>
                      <a:pt x="2" y="5"/>
                      <a:pt x="2" y="4"/>
                      <a:pt x="3" y="4"/>
                    </a:cubicBezTo>
                    <a:cubicBezTo>
                      <a:pt x="3" y="2"/>
                      <a:pt x="2" y="4"/>
                      <a:pt x="2" y="4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0" y="6"/>
                      <a:pt x="1" y="4"/>
                      <a:pt x="0" y="5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3"/>
                      <a:pt x="0" y="2"/>
                      <a:pt x="0" y="3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1"/>
                      <a:pt x="1" y="2"/>
                      <a:pt x="1" y="3"/>
                    </a:cubicBezTo>
                    <a:cubicBezTo>
                      <a:pt x="0" y="4"/>
                      <a:pt x="1" y="4"/>
                      <a:pt x="2" y="3"/>
                    </a:cubicBezTo>
                    <a:cubicBezTo>
                      <a:pt x="1" y="2"/>
                      <a:pt x="1" y="3"/>
                      <a:pt x="1" y="3"/>
                    </a:cubicBezTo>
                    <a:cubicBezTo>
                      <a:pt x="2" y="1"/>
                      <a:pt x="2" y="2"/>
                      <a:pt x="3" y="1"/>
                    </a:cubicBezTo>
                    <a:cubicBezTo>
                      <a:pt x="2" y="1"/>
                      <a:pt x="3" y="0"/>
                      <a:pt x="2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3" y="1"/>
                      <a:pt x="3" y="1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2"/>
                      <a:pt x="6" y="0"/>
                      <a:pt x="6" y="0"/>
                    </a:cubicBezTo>
                    <a:cubicBezTo>
                      <a:pt x="5" y="2"/>
                      <a:pt x="4" y="3"/>
                      <a:pt x="3" y="3"/>
                    </a:cubicBezTo>
                    <a:cubicBezTo>
                      <a:pt x="3" y="4"/>
                      <a:pt x="4" y="3"/>
                      <a:pt x="4" y="4"/>
                    </a:cubicBezTo>
                    <a:cubicBezTo>
                      <a:pt x="4" y="3"/>
                      <a:pt x="5" y="2"/>
                      <a:pt x="6" y="1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6" y="2"/>
                      <a:pt x="7" y="0"/>
                      <a:pt x="7" y="1"/>
                    </a:cubicBezTo>
                    <a:cubicBezTo>
                      <a:pt x="8" y="2"/>
                      <a:pt x="8" y="2"/>
                      <a:pt x="9" y="2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10" y="1"/>
                      <a:pt x="10" y="3"/>
                      <a:pt x="11" y="2"/>
                    </a:cubicBezTo>
                    <a:cubicBezTo>
                      <a:pt x="11" y="4"/>
                      <a:pt x="13" y="2"/>
                      <a:pt x="12" y="4"/>
                    </a:cubicBezTo>
                    <a:cubicBezTo>
                      <a:pt x="14" y="4"/>
                      <a:pt x="16" y="4"/>
                      <a:pt x="17" y="5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17" y="6"/>
                      <a:pt x="15" y="7"/>
                      <a:pt x="16" y="7"/>
                    </a:cubicBezTo>
                    <a:cubicBezTo>
                      <a:pt x="16" y="6"/>
                      <a:pt x="17" y="6"/>
                      <a:pt x="18" y="5"/>
                    </a:cubicBezTo>
                    <a:cubicBezTo>
                      <a:pt x="17" y="7"/>
                      <a:pt x="19" y="6"/>
                      <a:pt x="20" y="5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21" y="5"/>
                      <a:pt x="21" y="7"/>
                      <a:pt x="21" y="7"/>
                    </a:cubicBezTo>
                    <a:cubicBezTo>
                      <a:pt x="21" y="8"/>
                      <a:pt x="20" y="9"/>
                      <a:pt x="21" y="9"/>
                    </a:cubicBezTo>
                    <a:cubicBezTo>
                      <a:pt x="22" y="7"/>
                      <a:pt x="22" y="8"/>
                      <a:pt x="23" y="7"/>
                    </a:cubicBezTo>
                    <a:cubicBezTo>
                      <a:pt x="24" y="7"/>
                      <a:pt x="24" y="8"/>
                      <a:pt x="24" y="9"/>
                    </a:cubicBezTo>
                    <a:cubicBezTo>
                      <a:pt x="27" y="7"/>
                      <a:pt x="27" y="10"/>
                      <a:pt x="30" y="9"/>
                    </a:cubicBezTo>
                    <a:cubicBezTo>
                      <a:pt x="29" y="11"/>
                      <a:pt x="29" y="11"/>
                      <a:pt x="29" y="11"/>
                    </a:cubicBezTo>
                    <a:cubicBezTo>
                      <a:pt x="32" y="9"/>
                      <a:pt x="32" y="12"/>
                      <a:pt x="34" y="12"/>
                    </a:cubicBezTo>
                    <a:cubicBezTo>
                      <a:pt x="33" y="14"/>
                      <a:pt x="33" y="14"/>
                      <a:pt x="33" y="14"/>
                    </a:cubicBezTo>
                    <a:cubicBezTo>
                      <a:pt x="33" y="15"/>
                      <a:pt x="34" y="14"/>
                      <a:pt x="35" y="13"/>
                    </a:cubicBezTo>
                    <a:cubicBezTo>
                      <a:pt x="35" y="13"/>
                      <a:pt x="36" y="12"/>
                      <a:pt x="35" y="14"/>
                    </a:cubicBezTo>
                    <a:cubicBezTo>
                      <a:pt x="36" y="15"/>
                      <a:pt x="37" y="13"/>
                      <a:pt x="37" y="13"/>
                    </a:cubicBezTo>
                    <a:cubicBezTo>
                      <a:pt x="37" y="15"/>
                      <a:pt x="38" y="15"/>
                      <a:pt x="39" y="15"/>
                    </a:cubicBezTo>
                    <a:cubicBezTo>
                      <a:pt x="38" y="15"/>
                      <a:pt x="38" y="15"/>
                      <a:pt x="38" y="15"/>
                    </a:cubicBezTo>
                    <a:cubicBezTo>
                      <a:pt x="38" y="15"/>
                      <a:pt x="37" y="16"/>
                      <a:pt x="38" y="16"/>
                    </a:cubicBezTo>
                    <a:cubicBezTo>
                      <a:pt x="38" y="16"/>
                      <a:pt x="38" y="17"/>
                      <a:pt x="40" y="15"/>
                    </a:cubicBezTo>
                    <a:cubicBezTo>
                      <a:pt x="39" y="17"/>
                      <a:pt x="42" y="15"/>
                      <a:pt x="41" y="17"/>
                    </a:cubicBezTo>
                    <a:cubicBezTo>
                      <a:pt x="42" y="17"/>
                      <a:pt x="42" y="17"/>
                      <a:pt x="43" y="16"/>
                    </a:cubicBezTo>
                    <a:cubicBezTo>
                      <a:pt x="43" y="17"/>
                      <a:pt x="43" y="19"/>
                      <a:pt x="44" y="18"/>
                    </a:cubicBezTo>
                    <a:cubicBezTo>
                      <a:pt x="44" y="18"/>
                      <a:pt x="43" y="19"/>
                      <a:pt x="43" y="19"/>
                    </a:cubicBezTo>
                    <a:cubicBezTo>
                      <a:pt x="44" y="19"/>
                      <a:pt x="44" y="18"/>
                      <a:pt x="45" y="18"/>
                    </a:cubicBezTo>
                    <a:cubicBezTo>
                      <a:pt x="47" y="18"/>
                      <a:pt x="46" y="21"/>
                      <a:pt x="47" y="21"/>
                    </a:cubicBezTo>
                    <a:cubicBezTo>
                      <a:pt x="49" y="21"/>
                      <a:pt x="51" y="23"/>
                      <a:pt x="52" y="24"/>
                    </a:cubicBezTo>
                    <a:cubicBezTo>
                      <a:pt x="52" y="25"/>
                      <a:pt x="52" y="25"/>
                      <a:pt x="52" y="25"/>
                    </a:cubicBezTo>
                    <a:cubicBezTo>
                      <a:pt x="54" y="24"/>
                      <a:pt x="52" y="28"/>
                      <a:pt x="54" y="25"/>
                    </a:cubicBezTo>
                    <a:cubicBezTo>
                      <a:pt x="54" y="26"/>
                      <a:pt x="54" y="26"/>
                      <a:pt x="54" y="27"/>
                    </a:cubicBezTo>
                    <a:cubicBezTo>
                      <a:pt x="55" y="26"/>
                      <a:pt x="54" y="29"/>
                      <a:pt x="56" y="28"/>
                    </a:cubicBezTo>
                    <a:cubicBezTo>
                      <a:pt x="55" y="28"/>
                      <a:pt x="55" y="28"/>
                      <a:pt x="55" y="28"/>
                    </a:cubicBezTo>
                    <a:cubicBezTo>
                      <a:pt x="55" y="30"/>
                      <a:pt x="57" y="29"/>
                      <a:pt x="57" y="30"/>
                    </a:cubicBezTo>
                    <a:cubicBezTo>
                      <a:pt x="56" y="30"/>
                      <a:pt x="56" y="30"/>
                      <a:pt x="56" y="31"/>
                    </a:cubicBezTo>
                    <a:cubicBezTo>
                      <a:pt x="55" y="32"/>
                      <a:pt x="58" y="29"/>
                      <a:pt x="56" y="31"/>
                    </a:cubicBezTo>
                    <a:cubicBezTo>
                      <a:pt x="56" y="32"/>
                      <a:pt x="57" y="30"/>
                      <a:pt x="57" y="30"/>
                    </a:cubicBezTo>
                    <a:cubicBezTo>
                      <a:pt x="58" y="32"/>
                      <a:pt x="60" y="32"/>
                      <a:pt x="62" y="33"/>
                    </a:cubicBezTo>
                    <a:cubicBezTo>
                      <a:pt x="62" y="35"/>
                      <a:pt x="59" y="37"/>
                      <a:pt x="61" y="36"/>
                    </a:cubicBezTo>
                    <a:cubicBezTo>
                      <a:pt x="61" y="36"/>
                      <a:pt x="62" y="35"/>
                      <a:pt x="62" y="36"/>
                    </a:cubicBezTo>
                    <a:cubicBezTo>
                      <a:pt x="62" y="35"/>
                      <a:pt x="60" y="38"/>
                      <a:pt x="61" y="37"/>
                    </a:cubicBezTo>
                    <a:cubicBezTo>
                      <a:pt x="62" y="36"/>
                      <a:pt x="62" y="37"/>
                      <a:pt x="63" y="36"/>
                    </a:cubicBezTo>
                    <a:cubicBezTo>
                      <a:pt x="62" y="37"/>
                      <a:pt x="62" y="39"/>
                      <a:pt x="63" y="38"/>
                    </a:cubicBezTo>
                    <a:cubicBezTo>
                      <a:pt x="62" y="39"/>
                      <a:pt x="62" y="39"/>
                      <a:pt x="62" y="39"/>
                    </a:cubicBezTo>
                    <a:cubicBezTo>
                      <a:pt x="65" y="37"/>
                      <a:pt x="64" y="39"/>
                      <a:pt x="67" y="37"/>
                    </a:cubicBezTo>
                    <a:cubicBezTo>
                      <a:pt x="70" y="40"/>
                      <a:pt x="74" y="41"/>
                      <a:pt x="77" y="44"/>
                    </a:cubicBezTo>
                    <a:cubicBezTo>
                      <a:pt x="80" y="47"/>
                      <a:pt x="84" y="49"/>
                      <a:pt x="85" y="53"/>
                    </a:cubicBezTo>
                    <a:cubicBezTo>
                      <a:pt x="84" y="55"/>
                      <a:pt x="84" y="55"/>
                      <a:pt x="86" y="55"/>
                    </a:cubicBezTo>
                    <a:cubicBezTo>
                      <a:pt x="85" y="55"/>
                      <a:pt x="85" y="55"/>
                      <a:pt x="85" y="55"/>
                    </a:cubicBezTo>
                    <a:cubicBezTo>
                      <a:pt x="87" y="54"/>
                      <a:pt x="86" y="56"/>
                      <a:pt x="87" y="55"/>
                    </a:cubicBezTo>
                    <a:cubicBezTo>
                      <a:pt x="88" y="56"/>
                      <a:pt x="89" y="56"/>
                      <a:pt x="90" y="57"/>
                    </a:cubicBezTo>
                    <a:cubicBezTo>
                      <a:pt x="90" y="57"/>
                      <a:pt x="89" y="59"/>
                      <a:pt x="89" y="59"/>
                    </a:cubicBezTo>
                    <a:cubicBezTo>
                      <a:pt x="90" y="58"/>
                      <a:pt x="90" y="58"/>
                      <a:pt x="90" y="58"/>
                    </a:cubicBezTo>
                    <a:cubicBezTo>
                      <a:pt x="90" y="58"/>
                      <a:pt x="90" y="58"/>
                      <a:pt x="90" y="58"/>
                    </a:cubicBezTo>
                    <a:cubicBezTo>
                      <a:pt x="90" y="58"/>
                      <a:pt x="91" y="58"/>
                      <a:pt x="91" y="57"/>
                    </a:cubicBezTo>
                    <a:cubicBezTo>
                      <a:pt x="95" y="59"/>
                      <a:pt x="95" y="64"/>
                      <a:pt x="98" y="66"/>
                    </a:cubicBezTo>
                    <a:cubicBezTo>
                      <a:pt x="98" y="68"/>
                      <a:pt x="100" y="68"/>
                      <a:pt x="101" y="68"/>
                    </a:cubicBezTo>
                    <a:cubicBezTo>
                      <a:pt x="101" y="72"/>
                      <a:pt x="101" y="75"/>
                      <a:pt x="105" y="76"/>
                    </a:cubicBezTo>
                    <a:cubicBezTo>
                      <a:pt x="105" y="76"/>
                      <a:pt x="101" y="80"/>
                      <a:pt x="99" y="8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38" name="Freeform 103"/>
              <p:cNvSpPr/>
              <p:nvPr/>
            </p:nvSpPr>
            <p:spPr bwMode="auto">
              <a:xfrm>
                <a:off x="9825038" y="2928938"/>
                <a:ext cx="4762" cy="7938"/>
              </a:xfrm>
              <a:custGeom>
                <a:avLst/>
                <a:gdLst>
                  <a:gd name="T0" fmla="*/ 1 w 1"/>
                  <a:gd name="T1" fmla="*/ 0 h 2"/>
                  <a:gd name="T2" fmla="*/ 0 w 1"/>
                  <a:gd name="T3" fmla="*/ 2 h 2"/>
                  <a:gd name="T4" fmla="*/ 1 w 1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0"/>
                    </a:moveTo>
                    <a:cubicBezTo>
                      <a:pt x="1" y="1"/>
                      <a:pt x="1" y="1"/>
                      <a:pt x="0" y="2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39" name="Freeform 104"/>
              <p:cNvSpPr/>
              <p:nvPr/>
            </p:nvSpPr>
            <p:spPr bwMode="auto">
              <a:xfrm>
                <a:off x="9840913" y="2978151"/>
                <a:ext cx="3175" cy="3175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0 h 1"/>
                  <a:gd name="T4" fmla="*/ 0 w 1"/>
                  <a:gd name="T5" fmla="*/ 1 h 1"/>
                  <a:gd name="T6" fmla="*/ 0 w 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1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40" name="Freeform 105"/>
              <p:cNvSpPr/>
              <p:nvPr/>
            </p:nvSpPr>
            <p:spPr bwMode="auto">
              <a:xfrm>
                <a:off x="9844088" y="2981326"/>
                <a:ext cx="4762" cy="7938"/>
              </a:xfrm>
              <a:custGeom>
                <a:avLst/>
                <a:gdLst>
                  <a:gd name="T0" fmla="*/ 1 w 1"/>
                  <a:gd name="T1" fmla="*/ 0 h 2"/>
                  <a:gd name="T2" fmla="*/ 0 w 1"/>
                  <a:gd name="T3" fmla="*/ 2 h 2"/>
                  <a:gd name="T4" fmla="*/ 1 w 1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0"/>
                    </a:moveTo>
                    <a:cubicBezTo>
                      <a:pt x="1" y="1"/>
                      <a:pt x="0" y="2"/>
                      <a:pt x="0" y="2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41" name="Freeform 106"/>
              <p:cNvSpPr/>
              <p:nvPr/>
            </p:nvSpPr>
            <p:spPr bwMode="auto">
              <a:xfrm>
                <a:off x="9844088" y="3000376"/>
                <a:ext cx="4762" cy="3175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0 h 1"/>
                  <a:gd name="T4" fmla="*/ 1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1" y="0"/>
                      <a:pt x="1" y="1"/>
                      <a:pt x="0" y="0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42" name="Freeform 107"/>
              <p:cNvSpPr/>
              <p:nvPr/>
            </p:nvSpPr>
            <p:spPr bwMode="auto">
              <a:xfrm>
                <a:off x="9848850" y="2992438"/>
                <a:ext cx="3175" cy="4763"/>
              </a:xfrm>
              <a:custGeom>
                <a:avLst/>
                <a:gdLst>
                  <a:gd name="T0" fmla="*/ 1 w 1"/>
                  <a:gd name="T1" fmla="*/ 0 h 1"/>
                  <a:gd name="T2" fmla="*/ 1 w 1"/>
                  <a:gd name="T3" fmla="*/ 1 h 1"/>
                  <a:gd name="T4" fmla="*/ 1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1" y="0"/>
                      <a:pt x="1" y="0"/>
                      <a:pt x="1" y="1"/>
                    </a:cubicBezTo>
                    <a:cubicBezTo>
                      <a:pt x="1" y="0"/>
                      <a:pt x="0" y="1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43" name="Freeform 108"/>
              <p:cNvSpPr/>
              <p:nvPr/>
            </p:nvSpPr>
            <p:spPr bwMode="auto">
              <a:xfrm>
                <a:off x="9859963" y="3008313"/>
                <a:ext cx="3175" cy="3175"/>
              </a:xfrm>
              <a:custGeom>
                <a:avLst/>
                <a:gdLst>
                  <a:gd name="T0" fmla="*/ 1 w 1"/>
                  <a:gd name="T1" fmla="*/ 0 h 1"/>
                  <a:gd name="T2" fmla="*/ 1 w 1"/>
                  <a:gd name="T3" fmla="*/ 1 h 1"/>
                  <a:gd name="T4" fmla="*/ 1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1" y="0"/>
                      <a:pt x="1" y="0"/>
                      <a:pt x="1" y="1"/>
                    </a:cubicBezTo>
                    <a:cubicBezTo>
                      <a:pt x="1" y="0"/>
                      <a:pt x="0" y="1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44" name="Freeform 109"/>
              <p:cNvSpPr/>
              <p:nvPr/>
            </p:nvSpPr>
            <p:spPr bwMode="auto">
              <a:xfrm>
                <a:off x="9866313" y="3008313"/>
                <a:ext cx="4762" cy="3175"/>
              </a:xfrm>
              <a:custGeom>
                <a:avLst/>
                <a:gdLst>
                  <a:gd name="T0" fmla="*/ 1 w 1"/>
                  <a:gd name="T1" fmla="*/ 0 h 1"/>
                  <a:gd name="T2" fmla="*/ 1 w 1"/>
                  <a:gd name="T3" fmla="*/ 0 h 1"/>
                  <a:gd name="T4" fmla="*/ 0 w 1"/>
                  <a:gd name="T5" fmla="*/ 1 h 1"/>
                  <a:gd name="T6" fmla="*/ 1 w 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1"/>
                      <a:pt x="1" y="1"/>
                      <a:pt x="0" y="1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45" name="Freeform 110"/>
              <p:cNvSpPr/>
              <p:nvPr/>
            </p:nvSpPr>
            <p:spPr bwMode="auto">
              <a:xfrm>
                <a:off x="9991725" y="3079751"/>
                <a:ext cx="0" cy="3175"/>
              </a:xfrm>
              <a:custGeom>
                <a:avLst/>
                <a:gdLst>
                  <a:gd name="T0" fmla="*/ 2 h 2"/>
                  <a:gd name="T1" fmla="*/ 2 h 2"/>
                  <a:gd name="T2" fmla="*/ 0 h 2"/>
                  <a:gd name="T3" fmla="*/ 2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2">
                    <a:moveTo>
                      <a:pt x="0" y="2"/>
                    </a:moveTo>
                    <a:lnTo>
                      <a:pt x="0" y="2"/>
                    </a:lnTo>
                    <a:lnTo>
                      <a:pt x="0" y="0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46" name="Freeform 111"/>
              <p:cNvSpPr/>
              <p:nvPr/>
            </p:nvSpPr>
            <p:spPr bwMode="auto">
              <a:xfrm>
                <a:off x="10036175" y="3121026"/>
                <a:ext cx="3175" cy="6350"/>
              </a:xfrm>
              <a:custGeom>
                <a:avLst/>
                <a:gdLst>
                  <a:gd name="T0" fmla="*/ 0 w 1"/>
                  <a:gd name="T1" fmla="*/ 1 h 2"/>
                  <a:gd name="T2" fmla="*/ 0 w 1"/>
                  <a:gd name="T3" fmla="*/ 2 h 2"/>
                  <a:gd name="T4" fmla="*/ 0 w 1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1"/>
                    </a:moveTo>
                    <a:cubicBezTo>
                      <a:pt x="1" y="0"/>
                      <a:pt x="0" y="1"/>
                      <a:pt x="0" y="2"/>
                    </a:cubicBezTo>
                    <a:cubicBezTo>
                      <a:pt x="0" y="1"/>
                      <a:pt x="1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47" name="Freeform 112"/>
              <p:cNvSpPr/>
              <p:nvPr/>
            </p:nvSpPr>
            <p:spPr bwMode="auto">
              <a:xfrm>
                <a:off x="10074275" y="3127376"/>
                <a:ext cx="3175" cy="7938"/>
              </a:xfrm>
              <a:custGeom>
                <a:avLst/>
                <a:gdLst>
                  <a:gd name="T0" fmla="*/ 0 w 2"/>
                  <a:gd name="T1" fmla="*/ 5 h 5"/>
                  <a:gd name="T2" fmla="*/ 0 w 2"/>
                  <a:gd name="T3" fmla="*/ 5 h 5"/>
                  <a:gd name="T4" fmla="*/ 2 w 2"/>
                  <a:gd name="T5" fmla="*/ 0 h 5"/>
                  <a:gd name="T6" fmla="*/ 0 w 2"/>
                  <a:gd name="T7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5">
                    <a:moveTo>
                      <a:pt x="0" y="5"/>
                    </a:moveTo>
                    <a:lnTo>
                      <a:pt x="0" y="5"/>
                    </a:lnTo>
                    <a:lnTo>
                      <a:pt x="2" y="0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</p:grpSp>
      <p:sp>
        <p:nvSpPr>
          <p:cNvPr id="2" name="Shape 58"/>
          <p:cNvSpPr/>
          <p:nvPr/>
        </p:nvSpPr>
        <p:spPr>
          <a:xfrm>
            <a:off x="20890527" y="9669621"/>
            <a:ext cx="3456000" cy="3672000"/>
          </a:xfrm>
          <a:prstGeom prst="rect">
            <a:avLst/>
          </a:prstGeom>
          <a:blipFill dpi="0" rotWithShape="1">
            <a:blip r:embed="rId6">
              <a:alphaModFix amt="39000"/>
            </a:blip>
            <a:srcRect/>
            <a:stretch>
              <a:fillRect/>
            </a:stretch>
          </a:blipFill>
          <a:ln w="12700">
            <a:miter lim="400000"/>
          </a:ln>
        </p:spPr>
        <p:txBody>
          <a:bodyPr wrap="square" lIns="0" tIns="0" rIns="0" bIns="0" anchor="ctr">
            <a:spAutoFit/>
          </a:bodyPr>
          <a:lstStyle>
            <a:lvl1pPr defTabSz="825500">
              <a:defRPr sz="50000">
                <a:ln w="63500">
                  <a:solidFill>
                    <a:srgbClr val="EAE9EB"/>
                  </a:solidFill>
                </a:ln>
                <a:noFill/>
                <a:latin typeface="FontAwesome"/>
                <a:ea typeface="FontAwesome"/>
                <a:cs typeface="FontAwesome"/>
                <a:sym typeface="FontAwesome"/>
              </a:defRPr>
            </a:lvl1pPr>
          </a:lstStyle>
          <a:p>
            <a:pPr lvl="0">
              <a:defRPr sz="1800">
                <a:ln w="9525">
                  <a:noFill/>
                </a:ln>
                <a:solidFill>
                  <a:srgbClr val="FFFFFF"/>
                </a:solidFill>
              </a:defRPr>
            </a:pPr>
            <a:endParaRPr sz="50000" dirty="0">
              <a:ln w="63500">
                <a:solidFill>
                  <a:srgbClr val="EAE9EB"/>
                </a:solidFill>
              </a:ln>
              <a:noFill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650480" y="5283835"/>
            <a:ext cx="9083040" cy="3148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pPr marL="0" marR="0" indent="0" algn="l" defTabSz="6477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13800">
                <a:ln>
                  <a:noFill/>
                </a:ln>
                <a:effectLst/>
                <a:uFillTx/>
                <a:latin typeface="微软雅黑" panose="020B0503020204020204" charset="-122"/>
                <a:ea typeface="微软雅黑" panose="020B0503020204020204" charset="-122"/>
                <a:sym typeface="Chalkduster"/>
              </a:rPr>
              <a:t>4. </a:t>
            </a:r>
            <a:r>
              <a:rPr lang="zh-CN" altLang="en-US" sz="13800">
                <a:ln>
                  <a:noFill/>
                </a:ln>
                <a:effectLst/>
                <a:uFillTx/>
                <a:latin typeface="微软雅黑" panose="020B0503020204020204" charset="-122"/>
                <a:ea typeface="微软雅黑" panose="020B0503020204020204" charset="-122"/>
                <a:sym typeface="Chalkduster"/>
              </a:rPr>
              <a:t>案例分析</a:t>
            </a:r>
          </a:p>
          <a:p>
            <a:pPr marL="0" marR="0" indent="0" algn="ctr" defTabSz="6477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6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Chalkduster"/>
              </a:rPr>
              <a:t>（小程序</a:t>
            </a:r>
            <a:r>
              <a:rPr kumimoji="0" lang="en-US" altLang="zh-CN" sz="6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Chalkduster"/>
              </a:rPr>
              <a:t>+</a:t>
            </a:r>
            <a:r>
              <a:rPr kumimoji="0" lang="zh-CN" altLang="en-US" sz="6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Chalkduster"/>
              </a:rPr>
              <a:t>社交</a:t>
            </a:r>
            <a:r>
              <a:rPr kumimoji="0" lang="en-US" altLang="zh-CN" sz="6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Chalkduster"/>
              </a:rPr>
              <a:t>+</a:t>
            </a:r>
            <a:r>
              <a:rPr kumimoji="0" lang="zh-CN" altLang="en-US" sz="6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Chalkduster"/>
              </a:rPr>
              <a:t>电商）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4782165" y="12317095"/>
            <a:ext cx="9564370" cy="1024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pPr marL="0" marR="0" indent="0" algn="l" defTabSz="6477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Chalkduster"/>
              </a:rPr>
              <a:t>本节内容参考自</a:t>
            </a:r>
            <a:r>
              <a:rPr kumimoji="0" lang="en-US" altLang="zh-CN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Chalkduster"/>
              </a:rPr>
              <a:t>:</a:t>
            </a:r>
          </a:p>
          <a:p>
            <a:pPr marL="0" marR="0" indent="0" algn="l" defTabSz="6477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800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Chalkduster"/>
              </a:rPr>
              <a:t>https://mp.weixin.qq.com/s/7t5eUCiJD2eL4I23K9F14w</a:t>
            </a: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fill="hold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Shape 656"/>
          <p:cNvSpPr/>
          <p:nvPr/>
        </p:nvSpPr>
        <p:spPr>
          <a:xfrm flipH="1">
            <a:off x="7965059" y="1670916"/>
            <a:ext cx="6748469" cy="9468139"/>
          </a:xfrm>
          <a:prstGeom prst="rect">
            <a:avLst/>
          </a:prstGeom>
          <a:blipFill dpi="0" rotWithShape="1">
            <a:blip r:embed="rId3">
              <a:alphaModFix amt="13000"/>
            </a:blip>
            <a:srcRect/>
            <a:stretch>
              <a:fillRect/>
            </a:stretch>
          </a:blipFill>
          <a:ln w="12700">
            <a:miter lim="400000"/>
          </a:ln>
        </p:spPr>
        <p:txBody>
          <a:bodyPr wrap="square" lIns="0" tIns="0" rIns="0" bIns="0" anchor="ctr">
            <a:spAutoFit/>
          </a:bodyPr>
          <a:lstStyle>
            <a:lvl1pPr defTabSz="825500">
              <a:defRPr sz="100000">
                <a:ln w="127000">
                  <a:solidFill>
                    <a:srgbClr val="EAE9EB"/>
                  </a:solidFill>
                </a:ln>
                <a:noFill/>
                <a:latin typeface="FontAwesome"/>
                <a:ea typeface="FontAwesome"/>
                <a:cs typeface="FontAwesome"/>
                <a:sym typeface="FontAwesome"/>
              </a:defRPr>
            </a:lvl1pPr>
          </a:lstStyle>
          <a:p>
            <a:pPr lvl="0">
              <a:defRPr sz="1800">
                <a:ln w="9525">
                  <a:noFill/>
                </a:ln>
                <a:solidFill>
                  <a:srgbClr val="FFFFFF"/>
                </a:solidFill>
              </a:defRPr>
            </a:pPr>
            <a:endParaRPr sz="100000" dirty="0">
              <a:ln w="127000">
                <a:solidFill>
                  <a:srgbClr val="EAE9EB"/>
                </a:solidFill>
              </a:ln>
              <a:noFill/>
            </a:endParaRPr>
          </a:p>
        </p:txBody>
      </p:sp>
      <p:sp>
        <p:nvSpPr>
          <p:cNvPr id="657" name="Shape 657"/>
          <p:cNvSpPr>
            <a:spLocks noGrp="1"/>
          </p:cNvSpPr>
          <p:nvPr>
            <p:ph type="sldNum" sz="quarter" idx="2"/>
          </p:nvPr>
        </p:nvSpPr>
        <p:spPr>
          <a:xfrm>
            <a:off x="11991336" y="13341863"/>
            <a:ext cx="399567" cy="378643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400">
                <a:solidFill>
                  <a:srgbClr val="FFFFFF"/>
                </a:solidFill>
              </a:rPr>
              <a:t>23</a:t>
            </a:fld>
            <a:endParaRPr sz="1400">
              <a:solidFill>
                <a:srgbClr val="FFFFFF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73125" y="645795"/>
            <a:ext cx="7672705" cy="1024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pPr marL="0" marR="0" indent="0" algn="l" defTabSz="6477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6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Chalkduster"/>
              </a:rPr>
              <a:t>蘑菇街小程序</a:t>
            </a:r>
            <a:r>
              <a:rPr kumimoji="0" lang="en-US" altLang="zh-CN" sz="6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Chalkduster"/>
              </a:rPr>
              <a:t>-</a:t>
            </a:r>
            <a:r>
              <a:rPr kumimoji="0" lang="zh-CN" altLang="en-US" sz="6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Chalkduster"/>
              </a:rPr>
              <a:t>首页</a:t>
            </a:r>
          </a:p>
        </p:txBody>
      </p:sp>
      <p:pic>
        <p:nvPicPr>
          <p:cNvPr id="3" name="图片 2" descr="IMG_079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3125" y="1828800"/>
            <a:ext cx="5655310" cy="10058400"/>
          </a:xfrm>
          <a:prstGeom prst="rect">
            <a:avLst/>
          </a:prstGeom>
        </p:spPr>
      </p:pic>
      <p:pic>
        <p:nvPicPr>
          <p:cNvPr id="4" name="图片 3" descr="IMG_079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5445" y="1828800"/>
            <a:ext cx="5655310" cy="100584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3639165" y="2622868"/>
            <a:ext cx="8907780" cy="99377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pPr marL="0" marR="0" indent="0" algn="l" defTabSz="6477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5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Chalkduster"/>
              </a:rPr>
              <a:t>购买转化率是</a:t>
            </a:r>
            <a:r>
              <a:rPr kumimoji="0" lang="en-US" altLang="zh-CN" sz="5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Chalkduster"/>
              </a:rPr>
              <a:t>APP</a:t>
            </a:r>
            <a:r>
              <a:rPr kumimoji="0" lang="zh-CN" altLang="en-US" sz="5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Chalkduster"/>
              </a:rPr>
              <a:t>的</a:t>
            </a:r>
            <a:r>
              <a:rPr kumimoji="0" lang="en-US" altLang="zh-CN" sz="5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Chalkduster"/>
              </a:rPr>
              <a:t>2</a:t>
            </a:r>
            <a:r>
              <a:rPr kumimoji="0" lang="zh-CN" altLang="en-US" sz="5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Chalkduster"/>
              </a:rPr>
              <a:t>倍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3611225" y="3545523"/>
            <a:ext cx="10768330" cy="63042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pPr marL="0" marR="0" indent="0" algn="l" defTabSz="647700" rtl="0" eaLnBrk="1" fontAlgn="auto" latinLnBrk="1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4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Chalkduster"/>
              </a:rPr>
              <a:t>蘑菇街对小程序的定位是：“既是独立于APP的新战场，更是原先业务的延伸”</a:t>
            </a:r>
            <a:r>
              <a:rPr kumimoji="0" lang="zh-CN" altLang="en-US" sz="4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Chalkduster"/>
              </a:rPr>
              <a:t>，</a:t>
            </a:r>
            <a:r>
              <a:rPr kumimoji="0" lang="en-US" altLang="zh-CN" sz="4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Chalkduster"/>
              </a:rPr>
              <a:t>“</a:t>
            </a:r>
            <a:r>
              <a:rPr kumimoji="0" lang="zh-CN" altLang="en-US" sz="4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Chalkduster"/>
              </a:rPr>
              <a:t>以快为本</a:t>
            </a:r>
            <a:r>
              <a:rPr kumimoji="0" lang="en-US" altLang="zh-CN" sz="4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Chalkduster"/>
              </a:rPr>
              <a:t>”“即看即买，即买即走”</a:t>
            </a:r>
            <a:r>
              <a:rPr kumimoji="0" lang="zh-CN" altLang="en-US" sz="4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Chalkduster"/>
              </a:rPr>
              <a:t>。在首页上提供简单直接的入口，去除内容导购模块。但是把这种模式转化成了在公众号文章中添加小程序卡片。</a:t>
            </a:r>
          </a:p>
        </p:txBody>
      </p:sp>
      <p:pic>
        <p:nvPicPr>
          <p:cNvPr id="7" name="图片 6" descr="IMG_079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614910" y="1828800"/>
            <a:ext cx="5655310" cy="10058400"/>
          </a:xfrm>
          <a:prstGeom prst="rect">
            <a:avLst/>
          </a:prstGeom>
        </p:spPr>
      </p:pic>
      <p:pic>
        <p:nvPicPr>
          <p:cNvPr id="8" name="图片 7" descr="IMG_079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515965" y="1828800"/>
            <a:ext cx="5655310" cy="10058400"/>
          </a:xfrm>
          <a:prstGeom prst="rect">
            <a:avLst/>
          </a:prstGeom>
        </p:spPr>
      </p:pic>
      <p:pic>
        <p:nvPicPr>
          <p:cNvPr id="9" name="图片 8" descr="IMG_079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515965" y="2272665"/>
            <a:ext cx="5655310" cy="10058400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Shape 656"/>
          <p:cNvSpPr/>
          <p:nvPr/>
        </p:nvSpPr>
        <p:spPr>
          <a:xfrm flipH="1">
            <a:off x="7965059" y="1670916"/>
            <a:ext cx="6748469" cy="9468139"/>
          </a:xfrm>
          <a:prstGeom prst="rect">
            <a:avLst/>
          </a:prstGeom>
          <a:blipFill dpi="0" rotWithShape="1">
            <a:blip r:embed="rId3">
              <a:alphaModFix amt="13000"/>
            </a:blip>
            <a:srcRect/>
            <a:stretch>
              <a:fillRect/>
            </a:stretch>
          </a:blipFill>
          <a:ln w="12700">
            <a:miter lim="400000"/>
          </a:ln>
        </p:spPr>
        <p:txBody>
          <a:bodyPr wrap="square" lIns="0" tIns="0" rIns="0" bIns="0" anchor="ctr">
            <a:spAutoFit/>
          </a:bodyPr>
          <a:lstStyle>
            <a:lvl1pPr defTabSz="825500">
              <a:defRPr sz="100000">
                <a:ln w="127000">
                  <a:solidFill>
                    <a:srgbClr val="EAE9EB"/>
                  </a:solidFill>
                </a:ln>
                <a:noFill/>
                <a:latin typeface="FontAwesome"/>
                <a:ea typeface="FontAwesome"/>
                <a:cs typeface="FontAwesome"/>
                <a:sym typeface="FontAwesome"/>
              </a:defRPr>
            </a:lvl1pPr>
          </a:lstStyle>
          <a:p>
            <a:pPr lvl="0">
              <a:defRPr sz="1800">
                <a:ln w="9525">
                  <a:noFill/>
                </a:ln>
                <a:solidFill>
                  <a:srgbClr val="FFFFFF"/>
                </a:solidFill>
              </a:defRPr>
            </a:pPr>
            <a:endParaRPr sz="100000" dirty="0">
              <a:ln w="127000">
                <a:solidFill>
                  <a:srgbClr val="EAE9EB"/>
                </a:solidFill>
              </a:ln>
              <a:noFill/>
            </a:endParaRPr>
          </a:p>
        </p:txBody>
      </p:sp>
      <p:sp>
        <p:nvSpPr>
          <p:cNvPr id="657" name="Shape 657"/>
          <p:cNvSpPr>
            <a:spLocks noGrp="1"/>
          </p:cNvSpPr>
          <p:nvPr>
            <p:ph type="sldNum" sz="quarter" idx="2"/>
          </p:nvPr>
        </p:nvSpPr>
        <p:spPr>
          <a:xfrm>
            <a:off x="11991336" y="13341863"/>
            <a:ext cx="399567" cy="378643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400">
                <a:solidFill>
                  <a:srgbClr val="FFFFFF"/>
                </a:solidFill>
              </a:rPr>
              <a:t>24</a:t>
            </a:fld>
            <a:endParaRPr sz="1400">
              <a:solidFill>
                <a:srgbClr val="FFFFFF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73125" y="645795"/>
            <a:ext cx="7672705" cy="1024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pPr marL="0" marR="0" indent="0" algn="l" defTabSz="6477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6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Chalkduster"/>
              </a:rPr>
              <a:t>蘑菇街小程序</a:t>
            </a:r>
            <a:r>
              <a:rPr kumimoji="0" lang="en-US" altLang="zh-CN" sz="6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Chalkduster"/>
              </a:rPr>
              <a:t>-</a:t>
            </a:r>
            <a:r>
              <a:rPr kumimoji="0" lang="zh-CN" altLang="en-US" sz="6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Chalkduster"/>
              </a:rPr>
              <a:t>拼团</a:t>
            </a:r>
          </a:p>
        </p:txBody>
      </p:sp>
      <p:pic>
        <p:nvPicPr>
          <p:cNvPr id="3" name="图片 2" descr="IMG_079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690" y="1828800"/>
            <a:ext cx="5655310" cy="100584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2389485" y="2623185"/>
            <a:ext cx="11219180" cy="99377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pPr marL="0" marR="0" indent="0" algn="l" defTabSz="6477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sz="5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Chalkduster"/>
              </a:rPr>
              <a:t>拼团入口吸引了7成以上的新用户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2389485" y="4059556"/>
            <a:ext cx="10768330" cy="54184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pPr marL="0" marR="0" indent="0" algn="l" defTabSz="647700" rtl="0" eaLnBrk="1" fontAlgn="auto" latinLnBrk="1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4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Chalkduster"/>
              </a:rPr>
              <a:t>依托微信</a:t>
            </a:r>
            <a:r>
              <a:rPr kumimoji="0" lang="en-US" altLang="zh-CN" sz="4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Chalkduster"/>
              </a:rPr>
              <a:t>APP</a:t>
            </a:r>
            <a:r>
              <a:rPr kumimoji="0" lang="zh-CN" altLang="en-US" sz="4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Chalkduster"/>
              </a:rPr>
              <a:t>的强社交属性，通过邀请好友拼团进行拉新和提高用户黏性。在小程序首页用了近</a:t>
            </a:r>
            <a:r>
              <a:rPr kumimoji="0" lang="en-US" altLang="zh-CN" sz="4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Chalkduster"/>
              </a:rPr>
              <a:t>1/3</a:t>
            </a:r>
            <a:r>
              <a:rPr kumimoji="0" lang="zh-CN" altLang="en-US" sz="4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Chalkduster"/>
              </a:rPr>
              <a:t>的区域提供了拼团的三个入口，同时对拼团内的商品、分享页样式、商品推荐等都有了全方位优化</a:t>
            </a:r>
          </a:p>
        </p:txBody>
      </p:sp>
      <p:pic>
        <p:nvPicPr>
          <p:cNvPr id="10" name="图片 9" descr="IMG_079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7930" y="1828800"/>
            <a:ext cx="5655310" cy="10058400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bldLvl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Shape 656"/>
          <p:cNvSpPr/>
          <p:nvPr/>
        </p:nvSpPr>
        <p:spPr>
          <a:xfrm flipH="1">
            <a:off x="7964424" y="1670916"/>
            <a:ext cx="6748469" cy="9468139"/>
          </a:xfrm>
          <a:prstGeom prst="rect">
            <a:avLst/>
          </a:prstGeom>
          <a:blipFill dpi="0" rotWithShape="1">
            <a:blip r:embed="rId3">
              <a:alphaModFix amt="13000"/>
            </a:blip>
            <a:srcRect/>
            <a:stretch>
              <a:fillRect/>
            </a:stretch>
          </a:blipFill>
          <a:ln w="12700">
            <a:miter lim="400000"/>
          </a:ln>
        </p:spPr>
        <p:txBody>
          <a:bodyPr wrap="square" lIns="0" tIns="0" rIns="0" bIns="0" anchor="ctr">
            <a:spAutoFit/>
          </a:bodyPr>
          <a:lstStyle>
            <a:lvl1pPr defTabSz="825500">
              <a:defRPr sz="100000">
                <a:ln w="127000">
                  <a:solidFill>
                    <a:srgbClr val="EAE9EB"/>
                  </a:solidFill>
                </a:ln>
                <a:noFill/>
                <a:latin typeface="FontAwesome"/>
                <a:ea typeface="FontAwesome"/>
                <a:cs typeface="FontAwesome"/>
                <a:sym typeface="FontAwesome"/>
              </a:defRPr>
            </a:lvl1pPr>
          </a:lstStyle>
          <a:p>
            <a:pPr lvl="0">
              <a:defRPr sz="1800">
                <a:ln w="9525">
                  <a:noFill/>
                </a:ln>
                <a:solidFill>
                  <a:srgbClr val="FFFFFF"/>
                </a:solidFill>
              </a:defRPr>
            </a:pPr>
            <a:endParaRPr sz="100000" dirty="0">
              <a:ln w="127000">
                <a:solidFill>
                  <a:srgbClr val="EAE9EB"/>
                </a:solidFill>
              </a:ln>
              <a:noFill/>
            </a:endParaRPr>
          </a:p>
        </p:txBody>
      </p:sp>
      <p:sp>
        <p:nvSpPr>
          <p:cNvPr id="657" name="Shape 657"/>
          <p:cNvSpPr>
            <a:spLocks noGrp="1"/>
          </p:cNvSpPr>
          <p:nvPr>
            <p:ph type="sldNum" sz="quarter" idx="2"/>
          </p:nvPr>
        </p:nvSpPr>
        <p:spPr>
          <a:xfrm>
            <a:off x="11991336" y="13341863"/>
            <a:ext cx="399567" cy="378643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400">
                <a:solidFill>
                  <a:srgbClr val="FFFFFF"/>
                </a:solidFill>
              </a:rPr>
              <a:t>25</a:t>
            </a:fld>
            <a:endParaRPr sz="1400">
              <a:solidFill>
                <a:srgbClr val="FFFFFF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73125" y="645795"/>
            <a:ext cx="7091045" cy="1024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pPr marL="0" marR="0" indent="0" algn="l" defTabSz="6477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6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Chalkduster"/>
              </a:rPr>
              <a:t>蘑菇街小程序</a:t>
            </a:r>
            <a:r>
              <a:rPr kumimoji="0" lang="en-US" altLang="zh-CN" sz="6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Chalkduster"/>
              </a:rPr>
              <a:t>-</a:t>
            </a:r>
            <a:r>
              <a:rPr kumimoji="0" lang="zh-CN" altLang="en-US" sz="6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Chalkduster"/>
              </a:rPr>
              <a:t>直播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3075920" y="1828800"/>
            <a:ext cx="11303635" cy="18865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pPr marL="0" marR="0" indent="0" algn="l" defTabSz="6477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sz="5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Chalkduster"/>
              </a:rPr>
              <a:t>“网红效应”带来用户粘性和社交传播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3075920" y="4204336"/>
            <a:ext cx="10768330" cy="54184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pPr marL="0" marR="0" indent="0" algn="l" defTabSz="647700" rtl="0" eaLnBrk="1" fontAlgn="auto" latinLnBrk="1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4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Chalkduster"/>
              </a:rPr>
              <a:t>直播一度做为互联网风口，直播</a:t>
            </a:r>
            <a:r>
              <a:rPr kumimoji="0" lang="en-US" altLang="zh-CN" sz="4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Chalkduster"/>
              </a:rPr>
              <a:t>+</a:t>
            </a:r>
            <a:r>
              <a:rPr kumimoji="0" lang="zh-CN" altLang="en-US" sz="4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Chalkduster"/>
              </a:rPr>
              <a:t>电商又成为了一种新玩法。从平面到立体也算是</a:t>
            </a:r>
            <a:r>
              <a:rPr kumimoji="0" lang="en-US" altLang="zh-CN" sz="4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Chalkduster"/>
              </a:rPr>
              <a:t>3D</a:t>
            </a:r>
            <a:r>
              <a:rPr kumimoji="0" lang="zh-CN" altLang="en-US" sz="4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Chalkduster"/>
              </a:rPr>
              <a:t>试衣的一种实现方式。直播间一键购买也使用户</a:t>
            </a:r>
            <a:r>
              <a:rPr kumimoji="0" lang="en-US" altLang="zh-CN" sz="4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Chalkduster"/>
              </a:rPr>
              <a:t>”</a:t>
            </a:r>
            <a:r>
              <a:rPr kumimoji="0" lang="zh-CN" altLang="en-US" sz="4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Chalkduster"/>
              </a:rPr>
              <a:t>剁手</a:t>
            </a:r>
            <a:r>
              <a:rPr kumimoji="0" lang="en-US" altLang="zh-CN" sz="4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Chalkduster"/>
              </a:rPr>
              <a:t>“</a:t>
            </a:r>
            <a:r>
              <a:rPr kumimoji="0" lang="zh-CN" altLang="en-US" sz="4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Chalkduster"/>
              </a:rPr>
              <a:t>更加方便快捷。直播的分享属性</a:t>
            </a:r>
            <a:r>
              <a:rPr kumimoji="0" lang="en-US" altLang="zh-CN" sz="4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Chalkduster"/>
              </a:rPr>
              <a:t>+</a:t>
            </a:r>
            <a:r>
              <a:rPr kumimoji="0" lang="zh-CN" altLang="en-US" sz="4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Chalkduster"/>
              </a:rPr>
              <a:t>网红的粉丝效应也对平台和商品带来直接流量。</a:t>
            </a:r>
          </a:p>
        </p:txBody>
      </p:sp>
      <p:pic>
        <p:nvPicPr>
          <p:cNvPr id="10" name="图片 9" descr="IMG_079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3125" y="1828800"/>
            <a:ext cx="5655310" cy="10058400"/>
          </a:xfrm>
          <a:prstGeom prst="rect">
            <a:avLst/>
          </a:prstGeom>
        </p:spPr>
      </p:pic>
      <p:pic>
        <p:nvPicPr>
          <p:cNvPr id="12" name="图片 11" descr="IMG_079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8810" y="1828800"/>
            <a:ext cx="5655310" cy="10058400"/>
          </a:xfrm>
          <a:prstGeom prst="rect">
            <a:avLst/>
          </a:prstGeom>
        </p:spPr>
      </p:pic>
      <p:pic>
        <p:nvPicPr>
          <p:cNvPr id="13" name="图片 12" descr="IMG_080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88810" y="2232025"/>
            <a:ext cx="5655310" cy="10058400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Shape 656"/>
          <p:cNvSpPr/>
          <p:nvPr/>
        </p:nvSpPr>
        <p:spPr>
          <a:xfrm flipH="1">
            <a:off x="7965059" y="1670916"/>
            <a:ext cx="6748469" cy="9468139"/>
          </a:xfrm>
          <a:prstGeom prst="rect">
            <a:avLst/>
          </a:prstGeom>
          <a:blipFill dpi="0" rotWithShape="1">
            <a:blip r:embed="rId3">
              <a:alphaModFix amt="13000"/>
            </a:blip>
            <a:srcRect/>
            <a:stretch>
              <a:fillRect/>
            </a:stretch>
          </a:blipFill>
          <a:ln w="12700">
            <a:miter lim="400000"/>
          </a:ln>
        </p:spPr>
        <p:txBody>
          <a:bodyPr wrap="square" lIns="0" tIns="0" rIns="0" bIns="0" anchor="ctr">
            <a:spAutoFit/>
          </a:bodyPr>
          <a:lstStyle>
            <a:lvl1pPr defTabSz="825500">
              <a:defRPr sz="100000">
                <a:ln w="127000">
                  <a:solidFill>
                    <a:srgbClr val="EAE9EB"/>
                  </a:solidFill>
                </a:ln>
                <a:noFill/>
                <a:latin typeface="FontAwesome"/>
                <a:ea typeface="FontAwesome"/>
                <a:cs typeface="FontAwesome"/>
                <a:sym typeface="FontAwesome"/>
              </a:defRPr>
            </a:lvl1pPr>
          </a:lstStyle>
          <a:p>
            <a:pPr lvl="0">
              <a:defRPr sz="1800">
                <a:ln w="9525">
                  <a:noFill/>
                </a:ln>
                <a:solidFill>
                  <a:srgbClr val="FFFFFF"/>
                </a:solidFill>
              </a:defRPr>
            </a:pPr>
            <a:endParaRPr sz="100000" dirty="0">
              <a:ln w="127000">
                <a:solidFill>
                  <a:srgbClr val="EAE9EB"/>
                </a:solidFill>
              </a:ln>
              <a:noFill/>
            </a:endParaRPr>
          </a:p>
        </p:txBody>
      </p:sp>
      <p:sp>
        <p:nvSpPr>
          <p:cNvPr id="657" name="Shape 657"/>
          <p:cNvSpPr>
            <a:spLocks noGrp="1"/>
          </p:cNvSpPr>
          <p:nvPr>
            <p:ph type="sldNum" sz="quarter" idx="2"/>
          </p:nvPr>
        </p:nvSpPr>
        <p:spPr>
          <a:xfrm>
            <a:off x="11991336" y="13341863"/>
            <a:ext cx="399567" cy="378643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400">
                <a:solidFill>
                  <a:srgbClr val="FFFFFF"/>
                </a:solidFill>
              </a:rPr>
              <a:t>26</a:t>
            </a:fld>
            <a:endParaRPr sz="1400">
              <a:solidFill>
                <a:srgbClr val="FFFFFF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73125" y="645795"/>
            <a:ext cx="9561830" cy="1024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pPr marL="0" marR="0" indent="0" algn="l" defTabSz="6477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6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Chalkduster"/>
              </a:rPr>
              <a:t>蘑菇街小程序</a:t>
            </a:r>
            <a:r>
              <a:rPr kumimoji="0" lang="en-US" altLang="zh-CN" sz="6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Chalkduster"/>
              </a:rPr>
              <a:t>-</a:t>
            </a:r>
            <a:r>
              <a:rPr kumimoji="0" lang="zh-CN" altLang="en-US" sz="6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Chalkduster"/>
              </a:rPr>
              <a:t>社交立减金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3015595" y="2623185"/>
            <a:ext cx="11363960" cy="99377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pPr marL="0" marR="0" indent="0" algn="l" defTabSz="6477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5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Chalkduster"/>
              </a:rPr>
              <a:t>发挥老用户作用进行社交裂变推广</a:t>
            </a:r>
            <a:endParaRPr kumimoji="0" lang="en-US" altLang="zh-CN" sz="58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+mn-cs"/>
              <a:sym typeface="Chalkduster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3015595" y="4581208"/>
            <a:ext cx="10768330" cy="364617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pPr marL="0" marR="0" indent="0" algn="l" defTabSz="647700" rtl="0" eaLnBrk="1" fontAlgn="auto" latinLnBrk="1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48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Chalkduster"/>
              </a:rPr>
              <a:t>在活动期间，用户在购物之后获得购物</a:t>
            </a:r>
            <a:r>
              <a:rPr kumimoji="0" lang="en-US" altLang="zh-CN" sz="48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Chalkduster"/>
              </a:rPr>
              <a:t>“</a:t>
            </a:r>
            <a:r>
              <a:rPr kumimoji="0" lang="zh-CN" altLang="en-US" sz="48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Chalkduster"/>
              </a:rPr>
              <a:t>立减金</a:t>
            </a:r>
            <a:r>
              <a:rPr kumimoji="0" lang="en-US" altLang="zh-CN" sz="48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Chalkduster"/>
              </a:rPr>
              <a:t>”</a:t>
            </a:r>
            <a:r>
              <a:rPr kumimoji="0" lang="zh-CN" altLang="en-US" sz="48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Chalkduster"/>
              </a:rPr>
              <a:t>（</a:t>
            </a:r>
            <a:r>
              <a:rPr lang="zh-CN" altLang="en-US" sz="4800" dirty="0">
                <a:latin typeface="微软雅黑" panose="020B0503020204020204" charset="-122"/>
                <a:ea typeface="微软雅黑" panose="020B0503020204020204" charset="-122"/>
              </a:rPr>
              <a:t>属于</a:t>
            </a:r>
            <a:r>
              <a:rPr lang="zh-CN" altLang="en-US" sz="4800" dirty="0" smtClean="0">
                <a:latin typeface="微软雅黑" panose="020B0503020204020204" charset="-122"/>
                <a:ea typeface="微软雅黑" panose="020B0503020204020204" charset="-122"/>
              </a:rPr>
              <a:t>卡券</a:t>
            </a:r>
            <a:r>
              <a:rPr kumimoji="0" lang="zh-CN" altLang="en-US" sz="48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Chalkduster"/>
              </a:rPr>
              <a:t>），</a:t>
            </a:r>
            <a:r>
              <a:rPr kumimoji="0" lang="zh-CN" altLang="en-US" sz="48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Chalkduster"/>
              </a:rPr>
              <a:t>然后用户可以自己领取并分享给好友，好友领取后可以通过快速入口进行购物。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3125" y="1670685"/>
            <a:ext cx="6057900" cy="1021905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05650" y="1670685"/>
            <a:ext cx="5734685" cy="10219055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>
            <a:spLocks noGrp="1"/>
          </p:cNvSpPr>
          <p:nvPr>
            <p:ph type="sldNum" sz="quarter" idx="2"/>
          </p:nvPr>
        </p:nvSpPr>
        <p:spPr>
          <a:xfrm>
            <a:off x="12072869" y="13341863"/>
            <a:ext cx="236501" cy="378643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400">
                <a:solidFill>
                  <a:srgbClr val="FFFFFF"/>
                </a:solidFill>
              </a:rPr>
              <a:t>27</a:t>
            </a:fld>
            <a:endParaRPr sz="1400">
              <a:solidFill>
                <a:srgbClr val="FFFFFF"/>
              </a:solidFill>
            </a:endParaRPr>
          </a:p>
        </p:txBody>
      </p:sp>
      <p:sp>
        <p:nvSpPr>
          <p:cNvPr id="74" name="Shape 74"/>
          <p:cNvSpPr/>
          <p:nvPr/>
        </p:nvSpPr>
        <p:spPr>
          <a:xfrm flipH="1">
            <a:off x="16652009" y="97960"/>
            <a:ext cx="6239602" cy="7051748"/>
          </a:xfrm>
          <a:prstGeom prst="rect">
            <a:avLst/>
          </a:prstGeom>
          <a:blipFill dpi="0" rotWithShape="1">
            <a:blip r:embed="rId2">
              <a:alphaModFix amt="19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Cutout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 w="12700">
            <a:miter lim="400000"/>
          </a:ln>
        </p:spPr>
        <p:txBody>
          <a:bodyPr wrap="square" lIns="0" tIns="0" rIns="0" bIns="0" anchor="ctr">
            <a:spAutoFit/>
          </a:bodyPr>
          <a:lstStyle>
            <a:lvl1pPr defTabSz="825500">
              <a:defRPr sz="50000">
                <a:ln w="63500">
                  <a:solidFill>
                    <a:srgbClr val="EAE9EB"/>
                  </a:solidFill>
                </a:ln>
                <a:noFill/>
                <a:latin typeface="FontAwesome"/>
                <a:ea typeface="FontAwesome"/>
                <a:cs typeface="FontAwesome"/>
                <a:sym typeface="FontAwesome"/>
              </a:defRPr>
            </a:lvl1pPr>
          </a:lstStyle>
          <a:p>
            <a:pPr lvl="0">
              <a:defRPr sz="1800">
                <a:ln w="9525">
                  <a:noFill/>
                </a:ln>
                <a:solidFill>
                  <a:srgbClr val="FFFFFF"/>
                </a:solidFill>
              </a:defRPr>
            </a:pPr>
            <a:endParaRPr sz="50000" dirty="0">
              <a:ln w="63500">
                <a:solidFill>
                  <a:srgbClr val="EAE9EB"/>
                </a:solidFill>
              </a:ln>
              <a:noFill/>
            </a:endParaRPr>
          </a:p>
        </p:txBody>
      </p:sp>
      <p:sp>
        <p:nvSpPr>
          <p:cNvPr id="76" name="Shape 76"/>
          <p:cNvSpPr/>
          <p:nvPr/>
        </p:nvSpPr>
        <p:spPr>
          <a:xfrm>
            <a:off x="15117616" y="11009129"/>
            <a:ext cx="2893294" cy="2214502"/>
          </a:xfrm>
          <a:prstGeom prst="rect">
            <a:avLst/>
          </a:prstGeom>
          <a:blipFill dpi="0" rotWithShape="1">
            <a:blip r:embed="rId4">
              <a:alphaModFix amt="7000"/>
            </a:blip>
            <a:srcRect/>
            <a:stretch>
              <a:fillRect/>
            </a:stretch>
          </a:blipFill>
          <a:ln w="12700">
            <a:miter lim="400000"/>
          </a:ln>
        </p:spPr>
        <p:txBody>
          <a:bodyPr wrap="square" lIns="0" tIns="0" rIns="0" bIns="0" anchor="ctr">
            <a:spAutoFit/>
          </a:bodyPr>
          <a:lstStyle>
            <a:lvl1pPr defTabSz="825500">
              <a:defRPr sz="20000">
                <a:ln w="25400">
                  <a:solidFill>
                    <a:srgbClr val="EAE9EB"/>
                  </a:solidFill>
                </a:ln>
                <a:noFill/>
                <a:latin typeface="FontAwesome"/>
                <a:ea typeface="FontAwesome"/>
                <a:cs typeface="FontAwesome"/>
                <a:sym typeface="FontAwesome"/>
              </a:defRPr>
            </a:lvl1pPr>
          </a:lstStyle>
          <a:p>
            <a:pPr lvl="0">
              <a:defRPr sz="1800">
                <a:ln w="9525">
                  <a:noFill/>
                </a:ln>
                <a:solidFill>
                  <a:srgbClr val="FFFFFF"/>
                </a:solidFill>
              </a:defRPr>
            </a:pPr>
            <a:endParaRPr sz="20000" dirty="0">
              <a:ln w="25400">
                <a:solidFill>
                  <a:srgbClr val="EAE9EB"/>
                </a:solidFill>
              </a:ln>
              <a:noFill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1214376" y="967713"/>
            <a:ext cx="1909762" cy="2836863"/>
            <a:chOff x="8412163" y="1649413"/>
            <a:chExt cx="1909762" cy="2836863"/>
          </a:xfrm>
        </p:grpSpPr>
        <p:sp>
          <p:nvSpPr>
            <p:cNvPr id="21" name="Freeform 18"/>
            <p:cNvSpPr/>
            <p:nvPr/>
          </p:nvSpPr>
          <p:spPr bwMode="auto">
            <a:xfrm>
              <a:off x="8794750" y="3124201"/>
              <a:ext cx="703262" cy="1362075"/>
            </a:xfrm>
            <a:custGeom>
              <a:avLst/>
              <a:gdLst>
                <a:gd name="T0" fmla="*/ 73 w 187"/>
                <a:gd name="T1" fmla="*/ 274 h 362"/>
                <a:gd name="T2" fmla="*/ 105 w 187"/>
                <a:gd name="T3" fmla="*/ 211 h 362"/>
                <a:gd name="T4" fmla="*/ 107 w 187"/>
                <a:gd name="T5" fmla="*/ 187 h 362"/>
                <a:gd name="T6" fmla="*/ 105 w 187"/>
                <a:gd name="T7" fmla="*/ 126 h 362"/>
                <a:gd name="T8" fmla="*/ 135 w 187"/>
                <a:gd name="T9" fmla="*/ 109 h 362"/>
                <a:gd name="T10" fmla="*/ 98 w 187"/>
                <a:gd name="T11" fmla="*/ 101 h 362"/>
                <a:gd name="T12" fmla="*/ 110 w 187"/>
                <a:gd name="T13" fmla="*/ 86 h 362"/>
                <a:gd name="T14" fmla="*/ 143 w 187"/>
                <a:gd name="T15" fmla="*/ 78 h 362"/>
                <a:gd name="T16" fmla="*/ 169 w 187"/>
                <a:gd name="T17" fmla="*/ 72 h 362"/>
                <a:gd name="T18" fmla="*/ 166 w 187"/>
                <a:gd name="T19" fmla="*/ 85 h 362"/>
                <a:gd name="T20" fmla="*/ 168 w 187"/>
                <a:gd name="T21" fmla="*/ 83 h 362"/>
                <a:gd name="T22" fmla="*/ 168 w 187"/>
                <a:gd name="T23" fmla="*/ 75 h 362"/>
                <a:gd name="T24" fmla="*/ 168 w 187"/>
                <a:gd name="T25" fmla="*/ 83 h 362"/>
                <a:gd name="T26" fmla="*/ 157 w 187"/>
                <a:gd name="T27" fmla="*/ 79 h 362"/>
                <a:gd name="T28" fmla="*/ 131 w 187"/>
                <a:gd name="T29" fmla="*/ 79 h 362"/>
                <a:gd name="T30" fmla="*/ 95 w 187"/>
                <a:gd name="T31" fmla="*/ 80 h 362"/>
                <a:gd name="T32" fmla="*/ 70 w 187"/>
                <a:gd name="T33" fmla="*/ 73 h 362"/>
                <a:gd name="T34" fmla="*/ 74 w 187"/>
                <a:gd name="T35" fmla="*/ 61 h 362"/>
                <a:gd name="T36" fmla="*/ 94 w 187"/>
                <a:gd name="T37" fmla="*/ 54 h 362"/>
                <a:gd name="T38" fmla="*/ 110 w 187"/>
                <a:gd name="T39" fmla="*/ 48 h 362"/>
                <a:gd name="T40" fmla="*/ 119 w 187"/>
                <a:gd name="T41" fmla="*/ 46 h 362"/>
                <a:gd name="T42" fmla="*/ 144 w 187"/>
                <a:gd name="T43" fmla="*/ 43 h 362"/>
                <a:gd name="T44" fmla="*/ 169 w 187"/>
                <a:gd name="T45" fmla="*/ 33 h 362"/>
                <a:gd name="T46" fmla="*/ 161 w 187"/>
                <a:gd name="T47" fmla="*/ 45 h 362"/>
                <a:gd name="T48" fmla="*/ 143 w 187"/>
                <a:gd name="T49" fmla="*/ 44 h 362"/>
                <a:gd name="T50" fmla="*/ 92 w 187"/>
                <a:gd name="T51" fmla="*/ 49 h 362"/>
                <a:gd name="T52" fmla="*/ 80 w 187"/>
                <a:gd name="T53" fmla="*/ 42 h 362"/>
                <a:gd name="T54" fmla="*/ 83 w 187"/>
                <a:gd name="T55" fmla="*/ 27 h 362"/>
                <a:gd name="T56" fmla="*/ 101 w 187"/>
                <a:gd name="T57" fmla="*/ 21 h 362"/>
                <a:gd name="T58" fmla="*/ 117 w 187"/>
                <a:gd name="T59" fmla="*/ 15 h 362"/>
                <a:gd name="T60" fmla="*/ 127 w 187"/>
                <a:gd name="T61" fmla="*/ 15 h 362"/>
                <a:gd name="T62" fmla="*/ 143 w 187"/>
                <a:gd name="T63" fmla="*/ 19 h 362"/>
                <a:gd name="T64" fmla="*/ 160 w 187"/>
                <a:gd name="T65" fmla="*/ 14 h 362"/>
                <a:gd name="T66" fmla="*/ 173 w 187"/>
                <a:gd name="T67" fmla="*/ 4 h 362"/>
                <a:gd name="T68" fmla="*/ 181 w 187"/>
                <a:gd name="T69" fmla="*/ 3 h 362"/>
                <a:gd name="T70" fmla="*/ 178 w 187"/>
                <a:gd name="T71" fmla="*/ 21 h 362"/>
                <a:gd name="T72" fmla="*/ 181 w 187"/>
                <a:gd name="T73" fmla="*/ 4 h 362"/>
                <a:gd name="T74" fmla="*/ 180 w 187"/>
                <a:gd name="T75" fmla="*/ 6 h 362"/>
                <a:gd name="T76" fmla="*/ 183 w 187"/>
                <a:gd name="T77" fmla="*/ 8 h 362"/>
                <a:gd name="T78" fmla="*/ 180 w 187"/>
                <a:gd name="T79" fmla="*/ 16 h 362"/>
                <a:gd name="T80" fmla="*/ 156 w 187"/>
                <a:gd name="T81" fmla="*/ 15 h 362"/>
                <a:gd name="T82" fmla="*/ 118 w 187"/>
                <a:gd name="T83" fmla="*/ 12 h 362"/>
                <a:gd name="T84" fmla="*/ 97 w 187"/>
                <a:gd name="T85" fmla="*/ 11 h 362"/>
                <a:gd name="T86" fmla="*/ 109 w 187"/>
                <a:gd name="T87" fmla="*/ 5 h 362"/>
                <a:gd name="T88" fmla="*/ 135 w 187"/>
                <a:gd name="T89" fmla="*/ 2 h 362"/>
                <a:gd name="T90" fmla="*/ 186 w 187"/>
                <a:gd name="T91" fmla="*/ 9 h 362"/>
                <a:gd name="T92" fmla="*/ 176 w 187"/>
                <a:gd name="T93" fmla="*/ 20 h 362"/>
                <a:gd name="T94" fmla="*/ 123 w 187"/>
                <a:gd name="T95" fmla="*/ 30 h 362"/>
                <a:gd name="T96" fmla="*/ 78 w 187"/>
                <a:gd name="T97" fmla="*/ 31 h 362"/>
                <a:gd name="T98" fmla="*/ 86 w 187"/>
                <a:gd name="T99" fmla="*/ 33 h 362"/>
                <a:gd name="T100" fmla="*/ 159 w 187"/>
                <a:gd name="T101" fmla="*/ 30 h 362"/>
                <a:gd name="T102" fmla="*/ 176 w 187"/>
                <a:gd name="T103" fmla="*/ 50 h 362"/>
                <a:gd name="T104" fmla="*/ 145 w 187"/>
                <a:gd name="T105" fmla="*/ 58 h 362"/>
                <a:gd name="T106" fmla="*/ 82 w 187"/>
                <a:gd name="T107" fmla="*/ 74 h 362"/>
                <a:gd name="T108" fmla="*/ 81 w 187"/>
                <a:gd name="T109" fmla="*/ 60 h 362"/>
                <a:gd name="T110" fmla="*/ 127 w 187"/>
                <a:gd name="T111" fmla="*/ 66 h 362"/>
                <a:gd name="T112" fmla="*/ 176 w 187"/>
                <a:gd name="T113" fmla="*/ 75 h 362"/>
                <a:gd name="T114" fmla="*/ 170 w 187"/>
                <a:gd name="T115" fmla="*/ 88 h 362"/>
                <a:gd name="T116" fmla="*/ 105 w 187"/>
                <a:gd name="T117" fmla="*/ 104 h 362"/>
                <a:gd name="T118" fmla="*/ 104 w 187"/>
                <a:gd name="T119" fmla="*/ 88 h 362"/>
                <a:gd name="T120" fmla="*/ 144 w 187"/>
                <a:gd name="T121" fmla="*/ 117 h 362"/>
                <a:gd name="T122" fmla="*/ 118 w 187"/>
                <a:gd name="T123" fmla="*/ 169 h 362"/>
                <a:gd name="T124" fmla="*/ 112 w 187"/>
                <a:gd name="T125" fmla="*/ 233 h 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87" h="362">
                  <a:moveTo>
                    <a:pt x="6" y="350"/>
                  </a:moveTo>
                  <a:cubicBezTo>
                    <a:pt x="10" y="338"/>
                    <a:pt x="24" y="331"/>
                    <a:pt x="30" y="320"/>
                  </a:cubicBezTo>
                  <a:cubicBezTo>
                    <a:pt x="31" y="319"/>
                    <a:pt x="31" y="322"/>
                    <a:pt x="33" y="319"/>
                  </a:cubicBezTo>
                  <a:cubicBezTo>
                    <a:pt x="39" y="308"/>
                    <a:pt x="53" y="296"/>
                    <a:pt x="64" y="286"/>
                  </a:cubicBezTo>
                  <a:cubicBezTo>
                    <a:pt x="64" y="287"/>
                    <a:pt x="64" y="287"/>
                    <a:pt x="64" y="287"/>
                  </a:cubicBezTo>
                  <a:cubicBezTo>
                    <a:pt x="67" y="286"/>
                    <a:pt x="67" y="282"/>
                    <a:pt x="69" y="279"/>
                  </a:cubicBezTo>
                  <a:cubicBezTo>
                    <a:pt x="69" y="280"/>
                    <a:pt x="69" y="281"/>
                    <a:pt x="70" y="280"/>
                  </a:cubicBezTo>
                  <a:cubicBezTo>
                    <a:pt x="69" y="279"/>
                    <a:pt x="73" y="276"/>
                    <a:pt x="73" y="274"/>
                  </a:cubicBezTo>
                  <a:cubicBezTo>
                    <a:pt x="74" y="274"/>
                    <a:pt x="74" y="274"/>
                    <a:pt x="76" y="274"/>
                  </a:cubicBezTo>
                  <a:cubicBezTo>
                    <a:pt x="76" y="271"/>
                    <a:pt x="76" y="271"/>
                    <a:pt x="76" y="271"/>
                  </a:cubicBezTo>
                  <a:cubicBezTo>
                    <a:pt x="75" y="265"/>
                    <a:pt x="83" y="262"/>
                    <a:pt x="85" y="256"/>
                  </a:cubicBezTo>
                  <a:cubicBezTo>
                    <a:pt x="85" y="256"/>
                    <a:pt x="85" y="257"/>
                    <a:pt x="85" y="257"/>
                  </a:cubicBezTo>
                  <a:cubicBezTo>
                    <a:pt x="89" y="247"/>
                    <a:pt x="96" y="236"/>
                    <a:pt x="100" y="226"/>
                  </a:cubicBezTo>
                  <a:cubicBezTo>
                    <a:pt x="100" y="226"/>
                    <a:pt x="101" y="227"/>
                    <a:pt x="102" y="227"/>
                  </a:cubicBezTo>
                  <a:cubicBezTo>
                    <a:pt x="100" y="226"/>
                    <a:pt x="102" y="222"/>
                    <a:pt x="103" y="219"/>
                  </a:cubicBezTo>
                  <a:cubicBezTo>
                    <a:pt x="105" y="219"/>
                    <a:pt x="103" y="214"/>
                    <a:pt x="105" y="211"/>
                  </a:cubicBezTo>
                  <a:cubicBezTo>
                    <a:pt x="105" y="211"/>
                    <a:pt x="105" y="211"/>
                    <a:pt x="105" y="211"/>
                  </a:cubicBezTo>
                  <a:cubicBezTo>
                    <a:pt x="104" y="208"/>
                    <a:pt x="107" y="208"/>
                    <a:pt x="106" y="205"/>
                  </a:cubicBezTo>
                  <a:cubicBezTo>
                    <a:pt x="107" y="204"/>
                    <a:pt x="107" y="204"/>
                    <a:pt x="107" y="204"/>
                  </a:cubicBezTo>
                  <a:cubicBezTo>
                    <a:pt x="105" y="203"/>
                    <a:pt x="110" y="201"/>
                    <a:pt x="109" y="198"/>
                  </a:cubicBezTo>
                  <a:cubicBezTo>
                    <a:pt x="108" y="198"/>
                    <a:pt x="108" y="198"/>
                    <a:pt x="108" y="198"/>
                  </a:cubicBezTo>
                  <a:cubicBezTo>
                    <a:pt x="108" y="196"/>
                    <a:pt x="109" y="196"/>
                    <a:pt x="109" y="194"/>
                  </a:cubicBezTo>
                  <a:cubicBezTo>
                    <a:pt x="109" y="193"/>
                    <a:pt x="109" y="193"/>
                    <a:pt x="109" y="193"/>
                  </a:cubicBezTo>
                  <a:cubicBezTo>
                    <a:pt x="108" y="189"/>
                    <a:pt x="109" y="187"/>
                    <a:pt x="107" y="187"/>
                  </a:cubicBezTo>
                  <a:cubicBezTo>
                    <a:pt x="109" y="185"/>
                    <a:pt x="108" y="191"/>
                    <a:pt x="111" y="188"/>
                  </a:cubicBezTo>
                  <a:cubicBezTo>
                    <a:pt x="109" y="173"/>
                    <a:pt x="96" y="164"/>
                    <a:pt x="91" y="148"/>
                  </a:cubicBezTo>
                  <a:cubicBezTo>
                    <a:pt x="92" y="146"/>
                    <a:pt x="92" y="145"/>
                    <a:pt x="93" y="145"/>
                  </a:cubicBezTo>
                  <a:cubicBezTo>
                    <a:pt x="93" y="144"/>
                    <a:pt x="95" y="140"/>
                    <a:pt x="95" y="138"/>
                  </a:cubicBezTo>
                  <a:cubicBezTo>
                    <a:pt x="94" y="139"/>
                    <a:pt x="96" y="138"/>
                    <a:pt x="96" y="137"/>
                  </a:cubicBezTo>
                  <a:cubicBezTo>
                    <a:pt x="99" y="136"/>
                    <a:pt x="96" y="134"/>
                    <a:pt x="99" y="132"/>
                  </a:cubicBezTo>
                  <a:cubicBezTo>
                    <a:pt x="98" y="133"/>
                    <a:pt x="99" y="134"/>
                    <a:pt x="100" y="134"/>
                  </a:cubicBezTo>
                  <a:cubicBezTo>
                    <a:pt x="100" y="131"/>
                    <a:pt x="103" y="129"/>
                    <a:pt x="105" y="126"/>
                  </a:cubicBezTo>
                  <a:cubicBezTo>
                    <a:pt x="104" y="127"/>
                    <a:pt x="104" y="128"/>
                    <a:pt x="105" y="128"/>
                  </a:cubicBezTo>
                  <a:cubicBezTo>
                    <a:pt x="106" y="124"/>
                    <a:pt x="109" y="124"/>
                    <a:pt x="111" y="122"/>
                  </a:cubicBezTo>
                  <a:cubicBezTo>
                    <a:pt x="111" y="123"/>
                    <a:pt x="111" y="123"/>
                    <a:pt x="111" y="123"/>
                  </a:cubicBezTo>
                  <a:cubicBezTo>
                    <a:pt x="115" y="122"/>
                    <a:pt x="111" y="121"/>
                    <a:pt x="114" y="119"/>
                  </a:cubicBezTo>
                  <a:cubicBezTo>
                    <a:pt x="114" y="120"/>
                    <a:pt x="114" y="120"/>
                    <a:pt x="114" y="121"/>
                  </a:cubicBezTo>
                  <a:cubicBezTo>
                    <a:pt x="116" y="117"/>
                    <a:pt x="122" y="115"/>
                    <a:pt x="125" y="112"/>
                  </a:cubicBezTo>
                  <a:cubicBezTo>
                    <a:pt x="125" y="113"/>
                    <a:pt x="125" y="113"/>
                    <a:pt x="125" y="113"/>
                  </a:cubicBezTo>
                  <a:cubicBezTo>
                    <a:pt x="128" y="112"/>
                    <a:pt x="133" y="105"/>
                    <a:pt x="135" y="109"/>
                  </a:cubicBezTo>
                  <a:cubicBezTo>
                    <a:pt x="133" y="108"/>
                    <a:pt x="136" y="106"/>
                    <a:pt x="132" y="105"/>
                  </a:cubicBezTo>
                  <a:cubicBezTo>
                    <a:pt x="132" y="107"/>
                    <a:pt x="125" y="105"/>
                    <a:pt x="127" y="108"/>
                  </a:cubicBezTo>
                  <a:cubicBezTo>
                    <a:pt x="124" y="107"/>
                    <a:pt x="118" y="105"/>
                    <a:pt x="115" y="106"/>
                  </a:cubicBezTo>
                  <a:cubicBezTo>
                    <a:pt x="117" y="105"/>
                    <a:pt x="114" y="103"/>
                    <a:pt x="117" y="103"/>
                  </a:cubicBezTo>
                  <a:cubicBezTo>
                    <a:pt x="115" y="102"/>
                    <a:pt x="115" y="102"/>
                    <a:pt x="115" y="102"/>
                  </a:cubicBezTo>
                  <a:cubicBezTo>
                    <a:pt x="115" y="101"/>
                    <a:pt x="117" y="102"/>
                    <a:pt x="116" y="101"/>
                  </a:cubicBezTo>
                  <a:cubicBezTo>
                    <a:pt x="115" y="101"/>
                    <a:pt x="110" y="101"/>
                    <a:pt x="109" y="101"/>
                  </a:cubicBezTo>
                  <a:cubicBezTo>
                    <a:pt x="106" y="101"/>
                    <a:pt x="103" y="103"/>
                    <a:pt x="98" y="101"/>
                  </a:cubicBezTo>
                  <a:cubicBezTo>
                    <a:pt x="101" y="102"/>
                    <a:pt x="98" y="99"/>
                    <a:pt x="100" y="99"/>
                  </a:cubicBezTo>
                  <a:cubicBezTo>
                    <a:pt x="99" y="97"/>
                    <a:pt x="93" y="104"/>
                    <a:pt x="94" y="93"/>
                  </a:cubicBezTo>
                  <a:cubicBezTo>
                    <a:pt x="95" y="92"/>
                    <a:pt x="95" y="94"/>
                    <a:pt x="97" y="92"/>
                  </a:cubicBezTo>
                  <a:cubicBezTo>
                    <a:pt x="96" y="92"/>
                    <a:pt x="97" y="91"/>
                    <a:pt x="97" y="90"/>
                  </a:cubicBezTo>
                  <a:cubicBezTo>
                    <a:pt x="98" y="89"/>
                    <a:pt x="103" y="86"/>
                    <a:pt x="105" y="88"/>
                  </a:cubicBezTo>
                  <a:cubicBezTo>
                    <a:pt x="106" y="88"/>
                    <a:pt x="103" y="89"/>
                    <a:pt x="105" y="89"/>
                  </a:cubicBezTo>
                  <a:cubicBezTo>
                    <a:pt x="107" y="88"/>
                    <a:pt x="107" y="87"/>
                    <a:pt x="110" y="86"/>
                  </a:cubicBezTo>
                  <a:cubicBezTo>
                    <a:pt x="110" y="86"/>
                    <a:pt x="110" y="86"/>
                    <a:pt x="110" y="86"/>
                  </a:cubicBezTo>
                  <a:cubicBezTo>
                    <a:pt x="112" y="86"/>
                    <a:pt x="115" y="84"/>
                    <a:pt x="113" y="83"/>
                  </a:cubicBezTo>
                  <a:cubicBezTo>
                    <a:pt x="112" y="84"/>
                    <a:pt x="114" y="85"/>
                    <a:pt x="112" y="84"/>
                  </a:cubicBezTo>
                  <a:cubicBezTo>
                    <a:pt x="113" y="83"/>
                    <a:pt x="116" y="82"/>
                    <a:pt x="119" y="81"/>
                  </a:cubicBezTo>
                  <a:cubicBezTo>
                    <a:pt x="118" y="82"/>
                    <a:pt x="118" y="82"/>
                    <a:pt x="118" y="83"/>
                  </a:cubicBezTo>
                  <a:cubicBezTo>
                    <a:pt x="122" y="81"/>
                    <a:pt x="126" y="80"/>
                    <a:pt x="130" y="78"/>
                  </a:cubicBezTo>
                  <a:cubicBezTo>
                    <a:pt x="130" y="77"/>
                    <a:pt x="128" y="81"/>
                    <a:pt x="128" y="80"/>
                  </a:cubicBezTo>
                  <a:cubicBezTo>
                    <a:pt x="133" y="81"/>
                    <a:pt x="139" y="77"/>
                    <a:pt x="143" y="79"/>
                  </a:cubicBezTo>
                  <a:cubicBezTo>
                    <a:pt x="143" y="79"/>
                    <a:pt x="143" y="77"/>
                    <a:pt x="143" y="78"/>
                  </a:cubicBezTo>
                  <a:cubicBezTo>
                    <a:pt x="146" y="77"/>
                    <a:pt x="146" y="79"/>
                    <a:pt x="147" y="78"/>
                  </a:cubicBezTo>
                  <a:cubicBezTo>
                    <a:pt x="147" y="79"/>
                    <a:pt x="149" y="78"/>
                    <a:pt x="151" y="77"/>
                  </a:cubicBezTo>
                  <a:cubicBezTo>
                    <a:pt x="152" y="77"/>
                    <a:pt x="151" y="78"/>
                    <a:pt x="150" y="78"/>
                  </a:cubicBezTo>
                  <a:cubicBezTo>
                    <a:pt x="152" y="77"/>
                    <a:pt x="162" y="75"/>
                    <a:pt x="167" y="75"/>
                  </a:cubicBezTo>
                  <a:cubicBezTo>
                    <a:pt x="166" y="74"/>
                    <a:pt x="167" y="74"/>
                    <a:pt x="168" y="73"/>
                  </a:cubicBezTo>
                  <a:cubicBezTo>
                    <a:pt x="169" y="72"/>
                    <a:pt x="169" y="72"/>
                    <a:pt x="169" y="72"/>
                  </a:cubicBezTo>
                  <a:cubicBezTo>
                    <a:pt x="169" y="72"/>
                    <a:pt x="169" y="72"/>
                    <a:pt x="169" y="72"/>
                  </a:cubicBezTo>
                  <a:cubicBezTo>
                    <a:pt x="169" y="72"/>
                    <a:pt x="169" y="72"/>
                    <a:pt x="169" y="72"/>
                  </a:cubicBezTo>
                  <a:cubicBezTo>
                    <a:pt x="169" y="72"/>
                    <a:pt x="169" y="72"/>
                    <a:pt x="169" y="72"/>
                  </a:cubicBezTo>
                  <a:cubicBezTo>
                    <a:pt x="169" y="72"/>
                    <a:pt x="169" y="72"/>
                    <a:pt x="169" y="72"/>
                  </a:cubicBezTo>
                  <a:cubicBezTo>
                    <a:pt x="170" y="69"/>
                    <a:pt x="164" y="97"/>
                    <a:pt x="166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5" y="85"/>
                    <a:pt x="165" y="85"/>
                    <a:pt x="165" y="85"/>
                  </a:cubicBezTo>
                  <a:cubicBezTo>
                    <a:pt x="167" y="84"/>
                    <a:pt x="167" y="84"/>
                    <a:pt x="167" y="84"/>
                  </a:cubicBezTo>
                  <a:cubicBezTo>
                    <a:pt x="166" y="83"/>
                    <a:pt x="164" y="83"/>
                    <a:pt x="164" y="82"/>
                  </a:cubicBezTo>
                  <a:cubicBezTo>
                    <a:pt x="163" y="82"/>
                    <a:pt x="165" y="83"/>
                    <a:pt x="167" y="83"/>
                  </a:cubicBezTo>
                  <a:cubicBezTo>
                    <a:pt x="167" y="83"/>
                    <a:pt x="167" y="83"/>
                    <a:pt x="167" y="83"/>
                  </a:cubicBezTo>
                  <a:cubicBezTo>
                    <a:pt x="168" y="83"/>
                    <a:pt x="168" y="83"/>
                    <a:pt x="168" y="83"/>
                  </a:cubicBezTo>
                  <a:cubicBezTo>
                    <a:pt x="168" y="83"/>
                    <a:pt x="168" y="83"/>
                    <a:pt x="168" y="83"/>
                  </a:cubicBezTo>
                  <a:cubicBezTo>
                    <a:pt x="168" y="83"/>
                    <a:pt x="168" y="83"/>
                    <a:pt x="168" y="83"/>
                  </a:cubicBezTo>
                  <a:cubicBezTo>
                    <a:pt x="168" y="83"/>
                    <a:pt x="168" y="83"/>
                    <a:pt x="168" y="83"/>
                  </a:cubicBezTo>
                  <a:cubicBezTo>
                    <a:pt x="168" y="83"/>
                    <a:pt x="168" y="83"/>
                    <a:pt x="168" y="83"/>
                  </a:cubicBezTo>
                  <a:cubicBezTo>
                    <a:pt x="168" y="83"/>
                    <a:pt x="168" y="83"/>
                    <a:pt x="168" y="83"/>
                  </a:cubicBezTo>
                  <a:cubicBezTo>
                    <a:pt x="167" y="85"/>
                    <a:pt x="172" y="67"/>
                    <a:pt x="170" y="75"/>
                  </a:cubicBezTo>
                  <a:cubicBezTo>
                    <a:pt x="170" y="75"/>
                    <a:pt x="170" y="75"/>
                    <a:pt x="170" y="75"/>
                  </a:cubicBezTo>
                  <a:cubicBezTo>
                    <a:pt x="169" y="75"/>
                    <a:pt x="169" y="75"/>
                    <a:pt x="169" y="75"/>
                  </a:cubicBezTo>
                  <a:cubicBezTo>
                    <a:pt x="168" y="75"/>
                    <a:pt x="168" y="75"/>
                    <a:pt x="168" y="75"/>
                  </a:cubicBezTo>
                  <a:cubicBezTo>
                    <a:pt x="168" y="75"/>
                    <a:pt x="168" y="75"/>
                    <a:pt x="168" y="75"/>
                  </a:cubicBezTo>
                  <a:cubicBezTo>
                    <a:pt x="169" y="75"/>
                    <a:pt x="169" y="75"/>
                    <a:pt x="169" y="75"/>
                  </a:cubicBezTo>
                  <a:cubicBezTo>
                    <a:pt x="170" y="75"/>
                    <a:pt x="170" y="75"/>
                    <a:pt x="170" y="75"/>
                  </a:cubicBezTo>
                  <a:cubicBezTo>
                    <a:pt x="170" y="75"/>
                    <a:pt x="170" y="75"/>
                    <a:pt x="170" y="75"/>
                  </a:cubicBezTo>
                  <a:cubicBezTo>
                    <a:pt x="170" y="75"/>
                    <a:pt x="170" y="75"/>
                    <a:pt x="170" y="75"/>
                  </a:cubicBezTo>
                  <a:cubicBezTo>
                    <a:pt x="170" y="75"/>
                    <a:pt x="170" y="75"/>
                    <a:pt x="170" y="75"/>
                  </a:cubicBezTo>
                  <a:cubicBezTo>
                    <a:pt x="170" y="75"/>
                    <a:pt x="170" y="75"/>
                    <a:pt x="170" y="75"/>
                  </a:cubicBezTo>
                  <a:cubicBezTo>
                    <a:pt x="169" y="78"/>
                    <a:pt x="172" y="66"/>
                    <a:pt x="168" y="83"/>
                  </a:cubicBezTo>
                  <a:cubicBezTo>
                    <a:pt x="168" y="83"/>
                    <a:pt x="168" y="83"/>
                    <a:pt x="168" y="83"/>
                  </a:cubicBezTo>
                  <a:cubicBezTo>
                    <a:pt x="168" y="83"/>
                    <a:pt x="168" y="83"/>
                    <a:pt x="168" y="83"/>
                  </a:cubicBezTo>
                  <a:cubicBezTo>
                    <a:pt x="168" y="83"/>
                    <a:pt x="168" y="83"/>
                    <a:pt x="168" y="83"/>
                  </a:cubicBezTo>
                  <a:cubicBezTo>
                    <a:pt x="168" y="83"/>
                    <a:pt x="168" y="83"/>
                    <a:pt x="168" y="83"/>
                  </a:cubicBezTo>
                  <a:cubicBezTo>
                    <a:pt x="167" y="83"/>
                    <a:pt x="167" y="83"/>
                    <a:pt x="167" y="83"/>
                  </a:cubicBezTo>
                  <a:cubicBezTo>
                    <a:pt x="166" y="83"/>
                    <a:pt x="165" y="83"/>
                    <a:pt x="166" y="83"/>
                  </a:cubicBezTo>
                  <a:cubicBezTo>
                    <a:pt x="164" y="82"/>
                    <a:pt x="162" y="82"/>
                    <a:pt x="161" y="80"/>
                  </a:cubicBezTo>
                  <a:cubicBezTo>
                    <a:pt x="161" y="80"/>
                    <a:pt x="163" y="79"/>
                    <a:pt x="161" y="78"/>
                  </a:cubicBezTo>
                  <a:cubicBezTo>
                    <a:pt x="158" y="78"/>
                    <a:pt x="160" y="79"/>
                    <a:pt x="157" y="79"/>
                  </a:cubicBezTo>
                  <a:cubicBezTo>
                    <a:pt x="156" y="79"/>
                    <a:pt x="156" y="79"/>
                    <a:pt x="156" y="79"/>
                  </a:cubicBezTo>
                  <a:cubicBezTo>
                    <a:pt x="155" y="80"/>
                    <a:pt x="153" y="78"/>
                    <a:pt x="154" y="80"/>
                  </a:cubicBezTo>
                  <a:cubicBezTo>
                    <a:pt x="154" y="79"/>
                    <a:pt x="149" y="80"/>
                    <a:pt x="150" y="78"/>
                  </a:cubicBezTo>
                  <a:cubicBezTo>
                    <a:pt x="150" y="76"/>
                    <a:pt x="150" y="76"/>
                    <a:pt x="150" y="76"/>
                  </a:cubicBezTo>
                  <a:cubicBezTo>
                    <a:pt x="149" y="76"/>
                    <a:pt x="148" y="78"/>
                    <a:pt x="147" y="79"/>
                  </a:cubicBezTo>
                  <a:cubicBezTo>
                    <a:pt x="146" y="78"/>
                    <a:pt x="146" y="78"/>
                    <a:pt x="146" y="78"/>
                  </a:cubicBezTo>
                  <a:cubicBezTo>
                    <a:pt x="146" y="80"/>
                    <a:pt x="142" y="78"/>
                    <a:pt x="141" y="80"/>
                  </a:cubicBezTo>
                  <a:cubicBezTo>
                    <a:pt x="138" y="79"/>
                    <a:pt x="133" y="80"/>
                    <a:pt x="131" y="79"/>
                  </a:cubicBezTo>
                  <a:cubicBezTo>
                    <a:pt x="128" y="80"/>
                    <a:pt x="126" y="81"/>
                    <a:pt x="123" y="80"/>
                  </a:cubicBezTo>
                  <a:cubicBezTo>
                    <a:pt x="124" y="80"/>
                    <a:pt x="125" y="80"/>
                    <a:pt x="125" y="79"/>
                  </a:cubicBezTo>
                  <a:cubicBezTo>
                    <a:pt x="123" y="79"/>
                    <a:pt x="122" y="79"/>
                    <a:pt x="121" y="80"/>
                  </a:cubicBezTo>
                  <a:cubicBezTo>
                    <a:pt x="121" y="80"/>
                    <a:pt x="117" y="79"/>
                    <a:pt x="115" y="78"/>
                  </a:cubicBezTo>
                  <a:cubicBezTo>
                    <a:pt x="112" y="79"/>
                    <a:pt x="113" y="80"/>
                    <a:pt x="113" y="81"/>
                  </a:cubicBezTo>
                  <a:cubicBezTo>
                    <a:pt x="111" y="79"/>
                    <a:pt x="106" y="83"/>
                    <a:pt x="102" y="81"/>
                  </a:cubicBezTo>
                  <a:cubicBezTo>
                    <a:pt x="103" y="81"/>
                    <a:pt x="106" y="80"/>
                    <a:pt x="104" y="79"/>
                  </a:cubicBezTo>
                  <a:cubicBezTo>
                    <a:pt x="102" y="76"/>
                    <a:pt x="99" y="81"/>
                    <a:pt x="95" y="80"/>
                  </a:cubicBezTo>
                  <a:cubicBezTo>
                    <a:pt x="96" y="82"/>
                    <a:pt x="96" y="82"/>
                    <a:pt x="96" y="82"/>
                  </a:cubicBezTo>
                  <a:cubicBezTo>
                    <a:pt x="94" y="80"/>
                    <a:pt x="90" y="82"/>
                    <a:pt x="90" y="80"/>
                  </a:cubicBezTo>
                  <a:cubicBezTo>
                    <a:pt x="89" y="81"/>
                    <a:pt x="86" y="79"/>
                    <a:pt x="86" y="81"/>
                  </a:cubicBezTo>
                  <a:cubicBezTo>
                    <a:pt x="82" y="80"/>
                    <a:pt x="78" y="78"/>
                    <a:pt x="74" y="76"/>
                  </a:cubicBezTo>
                  <a:cubicBezTo>
                    <a:pt x="72" y="74"/>
                    <a:pt x="72" y="74"/>
                    <a:pt x="72" y="74"/>
                  </a:cubicBezTo>
                  <a:cubicBezTo>
                    <a:pt x="70" y="74"/>
                    <a:pt x="70" y="74"/>
                    <a:pt x="70" y="74"/>
                  </a:cubicBezTo>
                  <a:cubicBezTo>
                    <a:pt x="70" y="73"/>
                    <a:pt x="70" y="73"/>
                    <a:pt x="70" y="73"/>
                  </a:cubicBezTo>
                  <a:cubicBezTo>
                    <a:pt x="70" y="73"/>
                    <a:pt x="70" y="73"/>
                    <a:pt x="70" y="73"/>
                  </a:cubicBezTo>
                  <a:cubicBezTo>
                    <a:pt x="70" y="73"/>
                    <a:pt x="70" y="73"/>
                    <a:pt x="70" y="73"/>
                  </a:cubicBezTo>
                  <a:cubicBezTo>
                    <a:pt x="70" y="73"/>
                    <a:pt x="70" y="73"/>
                    <a:pt x="70" y="73"/>
                  </a:cubicBezTo>
                  <a:cubicBezTo>
                    <a:pt x="71" y="82"/>
                    <a:pt x="68" y="61"/>
                    <a:pt x="68" y="64"/>
                  </a:cubicBezTo>
                  <a:cubicBezTo>
                    <a:pt x="69" y="64"/>
                    <a:pt x="69" y="64"/>
                    <a:pt x="69" y="64"/>
                  </a:cubicBezTo>
                  <a:cubicBezTo>
                    <a:pt x="69" y="64"/>
                    <a:pt x="69" y="64"/>
                    <a:pt x="69" y="64"/>
                  </a:cubicBezTo>
                  <a:cubicBezTo>
                    <a:pt x="69" y="63"/>
                    <a:pt x="69" y="63"/>
                    <a:pt x="69" y="63"/>
                  </a:cubicBezTo>
                  <a:cubicBezTo>
                    <a:pt x="69" y="63"/>
                    <a:pt x="69" y="63"/>
                    <a:pt x="69" y="63"/>
                  </a:cubicBezTo>
                  <a:cubicBezTo>
                    <a:pt x="71" y="62"/>
                    <a:pt x="72" y="61"/>
                    <a:pt x="74" y="61"/>
                  </a:cubicBezTo>
                  <a:cubicBezTo>
                    <a:pt x="75" y="60"/>
                    <a:pt x="77" y="59"/>
                    <a:pt x="76" y="58"/>
                  </a:cubicBezTo>
                  <a:cubicBezTo>
                    <a:pt x="74" y="58"/>
                    <a:pt x="74" y="60"/>
                    <a:pt x="73" y="60"/>
                  </a:cubicBezTo>
                  <a:cubicBezTo>
                    <a:pt x="74" y="59"/>
                    <a:pt x="74" y="59"/>
                    <a:pt x="74" y="59"/>
                  </a:cubicBezTo>
                  <a:cubicBezTo>
                    <a:pt x="76" y="58"/>
                    <a:pt x="78" y="57"/>
                    <a:pt x="77" y="60"/>
                  </a:cubicBezTo>
                  <a:cubicBezTo>
                    <a:pt x="82" y="58"/>
                    <a:pt x="80" y="54"/>
                    <a:pt x="86" y="53"/>
                  </a:cubicBezTo>
                  <a:cubicBezTo>
                    <a:pt x="86" y="53"/>
                    <a:pt x="86" y="54"/>
                    <a:pt x="88" y="53"/>
                  </a:cubicBezTo>
                  <a:cubicBezTo>
                    <a:pt x="91" y="51"/>
                    <a:pt x="91" y="51"/>
                    <a:pt x="91" y="51"/>
                  </a:cubicBezTo>
                  <a:cubicBezTo>
                    <a:pt x="95" y="50"/>
                    <a:pt x="93" y="52"/>
                    <a:pt x="94" y="54"/>
                  </a:cubicBezTo>
                  <a:cubicBezTo>
                    <a:pt x="96" y="53"/>
                    <a:pt x="98" y="52"/>
                    <a:pt x="99" y="51"/>
                  </a:cubicBezTo>
                  <a:cubicBezTo>
                    <a:pt x="101" y="52"/>
                    <a:pt x="101" y="52"/>
                    <a:pt x="101" y="52"/>
                  </a:cubicBezTo>
                  <a:cubicBezTo>
                    <a:pt x="99" y="51"/>
                    <a:pt x="103" y="51"/>
                    <a:pt x="103" y="51"/>
                  </a:cubicBezTo>
                  <a:cubicBezTo>
                    <a:pt x="102" y="51"/>
                    <a:pt x="102" y="51"/>
                    <a:pt x="102" y="51"/>
                  </a:cubicBezTo>
                  <a:cubicBezTo>
                    <a:pt x="103" y="52"/>
                    <a:pt x="105" y="51"/>
                    <a:pt x="106" y="51"/>
                  </a:cubicBezTo>
                  <a:cubicBezTo>
                    <a:pt x="106" y="50"/>
                    <a:pt x="103" y="50"/>
                    <a:pt x="102" y="50"/>
                  </a:cubicBezTo>
                  <a:cubicBezTo>
                    <a:pt x="103" y="49"/>
                    <a:pt x="104" y="49"/>
                    <a:pt x="105" y="48"/>
                  </a:cubicBezTo>
                  <a:cubicBezTo>
                    <a:pt x="105" y="49"/>
                    <a:pt x="108" y="48"/>
                    <a:pt x="110" y="48"/>
                  </a:cubicBezTo>
                  <a:cubicBezTo>
                    <a:pt x="112" y="48"/>
                    <a:pt x="112" y="46"/>
                    <a:pt x="112" y="46"/>
                  </a:cubicBezTo>
                  <a:cubicBezTo>
                    <a:pt x="112" y="47"/>
                    <a:pt x="115" y="46"/>
                    <a:pt x="114" y="47"/>
                  </a:cubicBezTo>
                  <a:cubicBezTo>
                    <a:pt x="113" y="47"/>
                    <a:pt x="112" y="47"/>
                    <a:pt x="111" y="47"/>
                  </a:cubicBezTo>
                  <a:cubicBezTo>
                    <a:pt x="113" y="48"/>
                    <a:pt x="113" y="49"/>
                    <a:pt x="115" y="48"/>
                  </a:cubicBezTo>
                  <a:cubicBezTo>
                    <a:pt x="117" y="47"/>
                    <a:pt x="114" y="45"/>
                    <a:pt x="118" y="45"/>
                  </a:cubicBezTo>
                  <a:cubicBezTo>
                    <a:pt x="117" y="46"/>
                    <a:pt x="117" y="46"/>
                    <a:pt x="116" y="47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46"/>
                    <a:pt x="119" y="46"/>
                    <a:pt x="119" y="46"/>
                  </a:cubicBezTo>
                  <a:cubicBezTo>
                    <a:pt x="120" y="46"/>
                    <a:pt x="120" y="46"/>
                    <a:pt x="120" y="46"/>
                  </a:cubicBezTo>
                  <a:cubicBezTo>
                    <a:pt x="120" y="45"/>
                    <a:pt x="125" y="45"/>
                    <a:pt x="125" y="43"/>
                  </a:cubicBezTo>
                  <a:cubicBezTo>
                    <a:pt x="127" y="43"/>
                    <a:pt x="129" y="43"/>
                    <a:pt x="130" y="43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32" y="44"/>
                    <a:pt x="134" y="43"/>
                    <a:pt x="135" y="42"/>
                  </a:cubicBezTo>
                  <a:cubicBezTo>
                    <a:pt x="135" y="42"/>
                    <a:pt x="135" y="42"/>
                    <a:pt x="135" y="42"/>
                  </a:cubicBezTo>
                  <a:cubicBezTo>
                    <a:pt x="136" y="42"/>
                    <a:pt x="139" y="42"/>
                    <a:pt x="140" y="41"/>
                  </a:cubicBezTo>
                  <a:cubicBezTo>
                    <a:pt x="143" y="41"/>
                    <a:pt x="142" y="46"/>
                    <a:pt x="144" y="43"/>
                  </a:cubicBezTo>
                  <a:cubicBezTo>
                    <a:pt x="147" y="43"/>
                    <a:pt x="147" y="40"/>
                    <a:pt x="146" y="40"/>
                  </a:cubicBezTo>
                  <a:cubicBezTo>
                    <a:pt x="151" y="39"/>
                    <a:pt x="156" y="37"/>
                    <a:pt x="160" y="37"/>
                  </a:cubicBezTo>
                  <a:cubicBezTo>
                    <a:pt x="160" y="37"/>
                    <a:pt x="160" y="37"/>
                    <a:pt x="161" y="36"/>
                  </a:cubicBezTo>
                  <a:cubicBezTo>
                    <a:pt x="166" y="35"/>
                    <a:pt x="166" y="35"/>
                    <a:pt x="166" y="35"/>
                  </a:cubicBezTo>
                  <a:cubicBezTo>
                    <a:pt x="168" y="34"/>
                    <a:pt x="168" y="34"/>
                    <a:pt x="168" y="34"/>
                  </a:cubicBezTo>
                  <a:cubicBezTo>
                    <a:pt x="169" y="33"/>
                    <a:pt x="169" y="33"/>
                    <a:pt x="169" y="33"/>
                  </a:cubicBezTo>
                  <a:cubicBezTo>
                    <a:pt x="169" y="33"/>
                    <a:pt x="169" y="33"/>
                    <a:pt x="169" y="33"/>
                  </a:cubicBezTo>
                  <a:cubicBezTo>
                    <a:pt x="169" y="33"/>
                    <a:pt x="169" y="33"/>
                    <a:pt x="169" y="33"/>
                  </a:cubicBezTo>
                  <a:cubicBezTo>
                    <a:pt x="169" y="33"/>
                    <a:pt x="169" y="33"/>
                    <a:pt x="169" y="33"/>
                  </a:cubicBezTo>
                  <a:cubicBezTo>
                    <a:pt x="169" y="33"/>
                    <a:pt x="169" y="33"/>
                    <a:pt x="169" y="33"/>
                  </a:cubicBezTo>
                  <a:cubicBezTo>
                    <a:pt x="169" y="33"/>
                    <a:pt x="169" y="33"/>
                    <a:pt x="169" y="33"/>
                  </a:cubicBezTo>
                  <a:cubicBezTo>
                    <a:pt x="169" y="30"/>
                    <a:pt x="169" y="63"/>
                    <a:pt x="169" y="49"/>
                  </a:cubicBezTo>
                  <a:cubicBezTo>
                    <a:pt x="169" y="49"/>
                    <a:pt x="169" y="49"/>
                    <a:pt x="169" y="49"/>
                  </a:cubicBezTo>
                  <a:cubicBezTo>
                    <a:pt x="169" y="49"/>
                    <a:pt x="169" y="49"/>
                    <a:pt x="169" y="49"/>
                  </a:cubicBezTo>
                  <a:cubicBezTo>
                    <a:pt x="168" y="49"/>
                    <a:pt x="168" y="49"/>
                    <a:pt x="168" y="49"/>
                  </a:cubicBezTo>
                  <a:cubicBezTo>
                    <a:pt x="165" y="48"/>
                    <a:pt x="163" y="47"/>
                    <a:pt x="161" y="45"/>
                  </a:cubicBezTo>
                  <a:cubicBezTo>
                    <a:pt x="163" y="45"/>
                    <a:pt x="162" y="44"/>
                    <a:pt x="162" y="43"/>
                  </a:cubicBezTo>
                  <a:cubicBezTo>
                    <a:pt x="160" y="44"/>
                    <a:pt x="160" y="41"/>
                    <a:pt x="159" y="43"/>
                  </a:cubicBezTo>
                  <a:cubicBezTo>
                    <a:pt x="159" y="45"/>
                    <a:pt x="159" y="45"/>
                    <a:pt x="160" y="46"/>
                  </a:cubicBezTo>
                  <a:cubicBezTo>
                    <a:pt x="157" y="46"/>
                    <a:pt x="151" y="45"/>
                    <a:pt x="149" y="44"/>
                  </a:cubicBezTo>
                  <a:cubicBezTo>
                    <a:pt x="150" y="45"/>
                    <a:pt x="150" y="45"/>
                    <a:pt x="149" y="45"/>
                  </a:cubicBezTo>
                  <a:cubicBezTo>
                    <a:pt x="149" y="43"/>
                    <a:pt x="146" y="43"/>
                    <a:pt x="144" y="44"/>
                  </a:cubicBezTo>
                  <a:cubicBezTo>
                    <a:pt x="144" y="45"/>
                    <a:pt x="144" y="45"/>
                    <a:pt x="144" y="45"/>
                  </a:cubicBezTo>
                  <a:cubicBezTo>
                    <a:pt x="143" y="44"/>
                    <a:pt x="143" y="44"/>
                    <a:pt x="143" y="44"/>
                  </a:cubicBezTo>
                  <a:cubicBezTo>
                    <a:pt x="142" y="44"/>
                    <a:pt x="142" y="46"/>
                    <a:pt x="140" y="45"/>
                  </a:cubicBezTo>
                  <a:cubicBezTo>
                    <a:pt x="139" y="44"/>
                    <a:pt x="139" y="44"/>
                    <a:pt x="139" y="44"/>
                  </a:cubicBezTo>
                  <a:cubicBezTo>
                    <a:pt x="137" y="45"/>
                    <a:pt x="134" y="47"/>
                    <a:pt x="131" y="46"/>
                  </a:cubicBezTo>
                  <a:cubicBezTo>
                    <a:pt x="129" y="45"/>
                    <a:pt x="129" y="45"/>
                    <a:pt x="129" y="45"/>
                  </a:cubicBezTo>
                  <a:cubicBezTo>
                    <a:pt x="128" y="45"/>
                    <a:pt x="126" y="46"/>
                    <a:pt x="128" y="46"/>
                  </a:cubicBezTo>
                  <a:cubicBezTo>
                    <a:pt x="124" y="46"/>
                    <a:pt x="121" y="46"/>
                    <a:pt x="119" y="45"/>
                  </a:cubicBezTo>
                  <a:cubicBezTo>
                    <a:pt x="113" y="49"/>
                    <a:pt x="101" y="51"/>
                    <a:pt x="92" y="50"/>
                  </a:cubicBezTo>
                  <a:cubicBezTo>
                    <a:pt x="92" y="49"/>
                    <a:pt x="92" y="49"/>
                    <a:pt x="92" y="49"/>
                  </a:cubicBezTo>
                  <a:cubicBezTo>
                    <a:pt x="89" y="49"/>
                    <a:pt x="91" y="51"/>
                    <a:pt x="89" y="50"/>
                  </a:cubicBezTo>
                  <a:cubicBezTo>
                    <a:pt x="90" y="50"/>
                    <a:pt x="87" y="49"/>
                    <a:pt x="89" y="48"/>
                  </a:cubicBezTo>
                  <a:cubicBezTo>
                    <a:pt x="85" y="47"/>
                    <a:pt x="84" y="49"/>
                    <a:pt x="82" y="49"/>
                  </a:cubicBezTo>
                  <a:cubicBezTo>
                    <a:pt x="81" y="50"/>
                    <a:pt x="84" y="48"/>
                    <a:pt x="83" y="50"/>
                  </a:cubicBezTo>
                  <a:cubicBezTo>
                    <a:pt x="83" y="50"/>
                    <a:pt x="78" y="48"/>
                    <a:pt x="77" y="50"/>
                  </a:cubicBezTo>
                  <a:cubicBezTo>
                    <a:pt x="76" y="49"/>
                    <a:pt x="77" y="48"/>
                    <a:pt x="78" y="47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3" y="46"/>
                    <a:pt x="82" y="45"/>
                    <a:pt x="80" y="42"/>
                  </a:cubicBezTo>
                  <a:cubicBezTo>
                    <a:pt x="78" y="42"/>
                    <a:pt x="78" y="42"/>
                    <a:pt x="78" y="42"/>
                  </a:cubicBezTo>
                  <a:cubicBezTo>
                    <a:pt x="76" y="40"/>
                    <a:pt x="83" y="41"/>
                    <a:pt x="79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5" y="37"/>
                    <a:pt x="76" y="38"/>
                    <a:pt x="76" y="37"/>
                  </a:cubicBezTo>
                  <a:cubicBezTo>
                    <a:pt x="75" y="36"/>
                    <a:pt x="75" y="36"/>
                    <a:pt x="74" y="36"/>
                  </a:cubicBezTo>
                  <a:cubicBezTo>
                    <a:pt x="78" y="32"/>
                    <a:pt x="73" y="30"/>
                    <a:pt x="79" y="28"/>
                  </a:cubicBezTo>
                  <a:cubicBezTo>
                    <a:pt x="81" y="28"/>
                    <a:pt x="74" y="30"/>
                    <a:pt x="76" y="31"/>
                  </a:cubicBezTo>
                  <a:cubicBezTo>
                    <a:pt x="79" y="31"/>
                    <a:pt x="81" y="28"/>
                    <a:pt x="83" y="27"/>
                  </a:cubicBezTo>
                  <a:cubicBezTo>
                    <a:pt x="81" y="27"/>
                    <a:pt x="82" y="25"/>
                    <a:pt x="84" y="24"/>
                  </a:cubicBezTo>
                  <a:cubicBezTo>
                    <a:pt x="87" y="24"/>
                    <a:pt x="83" y="26"/>
                    <a:pt x="86" y="26"/>
                  </a:cubicBezTo>
                  <a:cubicBezTo>
                    <a:pt x="87" y="24"/>
                    <a:pt x="90" y="23"/>
                    <a:pt x="87" y="23"/>
                  </a:cubicBezTo>
                  <a:cubicBezTo>
                    <a:pt x="88" y="20"/>
                    <a:pt x="90" y="23"/>
                    <a:pt x="91" y="20"/>
                  </a:cubicBezTo>
                  <a:cubicBezTo>
                    <a:pt x="93" y="22"/>
                    <a:pt x="89" y="25"/>
                    <a:pt x="93" y="25"/>
                  </a:cubicBezTo>
                  <a:cubicBezTo>
                    <a:pt x="92" y="23"/>
                    <a:pt x="97" y="22"/>
                    <a:pt x="95" y="20"/>
                  </a:cubicBezTo>
                  <a:cubicBezTo>
                    <a:pt x="96" y="20"/>
                    <a:pt x="97" y="21"/>
                    <a:pt x="96" y="22"/>
                  </a:cubicBezTo>
                  <a:cubicBezTo>
                    <a:pt x="98" y="23"/>
                    <a:pt x="100" y="18"/>
                    <a:pt x="101" y="21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102" y="20"/>
                    <a:pt x="103" y="20"/>
                    <a:pt x="105" y="21"/>
                  </a:cubicBezTo>
                  <a:cubicBezTo>
                    <a:pt x="106" y="21"/>
                    <a:pt x="110" y="18"/>
                    <a:pt x="110" y="20"/>
                  </a:cubicBezTo>
                  <a:cubicBezTo>
                    <a:pt x="111" y="20"/>
                    <a:pt x="115" y="19"/>
                    <a:pt x="113" y="18"/>
                  </a:cubicBezTo>
                  <a:cubicBezTo>
                    <a:pt x="110" y="17"/>
                    <a:pt x="110" y="19"/>
                    <a:pt x="109" y="17"/>
                  </a:cubicBezTo>
                  <a:cubicBezTo>
                    <a:pt x="111" y="19"/>
                    <a:pt x="112" y="16"/>
                    <a:pt x="114" y="16"/>
                  </a:cubicBezTo>
                  <a:cubicBezTo>
                    <a:pt x="114" y="16"/>
                    <a:pt x="114" y="16"/>
                    <a:pt x="114" y="16"/>
                  </a:cubicBezTo>
                  <a:cubicBezTo>
                    <a:pt x="115" y="16"/>
                    <a:pt x="117" y="16"/>
                    <a:pt x="117" y="15"/>
                  </a:cubicBezTo>
                  <a:cubicBezTo>
                    <a:pt x="117" y="15"/>
                    <a:pt x="117" y="16"/>
                    <a:pt x="118" y="16"/>
                  </a:cubicBezTo>
                  <a:cubicBezTo>
                    <a:pt x="119" y="14"/>
                    <a:pt x="119" y="14"/>
                    <a:pt x="119" y="14"/>
                  </a:cubicBezTo>
                  <a:cubicBezTo>
                    <a:pt x="122" y="13"/>
                    <a:pt x="120" y="17"/>
                    <a:pt x="123" y="16"/>
                  </a:cubicBezTo>
                  <a:cubicBezTo>
                    <a:pt x="121" y="17"/>
                    <a:pt x="121" y="17"/>
                    <a:pt x="121" y="17"/>
                  </a:cubicBezTo>
                  <a:cubicBezTo>
                    <a:pt x="121" y="17"/>
                    <a:pt x="123" y="18"/>
                    <a:pt x="124" y="17"/>
                  </a:cubicBezTo>
                  <a:cubicBezTo>
                    <a:pt x="125" y="16"/>
                    <a:pt x="126" y="14"/>
                    <a:pt x="126" y="13"/>
                  </a:cubicBezTo>
                  <a:cubicBezTo>
                    <a:pt x="128" y="12"/>
                    <a:pt x="127" y="14"/>
                    <a:pt x="129" y="13"/>
                  </a:cubicBezTo>
                  <a:cubicBezTo>
                    <a:pt x="127" y="15"/>
                    <a:pt x="127" y="15"/>
                    <a:pt x="127" y="15"/>
                  </a:cubicBezTo>
                  <a:cubicBezTo>
                    <a:pt x="126" y="15"/>
                    <a:pt x="129" y="17"/>
                    <a:pt x="131" y="16"/>
                  </a:cubicBezTo>
                  <a:cubicBezTo>
                    <a:pt x="133" y="15"/>
                    <a:pt x="135" y="13"/>
                    <a:pt x="132" y="13"/>
                  </a:cubicBezTo>
                  <a:cubicBezTo>
                    <a:pt x="133" y="13"/>
                    <a:pt x="135" y="13"/>
                    <a:pt x="135" y="14"/>
                  </a:cubicBezTo>
                  <a:cubicBezTo>
                    <a:pt x="137" y="13"/>
                    <a:pt x="134" y="13"/>
                    <a:pt x="136" y="12"/>
                  </a:cubicBezTo>
                  <a:cubicBezTo>
                    <a:pt x="138" y="12"/>
                    <a:pt x="141" y="13"/>
                    <a:pt x="143" y="14"/>
                  </a:cubicBezTo>
                  <a:cubicBezTo>
                    <a:pt x="141" y="16"/>
                    <a:pt x="141" y="16"/>
                    <a:pt x="141" y="16"/>
                  </a:cubicBezTo>
                  <a:cubicBezTo>
                    <a:pt x="143" y="16"/>
                    <a:pt x="143" y="16"/>
                    <a:pt x="143" y="16"/>
                  </a:cubicBezTo>
                  <a:cubicBezTo>
                    <a:pt x="141" y="18"/>
                    <a:pt x="144" y="17"/>
                    <a:pt x="143" y="19"/>
                  </a:cubicBezTo>
                  <a:cubicBezTo>
                    <a:pt x="144" y="19"/>
                    <a:pt x="146" y="18"/>
                    <a:pt x="147" y="18"/>
                  </a:cubicBezTo>
                  <a:cubicBezTo>
                    <a:pt x="143" y="15"/>
                    <a:pt x="150" y="13"/>
                    <a:pt x="148" y="11"/>
                  </a:cubicBezTo>
                  <a:cubicBezTo>
                    <a:pt x="153" y="9"/>
                    <a:pt x="152" y="16"/>
                    <a:pt x="156" y="11"/>
                  </a:cubicBezTo>
                  <a:cubicBezTo>
                    <a:pt x="155" y="11"/>
                    <a:pt x="157" y="8"/>
                    <a:pt x="155" y="10"/>
                  </a:cubicBezTo>
                  <a:cubicBezTo>
                    <a:pt x="158" y="9"/>
                    <a:pt x="156" y="7"/>
                    <a:pt x="160" y="7"/>
                  </a:cubicBezTo>
                  <a:cubicBezTo>
                    <a:pt x="157" y="9"/>
                    <a:pt x="163" y="9"/>
                    <a:pt x="160" y="11"/>
                  </a:cubicBezTo>
                  <a:cubicBezTo>
                    <a:pt x="160" y="11"/>
                    <a:pt x="157" y="11"/>
                    <a:pt x="157" y="12"/>
                  </a:cubicBezTo>
                  <a:cubicBezTo>
                    <a:pt x="158" y="12"/>
                    <a:pt x="157" y="14"/>
                    <a:pt x="160" y="14"/>
                  </a:cubicBezTo>
                  <a:cubicBezTo>
                    <a:pt x="162" y="13"/>
                    <a:pt x="164" y="12"/>
                    <a:pt x="164" y="11"/>
                  </a:cubicBezTo>
                  <a:cubicBezTo>
                    <a:pt x="163" y="10"/>
                    <a:pt x="161" y="12"/>
                    <a:pt x="162" y="10"/>
                  </a:cubicBezTo>
                  <a:cubicBezTo>
                    <a:pt x="165" y="9"/>
                    <a:pt x="166" y="11"/>
                    <a:pt x="167" y="8"/>
                  </a:cubicBezTo>
                  <a:cubicBezTo>
                    <a:pt x="165" y="9"/>
                    <a:pt x="164" y="7"/>
                    <a:pt x="164" y="6"/>
                  </a:cubicBezTo>
                  <a:cubicBezTo>
                    <a:pt x="166" y="5"/>
                    <a:pt x="166" y="5"/>
                    <a:pt x="166" y="5"/>
                  </a:cubicBezTo>
                  <a:cubicBezTo>
                    <a:pt x="166" y="6"/>
                    <a:pt x="166" y="6"/>
                    <a:pt x="166" y="6"/>
                  </a:cubicBezTo>
                  <a:cubicBezTo>
                    <a:pt x="170" y="5"/>
                    <a:pt x="167" y="4"/>
                    <a:pt x="171" y="3"/>
                  </a:cubicBezTo>
                  <a:cubicBezTo>
                    <a:pt x="173" y="4"/>
                    <a:pt x="173" y="4"/>
                    <a:pt x="173" y="4"/>
                  </a:cubicBezTo>
                  <a:cubicBezTo>
                    <a:pt x="173" y="6"/>
                    <a:pt x="167" y="5"/>
                    <a:pt x="169" y="8"/>
                  </a:cubicBezTo>
                  <a:cubicBezTo>
                    <a:pt x="171" y="7"/>
                    <a:pt x="172" y="6"/>
                    <a:pt x="174" y="6"/>
                  </a:cubicBezTo>
                  <a:cubicBezTo>
                    <a:pt x="173" y="7"/>
                    <a:pt x="173" y="7"/>
                    <a:pt x="173" y="7"/>
                  </a:cubicBezTo>
                  <a:cubicBezTo>
                    <a:pt x="174" y="6"/>
                    <a:pt x="176" y="10"/>
                    <a:pt x="179" y="7"/>
                  </a:cubicBezTo>
                  <a:cubicBezTo>
                    <a:pt x="180" y="5"/>
                    <a:pt x="179" y="6"/>
                    <a:pt x="179" y="4"/>
                  </a:cubicBezTo>
                  <a:cubicBezTo>
                    <a:pt x="181" y="3"/>
                    <a:pt x="181" y="3"/>
                    <a:pt x="181" y="3"/>
                  </a:cubicBezTo>
                  <a:cubicBezTo>
                    <a:pt x="181" y="3"/>
                    <a:pt x="181" y="3"/>
                    <a:pt x="181" y="3"/>
                  </a:cubicBezTo>
                  <a:cubicBezTo>
                    <a:pt x="181" y="3"/>
                    <a:pt x="181" y="3"/>
                    <a:pt x="181" y="3"/>
                  </a:cubicBezTo>
                  <a:cubicBezTo>
                    <a:pt x="181" y="3"/>
                    <a:pt x="181" y="3"/>
                    <a:pt x="181" y="3"/>
                  </a:cubicBezTo>
                  <a:cubicBezTo>
                    <a:pt x="181" y="3"/>
                    <a:pt x="181" y="3"/>
                    <a:pt x="181" y="3"/>
                  </a:cubicBezTo>
                  <a:cubicBezTo>
                    <a:pt x="181" y="3"/>
                    <a:pt x="181" y="3"/>
                    <a:pt x="181" y="3"/>
                  </a:cubicBezTo>
                  <a:cubicBezTo>
                    <a:pt x="182" y="0"/>
                    <a:pt x="178" y="37"/>
                    <a:pt x="179" y="21"/>
                  </a:cubicBezTo>
                  <a:cubicBezTo>
                    <a:pt x="179" y="21"/>
                    <a:pt x="179" y="21"/>
                    <a:pt x="179" y="21"/>
                  </a:cubicBezTo>
                  <a:cubicBezTo>
                    <a:pt x="179" y="21"/>
                    <a:pt x="179" y="21"/>
                    <a:pt x="179" y="21"/>
                  </a:cubicBezTo>
                  <a:cubicBezTo>
                    <a:pt x="179" y="21"/>
                    <a:pt x="179" y="21"/>
                    <a:pt x="179" y="21"/>
                  </a:cubicBezTo>
                  <a:cubicBezTo>
                    <a:pt x="178" y="21"/>
                    <a:pt x="178" y="21"/>
                    <a:pt x="178" y="21"/>
                  </a:cubicBezTo>
                  <a:cubicBezTo>
                    <a:pt x="178" y="21"/>
                    <a:pt x="178" y="21"/>
                    <a:pt x="178" y="21"/>
                  </a:cubicBezTo>
                  <a:cubicBezTo>
                    <a:pt x="177" y="21"/>
                    <a:pt x="176" y="21"/>
                    <a:pt x="175" y="20"/>
                  </a:cubicBezTo>
                  <a:cubicBezTo>
                    <a:pt x="176" y="19"/>
                    <a:pt x="171" y="19"/>
                    <a:pt x="174" y="18"/>
                  </a:cubicBezTo>
                  <a:cubicBezTo>
                    <a:pt x="175" y="18"/>
                    <a:pt x="176" y="19"/>
                    <a:pt x="177" y="20"/>
                  </a:cubicBezTo>
                  <a:cubicBezTo>
                    <a:pt x="180" y="20"/>
                    <a:pt x="180" y="20"/>
                    <a:pt x="180" y="20"/>
                  </a:cubicBezTo>
                  <a:cubicBezTo>
                    <a:pt x="180" y="20"/>
                    <a:pt x="180" y="20"/>
                    <a:pt x="180" y="20"/>
                  </a:cubicBezTo>
                  <a:cubicBezTo>
                    <a:pt x="180" y="20"/>
                    <a:pt x="180" y="20"/>
                    <a:pt x="180" y="20"/>
                  </a:cubicBezTo>
                  <a:cubicBezTo>
                    <a:pt x="180" y="13"/>
                    <a:pt x="178" y="36"/>
                    <a:pt x="181" y="4"/>
                  </a:cubicBezTo>
                  <a:cubicBezTo>
                    <a:pt x="181" y="4"/>
                    <a:pt x="181" y="4"/>
                    <a:pt x="181" y="4"/>
                  </a:cubicBezTo>
                  <a:cubicBezTo>
                    <a:pt x="181" y="4"/>
                    <a:pt x="181" y="4"/>
                    <a:pt x="181" y="4"/>
                  </a:cubicBezTo>
                  <a:cubicBezTo>
                    <a:pt x="181" y="4"/>
                    <a:pt x="181" y="4"/>
                    <a:pt x="181" y="4"/>
                  </a:cubicBezTo>
                  <a:cubicBezTo>
                    <a:pt x="181" y="4"/>
                    <a:pt x="181" y="4"/>
                    <a:pt x="181" y="4"/>
                  </a:cubicBezTo>
                  <a:cubicBezTo>
                    <a:pt x="181" y="4"/>
                    <a:pt x="181" y="4"/>
                    <a:pt x="181" y="4"/>
                  </a:cubicBezTo>
                  <a:cubicBezTo>
                    <a:pt x="181" y="5"/>
                    <a:pt x="181" y="5"/>
                    <a:pt x="181" y="5"/>
                  </a:cubicBezTo>
                  <a:cubicBezTo>
                    <a:pt x="181" y="5"/>
                    <a:pt x="181" y="5"/>
                    <a:pt x="181" y="5"/>
                  </a:cubicBezTo>
                  <a:cubicBezTo>
                    <a:pt x="180" y="6"/>
                    <a:pt x="180" y="6"/>
                    <a:pt x="180" y="6"/>
                  </a:cubicBezTo>
                  <a:cubicBezTo>
                    <a:pt x="182" y="8"/>
                    <a:pt x="177" y="6"/>
                    <a:pt x="176" y="9"/>
                  </a:cubicBezTo>
                  <a:cubicBezTo>
                    <a:pt x="180" y="8"/>
                    <a:pt x="180" y="10"/>
                    <a:pt x="182" y="12"/>
                  </a:cubicBezTo>
                  <a:cubicBezTo>
                    <a:pt x="182" y="13"/>
                    <a:pt x="184" y="6"/>
                    <a:pt x="183" y="15"/>
                  </a:cubicBezTo>
                  <a:cubicBezTo>
                    <a:pt x="183" y="12"/>
                    <a:pt x="182" y="22"/>
                    <a:pt x="183" y="9"/>
                  </a:cubicBezTo>
                  <a:cubicBezTo>
                    <a:pt x="183" y="9"/>
                    <a:pt x="182" y="8"/>
                    <a:pt x="182" y="8"/>
                  </a:cubicBezTo>
                  <a:cubicBezTo>
                    <a:pt x="183" y="8"/>
                    <a:pt x="183" y="8"/>
                    <a:pt x="183" y="8"/>
                  </a:cubicBezTo>
                  <a:cubicBezTo>
                    <a:pt x="183" y="8"/>
                    <a:pt x="183" y="8"/>
                    <a:pt x="183" y="8"/>
                  </a:cubicBezTo>
                  <a:cubicBezTo>
                    <a:pt x="183" y="8"/>
                    <a:pt x="183" y="8"/>
                    <a:pt x="183" y="8"/>
                  </a:cubicBezTo>
                  <a:cubicBezTo>
                    <a:pt x="183" y="8"/>
                    <a:pt x="183" y="8"/>
                    <a:pt x="183" y="8"/>
                  </a:cubicBezTo>
                  <a:cubicBezTo>
                    <a:pt x="183" y="5"/>
                    <a:pt x="181" y="26"/>
                    <a:pt x="182" y="17"/>
                  </a:cubicBezTo>
                  <a:cubicBezTo>
                    <a:pt x="182" y="17"/>
                    <a:pt x="182" y="17"/>
                    <a:pt x="182" y="17"/>
                  </a:cubicBezTo>
                  <a:cubicBezTo>
                    <a:pt x="182" y="17"/>
                    <a:pt x="182" y="17"/>
                    <a:pt x="182" y="17"/>
                  </a:cubicBezTo>
                  <a:cubicBezTo>
                    <a:pt x="181" y="17"/>
                    <a:pt x="181" y="17"/>
                    <a:pt x="181" y="17"/>
                  </a:cubicBezTo>
                  <a:cubicBezTo>
                    <a:pt x="181" y="17"/>
                    <a:pt x="181" y="17"/>
                    <a:pt x="181" y="17"/>
                  </a:cubicBezTo>
                  <a:cubicBezTo>
                    <a:pt x="181" y="17"/>
                    <a:pt x="181" y="17"/>
                    <a:pt x="181" y="17"/>
                  </a:cubicBezTo>
                  <a:cubicBezTo>
                    <a:pt x="180" y="16"/>
                    <a:pt x="180" y="16"/>
                    <a:pt x="180" y="16"/>
                  </a:cubicBezTo>
                  <a:cubicBezTo>
                    <a:pt x="177" y="16"/>
                    <a:pt x="177" y="16"/>
                    <a:pt x="177" y="16"/>
                  </a:cubicBezTo>
                  <a:cubicBezTo>
                    <a:pt x="176" y="15"/>
                    <a:pt x="175" y="16"/>
                    <a:pt x="174" y="16"/>
                  </a:cubicBezTo>
                  <a:cubicBezTo>
                    <a:pt x="173" y="15"/>
                    <a:pt x="173" y="13"/>
                    <a:pt x="175" y="14"/>
                  </a:cubicBezTo>
                  <a:cubicBezTo>
                    <a:pt x="171" y="13"/>
                    <a:pt x="166" y="12"/>
                    <a:pt x="162" y="11"/>
                  </a:cubicBezTo>
                  <a:cubicBezTo>
                    <a:pt x="164" y="13"/>
                    <a:pt x="157" y="11"/>
                    <a:pt x="159" y="13"/>
                  </a:cubicBezTo>
                  <a:cubicBezTo>
                    <a:pt x="161" y="14"/>
                    <a:pt x="163" y="16"/>
                    <a:pt x="161" y="17"/>
                  </a:cubicBezTo>
                  <a:cubicBezTo>
                    <a:pt x="160" y="17"/>
                    <a:pt x="161" y="16"/>
                    <a:pt x="161" y="15"/>
                  </a:cubicBezTo>
                  <a:cubicBezTo>
                    <a:pt x="159" y="16"/>
                    <a:pt x="158" y="13"/>
                    <a:pt x="156" y="15"/>
                  </a:cubicBezTo>
                  <a:cubicBezTo>
                    <a:pt x="160" y="14"/>
                    <a:pt x="157" y="12"/>
                    <a:pt x="158" y="10"/>
                  </a:cubicBezTo>
                  <a:cubicBezTo>
                    <a:pt x="155" y="11"/>
                    <a:pt x="158" y="9"/>
                    <a:pt x="155" y="9"/>
                  </a:cubicBezTo>
                  <a:cubicBezTo>
                    <a:pt x="152" y="10"/>
                    <a:pt x="149" y="10"/>
                    <a:pt x="145" y="11"/>
                  </a:cubicBezTo>
                  <a:cubicBezTo>
                    <a:pt x="141" y="9"/>
                    <a:pt x="134" y="11"/>
                    <a:pt x="131" y="12"/>
                  </a:cubicBezTo>
                  <a:cubicBezTo>
                    <a:pt x="128" y="11"/>
                    <a:pt x="130" y="9"/>
                    <a:pt x="127" y="8"/>
                  </a:cubicBezTo>
                  <a:cubicBezTo>
                    <a:pt x="125" y="9"/>
                    <a:pt x="130" y="10"/>
                    <a:pt x="126" y="10"/>
                  </a:cubicBezTo>
                  <a:cubicBezTo>
                    <a:pt x="126" y="9"/>
                    <a:pt x="126" y="9"/>
                    <a:pt x="126" y="9"/>
                  </a:cubicBezTo>
                  <a:cubicBezTo>
                    <a:pt x="125" y="10"/>
                    <a:pt x="119" y="8"/>
                    <a:pt x="118" y="12"/>
                  </a:cubicBezTo>
                  <a:cubicBezTo>
                    <a:pt x="119" y="9"/>
                    <a:pt x="119" y="9"/>
                    <a:pt x="119" y="9"/>
                  </a:cubicBezTo>
                  <a:cubicBezTo>
                    <a:pt x="118" y="9"/>
                    <a:pt x="118" y="10"/>
                    <a:pt x="117" y="10"/>
                  </a:cubicBezTo>
                  <a:cubicBezTo>
                    <a:pt x="117" y="9"/>
                    <a:pt x="116" y="9"/>
                    <a:pt x="117" y="8"/>
                  </a:cubicBezTo>
                  <a:cubicBezTo>
                    <a:pt x="115" y="7"/>
                    <a:pt x="112" y="9"/>
                    <a:pt x="110" y="9"/>
                  </a:cubicBezTo>
                  <a:cubicBezTo>
                    <a:pt x="111" y="10"/>
                    <a:pt x="111" y="10"/>
                    <a:pt x="111" y="10"/>
                  </a:cubicBezTo>
                  <a:cubicBezTo>
                    <a:pt x="107" y="12"/>
                    <a:pt x="104" y="11"/>
                    <a:pt x="100" y="12"/>
                  </a:cubicBezTo>
                  <a:cubicBezTo>
                    <a:pt x="100" y="10"/>
                    <a:pt x="100" y="10"/>
                    <a:pt x="100" y="10"/>
                  </a:cubicBezTo>
                  <a:cubicBezTo>
                    <a:pt x="97" y="11"/>
                    <a:pt x="97" y="11"/>
                    <a:pt x="97" y="11"/>
                  </a:cubicBezTo>
                  <a:cubicBezTo>
                    <a:pt x="98" y="10"/>
                    <a:pt x="95" y="10"/>
                    <a:pt x="94" y="11"/>
                  </a:cubicBezTo>
                  <a:cubicBezTo>
                    <a:pt x="100" y="7"/>
                    <a:pt x="100" y="7"/>
                    <a:pt x="100" y="7"/>
                  </a:cubicBezTo>
                  <a:cubicBezTo>
                    <a:pt x="102" y="7"/>
                    <a:pt x="99" y="9"/>
                    <a:pt x="100" y="10"/>
                  </a:cubicBezTo>
                  <a:cubicBezTo>
                    <a:pt x="101" y="11"/>
                    <a:pt x="105" y="10"/>
                    <a:pt x="105" y="9"/>
                  </a:cubicBezTo>
                  <a:cubicBezTo>
                    <a:pt x="104" y="9"/>
                    <a:pt x="104" y="9"/>
                    <a:pt x="103" y="10"/>
                  </a:cubicBezTo>
                  <a:cubicBezTo>
                    <a:pt x="102" y="8"/>
                    <a:pt x="104" y="8"/>
                    <a:pt x="105" y="6"/>
                  </a:cubicBezTo>
                  <a:cubicBezTo>
                    <a:pt x="105" y="6"/>
                    <a:pt x="103" y="6"/>
                    <a:pt x="103" y="7"/>
                  </a:cubicBezTo>
                  <a:cubicBezTo>
                    <a:pt x="105" y="6"/>
                    <a:pt x="106" y="5"/>
                    <a:pt x="109" y="5"/>
                  </a:cubicBezTo>
                  <a:cubicBezTo>
                    <a:pt x="107" y="6"/>
                    <a:pt x="110" y="6"/>
                    <a:pt x="109" y="7"/>
                  </a:cubicBezTo>
                  <a:cubicBezTo>
                    <a:pt x="109" y="5"/>
                    <a:pt x="112" y="4"/>
                    <a:pt x="115" y="4"/>
                  </a:cubicBezTo>
                  <a:cubicBezTo>
                    <a:pt x="118" y="6"/>
                    <a:pt x="121" y="2"/>
                    <a:pt x="125" y="3"/>
                  </a:cubicBezTo>
                  <a:cubicBezTo>
                    <a:pt x="123" y="4"/>
                    <a:pt x="122" y="6"/>
                    <a:pt x="119" y="7"/>
                  </a:cubicBezTo>
                  <a:cubicBezTo>
                    <a:pt x="122" y="7"/>
                    <a:pt x="122" y="7"/>
                    <a:pt x="124" y="7"/>
                  </a:cubicBezTo>
                  <a:cubicBezTo>
                    <a:pt x="125" y="6"/>
                    <a:pt x="126" y="4"/>
                    <a:pt x="129" y="3"/>
                  </a:cubicBezTo>
                  <a:cubicBezTo>
                    <a:pt x="129" y="4"/>
                    <a:pt x="129" y="4"/>
                    <a:pt x="129" y="4"/>
                  </a:cubicBezTo>
                  <a:cubicBezTo>
                    <a:pt x="132" y="3"/>
                    <a:pt x="132" y="1"/>
                    <a:pt x="135" y="2"/>
                  </a:cubicBezTo>
                  <a:cubicBezTo>
                    <a:pt x="142" y="2"/>
                    <a:pt x="148" y="2"/>
                    <a:pt x="153" y="2"/>
                  </a:cubicBezTo>
                  <a:cubicBezTo>
                    <a:pt x="153" y="3"/>
                    <a:pt x="153" y="3"/>
                    <a:pt x="153" y="3"/>
                  </a:cubicBezTo>
                  <a:cubicBezTo>
                    <a:pt x="156" y="1"/>
                    <a:pt x="162" y="2"/>
                    <a:pt x="165" y="2"/>
                  </a:cubicBezTo>
                  <a:cubicBezTo>
                    <a:pt x="171" y="4"/>
                    <a:pt x="179" y="4"/>
                    <a:pt x="181" y="7"/>
                  </a:cubicBezTo>
                  <a:cubicBezTo>
                    <a:pt x="185" y="9"/>
                    <a:pt x="185" y="9"/>
                    <a:pt x="185" y="9"/>
                  </a:cubicBezTo>
                  <a:cubicBezTo>
                    <a:pt x="186" y="9"/>
                    <a:pt x="186" y="9"/>
                    <a:pt x="186" y="9"/>
                  </a:cubicBezTo>
                  <a:cubicBezTo>
                    <a:pt x="186" y="9"/>
                    <a:pt x="186" y="9"/>
                    <a:pt x="186" y="9"/>
                  </a:cubicBezTo>
                  <a:cubicBezTo>
                    <a:pt x="186" y="9"/>
                    <a:pt x="186" y="9"/>
                    <a:pt x="186" y="9"/>
                  </a:cubicBezTo>
                  <a:cubicBezTo>
                    <a:pt x="186" y="9"/>
                    <a:pt x="186" y="9"/>
                    <a:pt x="186" y="9"/>
                  </a:cubicBezTo>
                  <a:cubicBezTo>
                    <a:pt x="186" y="9"/>
                    <a:pt x="186" y="9"/>
                    <a:pt x="186" y="9"/>
                  </a:cubicBezTo>
                  <a:cubicBezTo>
                    <a:pt x="187" y="2"/>
                    <a:pt x="185" y="18"/>
                    <a:pt x="186" y="16"/>
                  </a:cubicBezTo>
                  <a:cubicBezTo>
                    <a:pt x="186" y="17"/>
                    <a:pt x="186" y="17"/>
                    <a:pt x="186" y="17"/>
                  </a:cubicBezTo>
                  <a:cubicBezTo>
                    <a:pt x="185" y="17"/>
                    <a:pt x="185" y="17"/>
                    <a:pt x="185" y="17"/>
                  </a:cubicBezTo>
                  <a:cubicBezTo>
                    <a:pt x="185" y="17"/>
                    <a:pt x="185" y="17"/>
                    <a:pt x="185" y="17"/>
                  </a:cubicBezTo>
                  <a:cubicBezTo>
                    <a:pt x="183" y="17"/>
                    <a:pt x="183" y="17"/>
                    <a:pt x="183" y="17"/>
                  </a:cubicBezTo>
                  <a:cubicBezTo>
                    <a:pt x="176" y="20"/>
                    <a:pt x="176" y="20"/>
                    <a:pt x="176" y="20"/>
                  </a:cubicBezTo>
                  <a:cubicBezTo>
                    <a:pt x="171" y="22"/>
                    <a:pt x="166" y="23"/>
                    <a:pt x="161" y="24"/>
                  </a:cubicBezTo>
                  <a:cubicBezTo>
                    <a:pt x="162" y="22"/>
                    <a:pt x="162" y="22"/>
                    <a:pt x="162" y="22"/>
                  </a:cubicBezTo>
                  <a:cubicBezTo>
                    <a:pt x="161" y="24"/>
                    <a:pt x="161" y="21"/>
                    <a:pt x="159" y="22"/>
                  </a:cubicBezTo>
                  <a:cubicBezTo>
                    <a:pt x="162" y="23"/>
                    <a:pt x="157" y="24"/>
                    <a:pt x="156" y="26"/>
                  </a:cubicBezTo>
                  <a:cubicBezTo>
                    <a:pt x="151" y="25"/>
                    <a:pt x="145" y="28"/>
                    <a:pt x="141" y="30"/>
                  </a:cubicBezTo>
                  <a:cubicBezTo>
                    <a:pt x="141" y="29"/>
                    <a:pt x="141" y="29"/>
                    <a:pt x="141" y="29"/>
                  </a:cubicBezTo>
                  <a:cubicBezTo>
                    <a:pt x="137" y="32"/>
                    <a:pt x="132" y="31"/>
                    <a:pt x="126" y="31"/>
                  </a:cubicBezTo>
                  <a:cubicBezTo>
                    <a:pt x="126" y="31"/>
                    <a:pt x="124" y="30"/>
                    <a:pt x="123" y="30"/>
                  </a:cubicBezTo>
                  <a:cubicBezTo>
                    <a:pt x="120" y="33"/>
                    <a:pt x="119" y="33"/>
                    <a:pt x="115" y="35"/>
                  </a:cubicBezTo>
                  <a:cubicBezTo>
                    <a:pt x="112" y="35"/>
                    <a:pt x="107" y="36"/>
                    <a:pt x="104" y="36"/>
                  </a:cubicBezTo>
                  <a:cubicBezTo>
                    <a:pt x="99" y="38"/>
                    <a:pt x="93" y="40"/>
                    <a:pt x="88" y="41"/>
                  </a:cubicBezTo>
                  <a:cubicBezTo>
                    <a:pt x="86" y="42"/>
                    <a:pt x="84" y="43"/>
                    <a:pt x="83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4" y="47"/>
                    <a:pt x="74" y="20"/>
                    <a:pt x="78" y="31"/>
                  </a:cubicBezTo>
                  <a:cubicBezTo>
                    <a:pt x="78" y="31"/>
                    <a:pt x="78" y="31"/>
                    <a:pt x="78" y="31"/>
                  </a:cubicBezTo>
                  <a:cubicBezTo>
                    <a:pt x="78" y="31"/>
                    <a:pt x="78" y="31"/>
                    <a:pt x="78" y="31"/>
                  </a:cubicBezTo>
                  <a:cubicBezTo>
                    <a:pt x="79" y="31"/>
                    <a:pt x="79" y="31"/>
                    <a:pt x="79" y="31"/>
                  </a:cubicBezTo>
                  <a:cubicBezTo>
                    <a:pt x="79" y="31"/>
                    <a:pt x="79" y="31"/>
                    <a:pt x="79" y="31"/>
                  </a:cubicBezTo>
                  <a:cubicBezTo>
                    <a:pt x="79" y="31"/>
                    <a:pt x="79" y="31"/>
                    <a:pt x="79" y="31"/>
                  </a:cubicBezTo>
                  <a:cubicBezTo>
                    <a:pt x="79" y="31"/>
                    <a:pt x="79" y="31"/>
                    <a:pt x="79" y="31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85" y="31"/>
                    <a:pt x="85" y="31"/>
                    <a:pt x="85" y="31"/>
                  </a:cubicBezTo>
                  <a:cubicBezTo>
                    <a:pt x="86" y="33"/>
                    <a:pt x="86" y="33"/>
                    <a:pt x="86" y="33"/>
                  </a:cubicBezTo>
                  <a:cubicBezTo>
                    <a:pt x="97" y="31"/>
                    <a:pt x="111" y="32"/>
                    <a:pt x="121" y="29"/>
                  </a:cubicBezTo>
                  <a:cubicBezTo>
                    <a:pt x="120" y="32"/>
                    <a:pt x="120" y="32"/>
                    <a:pt x="120" y="32"/>
                  </a:cubicBezTo>
                  <a:cubicBezTo>
                    <a:pt x="123" y="32"/>
                    <a:pt x="127" y="30"/>
                    <a:pt x="126" y="29"/>
                  </a:cubicBezTo>
                  <a:cubicBezTo>
                    <a:pt x="129" y="29"/>
                    <a:pt x="134" y="27"/>
                    <a:pt x="136" y="28"/>
                  </a:cubicBezTo>
                  <a:cubicBezTo>
                    <a:pt x="140" y="29"/>
                    <a:pt x="140" y="27"/>
                    <a:pt x="143" y="27"/>
                  </a:cubicBezTo>
                  <a:cubicBezTo>
                    <a:pt x="150" y="27"/>
                    <a:pt x="153" y="28"/>
                    <a:pt x="160" y="28"/>
                  </a:cubicBezTo>
                  <a:cubicBezTo>
                    <a:pt x="158" y="28"/>
                    <a:pt x="158" y="28"/>
                    <a:pt x="158" y="28"/>
                  </a:cubicBezTo>
                  <a:cubicBezTo>
                    <a:pt x="157" y="28"/>
                    <a:pt x="157" y="29"/>
                    <a:pt x="159" y="30"/>
                  </a:cubicBezTo>
                  <a:cubicBezTo>
                    <a:pt x="161" y="29"/>
                    <a:pt x="168" y="32"/>
                    <a:pt x="166" y="29"/>
                  </a:cubicBezTo>
                  <a:cubicBezTo>
                    <a:pt x="172" y="31"/>
                    <a:pt x="172" y="31"/>
                    <a:pt x="172" y="31"/>
                  </a:cubicBezTo>
                  <a:cubicBezTo>
                    <a:pt x="175" y="32"/>
                    <a:pt x="175" y="32"/>
                    <a:pt x="175" y="32"/>
                  </a:cubicBezTo>
                  <a:cubicBezTo>
                    <a:pt x="176" y="32"/>
                    <a:pt x="176" y="32"/>
                    <a:pt x="176" y="32"/>
                  </a:cubicBezTo>
                  <a:cubicBezTo>
                    <a:pt x="176" y="32"/>
                    <a:pt x="176" y="32"/>
                    <a:pt x="176" y="32"/>
                  </a:cubicBezTo>
                  <a:cubicBezTo>
                    <a:pt x="177" y="28"/>
                    <a:pt x="176" y="66"/>
                    <a:pt x="176" y="50"/>
                  </a:cubicBezTo>
                  <a:cubicBezTo>
                    <a:pt x="176" y="50"/>
                    <a:pt x="176" y="50"/>
                    <a:pt x="176" y="50"/>
                  </a:cubicBezTo>
                  <a:cubicBezTo>
                    <a:pt x="176" y="50"/>
                    <a:pt x="176" y="50"/>
                    <a:pt x="176" y="50"/>
                  </a:cubicBezTo>
                  <a:cubicBezTo>
                    <a:pt x="176" y="50"/>
                    <a:pt x="176" y="50"/>
                    <a:pt x="176" y="50"/>
                  </a:cubicBezTo>
                  <a:cubicBezTo>
                    <a:pt x="176" y="50"/>
                    <a:pt x="176" y="50"/>
                    <a:pt x="176" y="50"/>
                  </a:cubicBezTo>
                  <a:cubicBezTo>
                    <a:pt x="176" y="50"/>
                    <a:pt x="176" y="50"/>
                    <a:pt x="176" y="50"/>
                  </a:cubicBezTo>
                  <a:cubicBezTo>
                    <a:pt x="175" y="50"/>
                    <a:pt x="175" y="50"/>
                    <a:pt x="175" y="50"/>
                  </a:cubicBezTo>
                  <a:cubicBezTo>
                    <a:pt x="175" y="51"/>
                    <a:pt x="175" y="51"/>
                    <a:pt x="175" y="51"/>
                  </a:cubicBezTo>
                  <a:cubicBezTo>
                    <a:pt x="171" y="52"/>
                    <a:pt x="167" y="53"/>
                    <a:pt x="163" y="53"/>
                  </a:cubicBezTo>
                  <a:cubicBezTo>
                    <a:pt x="164" y="54"/>
                    <a:pt x="162" y="55"/>
                    <a:pt x="162" y="55"/>
                  </a:cubicBezTo>
                  <a:cubicBezTo>
                    <a:pt x="156" y="57"/>
                    <a:pt x="149" y="56"/>
                    <a:pt x="145" y="58"/>
                  </a:cubicBezTo>
                  <a:cubicBezTo>
                    <a:pt x="144" y="58"/>
                    <a:pt x="146" y="57"/>
                    <a:pt x="144" y="57"/>
                  </a:cubicBezTo>
                  <a:cubicBezTo>
                    <a:pt x="143" y="58"/>
                    <a:pt x="144" y="58"/>
                    <a:pt x="142" y="59"/>
                  </a:cubicBezTo>
                  <a:cubicBezTo>
                    <a:pt x="134" y="62"/>
                    <a:pt x="124" y="60"/>
                    <a:pt x="116" y="62"/>
                  </a:cubicBezTo>
                  <a:cubicBezTo>
                    <a:pt x="109" y="65"/>
                    <a:pt x="101" y="67"/>
                    <a:pt x="95" y="68"/>
                  </a:cubicBezTo>
                  <a:cubicBezTo>
                    <a:pt x="92" y="69"/>
                    <a:pt x="89" y="70"/>
                    <a:pt x="86" y="71"/>
                  </a:cubicBezTo>
                  <a:cubicBezTo>
                    <a:pt x="83" y="73"/>
                    <a:pt x="83" y="73"/>
                    <a:pt x="83" y="73"/>
                  </a:cubicBezTo>
                  <a:cubicBezTo>
                    <a:pt x="82" y="74"/>
                    <a:pt x="82" y="74"/>
                    <a:pt x="82" y="74"/>
                  </a:cubicBezTo>
                  <a:cubicBezTo>
                    <a:pt x="82" y="74"/>
                    <a:pt x="82" y="74"/>
                    <a:pt x="82" y="74"/>
                  </a:cubicBezTo>
                  <a:cubicBezTo>
                    <a:pt x="82" y="74"/>
                    <a:pt x="82" y="74"/>
                    <a:pt x="82" y="74"/>
                  </a:cubicBezTo>
                  <a:cubicBezTo>
                    <a:pt x="82" y="74"/>
                    <a:pt x="82" y="74"/>
                    <a:pt x="82" y="74"/>
                  </a:cubicBezTo>
                  <a:cubicBezTo>
                    <a:pt x="82" y="77"/>
                    <a:pt x="78" y="47"/>
                    <a:pt x="80" y="60"/>
                  </a:cubicBezTo>
                  <a:cubicBezTo>
                    <a:pt x="80" y="60"/>
                    <a:pt x="80" y="60"/>
                    <a:pt x="80" y="60"/>
                  </a:cubicBezTo>
                  <a:cubicBezTo>
                    <a:pt x="80" y="60"/>
                    <a:pt x="80" y="60"/>
                    <a:pt x="80" y="60"/>
                  </a:cubicBezTo>
                  <a:cubicBezTo>
                    <a:pt x="80" y="60"/>
                    <a:pt x="80" y="60"/>
                    <a:pt x="80" y="60"/>
                  </a:cubicBezTo>
                  <a:cubicBezTo>
                    <a:pt x="81" y="60"/>
                    <a:pt x="81" y="60"/>
                    <a:pt x="81" y="60"/>
                  </a:cubicBezTo>
                  <a:cubicBezTo>
                    <a:pt x="81" y="60"/>
                    <a:pt x="81" y="60"/>
                    <a:pt x="81" y="60"/>
                  </a:cubicBezTo>
                  <a:cubicBezTo>
                    <a:pt x="81" y="60"/>
                    <a:pt x="81" y="60"/>
                    <a:pt x="81" y="60"/>
                  </a:cubicBezTo>
                  <a:cubicBezTo>
                    <a:pt x="85" y="59"/>
                    <a:pt x="86" y="66"/>
                    <a:pt x="91" y="63"/>
                  </a:cubicBezTo>
                  <a:cubicBezTo>
                    <a:pt x="92" y="64"/>
                    <a:pt x="94" y="64"/>
                    <a:pt x="94" y="65"/>
                  </a:cubicBezTo>
                  <a:cubicBezTo>
                    <a:pt x="96" y="64"/>
                    <a:pt x="103" y="67"/>
                    <a:pt x="108" y="65"/>
                  </a:cubicBezTo>
                  <a:cubicBezTo>
                    <a:pt x="107" y="65"/>
                    <a:pt x="107" y="65"/>
                    <a:pt x="107" y="65"/>
                  </a:cubicBezTo>
                  <a:cubicBezTo>
                    <a:pt x="112" y="66"/>
                    <a:pt x="117" y="64"/>
                    <a:pt x="122" y="65"/>
                  </a:cubicBezTo>
                  <a:cubicBezTo>
                    <a:pt x="122" y="65"/>
                    <a:pt x="121" y="65"/>
                    <a:pt x="121" y="66"/>
                  </a:cubicBezTo>
                  <a:cubicBezTo>
                    <a:pt x="123" y="67"/>
                    <a:pt x="126" y="63"/>
                    <a:pt x="127" y="66"/>
                  </a:cubicBezTo>
                  <a:cubicBezTo>
                    <a:pt x="129" y="65"/>
                    <a:pt x="128" y="64"/>
                    <a:pt x="127" y="64"/>
                  </a:cubicBezTo>
                  <a:cubicBezTo>
                    <a:pt x="140" y="64"/>
                    <a:pt x="155" y="60"/>
                    <a:pt x="172" y="68"/>
                  </a:cubicBezTo>
                  <a:cubicBezTo>
                    <a:pt x="178" y="73"/>
                    <a:pt x="177" y="74"/>
                    <a:pt x="176" y="74"/>
                  </a:cubicBezTo>
                  <a:cubicBezTo>
                    <a:pt x="176" y="74"/>
                    <a:pt x="176" y="74"/>
                    <a:pt x="176" y="75"/>
                  </a:cubicBezTo>
                  <a:cubicBezTo>
                    <a:pt x="176" y="75"/>
                    <a:pt x="176" y="75"/>
                    <a:pt x="176" y="75"/>
                  </a:cubicBezTo>
                  <a:cubicBezTo>
                    <a:pt x="176" y="75"/>
                    <a:pt x="176" y="75"/>
                    <a:pt x="176" y="75"/>
                  </a:cubicBezTo>
                  <a:cubicBezTo>
                    <a:pt x="176" y="75"/>
                    <a:pt x="176" y="75"/>
                    <a:pt x="176" y="75"/>
                  </a:cubicBezTo>
                  <a:cubicBezTo>
                    <a:pt x="176" y="75"/>
                    <a:pt x="176" y="75"/>
                    <a:pt x="176" y="75"/>
                  </a:cubicBezTo>
                  <a:cubicBezTo>
                    <a:pt x="176" y="75"/>
                    <a:pt x="176" y="75"/>
                    <a:pt x="176" y="75"/>
                  </a:cubicBezTo>
                  <a:cubicBezTo>
                    <a:pt x="178" y="65"/>
                    <a:pt x="173" y="88"/>
                    <a:pt x="174" y="86"/>
                  </a:cubicBezTo>
                  <a:cubicBezTo>
                    <a:pt x="174" y="86"/>
                    <a:pt x="174" y="86"/>
                    <a:pt x="174" y="86"/>
                  </a:cubicBezTo>
                  <a:cubicBezTo>
                    <a:pt x="174" y="86"/>
                    <a:pt x="174" y="86"/>
                    <a:pt x="174" y="86"/>
                  </a:cubicBezTo>
                  <a:cubicBezTo>
                    <a:pt x="173" y="86"/>
                    <a:pt x="173" y="86"/>
                    <a:pt x="173" y="86"/>
                  </a:cubicBezTo>
                  <a:cubicBezTo>
                    <a:pt x="173" y="86"/>
                    <a:pt x="173" y="86"/>
                    <a:pt x="173" y="86"/>
                  </a:cubicBezTo>
                  <a:cubicBezTo>
                    <a:pt x="172" y="87"/>
                    <a:pt x="171" y="87"/>
                    <a:pt x="171" y="88"/>
                  </a:cubicBezTo>
                  <a:cubicBezTo>
                    <a:pt x="170" y="87"/>
                    <a:pt x="170" y="89"/>
                    <a:pt x="170" y="88"/>
                  </a:cubicBezTo>
                  <a:cubicBezTo>
                    <a:pt x="167" y="90"/>
                    <a:pt x="164" y="86"/>
                    <a:pt x="163" y="88"/>
                  </a:cubicBezTo>
                  <a:cubicBezTo>
                    <a:pt x="164" y="90"/>
                    <a:pt x="161" y="89"/>
                    <a:pt x="161" y="90"/>
                  </a:cubicBezTo>
                  <a:cubicBezTo>
                    <a:pt x="155" y="90"/>
                    <a:pt x="154" y="89"/>
                    <a:pt x="149" y="90"/>
                  </a:cubicBezTo>
                  <a:cubicBezTo>
                    <a:pt x="149" y="89"/>
                    <a:pt x="149" y="89"/>
                    <a:pt x="149" y="89"/>
                  </a:cubicBezTo>
                  <a:cubicBezTo>
                    <a:pt x="144" y="92"/>
                    <a:pt x="138" y="91"/>
                    <a:pt x="134" y="95"/>
                  </a:cubicBezTo>
                  <a:cubicBezTo>
                    <a:pt x="126" y="95"/>
                    <a:pt x="120" y="97"/>
                    <a:pt x="114" y="98"/>
                  </a:cubicBezTo>
                  <a:cubicBezTo>
                    <a:pt x="111" y="100"/>
                    <a:pt x="108" y="100"/>
                    <a:pt x="107" y="102"/>
                  </a:cubicBezTo>
                  <a:cubicBezTo>
                    <a:pt x="105" y="104"/>
                    <a:pt x="105" y="104"/>
                    <a:pt x="105" y="104"/>
                  </a:cubicBezTo>
                  <a:cubicBezTo>
                    <a:pt x="104" y="104"/>
                    <a:pt x="104" y="104"/>
                    <a:pt x="104" y="104"/>
                  </a:cubicBezTo>
                  <a:cubicBezTo>
                    <a:pt x="104" y="104"/>
                    <a:pt x="104" y="104"/>
                    <a:pt x="104" y="104"/>
                  </a:cubicBezTo>
                  <a:cubicBezTo>
                    <a:pt x="104" y="104"/>
                    <a:pt x="104" y="104"/>
                    <a:pt x="104" y="104"/>
                  </a:cubicBezTo>
                  <a:cubicBezTo>
                    <a:pt x="104" y="104"/>
                    <a:pt x="104" y="104"/>
                    <a:pt x="104" y="104"/>
                  </a:cubicBezTo>
                  <a:cubicBezTo>
                    <a:pt x="104" y="107"/>
                    <a:pt x="103" y="74"/>
                    <a:pt x="104" y="88"/>
                  </a:cubicBezTo>
                  <a:cubicBezTo>
                    <a:pt x="104" y="88"/>
                    <a:pt x="104" y="88"/>
                    <a:pt x="104" y="88"/>
                  </a:cubicBezTo>
                  <a:cubicBezTo>
                    <a:pt x="104" y="88"/>
                    <a:pt x="104" y="88"/>
                    <a:pt x="104" y="88"/>
                  </a:cubicBezTo>
                  <a:cubicBezTo>
                    <a:pt x="104" y="88"/>
                    <a:pt x="104" y="88"/>
                    <a:pt x="104" y="88"/>
                  </a:cubicBezTo>
                  <a:cubicBezTo>
                    <a:pt x="105" y="89"/>
                    <a:pt x="105" y="89"/>
                    <a:pt x="105" y="89"/>
                  </a:cubicBezTo>
                  <a:cubicBezTo>
                    <a:pt x="108" y="91"/>
                    <a:pt x="114" y="91"/>
                    <a:pt x="121" y="91"/>
                  </a:cubicBezTo>
                  <a:cubicBezTo>
                    <a:pt x="125" y="92"/>
                    <a:pt x="129" y="92"/>
                    <a:pt x="134" y="93"/>
                  </a:cubicBezTo>
                  <a:cubicBezTo>
                    <a:pt x="137" y="94"/>
                    <a:pt x="139" y="95"/>
                    <a:pt x="142" y="96"/>
                  </a:cubicBezTo>
                  <a:cubicBezTo>
                    <a:pt x="140" y="77"/>
                    <a:pt x="145" y="122"/>
                    <a:pt x="144" y="117"/>
                  </a:cubicBezTo>
                  <a:cubicBezTo>
                    <a:pt x="144" y="117"/>
                    <a:pt x="144" y="117"/>
                    <a:pt x="144" y="117"/>
                  </a:cubicBezTo>
                  <a:cubicBezTo>
                    <a:pt x="144" y="117"/>
                    <a:pt x="144" y="117"/>
                    <a:pt x="144" y="117"/>
                  </a:cubicBezTo>
                  <a:cubicBezTo>
                    <a:pt x="144" y="117"/>
                    <a:pt x="144" y="117"/>
                    <a:pt x="144" y="117"/>
                  </a:cubicBezTo>
                  <a:cubicBezTo>
                    <a:pt x="144" y="117"/>
                    <a:pt x="144" y="117"/>
                    <a:pt x="144" y="117"/>
                  </a:cubicBezTo>
                  <a:cubicBezTo>
                    <a:pt x="143" y="117"/>
                    <a:pt x="143" y="117"/>
                    <a:pt x="143" y="117"/>
                  </a:cubicBezTo>
                  <a:cubicBezTo>
                    <a:pt x="143" y="118"/>
                    <a:pt x="143" y="118"/>
                    <a:pt x="143" y="118"/>
                  </a:cubicBezTo>
                  <a:cubicBezTo>
                    <a:pt x="141" y="119"/>
                    <a:pt x="141" y="119"/>
                    <a:pt x="141" y="119"/>
                  </a:cubicBezTo>
                  <a:cubicBezTo>
                    <a:pt x="139" y="121"/>
                    <a:pt x="139" y="121"/>
                    <a:pt x="139" y="121"/>
                  </a:cubicBezTo>
                  <a:cubicBezTo>
                    <a:pt x="124" y="130"/>
                    <a:pt x="114" y="134"/>
                    <a:pt x="108" y="143"/>
                  </a:cubicBezTo>
                  <a:cubicBezTo>
                    <a:pt x="105" y="150"/>
                    <a:pt x="103" y="147"/>
                    <a:pt x="106" y="149"/>
                  </a:cubicBezTo>
                  <a:cubicBezTo>
                    <a:pt x="108" y="152"/>
                    <a:pt x="115" y="161"/>
                    <a:pt x="118" y="169"/>
                  </a:cubicBezTo>
                  <a:cubicBezTo>
                    <a:pt x="118" y="178"/>
                    <a:pt x="119" y="178"/>
                    <a:pt x="121" y="187"/>
                  </a:cubicBezTo>
                  <a:cubicBezTo>
                    <a:pt x="120" y="187"/>
                    <a:pt x="120" y="186"/>
                    <a:pt x="120" y="187"/>
                  </a:cubicBezTo>
                  <a:cubicBezTo>
                    <a:pt x="122" y="187"/>
                    <a:pt x="121" y="193"/>
                    <a:pt x="122" y="194"/>
                  </a:cubicBezTo>
                  <a:cubicBezTo>
                    <a:pt x="121" y="208"/>
                    <a:pt x="118" y="218"/>
                    <a:pt x="113" y="229"/>
                  </a:cubicBezTo>
                  <a:cubicBezTo>
                    <a:pt x="114" y="228"/>
                    <a:pt x="113" y="226"/>
                    <a:pt x="112" y="228"/>
                  </a:cubicBezTo>
                  <a:cubicBezTo>
                    <a:pt x="112" y="231"/>
                    <a:pt x="112" y="231"/>
                    <a:pt x="112" y="231"/>
                  </a:cubicBezTo>
                  <a:cubicBezTo>
                    <a:pt x="111" y="231"/>
                    <a:pt x="111" y="231"/>
                    <a:pt x="111" y="231"/>
                  </a:cubicBezTo>
                  <a:cubicBezTo>
                    <a:pt x="111" y="232"/>
                    <a:pt x="111" y="234"/>
                    <a:pt x="112" y="233"/>
                  </a:cubicBezTo>
                  <a:cubicBezTo>
                    <a:pt x="101" y="261"/>
                    <a:pt x="80" y="281"/>
                    <a:pt x="62" y="303"/>
                  </a:cubicBezTo>
                  <a:cubicBezTo>
                    <a:pt x="57" y="307"/>
                    <a:pt x="51" y="315"/>
                    <a:pt x="47" y="320"/>
                  </a:cubicBezTo>
                  <a:cubicBezTo>
                    <a:pt x="30" y="334"/>
                    <a:pt x="15" y="346"/>
                    <a:pt x="2" y="362"/>
                  </a:cubicBezTo>
                  <a:cubicBezTo>
                    <a:pt x="2" y="362"/>
                    <a:pt x="0" y="357"/>
                    <a:pt x="6" y="35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algn="l" defTabSz="914400" rtl="0"/>
              <a:endParaRPr lang="zh-CN" altLang="en-US" sz="1800" kern="120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grpSp>
          <p:nvGrpSpPr>
            <p:cNvPr id="22" name="组合 21"/>
            <p:cNvGrpSpPr/>
            <p:nvPr/>
          </p:nvGrpSpPr>
          <p:grpSpPr>
            <a:xfrm>
              <a:off x="8412163" y="1649413"/>
              <a:ext cx="1909762" cy="1881188"/>
              <a:chOff x="8412163" y="1649413"/>
              <a:chExt cx="1909762" cy="1881188"/>
            </a:xfrm>
          </p:grpSpPr>
          <p:sp>
            <p:nvSpPr>
              <p:cNvPr id="23" name="Freeform 5"/>
              <p:cNvSpPr/>
              <p:nvPr/>
            </p:nvSpPr>
            <p:spPr bwMode="auto">
              <a:xfrm>
                <a:off x="9121775" y="3165476"/>
                <a:ext cx="7937" cy="15875"/>
              </a:xfrm>
              <a:custGeom>
                <a:avLst/>
                <a:gdLst>
                  <a:gd name="T0" fmla="*/ 1 w 2"/>
                  <a:gd name="T1" fmla="*/ 1 h 4"/>
                  <a:gd name="T2" fmla="*/ 1 w 2"/>
                  <a:gd name="T3" fmla="*/ 3 h 4"/>
                  <a:gd name="T4" fmla="*/ 1 w 2"/>
                  <a:gd name="T5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4">
                    <a:moveTo>
                      <a:pt x="1" y="1"/>
                    </a:moveTo>
                    <a:cubicBezTo>
                      <a:pt x="1" y="4"/>
                      <a:pt x="2" y="0"/>
                      <a:pt x="1" y="3"/>
                    </a:cubicBezTo>
                    <a:cubicBezTo>
                      <a:pt x="1" y="3"/>
                      <a:pt x="0" y="2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24" name="Freeform 6"/>
              <p:cNvSpPr/>
              <p:nvPr/>
            </p:nvSpPr>
            <p:spPr bwMode="auto">
              <a:xfrm>
                <a:off x="8896350" y="2154238"/>
                <a:ext cx="922337" cy="1030288"/>
              </a:xfrm>
              <a:custGeom>
                <a:avLst/>
                <a:gdLst>
                  <a:gd name="T0" fmla="*/ 183 w 245"/>
                  <a:gd name="T1" fmla="*/ 210 h 274"/>
                  <a:gd name="T2" fmla="*/ 197 w 245"/>
                  <a:gd name="T3" fmla="*/ 195 h 274"/>
                  <a:gd name="T4" fmla="*/ 217 w 245"/>
                  <a:gd name="T5" fmla="*/ 160 h 274"/>
                  <a:gd name="T6" fmla="*/ 222 w 245"/>
                  <a:gd name="T7" fmla="*/ 147 h 274"/>
                  <a:gd name="T8" fmla="*/ 227 w 245"/>
                  <a:gd name="T9" fmla="*/ 104 h 274"/>
                  <a:gd name="T10" fmla="*/ 224 w 245"/>
                  <a:gd name="T11" fmla="*/ 91 h 274"/>
                  <a:gd name="T12" fmla="*/ 214 w 245"/>
                  <a:gd name="T13" fmla="*/ 69 h 274"/>
                  <a:gd name="T14" fmla="*/ 204 w 245"/>
                  <a:gd name="T15" fmla="*/ 51 h 274"/>
                  <a:gd name="T16" fmla="*/ 197 w 245"/>
                  <a:gd name="T17" fmla="*/ 42 h 274"/>
                  <a:gd name="T18" fmla="*/ 188 w 245"/>
                  <a:gd name="T19" fmla="*/ 37 h 274"/>
                  <a:gd name="T20" fmla="*/ 168 w 245"/>
                  <a:gd name="T21" fmla="*/ 26 h 274"/>
                  <a:gd name="T22" fmla="*/ 156 w 245"/>
                  <a:gd name="T23" fmla="*/ 22 h 274"/>
                  <a:gd name="T24" fmla="*/ 142 w 245"/>
                  <a:gd name="T25" fmla="*/ 20 h 274"/>
                  <a:gd name="T26" fmla="*/ 125 w 245"/>
                  <a:gd name="T27" fmla="*/ 16 h 274"/>
                  <a:gd name="T28" fmla="*/ 106 w 245"/>
                  <a:gd name="T29" fmla="*/ 17 h 274"/>
                  <a:gd name="T30" fmla="*/ 83 w 245"/>
                  <a:gd name="T31" fmla="*/ 21 h 274"/>
                  <a:gd name="T32" fmla="*/ 75 w 245"/>
                  <a:gd name="T33" fmla="*/ 26 h 274"/>
                  <a:gd name="T34" fmla="*/ 66 w 245"/>
                  <a:gd name="T35" fmla="*/ 29 h 274"/>
                  <a:gd name="T36" fmla="*/ 60 w 245"/>
                  <a:gd name="T37" fmla="*/ 35 h 274"/>
                  <a:gd name="T38" fmla="*/ 57 w 245"/>
                  <a:gd name="T39" fmla="*/ 38 h 274"/>
                  <a:gd name="T40" fmla="*/ 50 w 245"/>
                  <a:gd name="T41" fmla="*/ 46 h 274"/>
                  <a:gd name="T42" fmla="*/ 31 w 245"/>
                  <a:gd name="T43" fmla="*/ 72 h 274"/>
                  <a:gd name="T44" fmla="*/ 26 w 245"/>
                  <a:gd name="T45" fmla="*/ 84 h 274"/>
                  <a:gd name="T46" fmla="*/ 22 w 245"/>
                  <a:gd name="T47" fmla="*/ 94 h 274"/>
                  <a:gd name="T48" fmla="*/ 18 w 245"/>
                  <a:gd name="T49" fmla="*/ 120 h 274"/>
                  <a:gd name="T50" fmla="*/ 14 w 245"/>
                  <a:gd name="T51" fmla="*/ 126 h 274"/>
                  <a:gd name="T52" fmla="*/ 19 w 245"/>
                  <a:gd name="T53" fmla="*/ 135 h 274"/>
                  <a:gd name="T54" fmla="*/ 25 w 245"/>
                  <a:gd name="T55" fmla="*/ 142 h 274"/>
                  <a:gd name="T56" fmla="*/ 27 w 245"/>
                  <a:gd name="T57" fmla="*/ 153 h 274"/>
                  <a:gd name="T58" fmla="*/ 31 w 245"/>
                  <a:gd name="T59" fmla="*/ 156 h 274"/>
                  <a:gd name="T60" fmla="*/ 31 w 245"/>
                  <a:gd name="T61" fmla="*/ 162 h 274"/>
                  <a:gd name="T62" fmla="*/ 32 w 245"/>
                  <a:gd name="T63" fmla="*/ 173 h 274"/>
                  <a:gd name="T64" fmla="*/ 40 w 245"/>
                  <a:gd name="T65" fmla="*/ 180 h 274"/>
                  <a:gd name="T66" fmla="*/ 41 w 245"/>
                  <a:gd name="T67" fmla="*/ 186 h 274"/>
                  <a:gd name="T68" fmla="*/ 48 w 245"/>
                  <a:gd name="T69" fmla="*/ 193 h 274"/>
                  <a:gd name="T70" fmla="*/ 53 w 245"/>
                  <a:gd name="T71" fmla="*/ 202 h 274"/>
                  <a:gd name="T72" fmla="*/ 46 w 245"/>
                  <a:gd name="T73" fmla="*/ 200 h 274"/>
                  <a:gd name="T74" fmla="*/ 57 w 245"/>
                  <a:gd name="T75" fmla="*/ 214 h 274"/>
                  <a:gd name="T76" fmla="*/ 61 w 245"/>
                  <a:gd name="T77" fmla="*/ 241 h 274"/>
                  <a:gd name="T78" fmla="*/ 62 w 245"/>
                  <a:gd name="T79" fmla="*/ 248 h 274"/>
                  <a:gd name="T80" fmla="*/ 64 w 245"/>
                  <a:gd name="T81" fmla="*/ 265 h 274"/>
                  <a:gd name="T82" fmla="*/ 61 w 245"/>
                  <a:gd name="T83" fmla="*/ 259 h 274"/>
                  <a:gd name="T84" fmla="*/ 60 w 245"/>
                  <a:gd name="T85" fmla="*/ 243 h 274"/>
                  <a:gd name="T86" fmla="*/ 44 w 245"/>
                  <a:gd name="T87" fmla="*/ 219 h 274"/>
                  <a:gd name="T88" fmla="*/ 19 w 245"/>
                  <a:gd name="T89" fmla="*/ 177 h 274"/>
                  <a:gd name="T90" fmla="*/ 2 w 245"/>
                  <a:gd name="T91" fmla="*/ 123 h 274"/>
                  <a:gd name="T92" fmla="*/ 10 w 245"/>
                  <a:gd name="T93" fmla="*/ 78 h 274"/>
                  <a:gd name="T94" fmla="*/ 25 w 245"/>
                  <a:gd name="T95" fmla="*/ 48 h 274"/>
                  <a:gd name="T96" fmla="*/ 82 w 245"/>
                  <a:gd name="T97" fmla="*/ 6 h 274"/>
                  <a:gd name="T98" fmla="*/ 120 w 245"/>
                  <a:gd name="T99" fmla="*/ 2 h 274"/>
                  <a:gd name="T100" fmla="*/ 166 w 245"/>
                  <a:gd name="T101" fmla="*/ 13 h 274"/>
                  <a:gd name="T102" fmla="*/ 239 w 245"/>
                  <a:gd name="T103" fmla="*/ 141 h 274"/>
                  <a:gd name="T104" fmla="*/ 221 w 245"/>
                  <a:gd name="T105" fmla="*/ 181 h 274"/>
                  <a:gd name="T106" fmla="*/ 148 w 245"/>
                  <a:gd name="T107" fmla="*/ 266 h 2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245" h="274">
                    <a:moveTo>
                      <a:pt x="148" y="266"/>
                    </a:moveTo>
                    <a:cubicBezTo>
                      <a:pt x="144" y="256"/>
                      <a:pt x="154" y="248"/>
                      <a:pt x="155" y="239"/>
                    </a:cubicBezTo>
                    <a:cubicBezTo>
                      <a:pt x="156" y="238"/>
                      <a:pt x="157" y="241"/>
                      <a:pt x="158" y="239"/>
                    </a:cubicBezTo>
                    <a:cubicBezTo>
                      <a:pt x="160" y="229"/>
                      <a:pt x="170" y="220"/>
                      <a:pt x="180" y="214"/>
                    </a:cubicBezTo>
                    <a:cubicBezTo>
                      <a:pt x="180" y="215"/>
                      <a:pt x="180" y="215"/>
                      <a:pt x="180" y="215"/>
                    </a:cubicBezTo>
                    <a:cubicBezTo>
                      <a:pt x="182" y="214"/>
                      <a:pt x="182" y="211"/>
                      <a:pt x="183" y="210"/>
                    </a:cubicBezTo>
                    <a:cubicBezTo>
                      <a:pt x="184" y="210"/>
                      <a:pt x="183" y="211"/>
                      <a:pt x="184" y="211"/>
                    </a:cubicBezTo>
                    <a:cubicBezTo>
                      <a:pt x="183" y="209"/>
                      <a:pt x="186" y="207"/>
                      <a:pt x="186" y="206"/>
                    </a:cubicBezTo>
                    <a:cubicBezTo>
                      <a:pt x="187" y="206"/>
                      <a:pt x="188" y="207"/>
                      <a:pt x="189" y="206"/>
                    </a:cubicBezTo>
                    <a:cubicBezTo>
                      <a:pt x="189" y="204"/>
                      <a:pt x="189" y="204"/>
                      <a:pt x="189" y="204"/>
                    </a:cubicBezTo>
                    <a:cubicBezTo>
                      <a:pt x="188" y="199"/>
                      <a:pt x="195" y="199"/>
                      <a:pt x="196" y="194"/>
                    </a:cubicBezTo>
                    <a:cubicBezTo>
                      <a:pt x="197" y="194"/>
                      <a:pt x="196" y="195"/>
                      <a:pt x="197" y="195"/>
                    </a:cubicBezTo>
                    <a:cubicBezTo>
                      <a:pt x="200" y="188"/>
                      <a:pt x="207" y="181"/>
                      <a:pt x="210" y="174"/>
                    </a:cubicBezTo>
                    <a:cubicBezTo>
                      <a:pt x="211" y="174"/>
                      <a:pt x="211" y="175"/>
                      <a:pt x="212" y="175"/>
                    </a:cubicBezTo>
                    <a:cubicBezTo>
                      <a:pt x="211" y="174"/>
                      <a:pt x="212" y="171"/>
                      <a:pt x="213" y="169"/>
                    </a:cubicBezTo>
                    <a:cubicBezTo>
                      <a:pt x="215" y="169"/>
                      <a:pt x="214" y="165"/>
                      <a:pt x="216" y="164"/>
                    </a:cubicBezTo>
                    <a:cubicBezTo>
                      <a:pt x="216" y="164"/>
                      <a:pt x="216" y="164"/>
                      <a:pt x="216" y="164"/>
                    </a:cubicBezTo>
                    <a:cubicBezTo>
                      <a:pt x="215" y="162"/>
                      <a:pt x="219" y="162"/>
                      <a:pt x="217" y="160"/>
                    </a:cubicBezTo>
                    <a:cubicBezTo>
                      <a:pt x="219" y="159"/>
                      <a:pt x="219" y="159"/>
                      <a:pt x="219" y="159"/>
                    </a:cubicBezTo>
                    <a:cubicBezTo>
                      <a:pt x="217" y="158"/>
                      <a:pt x="221" y="157"/>
                      <a:pt x="221" y="155"/>
                    </a:cubicBezTo>
                    <a:cubicBezTo>
                      <a:pt x="220" y="155"/>
                      <a:pt x="220" y="155"/>
                      <a:pt x="220" y="155"/>
                    </a:cubicBezTo>
                    <a:cubicBezTo>
                      <a:pt x="220" y="154"/>
                      <a:pt x="222" y="153"/>
                      <a:pt x="222" y="152"/>
                    </a:cubicBezTo>
                    <a:cubicBezTo>
                      <a:pt x="222" y="152"/>
                      <a:pt x="222" y="152"/>
                      <a:pt x="222" y="152"/>
                    </a:cubicBezTo>
                    <a:cubicBezTo>
                      <a:pt x="223" y="149"/>
                      <a:pt x="224" y="147"/>
                      <a:pt x="222" y="147"/>
                    </a:cubicBezTo>
                    <a:cubicBezTo>
                      <a:pt x="224" y="146"/>
                      <a:pt x="222" y="150"/>
                      <a:pt x="225" y="149"/>
                    </a:cubicBezTo>
                    <a:cubicBezTo>
                      <a:pt x="226" y="138"/>
                      <a:pt x="228" y="128"/>
                      <a:pt x="228" y="117"/>
                    </a:cubicBezTo>
                    <a:cubicBezTo>
                      <a:pt x="229" y="116"/>
                      <a:pt x="229" y="115"/>
                      <a:pt x="230" y="115"/>
                    </a:cubicBezTo>
                    <a:cubicBezTo>
                      <a:pt x="229" y="114"/>
                      <a:pt x="229" y="111"/>
                      <a:pt x="228" y="110"/>
                    </a:cubicBezTo>
                    <a:cubicBezTo>
                      <a:pt x="228" y="110"/>
                      <a:pt x="229" y="109"/>
                      <a:pt x="229" y="109"/>
                    </a:cubicBezTo>
                    <a:cubicBezTo>
                      <a:pt x="229" y="106"/>
                      <a:pt x="226" y="107"/>
                      <a:pt x="227" y="104"/>
                    </a:cubicBezTo>
                    <a:cubicBezTo>
                      <a:pt x="228" y="105"/>
                      <a:pt x="228" y="105"/>
                      <a:pt x="229" y="105"/>
                    </a:cubicBezTo>
                    <a:cubicBezTo>
                      <a:pt x="227" y="103"/>
                      <a:pt x="227" y="101"/>
                      <a:pt x="226" y="99"/>
                    </a:cubicBezTo>
                    <a:cubicBezTo>
                      <a:pt x="226" y="99"/>
                      <a:pt x="227" y="100"/>
                      <a:pt x="227" y="100"/>
                    </a:cubicBezTo>
                    <a:cubicBezTo>
                      <a:pt x="225" y="98"/>
                      <a:pt x="227" y="95"/>
                      <a:pt x="225" y="93"/>
                    </a:cubicBezTo>
                    <a:cubicBezTo>
                      <a:pt x="227" y="94"/>
                      <a:pt x="227" y="94"/>
                      <a:pt x="227" y="94"/>
                    </a:cubicBezTo>
                    <a:cubicBezTo>
                      <a:pt x="227" y="90"/>
                      <a:pt x="224" y="93"/>
                      <a:pt x="224" y="91"/>
                    </a:cubicBezTo>
                    <a:cubicBezTo>
                      <a:pt x="225" y="91"/>
                      <a:pt x="225" y="91"/>
                      <a:pt x="226" y="91"/>
                    </a:cubicBezTo>
                    <a:cubicBezTo>
                      <a:pt x="223" y="89"/>
                      <a:pt x="222" y="84"/>
                      <a:pt x="221" y="82"/>
                    </a:cubicBezTo>
                    <a:cubicBezTo>
                      <a:pt x="221" y="82"/>
                      <a:pt x="221" y="82"/>
                      <a:pt x="221" y="82"/>
                    </a:cubicBezTo>
                    <a:cubicBezTo>
                      <a:pt x="220" y="79"/>
                      <a:pt x="220" y="76"/>
                      <a:pt x="218" y="74"/>
                    </a:cubicBezTo>
                    <a:cubicBezTo>
                      <a:pt x="218" y="72"/>
                      <a:pt x="220" y="73"/>
                      <a:pt x="219" y="70"/>
                    </a:cubicBezTo>
                    <a:cubicBezTo>
                      <a:pt x="217" y="71"/>
                      <a:pt x="215" y="66"/>
                      <a:pt x="214" y="69"/>
                    </a:cubicBezTo>
                    <a:cubicBezTo>
                      <a:pt x="213" y="66"/>
                      <a:pt x="212" y="62"/>
                      <a:pt x="210" y="61"/>
                    </a:cubicBezTo>
                    <a:cubicBezTo>
                      <a:pt x="212" y="62"/>
                      <a:pt x="212" y="59"/>
                      <a:pt x="213" y="60"/>
                    </a:cubicBezTo>
                    <a:cubicBezTo>
                      <a:pt x="214" y="58"/>
                      <a:pt x="214" y="58"/>
                      <a:pt x="214" y="58"/>
                    </a:cubicBezTo>
                    <a:cubicBezTo>
                      <a:pt x="215" y="58"/>
                      <a:pt x="214" y="60"/>
                      <a:pt x="215" y="59"/>
                    </a:cubicBezTo>
                    <a:cubicBezTo>
                      <a:pt x="214" y="58"/>
                      <a:pt x="212" y="55"/>
                      <a:pt x="212" y="55"/>
                    </a:cubicBezTo>
                    <a:cubicBezTo>
                      <a:pt x="209" y="54"/>
                      <a:pt x="206" y="54"/>
                      <a:pt x="204" y="51"/>
                    </a:cubicBezTo>
                    <a:cubicBezTo>
                      <a:pt x="205" y="52"/>
                      <a:pt x="205" y="49"/>
                      <a:pt x="206" y="50"/>
                    </a:cubicBezTo>
                    <a:cubicBezTo>
                      <a:pt x="200" y="49"/>
                      <a:pt x="200" y="49"/>
                      <a:pt x="200" y="49"/>
                    </a:cubicBezTo>
                    <a:cubicBezTo>
                      <a:pt x="199" y="48"/>
                      <a:pt x="201" y="47"/>
                      <a:pt x="200" y="47"/>
                    </a:cubicBezTo>
                    <a:cubicBezTo>
                      <a:pt x="199" y="47"/>
                      <a:pt x="199" y="47"/>
                      <a:pt x="198" y="47"/>
                    </a:cubicBezTo>
                    <a:cubicBezTo>
                      <a:pt x="198" y="46"/>
                      <a:pt x="195" y="44"/>
                      <a:pt x="196" y="42"/>
                    </a:cubicBezTo>
                    <a:cubicBezTo>
                      <a:pt x="196" y="41"/>
                      <a:pt x="197" y="43"/>
                      <a:pt x="197" y="42"/>
                    </a:cubicBezTo>
                    <a:cubicBezTo>
                      <a:pt x="196" y="40"/>
                      <a:pt x="195" y="41"/>
                      <a:pt x="194" y="39"/>
                    </a:cubicBezTo>
                    <a:cubicBezTo>
                      <a:pt x="194" y="39"/>
                      <a:pt x="194" y="39"/>
                      <a:pt x="194" y="39"/>
                    </a:cubicBezTo>
                    <a:cubicBezTo>
                      <a:pt x="193" y="38"/>
                      <a:pt x="190" y="37"/>
                      <a:pt x="190" y="39"/>
                    </a:cubicBezTo>
                    <a:cubicBezTo>
                      <a:pt x="191" y="40"/>
                      <a:pt x="191" y="38"/>
                      <a:pt x="192" y="39"/>
                    </a:cubicBezTo>
                    <a:cubicBezTo>
                      <a:pt x="190" y="40"/>
                      <a:pt x="188" y="38"/>
                      <a:pt x="187" y="37"/>
                    </a:cubicBezTo>
                    <a:cubicBezTo>
                      <a:pt x="188" y="37"/>
                      <a:pt x="188" y="37"/>
                      <a:pt x="188" y="37"/>
                    </a:cubicBezTo>
                    <a:cubicBezTo>
                      <a:pt x="186" y="36"/>
                      <a:pt x="183" y="35"/>
                      <a:pt x="180" y="34"/>
                    </a:cubicBezTo>
                    <a:cubicBezTo>
                      <a:pt x="179" y="35"/>
                      <a:pt x="182" y="33"/>
                      <a:pt x="182" y="34"/>
                    </a:cubicBezTo>
                    <a:cubicBezTo>
                      <a:pt x="180" y="31"/>
                      <a:pt x="175" y="31"/>
                      <a:pt x="173" y="28"/>
                    </a:cubicBezTo>
                    <a:cubicBezTo>
                      <a:pt x="173" y="28"/>
                      <a:pt x="172" y="30"/>
                      <a:pt x="173" y="29"/>
                    </a:cubicBezTo>
                    <a:cubicBezTo>
                      <a:pt x="171" y="28"/>
                      <a:pt x="172" y="27"/>
                      <a:pt x="170" y="27"/>
                    </a:cubicBezTo>
                    <a:cubicBezTo>
                      <a:pt x="171" y="26"/>
                      <a:pt x="169" y="27"/>
                      <a:pt x="168" y="26"/>
                    </a:cubicBezTo>
                    <a:cubicBezTo>
                      <a:pt x="167" y="27"/>
                      <a:pt x="168" y="26"/>
                      <a:pt x="169" y="26"/>
                    </a:cubicBezTo>
                    <a:cubicBezTo>
                      <a:pt x="167" y="26"/>
                      <a:pt x="160" y="24"/>
                      <a:pt x="157" y="22"/>
                    </a:cubicBezTo>
                    <a:cubicBezTo>
                      <a:pt x="157" y="23"/>
                      <a:pt x="154" y="24"/>
                      <a:pt x="153" y="23"/>
                    </a:cubicBezTo>
                    <a:cubicBezTo>
                      <a:pt x="154" y="22"/>
                      <a:pt x="154" y="22"/>
                      <a:pt x="154" y="22"/>
                    </a:cubicBezTo>
                    <a:cubicBezTo>
                      <a:pt x="153" y="21"/>
                      <a:pt x="151" y="22"/>
                      <a:pt x="151" y="20"/>
                    </a:cubicBezTo>
                    <a:cubicBezTo>
                      <a:pt x="149" y="21"/>
                      <a:pt x="159" y="21"/>
                      <a:pt x="156" y="22"/>
                    </a:cubicBezTo>
                    <a:cubicBezTo>
                      <a:pt x="156" y="20"/>
                      <a:pt x="152" y="23"/>
                      <a:pt x="153" y="21"/>
                    </a:cubicBezTo>
                    <a:cubicBezTo>
                      <a:pt x="151" y="21"/>
                      <a:pt x="149" y="22"/>
                      <a:pt x="148" y="20"/>
                    </a:cubicBezTo>
                    <a:cubicBezTo>
                      <a:pt x="148" y="20"/>
                      <a:pt x="150" y="18"/>
                      <a:pt x="148" y="18"/>
                    </a:cubicBezTo>
                    <a:cubicBezTo>
                      <a:pt x="146" y="18"/>
                      <a:pt x="147" y="18"/>
                      <a:pt x="145" y="18"/>
                    </a:cubicBezTo>
                    <a:cubicBezTo>
                      <a:pt x="144" y="19"/>
                      <a:pt x="144" y="19"/>
                      <a:pt x="144" y="19"/>
                    </a:cubicBezTo>
                    <a:cubicBezTo>
                      <a:pt x="143" y="20"/>
                      <a:pt x="142" y="18"/>
                      <a:pt x="142" y="20"/>
                    </a:cubicBezTo>
                    <a:cubicBezTo>
                      <a:pt x="142" y="19"/>
                      <a:pt x="138" y="20"/>
                      <a:pt x="139" y="18"/>
                    </a:cubicBezTo>
                    <a:cubicBezTo>
                      <a:pt x="140" y="16"/>
                      <a:pt x="140" y="16"/>
                      <a:pt x="140" y="16"/>
                    </a:cubicBezTo>
                    <a:cubicBezTo>
                      <a:pt x="139" y="16"/>
                      <a:pt x="138" y="18"/>
                      <a:pt x="137" y="18"/>
                    </a:cubicBezTo>
                    <a:cubicBezTo>
                      <a:pt x="136" y="17"/>
                      <a:pt x="136" y="17"/>
                      <a:pt x="136" y="17"/>
                    </a:cubicBezTo>
                    <a:cubicBezTo>
                      <a:pt x="136" y="20"/>
                      <a:pt x="134" y="17"/>
                      <a:pt x="132" y="18"/>
                    </a:cubicBezTo>
                    <a:cubicBezTo>
                      <a:pt x="130" y="17"/>
                      <a:pt x="126" y="18"/>
                      <a:pt x="125" y="16"/>
                    </a:cubicBezTo>
                    <a:cubicBezTo>
                      <a:pt x="124" y="17"/>
                      <a:pt x="122" y="18"/>
                      <a:pt x="120" y="17"/>
                    </a:cubicBezTo>
                    <a:cubicBezTo>
                      <a:pt x="120" y="17"/>
                      <a:pt x="121" y="17"/>
                      <a:pt x="121" y="16"/>
                    </a:cubicBezTo>
                    <a:cubicBezTo>
                      <a:pt x="120" y="15"/>
                      <a:pt x="119" y="16"/>
                      <a:pt x="118" y="16"/>
                    </a:cubicBezTo>
                    <a:cubicBezTo>
                      <a:pt x="119" y="16"/>
                      <a:pt x="116" y="15"/>
                      <a:pt x="114" y="14"/>
                    </a:cubicBezTo>
                    <a:cubicBezTo>
                      <a:pt x="113" y="15"/>
                      <a:pt x="113" y="16"/>
                      <a:pt x="113" y="17"/>
                    </a:cubicBezTo>
                    <a:cubicBezTo>
                      <a:pt x="111" y="15"/>
                      <a:pt x="108" y="19"/>
                      <a:pt x="106" y="17"/>
                    </a:cubicBezTo>
                    <a:cubicBezTo>
                      <a:pt x="107" y="16"/>
                      <a:pt x="109" y="15"/>
                      <a:pt x="107" y="15"/>
                    </a:cubicBezTo>
                    <a:cubicBezTo>
                      <a:pt x="105" y="12"/>
                      <a:pt x="104" y="17"/>
                      <a:pt x="101" y="16"/>
                    </a:cubicBezTo>
                    <a:cubicBezTo>
                      <a:pt x="102" y="18"/>
                      <a:pt x="102" y="18"/>
                      <a:pt x="102" y="18"/>
                    </a:cubicBezTo>
                    <a:cubicBezTo>
                      <a:pt x="101" y="17"/>
                      <a:pt x="99" y="20"/>
                      <a:pt x="99" y="18"/>
                    </a:cubicBezTo>
                    <a:cubicBezTo>
                      <a:pt x="98" y="19"/>
                      <a:pt x="96" y="18"/>
                      <a:pt x="96" y="20"/>
                    </a:cubicBezTo>
                    <a:cubicBezTo>
                      <a:pt x="92" y="19"/>
                      <a:pt x="87" y="24"/>
                      <a:pt x="83" y="21"/>
                    </a:cubicBezTo>
                    <a:cubicBezTo>
                      <a:pt x="83" y="21"/>
                      <a:pt x="81" y="22"/>
                      <a:pt x="82" y="22"/>
                    </a:cubicBezTo>
                    <a:cubicBezTo>
                      <a:pt x="84" y="23"/>
                      <a:pt x="83" y="21"/>
                      <a:pt x="84" y="22"/>
                    </a:cubicBezTo>
                    <a:cubicBezTo>
                      <a:pt x="83" y="22"/>
                      <a:pt x="83" y="23"/>
                      <a:pt x="83" y="23"/>
                    </a:cubicBezTo>
                    <a:cubicBezTo>
                      <a:pt x="82" y="23"/>
                      <a:pt x="81" y="23"/>
                      <a:pt x="82" y="21"/>
                    </a:cubicBezTo>
                    <a:cubicBezTo>
                      <a:pt x="78" y="21"/>
                      <a:pt x="80" y="26"/>
                      <a:pt x="77" y="27"/>
                    </a:cubicBezTo>
                    <a:cubicBezTo>
                      <a:pt x="76" y="26"/>
                      <a:pt x="76" y="26"/>
                      <a:pt x="75" y="26"/>
                    </a:cubicBezTo>
                    <a:cubicBezTo>
                      <a:pt x="74" y="28"/>
                      <a:pt x="74" y="28"/>
                      <a:pt x="74" y="28"/>
                    </a:cubicBezTo>
                    <a:cubicBezTo>
                      <a:pt x="72" y="29"/>
                      <a:pt x="72" y="27"/>
                      <a:pt x="71" y="26"/>
                    </a:cubicBezTo>
                    <a:cubicBezTo>
                      <a:pt x="70" y="27"/>
                      <a:pt x="69" y="27"/>
                      <a:pt x="69" y="29"/>
                    </a:cubicBezTo>
                    <a:cubicBezTo>
                      <a:pt x="66" y="28"/>
                      <a:pt x="66" y="28"/>
                      <a:pt x="66" y="28"/>
                    </a:cubicBezTo>
                    <a:cubicBezTo>
                      <a:pt x="68" y="29"/>
                      <a:pt x="66" y="29"/>
                      <a:pt x="66" y="30"/>
                    </a:cubicBezTo>
                    <a:cubicBezTo>
                      <a:pt x="66" y="29"/>
                      <a:pt x="66" y="29"/>
                      <a:pt x="66" y="29"/>
                    </a:cubicBezTo>
                    <a:cubicBezTo>
                      <a:pt x="65" y="29"/>
                      <a:pt x="64" y="30"/>
                      <a:pt x="64" y="31"/>
                    </a:cubicBezTo>
                    <a:cubicBezTo>
                      <a:pt x="65" y="31"/>
                      <a:pt x="66" y="31"/>
                      <a:pt x="67" y="31"/>
                    </a:cubicBezTo>
                    <a:cubicBezTo>
                      <a:pt x="67" y="32"/>
                      <a:pt x="66" y="32"/>
                      <a:pt x="65" y="33"/>
                    </a:cubicBezTo>
                    <a:cubicBezTo>
                      <a:pt x="65" y="32"/>
                      <a:pt x="63" y="33"/>
                      <a:pt x="62" y="34"/>
                    </a:cubicBezTo>
                    <a:cubicBezTo>
                      <a:pt x="61" y="34"/>
                      <a:pt x="62" y="36"/>
                      <a:pt x="62" y="36"/>
                    </a:cubicBezTo>
                    <a:cubicBezTo>
                      <a:pt x="61" y="35"/>
                      <a:pt x="60" y="37"/>
                      <a:pt x="60" y="35"/>
                    </a:cubicBezTo>
                    <a:cubicBezTo>
                      <a:pt x="60" y="35"/>
                      <a:pt x="61" y="36"/>
                      <a:pt x="61" y="35"/>
                    </a:cubicBezTo>
                    <a:cubicBezTo>
                      <a:pt x="60" y="35"/>
                      <a:pt x="60" y="33"/>
                      <a:pt x="59" y="35"/>
                    </a:cubicBezTo>
                    <a:cubicBezTo>
                      <a:pt x="58" y="37"/>
                      <a:pt x="61" y="37"/>
                      <a:pt x="59" y="38"/>
                    </a:cubicBezTo>
                    <a:cubicBezTo>
                      <a:pt x="59" y="37"/>
                      <a:pt x="59" y="37"/>
                      <a:pt x="59" y="36"/>
                    </a:cubicBezTo>
                    <a:cubicBezTo>
                      <a:pt x="57" y="37"/>
                      <a:pt x="57" y="37"/>
                      <a:pt x="57" y="37"/>
                    </a:cubicBezTo>
                    <a:cubicBezTo>
                      <a:pt x="57" y="38"/>
                      <a:pt x="57" y="38"/>
                      <a:pt x="57" y="38"/>
                    </a:cubicBezTo>
                    <a:cubicBezTo>
                      <a:pt x="57" y="38"/>
                      <a:pt x="57" y="38"/>
                      <a:pt x="57" y="38"/>
                    </a:cubicBezTo>
                    <a:cubicBezTo>
                      <a:pt x="57" y="39"/>
                      <a:pt x="55" y="40"/>
                      <a:pt x="55" y="42"/>
                    </a:cubicBezTo>
                    <a:cubicBezTo>
                      <a:pt x="55" y="43"/>
                      <a:pt x="53" y="43"/>
                      <a:pt x="52" y="43"/>
                    </a:cubicBezTo>
                    <a:cubicBezTo>
                      <a:pt x="52" y="43"/>
                      <a:pt x="52" y="43"/>
                      <a:pt x="52" y="43"/>
                    </a:cubicBezTo>
                    <a:cubicBezTo>
                      <a:pt x="51" y="43"/>
                      <a:pt x="50" y="45"/>
                      <a:pt x="50" y="46"/>
                    </a:cubicBezTo>
                    <a:cubicBezTo>
                      <a:pt x="50" y="46"/>
                      <a:pt x="50" y="46"/>
                      <a:pt x="50" y="46"/>
                    </a:cubicBezTo>
                    <a:cubicBezTo>
                      <a:pt x="49" y="46"/>
                      <a:pt x="48" y="48"/>
                      <a:pt x="48" y="49"/>
                    </a:cubicBezTo>
                    <a:cubicBezTo>
                      <a:pt x="46" y="50"/>
                      <a:pt x="44" y="46"/>
                      <a:pt x="44" y="49"/>
                    </a:cubicBezTo>
                    <a:cubicBezTo>
                      <a:pt x="43" y="50"/>
                      <a:pt x="44" y="52"/>
                      <a:pt x="45" y="52"/>
                    </a:cubicBezTo>
                    <a:cubicBezTo>
                      <a:pt x="42" y="54"/>
                      <a:pt x="42" y="58"/>
                      <a:pt x="39" y="59"/>
                    </a:cubicBezTo>
                    <a:cubicBezTo>
                      <a:pt x="39" y="60"/>
                      <a:pt x="39" y="60"/>
                      <a:pt x="39" y="61"/>
                    </a:cubicBezTo>
                    <a:cubicBezTo>
                      <a:pt x="35" y="64"/>
                      <a:pt x="35" y="70"/>
                      <a:pt x="31" y="72"/>
                    </a:cubicBezTo>
                    <a:cubicBezTo>
                      <a:pt x="31" y="71"/>
                      <a:pt x="30" y="71"/>
                      <a:pt x="29" y="71"/>
                    </a:cubicBezTo>
                    <a:cubicBezTo>
                      <a:pt x="30" y="73"/>
                      <a:pt x="27" y="72"/>
                      <a:pt x="29" y="73"/>
                    </a:cubicBezTo>
                    <a:cubicBezTo>
                      <a:pt x="30" y="73"/>
                      <a:pt x="31" y="74"/>
                      <a:pt x="32" y="73"/>
                    </a:cubicBezTo>
                    <a:cubicBezTo>
                      <a:pt x="31" y="75"/>
                      <a:pt x="29" y="79"/>
                      <a:pt x="28" y="80"/>
                    </a:cubicBezTo>
                    <a:cubicBezTo>
                      <a:pt x="28" y="80"/>
                      <a:pt x="29" y="81"/>
                      <a:pt x="29" y="81"/>
                    </a:cubicBezTo>
                    <a:cubicBezTo>
                      <a:pt x="27" y="80"/>
                      <a:pt x="26" y="82"/>
                      <a:pt x="26" y="84"/>
                    </a:cubicBezTo>
                    <a:cubicBezTo>
                      <a:pt x="27" y="84"/>
                      <a:pt x="27" y="84"/>
                      <a:pt x="27" y="84"/>
                    </a:cubicBezTo>
                    <a:cubicBezTo>
                      <a:pt x="25" y="85"/>
                      <a:pt x="25" y="85"/>
                      <a:pt x="25" y="85"/>
                    </a:cubicBezTo>
                    <a:cubicBezTo>
                      <a:pt x="25" y="86"/>
                      <a:pt x="27" y="86"/>
                      <a:pt x="26" y="87"/>
                    </a:cubicBezTo>
                    <a:cubicBezTo>
                      <a:pt x="25" y="87"/>
                      <a:pt x="25" y="87"/>
                      <a:pt x="25" y="87"/>
                    </a:cubicBezTo>
                    <a:cubicBezTo>
                      <a:pt x="25" y="89"/>
                      <a:pt x="26" y="92"/>
                      <a:pt x="24" y="93"/>
                    </a:cubicBezTo>
                    <a:cubicBezTo>
                      <a:pt x="22" y="94"/>
                      <a:pt x="22" y="94"/>
                      <a:pt x="22" y="94"/>
                    </a:cubicBezTo>
                    <a:cubicBezTo>
                      <a:pt x="22" y="95"/>
                      <a:pt x="23" y="96"/>
                      <a:pt x="24" y="95"/>
                    </a:cubicBezTo>
                    <a:cubicBezTo>
                      <a:pt x="22" y="98"/>
                      <a:pt x="22" y="100"/>
                      <a:pt x="20" y="100"/>
                    </a:cubicBezTo>
                    <a:cubicBezTo>
                      <a:pt x="22" y="106"/>
                      <a:pt x="21" y="113"/>
                      <a:pt x="21" y="119"/>
                    </a:cubicBezTo>
                    <a:cubicBezTo>
                      <a:pt x="20" y="118"/>
                      <a:pt x="20" y="118"/>
                      <a:pt x="20" y="118"/>
                    </a:cubicBezTo>
                    <a:cubicBezTo>
                      <a:pt x="19" y="120"/>
                      <a:pt x="21" y="119"/>
                      <a:pt x="21" y="120"/>
                    </a:cubicBezTo>
                    <a:cubicBezTo>
                      <a:pt x="20" y="120"/>
                      <a:pt x="19" y="121"/>
                      <a:pt x="18" y="120"/>
                    </a:cubicBezTo>
                    <a:cubicBezTo>
                      <a:pt x="17" y="122"/>
                      <a:pt x="20" y="123"/>
                      <a:pt x="20" y="124"/>
                    </a:cubicBezTo>
                    <a:cubicBezTo>
                      <a:pt x="21" y="125"/>
                      <a:pt x="19" y="123"/>
                      <a:pt x="21" y="124"/>
                    </a:cubicBezTo>
                    <a:cubicBezTo>
                      <a:pt x="21" y="124"/>
                      <a:pt x="20" y="127"/>
                      <a:pt x="22" y="127"/>
                    </a:cubicBezTo>
                    <a:cubicBezTo>
                      <a:pt x="21" y="127"/>
                      <a:pt x="20" y="127"/>
                      <a:pt x="19" y="127"/>
                    </a:cubicBezTo>
                    <a:cubicBezTo>
                      <a:pt x="20" y="128"/>
                      <a:pt x="20" y="128"/>
                      <a:pt x="20" y="128"/>
                    </a:cubicBezTo>
                    <a:cubicBezTo>
                      <a:pt x="18" y="130"/>
                      <a:pt x="16" y="125"/>
                      <a:pt x="14" y="126"/>
                    </a:cubicBezTo>
                    <a:cubicBezTo>
                      <a:pt x="14" y="128"/>
                      <a:pt x="14" y="128"/>
                      <a:pt x="14" y="128"/>
                    </a:cubicBezTo>
                    <a:cubicBezTo>
                      <a:pt x="12" y="129"/>
                      <a:pt x="12" y="124"/>
                      <a:pt x="11" y="128"/>
                    </a:cubicBezTo>
                    <a:cubicBezTo>
                      <a:pt x="12" y="129"/>
                      <a:pt x="15" y="130"/>
                      <a:pt x="16" y="129"/>
                    </a:cubicBezTo>
                    <a:cubicBezTo>
                      <a:pt x="16" y="132"/>
                      <a:pt x="20" y="130"/>
                      <a:pt x="20" y="133"/>
                    </a:cubicBezTo>
                    <a:cubicBezTo>
                      <a:pt x="19" y="134"/>
                      <a:pt x="19" y="131"/>
                      <a:pt x="18" y="131"/>
                    </a:cubicBezTo>
                    <a:cubicBezTo>
                      <a:pt x="17" y="133"/>
                      <a:pt x="19" y="134"/>
                      <a:pt x="19" y="135"/>
                    </a:cubicBezTo>
                    <a:cubicBezTo>
                      <a:pt x="19" y="134"/>
                      <a:pt x="21" y="135"/>
                      <a:pt x="22" y="136"/>
                    </a:cubicBezTo>
                    <a:cubicBezTo>
                      <a:pt x="21" y="137"/>
                      <a:pt x="20" y="135"/>
                      <a:pt x="20" y="137"/>
                    </a:cubicBezTo>
                    <a:cubicBezTo>
                      <a:pt x="21" y="137"/>
                      <a:pt x="22" y="139"/>
                      <a:pt x="23" y="137"/>
                    </a:cubicBezTo>
                    <a:cubicBezTo>
                      <a:pt x="25" y="138"/>
                      <a:pt x="23" y="140"/>
                      <a:pt x="24" y="140"/>
                    </a:cubicBezTo>
                    <a:cubicBezTo>
                      <a:pt x="23" y="141"/>
                      <a:pt x="20" y="139"/>
                      <a:pt x="20" y="141"/>
                    </a:cubicBezTo>
                    <a:cubicBezTo>
                      <a:pt x="21" y="141"/>
                      <a:pt x="23" y="144"/>
                      <a:pt x="25" y="142"/>
                    </a:cubicBezTo>
                    <a:cubicBezTo>
                      <a:pt x="25" y="143"/>
                      <a:pt x="23" y="143"/>
                      <a:pt x="22" y="143"/>
                    </a:cubicBezTo>
                    <a:cubicBezTo>
                      <a:pt x="22" y="145"/>
                      <a:pt x="26" y="145"/>
                      <a:pt x="23" y="146"/>
                    </a:cubicBezTo>
                    <a:cubicBezTo>
                      <a:pt x="25" y="146"/>
                      <a:pt x="25" y="146"/>
                      <a:pt x="25" y="146"/>
                    </a:cubicBezTo>
                    <a:cubicBezTo>
                      <a:pt x="25" y="147"/>
                      <a:pt x="24" y="148"/>
                      <a:pt x="24" y="149"/>
                    </a:cubicBezTo>
                    <a:cubicBezTo>
                      <a:pt x="24" y="150"/>
                      <a:pt x="27" y="151"/>
                      <a:pt x="25" y="152"/>
                    </a:cubicBezTo>
                    <a:cubicBezTo>
                      <a:pt x="25" y="152"/>
                      <a:pt x="26" y="155"/>
                      <a:pt x="27" y="153"/>
                    </a:cubicBezTo>
                    <a:cubicBezTo>
                      <a:pt x="27" y="151"/>
                      <a:pt x="25" y="152"/>
                      <a:pt x="27" y="150"/>
                    </a:cubicBezTo>
                    <a:cubicBezTo>
                      <a:pt x="26" y="152"/>
                      <a:pt x="28" y="153"/>
                      <a:pt x="29" y="153"/>
                    </a:cubicBezTo>
                    <a:cubicBezTo>
                      <a:pt x="28" y="154"/>
                      <a:pt x="28" y="154"/>
                      <a:pt x="28" y="154"/>
                    </a:cubicBezTo>
                    <a:cubicBezTo>
                      <a:pt x="29" y="154"/>
                      <a:pt x="29" y="156"/>
                      <a:pt x="30" y="156"/>
                    </a:cubicBezTo>
                    <a:cubicBezTo>
                      <a:pt x="30" y="155"/>
                      <a:pt x="29" y="156"/>
                      <a:pt x="29" y="156"/>
                    </a:cubicBezTo>
                    <a:cubicBezTo>
                      <a:pt x="31" y="156"/>
                      <a:pt x="31" y="156"/>
                      <a:pt x="31" y="156"/>
                    </a:cubicBezTo>
                    <a:cubicBezTo>
                      <a:pt x="32" y="158"/>
                      <a:pt x="29" y="158"/>
                      <a:pt x="30" y="160"/>
                    </a:cubicBezTo>
                    <a:cubicBezTo>
                      <a:pt x="28" y="159"/>
                      <a:pt x="28" y="159"/>
                      <a:pt x="28" y="159"/>
                    </a:cubicBezTo>
                    <a:cubicBezTo>
                      <a:pt x="29" y="159"/>
                      <a:pt x="28" y="160"/>
                      <a:pt x="29" y="161"/>
                    </a:cubicBezTo>
                    <a:cubicBezTo>
                      <a:pt x="30" y="161"/>
                      <a:pt x="32" y="161"/>
                      <a:pt x="33" y="161"/>
                    </a:cubicBezTo>
                    <a:cubicBezTo>
                      <a:pt x="34" y="162"/>
                      <a:pt x="32" y="162"/>
                      <a:pt x="34" y="163"/>
                    </a:cubicBezTo>
                    <a:cubicBezTo>
                      <a:pt x="31" y="162"/>
                      <a:pt x="31" y="162"/>
                      <a:pt x="31" y="162"/>
                    </a:cubicBezTo>
                    <a:cubicBezTo>
                      <a:pt x="31" y="162"/>
                      <a:pt x="30" y="164"/>
                      <a:pt x="31" y="166"/>
                    </a:cubicBezTo>
                    <a:cubicBezTo>
                      <a:pt x="32" y="167"/>
                      <a:pt x="34" y="167"/>
                      <a:pt x="34" y="165"/>
                    </a:cubicBezTo>
                    <a:cubicBezTo>
                      <a:pt x="34" y="166"/>
                      <a:pt x="34" y="168"/>
                      <a:pt x="33" y="168"/>
                    </a:cubicBezTo>
                    <a:cubicBezTo>
                      <a:pt x="34" y="169"/>
                      <a:pt x="34" y="167"/>
                      <a:pt x="36" y="168"/>
                    </a:cubicBezTo>
                    <a:cubicBezTo>
                      <a:pt x="35" y="169"/>
                      <a:pt x="35" y="172"/>
                      <a:pt x="35" y="173"/>
                    </a:cubicBezTo>
                    <a:cubicBezTo>
                      <a:pt x="32" y="173"/>
                      <a:pt x="32" y="173"/>
                      <a:pt x="32" y="173"/>
                    </a:cubicBezTo>
                    <a:cubicBezTo>
                      <a:pt x="32" y="174"/>
                      <a:pt x="32" y="174"/>
                      <a:pt x="32" y="174"/>
                    </a:cubicBezTo>
                    <a:cubicBezTo>
                      <a:pt x="30" y="173"/>
                      <a:pt x="32" y="175"/>
                      <a:pt x="30" y="175"/>
                    </a:cubicBezTo>
                    <a:cubicBezTo>
                      <a:pt x="30" y="176"/>
                      <a:pt x="31" y="177"/>
                      <a:pt x="32" y="177"/>
                    </a:cubicBezTo>
                    <a:cubicBezTo>
                      <a:pt x="33" y="174"/>
                      <a:pt x="36" y="178"/>
                      <a:pt x="38" y="176"/>
                    </a:cubicBezTo>
                    <a:cubicBezTo>
                      <a:pt x="41" y="179"/>
                      <a:pt x="34" y="181"/>
                      <a:pt x="39" y="182"/>
                    </a:cubicBezTo>
                    <a:cubicBezTo>
                      <a:pt x="39" y="181"/>
                      <a:pt x="42" y="182"/>
                      <a:pt x="40" y="180"/>
                    </a:cubicBezTo>
                    <a:cubicBezTo>
                      <a:pt x="41" y="182"/>
                      <a:pt x="43" y="180"/>
                      <a:pt x="44" y="183"/>
                    </a:cubicBezTo>
                    <a:cubicBezTo>
                      <a:pt x="42" y="182"/>
                      <a:pt x="42" y="186"/>
                      <a:pt x="39" y="185"/>
                    </a:cubicBezTo>
                    <a:cubicBezTo>
                      <a:pt x="40" y="184"/>
                      <a:pt x="39" y="183"/>
                      <a:pt x="39" y="183"/>
                    </a:cubicBezTo>
                    <a:cubicBezTo>
                      <a:pt x="38" y="184"/>
                      <a:pt x="36" y="184"/>
                      <a:pt x="37" y="186"/>
                    </a:cubicBezTo>
                    <a:cubicBezTo>
                      <a:pt x="38" y="187"/>
                      <a:pt x="39" y="188"/>
                      <a:pt x="40" y="188"/>
                    </a:cubicBezTo>
                    <a:cubicBezTo>
                      <a:pt x="42" y="187"/>
                      <a:pt x="39" y="186"/>
                      <a:pt x="41" y="186"/>
                    </a:cubicBezTo>
                    <a:cubicBezTo>
                      <a:pt x="43" y="188"/>
                      <a:pt x="41" y="189"/>
                      <a:pt x="44" y="189"/>
                    </a:cubicBezTo>
                    <a:cubicBezTo>
                      <a:pt x="43" y="188"/>
                      <a:pt x="44" y="187"/>
                      <a:pt x="45" y="186"/>
                    </a:cubicBezTo>
                    <a:cubicBezTo>
                      <a:pt x="47" y="188"/>
                      <a:pt x="47" y="188"/>
                      <a:pt x="47" y="188"/>
                    </a:cubicBezTo>
                    <a:cubicBezTo>
                      <a:pt x="45" y="188"/>
                      <a:pt x="45" y="188"/>
                      <a:pt x="45" y="188"/>
                    </a:cubicBezTo>
                    <a:cubicBezTo>
                      <a:pt x="46" y="191"/>
                      <a:pt x="48" y="188"/>
                      <a:pt x="49" y="190"/>
                    </a:cubicBezTo>
                    <a:cubicBezTo>
                      <a:pt x="48" y="193"/>
                      <a:pt x="48" y="193"/>
                      <a:pt x="48" y="193"/>
                    </a:cubicBezTo>
                    <a:cubicBezTo>
                      <a:pt x="46" y="193"/>
                      <a:pt x="46" y="188"/>
                      <a:pt x="44" y="190"/>
                    </a:cubicBezTo>
                    <a:cubicBezTo>
                      <a:pt x="45" y="192"/>
                      <a:pt x="46" y="192"/>
                      <a:pt x="47" y="194"/>
                    </a:cubicBezTo>
                    <a:cubicBezTo>
                      <a:pt x="46" y="193"/>
                      <a:pt x="46" y="193"/>
                      <a:pt x="46" y="193"/>
                    </a:cubicBezTo>
                    <a:cubicBezTo>
                      <a:pt x="46" y="194"/>
                      <a:pt x="43" y="196"/>
                      <a:pt x="46" y="198"/>
                    </a:cubicBezTo>
                    <a:cubicBezTo>
                      <a:pt x="48" y="198"/>
                      <a:pt x="47" y="197"/>
                      <a:pt x="48" y="197"/>
                    </a:cubicBezTo>
                    <a:cubicBezTo>
                      <a:pt x="50" y="200"/>
                      <a:pt x="52" y="200"/>
                      <a:pt x="53" y="202"/>
                    </a:cubicBezTo>
                    <a:cubicBezTo>
                      <a:pt x="51" y="202"/>
                      <a:pt x="54" y="205"/>
                      <a:pt x="51" y="204"/>
                    </a:cubicBezTo>
                    <a:cubicBezTo>
                      <a:pt x="52" y="203"/>
                      <a:pt x="49" y="198"/>
                      <a:pt x="47" y="198"/>
                    </a:cubicBezTo>
                    <a:cubicBezTo>
                      <a:pt x="46" y="201"/>
                      <a:pt x="46" y="196"/>
                      <a:pt x="44" y="197"/>
                    </a:cubicBezTo>
                    <a:cubicBezTo>
                      <a:pt x="45" y="199"/>
                      <a:pt x="43" y="200"/>
                      <a:pt x="42" y="201"/>
                    </a:cubicBezTo>
                    <a:cubicBezTo>
                      <a:pt x="42" y="202"/>
                      <a:pt x="43" y="202"/>
                      <a:pt x="43" y="202"/>
                    </a:cubicBezTo>
                    <a:cubicBezTo>
                      <a:pt x="45" y="202"/>
                      <a:pt x="44" y="201"/>
                      <a:pt x="46" y="200"/>
                    </a:cubicBezTo>
                    <a:cubicBezTo>
                      <a:pt x="47" y="203"/>
                      <a:pt x="49" y="205"/>
                      <a:pt x="51" y="206"/>
                    </a:cubicBezTo>
                    <a:cubicBezTo>
                      <a:pt x="51" y="207"/>
                      <a:pt x="49" y="208"/>
                      <a:pt x="48" y="207"/>
                    </a:cubicBezTo>
                    <a:cubicBezTo>
                      <a:pt x="50" y="209"/>
                      <a:pt x="52" y="213"/>
                      <a:pt x="53" y="216"/>
                    </a:cubicBezTo>
                    <a:cubicBezTo>
                      <a:pt x="54" y="213"/>
                      <a:pt x="55" y="219"/>
                      <a:pt x="57" y="217"/>
                    </a:cubicBezTo>
                    <a:cubicBezTo>
                      <a:pt x="56" y="215"/>
                      <a:pt x="57" y="213"/>
                      <a:pt x="58" y="213"/>
                    </a:cubicBezTo>
                    <a:cubicBezTo>
                      <a:pt x="59" y="214"/>
                      <a:pt x="57" y="214"/>
                      <a:pt x="57" y="214"/>
                    </a:cubicBezTo>
                    <a:cubicBezTo>
                      <a:pt x="59" y="215"/>
                      <a:pt x="56" y="217"/>
                      <a:pt x="59" y="218"/>
                    </a:cubicBezTo>
                    <a:cubicBezTo>
                      <a:pt x="57" y="215"/>
                      <a:pt x="56" y="218"/>
                      <a:pt x="54" y="219"/>
                    </a:cubicBezTo>
                    <a:cubicBezTo>
                      <a:pt x="56" y="220"/>
                      <a:pt x="53" y="219"/>
                      <a:pt x="54" y="221"/>
                    </a:cubicBezTo>
                    <a:cubicBezTo>
                      <a:pt x="56" y="223"/>
                      <a:pt x="58" y="225"/>
                      <a:pt x="59" y="227"/>
                    </a:cubicBezTo>
                    <a:cubicBezTo>
                      <a:pt x="59" y="231"/>
                      <a:pt x="63" y="235"/>
                      <a:pt x="63" y="238"/>
                    </a:cubicBezTo>
                    <a:cubicBezTo>
                      <a:pt x="63" y="240"/>
                      <a:pt x="61" y="239"/>
                      <a:pt x="61" y="241"/>
                    </a:cubicBezTo>
                    <a:cubicBezTo>
                      <a:pt x="61" y="243"/>
                      <a:pt x="62" y="239"/>
                      <a:pt x="62" y="242"/>
                    </a:cubicBezTo>
                    <a:cubicBezTo>
                      <a:pt x="62" y="242"/>
                      <a:pt x="62" y="242"/>
                      <a:pt x="62" y="242"/>
                    </a:cubicBezTo>
                    <a:cubicBezTo>
                      <a:pt x="63" y="243"/>
                      <a:pt x="62" y="247"/>
                      <a:pt x="65" y="247"/>
                    </a:cubicBezTo>
                    <a:cubicBezTo>
                      <a:pt x="63" y="247"/>
                      <a:pt x="63" y="247"/>
                      <a:pt x="63" y="247"/>
                    </a:cubicBezTo>
                    <a:cubicBezTo>
                      <a:pt x="63" y="248"/>
                      <a:pt x="63" y="248"/>
                      <a:pt x="64" y="248"/>
                    </a:cubicBezTo>
                    <a:cubicBezTo>
                      <a:pt x="63" y="248"/>
                      <a:pt x="62" y="249"/>
                      <a:pt x="62" y="248"/>
                    </a:cubicBezTo>
                    <a:cubicBezTo>
                      <a:pt x="60" y="251"/>
                      <a:pt x="63" y="252"/>
                      <a:pt x="63" y="254"/>
                    </a:cubicBezTo>
                    <a:cubicBezTo>
                      <a:pt x="64" y="252"/>
                      <a:pt x="64" y="252"/>
                      <a:pt x="64" y="252"/>
                    </a:cubicBezTo>
                    <a:cubicBezTo>
                      <a:pt x="66" y="255"/>
                      <a:pt x="65" y="258"/>
                      <a:pt x="66" y="261"/>
                    </a:cubicBezTo>
                    <a:cubicBezTo>
                      <a:pt x="64" y="261"/>
                      <a:pt x="64" y="261"/>
                      <a:pt x="64" y="261"/>
                    </a:cubicBezTo>
                    <a:cubicBezTo>
                      <a:pt x="65" y="263"/>
                      <a:pt x="65" y="263"/>
                      <a:pt x="65" y="263"/>
                    </a:cubicBezTo>
                    <a:cubicBezTo>
                      <a:pt x="64" y="262"/>
                      <a:pt x="63" y="264"/>
                      <a:pt x="64" y="265"/>
                    </a:cubicBezTo>
                    <a:cubicBezTo>
                      <a:pt x="61" y="261"/>
                      <a:pt x="61" y="261"/>
                      <a:pt x="61" y="261"/>
                    </a:cubicBezTo>
                    <a:cubicBezTo>
                      <a:pt x="61" y="259"/>
                      <a:pt x="62" y="262"/>
                      <a:pt x="64" y="261"/>
                    </a:cubicBezTo>
                    <a:cubicBezTo>
                      <a:pt x="65" y="260"/>
                      <a:pt x="64" y="257"/>
                      <a:pt x="63" y="257"/>
                    </a:cubicBezTo>
                    <a:cubicBezTo>
                      <a:pt x="63" y="258"/>
                      <a:pt x="63" y="258"/>
                      <a:pt x="64" y="259"/>
                    </a:cubicBezTo>
                    <a:cubicBezTo>
                      <a:pt x="62" y="259"/>
                      <a:pt x="62" y="258"/>
                      <a:pt x="60" y="257"/>
                    </a:cubicBezTo>
                    <a:cubicBezTo>
                      <a:pt x="60" y="258"/>
                      <a:pt x="60" y="259"/>
                      <a:pt x="61" y="259"/>
                    </a:cubicBezTo>
                    <a:cubicBezTo>
                      <a:pt x="60" y="258"/>
                      <a:pt x="59" y="257"/>
                      <a:pt x="59" y="255"/>
                    </a:cubicBezTo>
                    <a:cubicBezTo>
                      <a:pt x="60" y="256"/>
                      <a:pt x="60" y="254"/>
                      <a:pt x="60" y="254"/>
                    </a:cubicBezTo>
                    <a:cubicBezTo>
                      <a:pt x="59" y="254"/>
                      <a:pt x="58" y="253"/>
                      <a:pt x="58" y="251"/>
                    </a:cubicBezTo>
                    <a:cubicBezTo>
                      <a:pt x="60" y="249"/>
                      <a:pt x="56" y="247"/>
                      <a:pt x="56" y="244"/>
                    </a:cubicBezTo>
                    <a:cubicBezTo>
                      <a:pt x="57" y="245"/>
                      <a:pt x="59" y="246"/>
                      <a:pt x="60" y="247"/>
                    </a:cubicBezTo>
                    <a:cubicBezTo>
                      <a:pt x="61" y="245"/>
                      <a:pt x="60" y="245"/>
                      <a:pt x="60" y="243"/>
                    </a:cubicBezTo>
                    <a:cubicBezTo>
                      <a:pt x="59" y="243"/>
                      <a:pt x="57" y="243"/>
                      <a:pt x="55" y="241"/>
                    </a:cubicBezTo>
                    <a:cubicBezTo>
                      <a:pt x="56" y="241"/>
                      <a:pt x="56" y="241"/>
                      <a:pt x="56" y="241"/>
                    </a:cubicBezTo>
                    <a:cubicBezTo>
                      <a:pt x="55" y="239"/>
                      <a:pt x="54" y="240"/>
                      <a:pt x="53" y="237"/>
                    </a:cubicBezTo>
                    <a:cubicBezTo>
                      <a:pt x="52" y="233"/>
                      <a:pt x="50" y="229"/>
                      <a:pt x="49" y="226"/>
                    </a:cubicBezTo>
                    <a:cubicBezTo>
                      <a:pt x="50" y="225"/>
                      <a:pt x="50" y="225"/>
                      <a:pt x="50" y="225"/>
                    </a:cubicBezTo>
                    <a:cubicBezTo>
                      <a:pt x="47" y="225"/>
                      <a:pt x="46" y="220"/>
                      <a:pt x="44" y="219"/>
                    </a:cubicBezTo>
                    <a:cubicBezTo>
                      <a:pt x="43" y="214"/>
                      <a:pt x="39" y="211"/>
                      <a:pt x="40" y="208"/>
                    </a:cubicBezTo>
                    <a:cubicBezTo>
                      <a:pt x="35" y="202"/>
                      <a:pt x="31" y="197"/>
                      <a:pt x="28" y="190"/>
                    </a:cubicBezTo>
                    <a:cubicBezTo>
                      <a:pt x="30" y="190"/>
                      <a:pt x="30" y="190"/>
                      <a:pt x="30" y="190"/>
                    </a:cubicBezTo>
                    <a:cubicBezTo>
                      <a:pt x="28" y="189"/>
                      <a:pt x="30" y="189"/>
                      <a:pt x="30" y="188"/>
                    </a:cubicBezTo>
                    <a:cubicBezTo>
                      <a:pt x="29" y="190"/>
                      <a:pt x="27" y="187"/>
                      <a:pt x="26" y="187"/>
                    </a:cubicBezTo>
                    <a:cubicBezTo>
                      <a:pt x="25" y="183"/>
                      <a:pt x="22" y="179"/>
                      <a:pt x="19" y="177"/>
                    </a:cubicBezTo>
                    <a:cubicBezTo>
                      <a:pt x="20" y="177"/>
                      <a:pt x="20" y="177"/>
                      <a:pt x="20" y="177"/>
                    </a:cubicBezTo>
                    <a:cubicBezTo>
                      <a:pt x="17" y="175"/>
                      <a:pt x="17" y="170"/>
                      <a:pt x="16" y="167"/>
                    </a:cubicBezTo>
                    <a:cubicBezTo>
                      <a:pt x="16" y="166"/>
                      <a:pt x="17" y="165"/>
                      <a:pt x="16" y="164"/>
                    </a:cubicBezTo>
                    <a:cubicBezTo>
                      <a:pt x="14" y="163"/>
                      <a:pt x="13" y="162"/>
                      <a:pt x="11" y="159"/>
                    </a:cubicBezTo>
                    <a:cubicBezTo>
                      <a:pt x="10" y="157"/>
                      <a:pt x="9" y="153"/>
                      <a:pt x="9" y="151"/>
                    </a:cubicBezTo>
                    <a:cubicBezTo>
                      <a:pt x="4" y="143"/>
                      <a:pt x="4" y="133"/>
                      <a:pt x="2" y="123"/>
                    </a:cubicBezTo>
                    <a:cubicBezTo>
                      <a:pt x="4" y="123"/>
                      <a:pt x="4" y="123"/>
                      <a:pt x="4" y="123"/>
                    </a:cubicBezTo>
                    <a:cubicBezTo>
                      <a:pt x="0" y="113"/>
                      <a:pt x="5" y="102"/>
                      <a:pt x="5" y="95"/>
                    </a:cubicBezTo>
                    <a:cubicBezTo>
                      <a:pt x="7" y="96"/>
                      <a:pt x="7" y="96"/>
                      <a:pt x="7" y="96"/>
                    </a:cubicBezTo>
                    <a:cubicBezTo>
                      <a:pt x="9" y="94"/>
                      <a:pt x="8" y="90"/>
                      <a:pt x="6" y="90"/>
                    </a:cubicBezTo>
                    <a:cubicBezTo>
                      <a:pt x="8" y="88"/>
                      <a:pt x="7" y="84"/>
                      <a:pt x="9" y="83"/>
                    </a:cubicBezTo>
                    <a:cubicBezTo>
                      <a:pt x="11" y="81"/>
                      <a:pt x="9" y="80"/>
                      <a:pt x="10" y="78"/>
                    </a:cubicBezTo>
                    <a:cubicBezTo>
                      <a:pt x="13" y="74"/>
                      <a:pt x="13" y="72"/>
                      <a:pt x="15" y="67"/>
                    </a:cubicBezTo>
                    <a:cubicBezTo>
                      <a:pt x="14" y="68"/>
                      <a:pt x="14" y="68"/>
                      <a:pt x="14" y="68"/>
                    </a:cubicBezTo>
                    <a:cubicBezTo>
                      <a:pt x="14" y="69"/>
                      <a:pt x="15" y="70"/>
                      <a:pt x="16" y="69"/>
                    </a:cubicBezTo>
                    <a:cubicBezTo>
                      <a:pt x="16" y="67"/>
                      <a:pt x="20" y="63"/>
                      <a:pt x="16" y="63"/>
                    </a:cubicBezTo>
                    <a:cubicBezTo>
                      <a:pt x="20" y="60"/>
                      <a:pt x="21" y="52"/>
                      <a:pt x="26" y="50"/>
                    </a:cubicBezTo>
                    <a:cubicBezTo>
                      <a:pt x="25" y="50"/>
                      <a:pt x="25" y="48"/>
                      <a:pt x="25" y="48"/>
                    </a:cubicBezTo>
                    <a:cubicBezTo>
                      <a:pt x="28" y="44"/>
                      <a:pt x="32" y="41"/>
                      <a:pt x="33" y="38"/>
                    </a:cubicBezTo>
                    <a:cubicBezTo>
                      <a:pt x="34" y="38"/>
                      <a:pt x="34" y="40"/>
                      <a:pt x="35" y="38"/>
                    </a:cubicBezTo>
                    <a:cubicBezTo>
                      <a:pt x="35" y="37"/>
                      <a:pt x="34" y="38"/>
                      <a:pt x="35" y="36"/>
                    </a:cubicBezTo>
                    <a:cubicBezTo>
                      <a:pt x="38" y="30"/>
                      <a:pt x="47" y="27"/>
                      <a:pt x="51" y="23"/>
                    </a:cubicBezTo>
                    <a:cubicBezTo>
                      <a:pt x="60" y="15"/>
                      <a:pt x="71" y="9"/>
                      <a:pt x="82" y="5"/>
                    </a:cubicBezTo>
                    <a:cubicBezTo>
                      <a:pt x="82" y="6"/>
                      <a:pt x="82" y="6"/>
                      <a:pt x="82" y="6"/>
                    </a:cubicBezTo>
                    <a:cubicBezTo>
                      <a:pt x="85" y="2"/>
                      <a:pt x="91" y="5"/>
                      <a:pt x="94" y="2"/>
                    </a:cubicBezTo>
                    <a:cubicBezTo>
                      <a:pt x="95" y="2"/>
                      <a:pt x="97" y="1"/>
                      <a:pt x="97" y="2"/>
                    </a:cubicBezTo>
                    <a:cubicBezTo>
                      <a:pt x="99" y="0"/>
                      <a:pt x="105" y="2"/>
                      <a:pt x="109" y="0"/>
                    </a:cubicBezTo>
                    <a:cubicBezTo>
                      <a:pt x="108" y="1"/>
                      <a:pt x="108" y="1"/>
                      <a:pt x="108" y="1"/>
                    </a:cubicBezTo>
                    <a:cubicBezTo>
                      <a:pt x="113" y="2"/>
                      <a:pt x="117" y="0"/>
                      <a:pt x="121" y="1"/>
                    </a:cubicBezTo>
                    <a:cubicBezTo>
                      <a:pt x="121" y="1"/>
                      <a:pt x="120" y="1"/>
                      <a:pt x="120" y="2"/>
                    </a:cubicBezTo>
                    <a:cubicBezTo>
                      <a:pt x="121" y="3"/>
                      <a:pt x="124" y="0"/>
                      <a:pt x="125" y="3"/>
                    </a:cubicBezTo>
                    <a:cubicBezTo>
                      <a:pt x="126" y="3"/>
                      <a:pt x="125" y="1"/>
                      <a:pt x="125" y="1"/>
                    </a:cubicBezTo>
                    <a:cubicBezTo>
                      <a:pt x="135" y="3"/>
                      <a:pt x="145" y="3"/>
                      <a:pt x="156" y="5"/>
                    </a:cubicBezTo>
                    <a:cubicBezTo>
                      <a:pt x="162" y="9"/>
                      <a:pt x="155" y="10"/>
                      <a:pt x="161" y="10"/>
                    </a:cubicBezTo>
                    <a:cubicBezTo>
                      <a:pt x="161" y="10"/>
                      <a:pt x="162" y="9"/>
                      <a:pt x="161" y="9"/>
                    </a:cubicBezTo>
                    <a:cubicBezTo>
                      <a:pt x="164" y="9"/>
                      <a:pt x="164" y="13"/>
                      <a:pt x="166" y="13"/>
                    </a:cubicBezTo>
                    <a:cubicBezTo>
                      <a:pt x="166" y="11"/>
                      <a:pt x="167" y="12"/>
                      <a:pt x="167" y="11"/>
                    </a:cubicBezTo>
                    <a:cubicBezTo>
                      <a:pt x="171" y="14"/>
                      <a:pt x="171" y="16"/>
                      <a:pt x="175" y="16"/>
                    </a:cubicBezTo>
                    <a:cubicBezTo>
                      <a:pt x="174" y="17"/>
                      <a:pt x="174" y="17"/>
                      <a:pt x="174" y="17"/>
                    </a:cubicBezTo>
                    <a:cubicBezTo>
                      <a:pt x="180" y="16"/>
                      <a:pt x="183" y="20"/>
                      <a:pt x="188" y="19"/>
                    </a:cubicBezTo>
                    <a:cubicBezTo>
                      <a:pt x="208" y="32"/>
                      <a:pt x="224" y="51"/>
                      <a:pt x="233" y="72"/>
                    </a:cubicBezTo>
                    <a:cubicBezTo>
                      <a:pt x="241" y="94"/>
                      <a:pt x="245" y="117"/>
                      <a:pt x="239" y="141"/>
                    </a:cubicBezTo>
                    <a:cubicBezTo>
                      <a:pt x="236" y="146"/>
                      <a:pt x="236" y="146"/>
                      <a:pt x="235" y="152"/>
                    </a:cubicBezTo>
                    <a:cubicBezTo>
                      <a:pt x="235" y="152"/>
                      <a:pt x="235" y="151"/>
                      <a:pt x="234" y="152"/>
                    </a:cubicBezTo>
                    <a:cubicBezTo>
                      <a:pt x="236" y="153"/>
                      <a:pt x="233" y="156"/>
                      <a:pt x="234" y="157"/>
                    </a:cubicBezTo>
                    <a:cubicBezTo>
                      <a:pt x="231" y="165"/>
                      <a:pt x="227" y="172"/>
                      <a:pt x="222" y="180"/>
                    </a:cubicBezTo>
                    <a:cubicBezTo>
                      <a:pt x="223" y="179"/>
                      <a:pt x="222" y="177"/>
                      <a:pt x="221" y="179"/>
                    </a:cubicBezTo>
                    <a:cubicBezTo>
                      <a:pt x="221" y="181"/>
                      <a:pt x="221" y="181"/>
                      <a:pt x="221" y="181"/>
                    </a:cubicBezTo>
                    <a:cubicBezTo>
                      <a:pt x="221" y="181"/>
                      <a:pt x="221" y="181"/>
                      <a:pt x="221" y="181"/>
                    </a:cubicBezTo>
                    <a:cubicBezTo>
                      <a:pt x="220" y="182"/>
                      <a:pt x="221" y="183"/>
                      <a:pt x="222" y="183"/>
                    </a:cubicBezTo>
                    <a:cubicBezTo>
                      <a:pt x="210" y="202"/>
                      <a:pt x="192" y="213"/>
                      <a:pt x="179" y="228"/>
                    </a:cubicBezTo>
                    <a:cubicBezTo>
                      <a:pt x="176" y="230"/>
                      <a:pt x="172" y="236"/>
                      <a:pt x="170" y="240"/>
                    </a:cubicBezTo>
                    <a:cubicBezTo>
                      <a:pt x="159" y="249"/>
                      <a:pt x="153" y="260"/>
                      <a:pt x="152" y="274"/>
                    </a:cubicBezTo>
                    <a:cubicBezTo>
                      <a:pt x="152" y="274"/>
                      <a:pt x="148" y="272"/>
                      <a:pt x="148" y="26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25" name="Freeform 7"/>
              <p:cNvSpPr/>
              <p:nvPr/>
            </p:nvSpPr>
            <p:spPr bwMode="auto">
              <a:xfrm>
                <a:off x="9121775" y="3151188"/>
                <a:ext cx="11112" cy="11113"/>
              </a:xfrm>
              <a:custGeom>
                <a:avLst/>
                <a:gdLst>
                  <a:gd name="T0" fmla="*/ 0 w 3"/>
                  <a:gd name="T1" fmla="*/ 2 h 3"/>
                  <a:gd name="T2" fmla="*/ 3 w 3"/>
                  <a:gd name="T3" fmla="*/ 1 h 3"/>
                  <a:gd name="T4" fmla="*/ 0 w 3"/>
                  <a:gd name="T5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3">
                    <a:moveTo>
                      <a:pt x="0" y="2"/>
                    </a:moveTo>
                    <a:cubicBezTo>
                      <a:pt x="1" y="2"/>
                      <a:pt x="2" y="0"/>
                      <a:pt x="3" y="1"/>
                    </a:cubicBezTo>
                    <a:cubicBezTo>
                      <a:pt x="2" y="2"/>
                      <a:pt x="1" y="3"/>
                      <a:pt x="0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26" name="Freeform 8"/>
              <p:cNvSpPr/>
              <p:nvPr/>
            </p:nvSpPr>
            <p:spPr bwMode="auto">
              <a:xfrm>
                <a:off x="9110663" y="2973388"/>
                <a:ext cx="7937" cy="4763"/>
              </a:xfrm>
              <a:custGeom>
                <a:avLst/>
                <a:gdLst>
                  <a:gd name="T0" fmla="*/ 0 w 2"/>
                  <a:gd name="T1" fmla="*/ 1 h 1"/>
                  <a:gd name="T2" fmla="*/ 0 w 2"/>
                  <a:gd name="T3" fmla="*/ 0 h 1"/>
                  <a:gd name="T4" fmla="*/ 1 w 2"/>
                  <a:gd name="T5" fmla="*/ 1 h 1"/>
                  <a:gd name="T6" fmla="*/ 0 w 2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1">
                    <a:moveTo>
                      <a:pt x="0" y="1"/>
                    </a:moveTo>
                    <a:cubicBezTo>
                      <a:pt x="0" y="1"/>
                      <a:pt x="0" y="0"/>
                      <a:pt x="0" y="0"/>
                    </a:cubicBezTo>
                    <a:cubicBezTo>
                      <a:pt x="1" y="1"/>
                      <a:pt x="2" y="1"/>
                      <a:pt x="1" y="1"/>
                    </a:cubicBezTo>
                    <a:cubicBezTo>
                      <a:pt x="1" y="1"/>
                      <a:pt x="1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27" name="Freeform 9"/>
              <p:cNvSpPr/>
              <p:nvPr/>
            </p:nvSpPr>
            <p:spPr bwMode="auto">
              <a:xfrm>
                <a:off x="9091613" y="2936876"/>
                <a:ext cx="15875" cy="11113"/>
              </a:xfrm>
              <a:custGeom>
                <a:avLst/>
                <a:gdLst>
                  <a:gd name="T0" fmla="*/ 0 w 4"/>
                  <a:gd name="T1" fmla="*/ 0 h 3"/>
                  <a:gd name="T2" fmla="*/ 4 w 4"/>
                  <a:gd name="T3" fmla="*/ 3 h 3"/>
                  <a:gd name="T4" fmla="*/ 0 w 4"/>
                  <a:gd name="T5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3">
                    <a:moveTo>
                      <a:pt x="0" y="0"/>
                    </a:moveTo>
                    <a:cubicBezTo>
                      <a:pt x="1" y="0"/>
                      <a:pt x="3" y="2"/>
                      <a:pt x="4" y="3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28" name="Freeform 10"/>
              <p:cNvSpPr/>
              <p:nvPr/>
            </p:nvSpPr>
            <p:spPr bwMode="auto">
              <a:xfrm>
                <a:off x="9085263" y="2887663"/>
                <a:ext cx="3175" cy="7938"/>
              </a:xfrm>
              <a:custGeom>
                <a:avLst/>
                <a:gdLst>
                  <a:gd name="T0" fmla="*/ 0 w 1"/>
                  <a:gd name="T1" fmla="*/ 1 h 2"/>
                  <a:gd name="T2" fmla="*/ 1 w 1"/>
                  <a:gd name="T3" fmla="*/ 1 h 2"/>
                  <a:gd name="T4" fmla="*/ 0 w 1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1"/>
                    </a:moveTo>
                    <a:cubicBezTo>
                      <a:pt x="0" y="0"/>
                      <a:pt x="0" y="0"/>
                      <a:pt x="1" y="1"/>
                    </a:cubicBezTo>
                    <a:cubicBezTo>
                      <a:pt x="1" y="2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29" name="Freeform 11"/>
              <p:cNvSpPr/>
              <p:nvPr/>
            </p:nvSpPr>
            <p:spPr bwMode="auto">
              <a:xfrm>
                <a:off x="9072563" y="2882901"/>
                <a:ext cx="7937" cy="12700"/>
              </a:xfrm>
              <a:custGeom>
                <a:avLst/>
                <a:gdLst>
                  <a:gd name="T0" fmla="*/ 1 w 2"/>
                  <a:gd name="T1" fmla="*/ 3 h 3"/>
                  <a:gd name="T2" fmla="*/ 1 w 2"/>
                  <a:gd name="T3" fmla="*/ 0 h 3"/>
                  <a:gd name="T4" fmla="*/ 1 w 2"/>
                  <a:gd name="T5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3">
                    <a:moveTo>
                      <a:pt x="1" y="3"/>
                    </a:moveTo>
                    <a:cubicBezTo>
                      <a:pt x="0" y="2"/>
                      <a:pt x="0" y="1"/>
                      <a:pt x="1" y="0"/>
                    </a:cubicBezTo>
                    <a:cubicBezTo>
                      <a:pt x="0" y="1"/>
                      <a:pt x="2" y="2"/>
                      <a:pt x="1" y="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30" name="Freeform 12"/>
              <p:cNvSpPr/>
              <p:nvPr/>
            </p:nvSpPr>
            <p:spPr bwMode="auto">
              <a:xfrm>
                <a:off x="9036050" y="2800351"/>
                <a:ext cx="11112" cy="7938"/>
              </a:xfrm>
              <a:custGeom>
                <a:avLst/>
                <a:gdLst>
                  <a:gd name="T0" fmla="*/ 1 w 3"/>
                  <a:gd name="T1" fmla="*/ 2 h 2"/>
                  <a:gd name="T2" fmla="*/ 1 w 3"/>
                  <a:gd name="T3" fmla="*/ 0 h 2"/>
                  <a:gd name="T4" fmla="*/ 1 w 3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2">
                    <a:moveTo>
                      <a:pt x="1" y="2"/>
                    </a:moveTo>
                    <a:cubicBezTo>
                      <a:pt x="1" y="2"/>
                      <a:pt x="0" y="1"/>
                      <a:pt x="1" y="0"/>
                    </a:cubicBezTo>
                    <a:cubicBezTo>
                      <a:pt x="0" y="1"/>
                      <a:pt x="3" y="2"/>
                      <a:pt x="1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31" name="Freeform 13"/>
              <p:cNvSpPr/>
              <p:nvPr/>
            </p:nvSpPr>
            <p:spPr bwMode="auto">
              <a:xfrm>
                <a:off x="9017000" y="2767013"/>
                <a:ext cx="3175" cy="7938"/>
              </a:xfrm>
              <a:custGeom>
                <a:avLst/>
                <a:gdLst>
                  <a:gd name="T0" fmla="*/ 0 w 1"/>
                  <a:gd name="T1" fmla="*/ 2 h 2"/>
                  <a:gd name="T2" fmla="*/ 0 w 1"/>
                  <a:gd name="T3" fmla="*/ 1 h 2"/>
                  <a:gd name="T4" fmla="*/ 1 w 1"/>
                  <a:gd name="T5" fmla="*/ 1 h 2"/>
                  <a:gd name="T6" fmla="*/ 0 w 1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0" y="2"/>
                    </a:moveTo>
                    <a:cubicBezTo>
                      <a:pt x="0" y="2"/>
                      <a:pt x="0" y="1"/>
                      <a:pt x="0" y="1"/>
                    </a:cubicBezTo>
                    <a:cubicBezTo>
                      <a:pt x="0" y="0"/>
                      <a:pt x="1" y="1"/>
                      <a:pt x="1" y="1"/>
                    </a:cubicBez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32" name="Freeform 14"/>
              <p:cNvSpPr/>
              <p:nvPr/>
            </p:nvSpPr>
            <p:spPr bwMode="auto">
              <a:xfrm>
                <a:off x="9283700" y="2217738"/>
                <a:ext cx="4762" cy="3175"/>
              </a:xfrm>
              <a:custGeom>
                <a:avLst/>
                <a:gdLst>
                  <a:gd name="T0" fmla="*/ 3 w 3"/>
                  <a:gd name="T1" fmla="*/ 0 h 2"/>
                  <a:gd name="T2" fmla="*/ 0 w 3"/>
                  <a:gd name="T3" fmla="*/ 2 h 2"/>
                  <a:gd name="T4" fmla="*/ 0 w 3"/>
                  <a:gd name="T5" fmla="*/ 0 h 2"/>
                  <a:gd name="T6" fmla="*/ 3 w 3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2">
                    <a:moveTo>
                      <a:pt x="3" y="0"/>
                    </a:moveTo>
                    <a:lnTo>
                      <a:pt x="0" y="2"/>
                    </a:lnTo>
                    <a:lnTo>
                      <a:pt x="0" y="0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33" name="Freeform 15"/>
              <p:cNvSpPr/>
              <p:nvPr/>
            </p:nvSpPr>
            <p:spPr bwMode="auto">
              <a:xfrm>
                <a:off x="9588500" y="2297113"/>
                <a:ext cx="7937" cy="3175"/>
              </a:xfrm>
              <a:custGeom>
                <a:avLst/>
                <a:gdLst>
                  <a:gd name="T0" fmla="*/ 1 w 2"/>
                  <a:gd name="T1" fmla="*/ 0 h 1"/>
                  <a:gd name="T2" fmla="*/ 1 w 2"/>
                  <a:gd name="T3" fmla="*/ 1 h 1"/>
                  <a:gd name="T4" fmla="*/ 1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1" y="0"/>
                    </a:moveTo>
                    <a:cubicBezTo>
                      <a:pt x="2" y="0"/>
                      <a:pt x="1" y="1"/>
                      <a:pt x="1" y="1"/>
                    </a:cubicBezTo>
                    <a:cubicBezTo>
                      <a:pt x="0" y="1"/>
                      <a:pt x="2" y="1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34" name="Freeform 16"/>
              <p:cNvSpPr/>
              <p:nvPr/>
            </p:nvSpPr>
            <p:spPr bwMode="auto">
              <a:xfrm>
                <a:off x="9709150" y="2420938"/>
                <a:ext cx="7937" cy="3175"/>
              </a:xfrm>
              <a:custGeom>
                <a:avLst/>
                <a:gdLst>
                  <a:gd name="T0" fmla="*/ 0 w 5"/>
                  <a:gd name="T1" fmla="*/ 2 h 2"/>
                  <a:gd name="T2" fmla="*/ 0 w 5"/>
                  <a:gd name="T3" fmla="*/ 0 h 2"/>
                  <a:gd name="T4" fmla="*/ 5 w 5"/>
                  <a:gd name="T5" fmla="*/ 0 h 2"/>
                  <a:gd name="T6" fmla="*/ 0 w 5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2">
                    <a:moveTo>
                      <a:pt x="0" y="2"/>
                    </a:moveTo>
                    <a:lnTo>
                      <a:pt x="0" y="0"/>
                    </a:lnTo>
                    <a:lnTo>
                      <a:pt x="5" y="0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35" name="Freeform 17"/>
              <p:cNvSpPr/>
              <p:nvPr/>
            </p:nvSpPr>
            <p:spPr bwMode="auto">
              <a:xfrm>
                <a:off x="9107488" y="3151188"/>
                <a:ext cx="22225" cy="6350"/>
              </a:xfrm>
              <a:custGeom>
                <a:avLst/>
                <a:gdLst>
                  <a:gd name="T0" fmla="*/ 4 w 6"/>
                  <a:gd name="T1" fmla="*/ 0 h 2"/>
                  <a:gd name="T2" fmla="*/ 2 w 6"/>
                  <a:gd name="T3" fmla="*/ 1 h 2"/>
                  <a:gd name="T4" fmla="*/ 4 w 6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" h="2">
                    <a:moveTo>
                      <a:pt x="4" y="0"/>
                    </a:moveTo>
                    <a:cubicBezTo>
                      <a:pt x="0" y="1"/>
                      <a:pt x="6" y="2"/>
                      <a:pt x="2" y="1"/>
                    </a:cubicBezTo>
                    <a:cubicBezTo>
                      <a:pt x="2" y="0"/>
                      <a:pt x="3" y="0"/>
                      <a:pt x="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36" name="Freeform 19"/>
              <p:cNvSpPr/>
              <p:nvPr/>
            </p:nvSpPr>
            <p:spPr bwMode="auto">
              <a:xfrm>
                <a:off x="9137650" y="3151188"/>
                <a:ext cx="11112" cy="6350"/>
              </a:xfrm>
              <a:custGeom>
                <a:avLst/>
                <a:gdLst>
                  <a:gd name="T0" fmla="*/ 0 w 3"/>
                  <a:gd name="T1" fmla="*/ 0 h 2"/>
                  <a:gd name="T2" fmla="*/ 1 w 3"/>
                  <a:gd name="T3" fmla="*/ 2 h 2"/>
                  <a:gd name="T4" fmla="*/ 0 w 3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2">
                    <a:moveTo>
                      <a:pt x="0" y="0"/>
                    </a:moveTo>
                    <a:cubicBezTo>
                      <a:pt x="1" y="1"/>
                      <a:pt x="3" y="1"/>
                      <a:pt x="1" y="2"/>
                    </a:cubicBezTo>
                    <a:cubicBezTo>
                      <a:pt x="1" y="2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37" name="Freeform 20"/>
              <p:cNvSpPr/>
              <p:nvPr/>
            </p:nvSpPr>
            <p:spPr bwMode="auto">
              <a:xfrm>
                <a:off x="9377363" y="3168651"/>
                <a:ext cx="7937" cy="7938"/>
              </a:xfrm>
              <a:custGeom>
                <a:avLst/>
                <a:gdLst>
                  <a:gd name="T0" fmla="*/ 1 w 2"/>
                  <a:gd name="T1" fmla="*/ 1 h 2"/>
                  <a:gd name="T2" fmla="*/ 2 w 2"/>
                  <a:gd name="T3" fmla="*/ 1 h 2"/>
                  <a:gd name="T4" fmla="*/ 0 w 2"/>
                  <a:gd name="T5" fmla="*/ 2 h 2"/>
                  <a:gd name="T6" fmla="*/ 1 w 2"/>
                  <a:gd name="T7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1" y="1"/>
                    </a:moveTo>
                    <a:cubicBezTo>
                      <a:pt x="1" y="0"/>
                      <a:pt x="1" y="1"/>
                      <a:pt x="2" y="1"/>
                    </a:cubicBezTo>
                    <a:cubicBezTo>
                      <a:pt x="1" y="1"/>
                      <a:pt x="0" y="2"/>
                      <a:pt x="0" y="2"/>
                    </a:cubicBezTo>
                    <a:cubicBezTo>
                      <a:pt x="0" y="2"/>
                      <a:pt x="0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38" name="Freeform 21"/>
              <p:cNvSpPr/>
              <p:nvPr/>
            </p:nvSpPr>
            <p:spPr bwMode="auto">
              <a:xfrm>
                <a:off x="9415463" y="3181351"/>
                <a:ext cx="22225" cy="3175"/>
              </a:xfrm>
              <a:custGeom>
                <a:avLst/>
                <a:gdLst>
                  <a:gd name="T0" fmla="*/ 6 w 6"/>
                  <a:gd name="T1" fmla="*/ 0 h 1"/>
                  <a:gd name="T2" fmla="*/ 0 w 6"/>
                  <a:gd name="T3" fmla="*/ 1 h 1"/>
                  <a:gd name="T4" fmla="*/ 6 w 6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" h="1">
                    <a:moveTo>
                      <a:pt x="6" y="0"/>
                    </a:moveTo>
                    <a:cubicBezTo>
                      <a:pt x="5" y="1"/>
                      <a:pt x="2" y="1"/>
                      <a:pt x="0" y="1"/>
                    </a:cubicBez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39" name="Freeform 22"/>
              <p:cNvSpPr/>
              <p:nvPr/>
            </p:nvSpPr>
            <p:spPr bwMode="auto">
              <a:xfrm>
                <a:off x="9461500" y="3132138"/>
                <a:ext cx="6350" cy="3175"/>
              </a:xfrm>
              <a:custGeom>
                <a:avLst/>
                <a:gdLst>
                  <a:gd name="T0" fmla="*/ 1 w 2"/>
                  <a:gd name="T1" fmla="*/ 1 h 1"/>
                  <a:gd name="T2" fmla="*/ 2 w 2"/>
                  <a:gd name="T3" fmla="*/ 0 h 1"/>
                  <a:gd name="T4" fmla="*/ 1 w 2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1" y="1"/>
                    </a:moveTo>
                    <a:cubicBezTo>
                      <a:pt x="0" y="1"/>
                      <a:pt x="0" y="0"/>
                      <a:pt x="2" y="0"/>
                    </a:cubicBezTo>
                    <a:cubicBezTo>
                      <a:pt x="2" y="0"/>
                      <a:pt x="1" y="0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40" name="Freeform 23"/>
              <p:cNvSpPr/>
              <p:nvPr/>
            </p:nvSpPr>
            <p:spPr bwMode="auto">
              <a:xfrm>
                <a:off x="9453563" y="3140076"/>
                <a:ext cx="11112" cy="3175"/>
              </a:xfrm>
              <a:custGeom>
                <a:avLst/>
                <a:gdLst>
                  <a:gd name="T0" fmla="*/ 3 w 3"/>
                  <a:gd name="T1" fmla="*/ 1 h 1"/>
                  <a:gd name="T2" fmla="*/ 0 w 3"/>
                  <a:gd name="T3" fmla="*/ 1 h 1"/>
                  <a:gd name="T4" fmla="*/ 3 w 3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1">
                    <a:moveTo>
                      <a:pt x="3" y="1"/>
                    </a:moveTo>
                    <a:cubicBezTo>
                      <a:pt x="2" y="1"/>
                      <a:pt x="1" y="1"/>
                      <a:pt x="0" y="1"/>
                    </a:cubicBezTo>
                    <a:cubicBezTo>
                      <a:pt x="0" y="1"/>
                      <a:pt x="3" y="0"/>
                      <a:pt x="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41" name="Freeform 24"/>
              <p:cNvSpPr/>
              <p:nvPr/>
            </p:nvSpPr>
            <p:spPr bwMode="auto">
              <a:xfrm>
                <a:off x="9332913" y="3157538"/>
                <a:ext cx="11112" cy="7938"/>
              </a:xfrm>
              <a:custGeom>
                <a:avLst/>
                <a:gdLst>
                  <a:gd name="T0" fmla="*/ 3 w 3"/>
                  <a:gd name="T1" fmla="*/ 1 h 2"/>
                  <a:gd name="T2" fmla="*/ 0 w 3"/>
                  <a:gd name="T3" fmla="*/ 2 h 2"/>
                  <a:gd name="T4" fmla="*/ 3 w 3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2">
                    <a:moveTo>
                      <a:pt x="3" y="1"/>
                    </a:moveTo>
                    <a:cubicBezTo>
                      <a:pt x="2" y="1"/>
                      <a:pt x="0" y="2"/>
                      <a:pt x="0" y="2"/>
                    </a:cubicBezTo>
                    <a:cubicBezTo>
                      <a:pt x="0" y="2"/>
                      <a:pt x="3" y="0"/>
                      <a:pt x="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42" name="Freeform 25"/>
              <p:cNvSpPr/>
              <p:nvPr/>
            </p:nvSpPr>
            <p:spPr bwMode="auto">
              <a:xfrm>
                <a:off x="9280525" y="3173413"/>
                <a:ext cx="7937" cy="7938"/>
              </a:xfrm>
              <a:custGeom>
                <a:avLst/>
                <a:gdLst>
                  <a:gd name="T0" fmla="*/ 2 w 2"/>
                  <a:gd name="T1" fmla="*/ 1 h 2"/>
                  <a:gd name="T2" fmla="*/ 1 w 2"/>
                  <a:gd name="T3" fmla="*/ 2 h 2"/>
                  <a:gd name="T4" fmla="*/ 1 w 2"/>
                  <a:gd name="T5" fmla="*/ 0 h 2"/>
                  <a:gd name="T6" fmla="*/ 2 w 2"/>
                  <a:gd name="T7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2" y="1"/>
                    </a:moveTo>
                    <a:cubicBezTo>
                      <a:pt x="1" y="1"/>
                      <a:pt x="1" y="1"/>
                      <a:pt x="1" y="2"/>
                    </a:cubicBezTo>
                    <a:cubicBezTo>
                      <a:pt x="0" y="1"/>
                      <a:pt x="0" y="0"/>
                      <a:pt x="1" y="0"/>
                    </a:cubicBez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43" name="Freeform 26"/>
              <p:cNvSpPr/>
              <p:nvPr/>
            </p:nvSpPr>
            <p:spPr bwMode="auto">
              <a:xfrm>
                <a:off x="9159875" y="3429001"/>
                <a:ext cx="7937" cy="3175"/>
              </a:xfrm>
              <a:custGeom>
                <a:avLst/>
                <a:gdLst>
                  <a:gd name="T0" fmla="*/ 5 w 5"/>
                  <a:gd name="T1" fmla="*/ 0 h 2"/>
                  <a:gd name="T2" fmla="*/ 0 w 5"/>
                  <a:gd name="T3" fmla="*/ 2 h 2"/>
                  <a:gd name="T4" fmla="*/ 2 w 5"/>
                  <a:gd name="T5" fmla="*/ 0 h 2"/>
                  <a:gd name="T6" fmla="*/ 5 w 5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2">
                    <a:moveTo>
                      <a:pt x="5" y="0"/>
                    </a:moveTo>
                    <a:lnTo>
                      <a:pt x="0" y="2"/>
                    </a:lnTo>
                    <a:lnTo>
                      <a:pt x="2" y="0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44" name="Freeform 27"/>
              <p:cNvSpPr/>
              <p:nvPr/>
            </p:nvSpPr>
            <p:spPr bwMode="auto">
              <a:xfrm>
                <a:off x="9239250" y="3417888"/>
                <a:ext cx="6350" cy="7938"/>
              </a:xfrm>
              <a:custGeom>
                <a:avLst/>
                <a:gdLst>
                  <a:gd name="T0" fmla="*/ 2 w 2"/>
                  <a:gd name="T1" fmla="*/ 1 h 2"/>
                  <a:gd name="T2" fmla="*/ 1 w 2"/>
                  <a:gd name="T3" fmla="*/ 1 h 2"/>
                  <a:gd name="T4" fmla="*/ 2 w 2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2" y="1"/>
                    </a:moveTo>
                    <a:cubicBezTo>
                      <a:pt x="1" y="2"/>
                      <a:pt x="1" y="1"/>
                      <a:pt x="1" y="1"/>
                    </a:cubicBezTo>
                    <a:cubicBezTo>
                      <a:pt x="2" y="0"/>
                      <a:pt x="0" y="2"/>
                      <a:pt x="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45" name="Freeform 28"/>
              <p:cNvSpPr/>
              <p:nvPr/>
            </p:nvSpPr>
            <p:spPr bwMode="auto">
              <a:xfrm>
                <a:off x="9291638" y="3522663"/>
                <a:ext cx="0" cy="7938"/>
              </a:xfrm>
              <a:custGeom>
                <a:avLst/>
                <a:gdLst>
                  <a:gd name="T0" fmla="*/ 5 h 5"/>
                  <a:gd name="T1" fmla="*/ 5 h 5"/>
                  <a:gd name="T2" fmla="*/ 0 h 5"/>
                  <a:gd name="T3" fmla="*/ 5 h 5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5">
                    <a:moveTo>
                      <a:pt x="0" y="5"/>
                    </a:moveTo>
                    <a:lnTo>
                      <a:pt x="0" y="5"/>
                    </a:lnTo>
                    <a:lnTo>
                      <a:pt x="0" y="0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46" name="Freeform 29"/>
              <p:cNvSpPr/>
              <p:nvPr/>
            </p:nvSpPr>
            <p:spPr bwMode="auto">
              <a:xfrm>
                <a:off x="9261475" y="2627313"/>
                <a:ext cx="7937" cy="0"/>
              </a:xfrm>
              <a:custGeom>
                <a:avLst/>
                <a:gdLst>
                  <a:gd name="T0" fmla="*/ 1 w 2"/>
                  <a:gd name="T1" fmla="*/ 1 w 2"/>
                  <a:gd name="T2" fmla="*/ 1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1" y="0"/>
                    </a:moveTo>
                    <a:cubicBezTo>
                      <a:pt x="1" y="0"/>
                      <a:pt x="0" y="0"/>
                      <a:pt x="1" y="0"/>
                    </a:cubicBezTo>
                    <a:cubicBezTo>
                      <a:pt x="1" y="0"/>
                      <a:pt x="2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47" name="Freeform 30"/>
              <p:cNvSpPr/>
              <p:nvPr/>
            </p:nvSpPr>
            <p:spPr bwMode="auto">
              <a:xfrm>
                <a:off x="9234488" y="2605088"/>
                <a:ext cx="298450" cy="488950"/>
              </a:xfrm>
              <a:custGeom>
                <a:avLst/>
                <a:gdLst>
                  <a:gd name="T0" fmla="*/ 21 w 79"/>
                  <a:gd name="T1" fmla="*/ 105 h 130"/>
                  <a:gd name="T2" fmla="*/ 21 w 79"/>
                  <a:gd name="T3" fmla="*/ 99 h 130"/>
                  <a:gd name="T4" fmla="*/ 18 w 79"/>
                  <a:gd name="T5" fmla="*/ 86 h 130"/>
                  <a:gd name="T6" fmla="*/ 19 w 79"/>
                  <a:gd name="T7" fmla="*/ 81 h 130"/>
                  <a:gd name="T8" fmla="*/ 23 w 79"/>
                  <a:gd name="T9" fmla="*/ 67 h 130"/>
                  <a:gd name="T10" fmla="*/ 24 w 79"/>
                  <a:gd name="T11" fmla="*/ 63 h 130"/>
                  <a:gd name="T12" fmla="*/ 24 w 79"/>
                  <a:gd name="T13" fmla="*/ 55 h 130"/>
                  <a:gd name="T14" fmla="*/ 26 w 79"/>
                  <a:gd name="T15" fmla="*/ 49 h 130"/>
                  <a:gd name="T16" fmla="*/ 29 w 79"/>
                  <a:gd name="T17" fmla="*/ 45 h 130"/>
                  <a:gd name="T18" fmla="*/ 28 w 79"/>
                  <a:gd name="T19" fmla="*/ 41 h 130"/>
                  <a:gd name="T20" fmla="*/ 29 w 79"/>
                  <a:gd name="T21" fmla="*/ 33 h 130"/>
                  <a:gd name="T22" fmla="*/ 32 w 79"/>
                  <a:gd name="T23" fmla="*/ 29 h 130"/>
                  <a:gd name="T24" fmla="*/ 33 w 79"/>
                  <a:gd name="T25" fmla="*/ 24 h 130"/>
                  <a:gd name="T26" fmla="*/ 38 w 79"/>
                  <a:gd name="T27" fmla="*/ 20 h 130"/>
                  <a:gd name="T28" fmla="*/ 43 w 79"/>
                  <a:gd name="T29" fmla="*/ 14 h 130"/>
                  <a:gd name="T30" fmla="*/ 52 w 79"/>
                  <a:gd name="T31" fmla="*/ 11 h 130"/>
                  <a:gd name="T32" fmla="*/ 56 w 79"/>
                  <a:gd name="T33" fmla="*/ 8 h 130"/>
                  <a:gd name="T34" fmla="*/ 60 w 79"/>
                  <a:gd name="T35" fmla="*/ 9 h 130"/>
                  <a:gd name="T36" fmla="*/ 63 w 79"/>
                  <a:gd name="T37" fmla="*/ 7 h 130"/>
                  <a:gd name="T38" fmla="*/ 64 w 79"/>
                  <a:gd name="T39" fmla="*/ 7 h 130"/>
                  <a:gd name="T40" fmla="*/ 68 w 79"/>
                  <a:gd name="T41" fmla="*/ 7 h 130"/>
                  <a:gd name="T42" fmla="*/ 73 w 79"/>
                  <a:gd name="T43" fmla="*/ 15 h 130"/>
                  <a:gd name="T44" fmla="*/ 74 w 79"/>
                  <a:gd name="T45" fmla="*/ 17 h 130"/>
                  <a:gd name="T46" fmla="*/ 62 w 79"/>
                  <a:gd name="T47" fmla="*/ 28 h 130"/>
                  <a:gd name="T48" fmla="*/ 57 w 79"/>
                  <a:gd name="T49" fmla="*/ 30 h 130"/>
                  <a:gd name="T50" fmla="*/ 53 w 79"/>
                  <a:gd name="T51" fmla="*/ 31 h 130"/>
                  <a:gd name="T52" fmla="*/ 43 w 79"/>
                  <a:gd name="T53" fmla="*/ 33 h 130"/>
                  <a:gd name="T54" fmla="*/ 41 w 79"/>
                  <a:gd name="T55" fmla="*/ 28 h 130"/>
                  <a:gd name="T56" fmla="*/ 38 w 79"/>
                  <a:gd name="T57" fmla="*/ 33 h 130"/>
                  <a:gd name="T58" fmla="*/ 35 w 79"/>
                  <a:gd name="T59" fmla="*/ 38 h 130"/>
                  <a:gd name="T60" fmla="*/ 30 w 79"/>
                  <a:gd name="T61" fmla="*/ 36 h 130"/>
                  <a:gd name="T62" fmla="*/ 28 w 79"/>
                  <a:gd name="T63" fmla="*/ 38 h 130"/>
                  <a:gd name="T64" fmla="*/ 26 w 79"/>
                  <a:gd name="T65" fmla="*/ 36 h 130"/>
                  <a:gd name="T66" fmla="*/ 23 w 79"/>
                  <a:gd name="T67" fmla="*/ 32 h 130"/>
                  <a:gd name="T68" fmla="*/ 18 w 79"/>
                  <a:gd name="T69" fmla="*/ 35 h 130"/>
                  <a:gd name="T70" fmla="*/ 17 w 79"/>
                  <a:gd name="T71" fmla="*/ 33 h 130"/>
                  <a:gd name="T72" fmla="*/ 13 w 79"/>
                  <a:gd name="T73" fmla="*/ 34 h 130"/>
                  <a:gd name="T74" fmla="*/ 9 w 79"/>
                  <a:gd name="T75" fmla="*/ 32 h 130"/>
                  <a:gd name="T76" fmla="*/ 12 w 79"/>
                  <a:gd name="T77" fmla="*/ 28 h 130"/>
                  <a:gd name="T78" fmla="*/ 4 w 79"/>
                  <a:gd name="T79" fmla="*/ 28 h 130"/>
                  <a:gd name="T80" fmla="*/ 3 w 79"/>
                  <a:gd name="T81" fmla="*/ 15 h 130"/>
                  <a:gd name="T82" fmla="*/ 4 w 79"/>
                  <a:gd name="T83" fmla="*/ 12 h 130"/>
                  <a:gd name="T84" fmla="*/ 4 w 79"/>
                  <a:gd name="T85" fmla="*/ 7 h 130"/>
                  <a:gd name="T86" fmla="*/ 6 w 79"/>
                  <a:gd name="T87" fmla="*/ 9 h 130"/>
                  <a:gd name="T88" fmla="*/ 4 w 79"/>
                  <a:gd name="T89" fmla="*/ 14 h 130"/>
                  <a:gd name="T90" fmla="*/ 13 w 79"/>
                  <a:gd name="T91" fmla="*/ 17 h 130"/>
                  <a:gd name="T92" fmla="*/ 25 w 79"/>
                  <a:gd name="T93" fmla="*/ 19 h 130"/>
                  <a:gd name="T94" fmla="*/ 41 w 79"/>
                  <a:gd name="T95" fmla="*/ 17 h 130"/>
                  <a:gd name="T96" fmla="*/ 52 w 79"/>
                  <a:gd name="T97" fmla="*/ 14 h 130"/>
                  <a:gd name="T98" fmla="*/ 57 w 79"/>
                  <a:gd name="T99" fmla="*/ 10 h 130"/>
                  <a:gd name="T100" fmla="*/ 61 w 79"/>
                  <a:gd name="T101" fmla="*/ 12 h 130"/>
                  <a:gd name="T102" fmla="*/ 66 w 79"/>
                  <a:gd name="T103" fmla="*/ 24 h 130"/>
                  <a:gd name="T104" fmla="*/ 57 w 79"/>
                  <a:gd name="T105" fmla="*/ 25 h 130"/>
                  <a:gd name="T106" fmla="*/ 49 w 79"/>
                  <a:gd name="T107" fmla="*/ 28 h 130"/>
                  <a:gd name="T108" fmla="*/ 41 w 79"/>
                  <a:gd name="T109" fmla="*/ 37 h 130"/>
                  <a:gd name="T110" fmla="*/ 34 w 79"/>
                  <a:gd name="T111" fmla="*/ 80 h 130"/>
                  <a:gd name="T112" fmla="*/ 32 w 79"/>
                  <a:gd name="T113" fmla="*/ 92 h 130"/>
                  <a:gd name="T114" fmla="*/ 20 w 79"/>
                  <a:gd name="T115" fmla="*/ 127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79" h="130">
                    <a:moveTo>
                      <a:pt x="20" y="127"/>
                    </a:moveTo>
                    <a:cubicBezTo>
                      <a:pt x="16" y="125"/>
                      <a:pt x="20" y="121"/>
                      <a:pt x="18" y="118"/>
                    </a:cubicBezTo>
                    <a:cubicBezTo>
                      <a:pt x="17" y="118"/>
                      <a:pt x="20" y="118"/>
                      <a:pt x="20" y="118"/>
                    </a:cubicBezTo>
                    <a:cubicBezTo>
                      <a:pt x="16" y="115"/>
                      <a:pt x="18" y="111"/>
                      <a:pt x="21" y="107"/>
                    </a:cubicBezTo>
                    <a:cubicBezTo>
                      <a:pt x="22" y="108"/>
                      <a:pt x="22" y="108"/>
                      <a:pt x="22" y="108"/>
                    </a:cubicBezTo>
                    <a:cubicBezTo>
                      <a:pt x="23" y="107"/>
                      <a:pt x="20" y="106"/>
                      <a:pt x="21" y="105"/>
                    </a:cubicBezTo>
                    <a:cubicBezTo>
                      <a:pt x="21" y="105"/>
                      <a:pt x="21" y="106"/>
                      <a:pt x="22" y="106"/>
                    </a:cubicBezTo>
                    <a:cubicBezTo>
                      <a:pt x="21" y="105"/>
                      <a:pt x="21" y="104"/>
                      <a:pt x="20" y="104"/>
                    </a:cubicBezTo>
                    <a:cubicBezTo>
                      <a:pt x="21" y="104"/>
                      <a:pt x="22" y="104"/>
                      <a:pt x="23" y="104"/>
                    </a:cubicBezTo>
                    <a:cubicBezTo>
                      <a:pt x="21" y="103"/>
                      <a:pt x="21" y="103"/>
                      <a:pt x="21" y="103"/>
                    </a:cubicBezTo>
                    <a:cubicBezTo>
                      <a:pt x="17" y="102"/>
                      <a:pt x="22" y="100"/>
                      <a:pt x="20" y="99"/>
                    </a:cubicBezTo>
                    <a:cubicBezTo>
                      <a:pt x="21" y="99"/>
                      <a:pt x="21" y="99"/>
                      <a:pt x="21" y="99"/>
                    </a:cubicBezTo>
                    <a:cubicBezTo>
                      <a:pt x="19" y="97"/>
                      <a:pt x="19" y="94"/>
                      <a:pt x="19" y="91"/>
                    </a:cubicBezTo>
                    <a:cubicBezTo>
                      <a:pt x="19" y="91"/>
                      <a:pt x="20" y="91"/>
                      <a:pt x="21" y="91"/>
                    </a:cubicBezTo>
                    <a:cubicBezTo>
                      <a:pt x="19" y="91"/>
                      <a:pt x="19" y="90"/>
                      <a:pt x="19" y="89"/>
                    </a:cubicBezTo>
                    <a:cubicBezTo>
                      <a:pt x="21" y="89"/>
                      <a:pt x="17" y="88"/>
                      <a:pt x="18" y="87"/>
                    </a:cubicBezTo>
                    <a:cubicBezTo>
                      <a:pt x="19" y="87"/>
                      <a:pt x="19" y="87"/>
                      <a:pt x="19" y="87"/>
                    </a:cubicBezTo>
                    <a:cubicBezTo>
                      <a:pt x="17" y="86"/>
                      <a:pt x="20" y="86"/>
                      <a:pt x="18" y="86"/>
                    </a:cubicBezTo>
                    <a:cubicBezTo>
                      <a:pt x="19" y="85"/>
                      <a:pt x="19" y="85"/>
                      <a:pt x="19" y="85"/>
                    </a:cubicBezTo>
                    <a:cubicBezTo>
                      <a:pt x="17" y="85"/>
                      <a:pt x="21" y="85"/>
                      <a:pt x="19" y="84"/>
                    </a:cubicBezTo>
                    <a:cubicBezTo>
                      <a:pt x="19" y="84"/>
                      <a:pt x="19" y="84"/>
                      <a:pt x="19" y="84"/>
                    </a:cubicBezTo>
                    <a:cubicBezTo>
                      <a:pt x="18" y="83"/>
                      <a:pt x="20" y="83"/>
                      <a:pt x="19" y="83"/>
                    </a:cubicBezTo>
                    <a:cubicBezTo>
                      <a:pt x="20" y="83"/>
                      <a:pt x="20" y="83"/>
                      <a:pt x="20" y="83"/>
                    </a:cubicBezTo>
                    <a:cubicBezTo>
                      <a:pt x="19" y="82"/>
                      <a:pt x="21" y="81"/>
                      <a:pt x="19" y="81"/>
                    </a:cubicBezTo>
                    <a:cubicBezTo>
                      <a:pt x="20" y="81"/>
                      <a:pt x="19" y="82"/>
                      <a:pt x="22" y="82"/>
                    </a:cubicBezTo>
                    <a:cubicBezTo>
                      <a:pt x="20" y="78"/>
                      <a:pt x="21" y="75"/>
                      <a:pt x="22" y="71"/>
                    </a:cubicBezTo>
                    <a:cubicBezTo>
                      <a:pt x="22" y="71"/>
                      <a:pt x="23" y="71"/>
                      <a:pt x="23" y="71"/>
                    </a:cubicBezTo>
                    <a:cubicBezTo>
                      <a:pt x="23" y="71"/>
                      <a:pt x="23" y="70"/>
                      <a:pt x="22" y="69"/>
                    </a:cubicBezTo>
                    <a:cubicBezTo>
                      <a:pt x="22" y="69"/>
                      <a:pt x="23" y="69"/>
                      <a:pt x="24" y="69"/>
                    </a:cubicBezTo>
                    <a:cubicBezTo>
                      <a:pt x="24" y="69"/>
                      <a:pt x="22" y="68"/>
                      <a:pt x="23" y="67"/>
                    </a:cubicBezTo>
                    <a:cubicBezTo>
                      <a:pt x="24" y="68"/>
                      <a:pt x="24" y="68"/>
                      <a:pt x="24" y="68"/>
                    </a:cubicBezTo>
                    <a:cubicBezTo>
                      <a:pt x="23" y="67"/>
                      <a:pt x="23" y="66"/>
                      <a:pt x="23" y="66"/>
                    </a:cubicBezTo>
                    <a:cubicBezTo>
                      <a:pt x="23" y="66"/>
                      <a:pt x="24" y="66"/>
                      <a:pt x="24" y="66"/>
                    </a:cubicBezTo>
                    <a:cubicBezTo>
                      <a:pt x="23" y="65"/>
                      <a:pt x="25" y="65"/>
                      <a:pt x="24" y="64"/>
                    </a:cubicBezTo>
                    <a:cubicBezTo>
                      <a:pt x="25" y="65"/>
                      <a:pt x="25" y="65"/>
                      <a:pt x="25" y="65"/>
                    </a:cubicBezTo>
                    <a:cubicBezTo>
                      <a:pt x="27" y="64"/>
                      <a:pt x="23" y="64"/>
                      <a:pt x="24" y="63"/>
                    </a:cubicBezTo>
                    <a:cubicBezTo>
                      <a:pt x="25" y="63"/>
                      <a:pt x="25" y="63"/>
                      <a:pt x="25" y="63"/>
                    </a:cubicBezTo>
                    <a:cubicBezTo>
                      <a:pt x="23" y="62"/>
                      <a:pt x="24" y="61"/>
                      <a:pt x="24" y="60"/>
                    </a:cubicBezTo>
                    <a:cubicBezTo>
                      <a:pt x="24" y="60"/>
                      <a:pt x="24" y="60"/>
                      <a:pt x="24" y="60"/>
                    </a:cubicBezTo>
                    <a:cubicBezTo>
                      <a:pt x="24" y="59"/>
                      <a:pt x="25" y="58"/>
                      <a:pt x="24" y="57"/>
                    </a:cubicBezTo>
                    <a:cubicBezTo>
                      <a:pt x="25" y="57"/>
                      <a:pt x="27" y="58"/>
                      <a:pt x="27" y="57"/>
                    </a:cubicBezTo>
                    <a:cubicBezTo>
                      <a:pt x="25" y="56"/>
                      <a:pt x="26" y="55"/>
                      <a:pt x="24" y="55"/>
                    </a:cubicBezTo>
                    <a:cubicBezTo>
                      <a:pt x="24" y="54"/>
                      <a:pt x="26" y="53"/>
                      <a:pt x="25" y="52"/>
                    </a:cubicBezTo>
                    <a:cubicBezTo>
                      <a:pt x="26" y="53"/>
                      <a:pt x="28" y="53"/>
                      <a:pt x="28" y="53"/>
                    </a:cubicBezTo>
                    <a:cubicBezTo>
                      <a:pt x="29" y="53"/>
                      <a:pt x="29" y="53"/>
                      <a:pt x="29" y="53"/>
                    </a:cubicBezTo>
                    <a:cubicBezTo>
                      <a:pt x="30" y="54"/>
                      <a:pt x="29" y="54"/>
                      <a:pt x="30" y="54"/>
                    </a:cubicBezTo>
                    <a:cubicBezTo>
                      <a:pt x="30" y="53"/>
                      <a:pt x="29" y="52"/>
                      <a:pt x="30" y="52"/>
                    </a:cubicBezTo>
                    <a:cubicBezTo>
                      <a:pt x="29" y="51"/>
                      <a:pt x="26" y="50"/>
                      <a:pt x="26" y="49"/>
                    </a:cubicBezTo>
                    <a:cubicBezTo>
                      <a:pt x="27" y="49"/>
                      <a:pt x="29" y="49"/>
                      <a:pt x="29" y="50"/>
                    </a:cubicBezTo>
                    <a:cubicBezTo>
                      <a:pt x="26" y="47"/>
                      <a:pt x="26" y="47"/>
                      <a:pt x="26" y="47"/>
                    </a:cubicBezTo>
                    <a:cubicBezTo>
                      <a:pt x="26" y="46"/>
                      <a:pt x="27" y="47"/>
                      <a:pt x="27" y="47"/>
                    </a:cubicBezTo>
                    <a:cubicBezTo>
                      <a:pt x="26" y="46"/>
                      <a:pt x="26" y="46"/>
                      <a:pt x="26" y="46"/>
                    </a:cubicBezTo>
                    <a:cubicBezTo>
                      <a:pt x="26" y="46"/>
                      <a:pt x="26" y="44"/>
                      <a:pt x="28" y="45"/>
                    </a:cubicBezTo>
                    <a:cubicBezTo>
                      <a:pt x="29" y="45"/>
                      <a:pt x="28" y="45"/>
                      <a:pt x="29" y="45"/>
                    </a:cubicBezTo>
                    <a:cubicBezTo>
                      <a:pt x="29" y="45"/>
                      <a:pt x="28" y="44"/>
                      <a:pt x="29" y="44"/>
                    </a:cubicBezTo>
                    <a:cubicBezTo>
                      <a:pt x="29" y="44"/>
                      <a:pt x="29" y="44"/>
                      <a:pt x="29" y="44"/>
                    </a:cubicBezTo>
                    <a:cubicBezTo>
                      <a:pt x="29" y="44"/>
                      <a:pt x="28" y="42"/>
                      <a:pt x="27" y="42"/>
                    </a:cubicBezTo>
                    <a:cubicBezTo>
                      <a:pt x="27" y="43"/>
                      <a:pt x="28" y="43"/>
                      <a:pt x="28" y="43"/>
                    </a:cubicBezTo>
                    <a:cubicBezTo>
                      <a:pt x="27" y="42"/>
                      <a:pt x="27" y="41"/>
                      <a:pt x="27" y="41"/>
                    </a:cubicBezTo>
                    <a:cubicBezTo>
                      <a:pt x="27" y="41"/>
                      <a:pt x="28" y="41"/>
                      <a:pt x="28" y="41"/>
                    </a:cubicBezTo>
                    <a:cubicBezTo>
                      <a:pt x="27" y="40"/>
                      <a:pt x="27" y="39"/>
                      <a:pt x="26" y="38"/>
                    </a:cubicBezTo>
                    <a:cubicBezTo>
                      <a:pt x="25" y="37"/>
                      <a:pt x="28" y="39"/>
                      <a:pt x="27" y="39"/>
                    </a:cubicBezTo>
                    <a:cubicBezTo>
                      <a:pt x="29" y="38"/>
                      <a:pt x="27" y="35"/>
                      <a:pt x="29" y="35"/>
                    </a:cubicBezTo>
                    <a:cubicBezTo>
                      <a:pt x="29" y="35"/>
                      <a:pt x="28" y="35"/>
                      <a:pt x="28" y="35"/>
                    </a:cubicBezTo>
                    <a:cubicBezTo>
                      <a:pt x="28" y="34"/>
                      <a:pt x="30" y="35"/>
                      <a:pt x="29" y="34"/>
                    </a:cubicBezTo>
                    <a:cubicBezTo>
                      <a:pt x="30" y="35"/>
                      <a:pt x="29" y="34"/>
                      <a:pt x="29" y="33"/>
                    </a:cubicBezTo>
                    <a:cubicBezTo>
                      <a:pt x="29" y="33"/>
                      <a:pt x="30" y="33"/>
                      <a:pt x="30" y="34"/>
                    </a:cubicBezTo>
                    <a:cubicBezTo>
                      <a:pt x="29" y="33"/>
                      <a:pt x="29" y="30"/>
                      <a:pt x="31" y="29"/>
                    </a:cubicBezTo>
                    <a:cubicBezTo>
                      <a:pt x="31" y="29"/>
                      <a:pt x="30" y="28"/>
                      <a:pt x="30" y="27"/>
                    </a:cubicBezTo>
                    <a:cubicBezTo>
                      <a:pt x="31" y="28"/>
                      <a:pt x="31" y="28"/>
                      <a:pt x="31" y="28"/>
                    </a:cubicBezTo>
                    <a:cubicBezTo>
                      <a:pt x="32" y="28"/>
                      <a:pt x="32" y="27"/>
                      <a:pt x="33" y="28"/>
                    </a:cubicBezTo>
                    <a:cubicBezTo>
                      <a:pt x="32" y="26"/>
                      <a:pt x="32" y="31"/>
                      <a:pt x="32" y="29"/>
                    </a:cubicBezTo>
                    <a:cubicBezTo>
                      <a:pt x="33" y="30"/>
                      <a:pt x="31" y="27"/>
                      <a:pt x="32" y="28"/>
                    </a:cubicBezTo>
                    <a:cubicBezTo>
                      <a:pt x="32" y="28"/>
                      <a:pt x="31" y="26"/>
                      <a:pt x="33" y="26"/>
                    </a:cubicBezTo>
                    <a:cubicBezTo>
                      <a:pt x="33" y="26"/>
                      <a:pt x="34" y="28"/>
                      <a:pt x="34" y="27"/>
                    </a:cubicBezTo>
                    <a:cubicBezTo>
                      <a:pt x="35" y="26"/>
                      <a:pt x="34" y="27"/>
                      <a:pt x="34" y="26"/>
                    </a:cubicBezTo>
                    <a:cubicBezTo>
                      <a:pt x="34" y="25"/>
                      <a:pt x="34" y="25"/>
                      <a:pt x="34" y="25"/>
                    </a:cubicBezTo>
                    <a:cubicBezTo>
                      <a:pt x="33" y="24"/>
                      <a:pt x="34" y="25"/>
                      <a:pt x="33" y="24"/>
                    </a:cubicBezTo>
                    <a:cubicBezTo>
                      <a:pt x="34" y="25"/>
                      <a:pt x="33" y="22"/>
                      <a:pt x="35" y="24"/>
                    </a:cubicBezTo>
                    <a:cubicBezTo>
                      <a:pt x="36" y="25"/>
                      <a:pt x="36" y="25"/>
                      <a:pt x="36" y="25"/>
                    </a:cubicBezTo>
                    <a:cubicBezTo>
                      <a:pt x="36" y="25"/>
                      <a:pt x="35" y="23"/>
                      <a:pt x="35" y="23"/>
                    </a:cubicBezTo>
                    <a:cubicBezTo>
                      <a:pt x="36" y="23"/>
                      <a:pt x="36" y="23"/>
                      <a:pt x="36" y="23"/>
                    </a:cubicBezTo>
                    <a:cubicBezTo>
                      <a:pt x="33" y="21"/>
                      <a:pt x="36" y="22"/>
                      <a:pt x="35" y="21"/>
                    </a:cubicBezTo>
                    <a:cubicBezTo>
                      <a:pt x="36" y="21"/>
                      <a:pt x="37" y="19"/>
                      <a:pt x="38" y="20"/>
                    </a:cubicBezTo>
                    <a:cubicBezTo>
                      <a:pt x="38" y="19"/>
                      <a:pt x="38" y="18"/>
                      <a:pt x="39" y="17"/>
                    </a:cubicBezTo>
                    <a:cubicBezTo>
                      <a:pt x="39" y="18"/>
                      <a:pt x="39" y="18"/>
                      <a:pt x="39" y="18"/>
                    </a:cubicBezTo>
                    <a:cubicBezTo>
                      <a:pt x="40" y="19"/>
                      <a:pt x="40" y="18"/>
                      <a:pt x="40" y="17"/>
                    </a:cubicBezTo>
                    <a:cubicBezTo>
                      <a:pt x="40" y="18"/>
                      <a:pt x="41" y="18"/>
                      <a:pt x="42" y="18"/>
                    </a:cubicBezTo>
                    <a:cubicBezTo>
                      <a:pt x="42" y="17"/>
                      <a:pt x="41" y="16"/>
                      <a:pt x="41" y="15"/>
                    </a:cubicBezTo>
                    <a:cubicBezTo>
                      <a:pt x="43" y="17"/>
                      <a:pt x="41" y="13"/>
                      <a:pt x="43" y="14"/>
                    </a:cubicBezTo>
                    <a:cubicBezTo>
                      <a:pt x="43" y="15"/>
                      <a:pt x="43" y="16"/>
                      <a:pt x="44" y="16"/>
                    </a:cubicBezTo>
                    <a:cubicBezTo>
                      <a:pt x="46" y="18"/>
                      <a:pt x="44" y="14"/>
                      <a:pt x="46" y="14"/>
                    </a:cubicBezTo>
                    <a:cubicBezTo>
                      <a:pt x="44" y="13"/>
                      <a:pt x="44" y="13"/>
                      <a:pt x="44" y="13"/>
                    </a:cubicBezTo>
                    <a:cubicBezTo>
                      <a:pt x="45" y="13"/>
                      <a:pt x="45" y="11"/>
                      <a:pt x="46" y="13"/>
                    </a:cubicBezTo>
                    <a:cubicBezTo>
                      <a:pt x="46" y="12"/>
                      <a:pt x="47" y="12"/>
                      <a:pt x="46" y="11"/>
                    </a:cubicBezTo>
                    <a:cubicBezTo>
                      <a:pt x="48" y="11"/>
                      <a:pt x="50" y="7"/>
                      <a:pt x="52" y="11"/>
                    </a:cubicBezTo>
                    <a:cubicBezTo>
                      <a:pt x="52" y="10"/>
                      <a:pt x="53" y="11"/>
                      <a:pt x="52" y="10"/>
                    </a:cubicBezTo>
                    <a:cubicBezTo>
                      <a:pt x="52" y="9"/>
                      <a:pt x="52" y="11"/>
                      <a:pt x="52" y="10"/>
                    </a:cubicBezTo>
                    <a:cubicBezTo>
                      <a:pt x="52" y="10"/>
                      <a:pt x="52" y="9"/>
                      <a:pt x="52" y="9"/>
                    </a:cubicBezTo>
                    <a:cubicBezTo>
                      <a:pt x="52" y="9"/>
                      <a:pt x="53" y="9"/>
                      <a:pt x="53" y="11"/>
                    </a:cubicBezTo>
                    <a:cubicBezTo>
                      <a:pt x="55" y="12"/>
                      <a:pt x="53" y="7"/>
                      <a:pt x="55" y="7"/>
                    </a:cubicBezTo>
                    <a:cubicBezTo>
                      <a:pt x="55" y="8"/>
                      <a:pt x="55" y="9"/>
                      <a:pt x="56" y="8"/>
                    </a:cubicBezTo>
                    <a:cubicBezTo>
                      <a:pt x="56" y="7"/>
                      <a:pt x="56" y="7"/>
                      <a:pt x="56" y="7"/>
                    </a:cubicBezTo>
                    <a:cubicBezTo>
                      <a:pt x="57" y="7"/>
                      <a:pt x="57" y="8"/>
                      <a:pt x="57" y="10"/>
                    </a:cubicBezTo>
                    <a:cubicBezTo>
                      <a:pt x="58" y="9"/>
                      <a:pt x="58" y="9"/>
                      <a:pt x="59" y="8"/>
                    </a:cubicBezTo>
                    <a:cubicBezTo>
                      <a:pt x="59" y="10"/>
                      <a:pt x="59" y="10"/>
                      <a:pt x="59" y="10"/>
                    </a:cubicBezTo>
                    <a:cubicBezTo>
                      <a:pt x="59" y="9"/>
                      <a:pt x="60" y="9"/>
                      <a:pt x="60" y="9"/>
                    </a:cubicBezTo>
                    <a:cubicBezTo>
                      <a:pt x="60" y="9"/>
                      <a:pt x="60" y="9"/>
                      <a:pt x="60" y="9"/>
                    </a:cubicBezTo>
                    <a:cubicBezTo>
                      <a:pt x="60" y="10"/>
                      <a:pt x="60" y="9"/>
                      <a:pt x="61" y="9"/>
                    </a:cubicBezTo>
                    <a:cubicBezTo>
                      <a:pt x="61" y="8"/>
                      <a:pt x="60" y="8"/>
                      <a:pt x="59" y="8"/>
                    </a:cubicBezTo>
                    <a:cubicBezTo>
                      <a:pt x="60" y="7"/>
                      <a:pt x="60" y="7"/>
                      <a:pt x="60" y="6"/>
                    </a:cubicBezTo>
                    <a:cubicBezTo>
                      <a:pt x="60" y="8"/>
                      <a:pt x="61" y="7"/>
                      <a:pt x="62" y="7"/>
                    </a:cubicBezTo>
                    <a:cubicBezTo>
                      <a:pt x="62" y="8"/>
                      <a:pt x="62" y="6"/>
                      <a:pt x="62" y="6"/>
                    </a:cubicBezTo>
                    <a:cubicBezTo>
                      <a:pt x="62" y="7"/>
                      <a:pt x="63" y="6"/>
                      <a:pt x="63" y="7"/>
                    </a:cubicBezTo>
                    <a:cubicBezTo>
                      <a:pt x="63" y="8"/>
                      <a:pt x="62" y="7"/>
                      <a:pt x="62" y="7"/>
                    </a:cubicBezTo>
                    <a:cubicBezTo>
                      <a:pt x="63" y="8"/>
                      <a:pt x="63" y="9"/>
                      <a:pt x="63" y="8"/>
                    </a:cubicBezTo>
                    <a:cubicBezTo>
                      <a:pt x="64" y="7"/>
                      <a:pt x="63" y="5"/>
                      <a:pt x="64" y="6"/>
                    </a:cubicBezTo>
                    <a:cubicBezTo>
                      <a:pt x="64" y="8"/>
                      <a:pt x="64" y="8"/>
                      <a:pt x="64" y="8"/>
                    </a:cubicBezTo>
                    <a:cubicBezTo>
                      <a:pt x="64" y="8"/>
                      <a:pt x="64" y="8"/>
                      <a:pt x="64" y="8"/>
                    </a:cubicBezTo>
                    <a:cubicBezTo>
                      <a:pt x="64" y="7"/>
                      <a:pt x="64" y="7"/>
                      <a:pt x="64" y="7"/>
                    </a:cubicBezTo>
                    <a:cubicBezTo>
                      <a:pt x="65" y="8"/>
                      <a:pt x="65" y="8"/>
                      <a:pt x="65" y="8"/>
                    </a:cubicBezTo>
                    <a:cubicBezTo>
                      <a:pt x="65" y="6"/>
                      <a:pt x="66" y="7"/>
                      <a:pt x="66" y="6"/>
                    </a:cubicBezTo>
                    <a:cubicBezTo>
                      <a:pt x="67" y="6"/>
                      <a:pt x="67" y="7"/>
                      <a:pt x="67" y="7"/>
                    </a:cubicBezTo>
                    <a:cubicBezTo>
                      <a:pt x="67" y="7"/>
                      <a:pt x="67" y="7"/>
                      <a:pt x="67" y="7"/>
                    </a:cubicBezTo>
                    <a:cubicBezTo>
                      <a:pt x="68" y="7"/>
                      <a:pt x="68" y="7"/>
                      <a:pt x="68" y="7"/>
                    </a:cubicBezTo>
                    <a:cubicBezTo>
                      <a:pt x="68" y="7"/>
                      <a:pt x="68" y="7"/>
                      <a:pt x="68" y="7"/>
                    </a:cubicBezTo>
                    <a:cubicBezTo>
                      <a:pt x="68" y="7"/>
                      <a:pt x="68" y="7"/>
                      <a:pt x="68" y="7"/>
                    </a:cubicBezTo>
                    <a:cubicBezTo>
                      <a:pt x="68" y="7"/>
                      <a:pt x="68" y="7"/>
                      <a:pt x="68" y="7"/>
                    </a:cubicBezTo>
                    <a:cubicBezTo>
                      <a:pt x="68" y="7"/>
                      <a:pt x="68" y="7"/>
                      <a:pt x="68" y="7"/>
                    </a:cubicBezTo>
                    <a:cubicBezTo>
                      <a:pt x="79" y="23"/>
                      <a:pt x="71" y="12"/>
                      <a:pt x="73" y="15"/>
                    </a:cubicBezTo>
                    <a:cubicBezTo>
                      <a:pt x="73" y="15"/>
                      <a:pt x="73" y="15"/>
                      <a:pt x="73" y="15"/>
                    </a:cubicBezTo>
                    <a:cubicBezTo>
                      <a:pt x="73" y="15"/>
                      <a:pt x="73" y="15"/>
                      <a:pt x="73" y="15"/>
                    </a:cubicBezTo>
                    <a:cubicBezTo>
                      <a:pt x="73" y="15"/>
                      <a:pt x="73" y="15"/>
                      <a:pt x="73" y="15"/>
                    </a:cubicBezTo>
                    <a:cubicBezTo>
                      <a:pt x="73" y="15"/>
                      <a:pt x="73" y="15"/>
                      <a:pt x="73" y="15"/>
                    </a:cubicBezTo>
                    <a:cubicBezTo>
                      <a:pt x="73" y="15"/>
                      <a:pt x="73" y="15"/>
                      <a:pt x="73" y="15"/>
                    </a:cubicBezTo>
                    <a:cubicBezTo>
                      <a:pt x="73" y="15"/>
                      <a:pt x="73" y="15"/>
                      <a:pt x="73" y="15"/>
                    </a:cubicBezTo>
                    <a:cubicBezTo>
                      <a:pt x="74" y="17"/>
                      <a:pt x="74" y="17"/>
                      <a:pt x="74" y="17"/>
                    </a:cubicBezTo>
                    <a:cubicBezTo>
                      <a:pt x="74" y="17"/>
                      <a:pt x="74" y="17"/>
                      <a:pt x="74" y="17"/>
                    </a:cubicBezTo>
                    <a:cubicBezTo>
                      <a:pt x="73" y="17"/>
                      <a:pt x="73" y="18"/>
                      <a:pt x="74" y="19"/>
                    </a:cubicBezTo>
                    <a:cubicBezTo>
                      <a:pt x="72" y="19"/>
                      <a:pt x="69" y="17"/>
                      <a:pt x="70" y="19"/>
                    </a:cubicBezTo>
                    <a:cubicBezTo>
                      <a:pt x="69" y="19"/>
                      <a:pt x="71" y="21"/>
                      <a:pt x="72" y="22"/>
                    </a:cubicBezTo>
                    <a:cubicBezTo>
                      <a:pt x="70" y="22"/>
                      <a:pt x="70" y="25"/>
                      <a:pt x="68" y="24"/>
                    </a:cubicBezTo>
                    <a:cubicBezTo>
                      <a:pt x="68" y="25"/>
                      <a:pt x="68" y="25"/>
                      <a:pt x="68" y="26"/>
                    </a:cubicBezTo>
                    <a:cubicBezTo>
                      <a:pt x="66" y="26"/>
                      <a:pt x="65" y="30"/>
                      <a:pt x="62" y="28"/>
                    </a:cubicBezTo>
                    <a:cubicBezTo>
                      <a:pt x="62" y="27"/>
                      <a:pt x="62" y="27"/>
                      <a:pt x="61" y="26"/>
                    </a:cubicBezTo>
                    <a:cubicBezTo>
                      <a:pt x="61" y="27"/>
                      <a:pt x="60" y="25"/>
                      <a:pt x="61" y="27"/>
                    </a:cubicBezTo>
                    <a:cubicBezTo>
                      <a:pt x="61" y="28"/>
                      <a:pt x="62" y="29"/>
                      <a:pt x="62" y="29"/>
                    </a:cubicBezTo>
                    <a:cubicBezTo>
                      <a:pt x="62" y="30"/>
                      <a:pt x="60" y="31"/>
                      <a:pt x="59" y="30"/>
                    </a:cubicBezTo>
                    <a:cubicBezTo>
                      <a:pt x="59" y="30"/>
                      <a:pt x="59" y="31"/>
                      <a:pt x="59" y="31"/>
                    </a:cubicBezTo>
                    <a:cubicBezTo>
                      <a:pt x="59" y="29"/>
                      <a:pt x="58" y="29"/>
                      <a:pt x="57" y="30"/>
                    </a:cubicBezTo>
                    <a:cubicBezTo>
                      <a:pt x="58" y="31"/>
                      <a:pt x="58" y="31"/>
                      <a:pt x="58" y="31"/>
                    </a:cubicBezTo>
                    <a:cubicBezTo>
                      <a:pt x="57" y="30"/>
                      <a:pt x="57" y="30"/>
                      <a:pt x="57" y="30"/>
                    </a:cubicBezTo>
                    <a:cubicBezTo>
                      <a:pt x="57" y="31"/>
                      <a:pt x="57" y="33"/>
                      <a:pt x="57" y="32"/>
                    </a:cubicBezTo>
                    <a:cubicBezTo>
                      <a:pt x="56" y="31"/>
                      <a:pt x="56" y="31"/>
                      <a:pt x="56" y="31"/>
                    </a:cubicBezTo>
                    <a:cubicBezTo>
                      <a:pt x="56" y="32"/>
                      <a:pt x="55" y="34"/>
                      <a:pt x="54" y="33"/>
                    </a:cubicBezTo>
                    <a:cubicBezTo>
                      <a:pt x="53" y="31"/>
                      <a:pt x="53" y="31"/>
                      <a:pt x="53" y="31"/>
                    </a:cubicBezTo>
                    <a:cubicBezTo>
                      <a:pt x="53" y="31"/>
                      <a:pt x="53" y="33"/>
                      <a:pt x="54" y="33"/>
                    </a:cubicBezTo>
                    <a:cubicBezTo>
                      <a:pt x="52" y="32"/>
                      <a:pt x="51" y="32"/>
                      <a:pt x="51" y="31"/>
                    </a:cubicBezTo>
                    <a:cubicBezTo>
                      <a:pt x="50" y="35"/>
                      <a:pt x="47" y="35"/>
                      <a:pt x="44" y="36"/>
                    </a:cubicBezTo>
                    <a:cubicBezTo>
                      <a:pt x="44" y="35"/>
                      <a:pt x="44" y="35"/>
                      <a:pt x="44" y="35"/>
                    </a:cubicBezTo>
                    <a:cubicBezTo>
                      <a:pt x="44" y="34"/>
                      <a:pt x="44" y="36"/>
                      <a:pt x="44" y="36"/>
                    </a:cubicBezTo>
                    <a:cubicBezTo>
                      <a:pt x="44" y="35"/>
                      <a:pt x="43" y="34"/>
                      <a:pt x="43" y="33"/>
                    </a:cubicBezTo>
                    <a:cubicBezTo>
                      <a:pt x="42" y="32"/>
                      <a:pt x="42" y="34"/>
                      <a:pt x="42" y="35"/>
                    </a:cubicBezTo>
                    <a:cubicBezTo>
                      <a:pt x="42" y="36"/>
                      <a:pt x="42" y="34"/>
                      <a:pt x="42" y="36"/>
                    </a:cubicBezTo>
                    <a:cubicBezTo>
                      <a:pt x="42" y="36"/>
                      <a:pt x="41" y="35"/>
                      <a:pt x="41" y="37"/>
                    </a:cubicBezTo>
                    <a:cubicBezTo>
                      <a:pt x="41" y="36"/>
                      <a:pt x="41" y="35"/>
                      <a:pt x="41" y="34"/>
                    </a:cubicBezTo>
                    <a:cubicBezTo>
                      <a:pt x="40" y="35"/>
                      <a:pt x="40" y="35"/>
                      <a:pt x="40" y="35"/>
                    </a:cubicBezTo>
                    <a:cubicBezTo>
                      <a:pt x="40" y="33"/>
                      <a:pt x="42" y="31"/>
                      <a:pt x="41" y="28"/>
                    </a:cubicBezTo>
                    <a:cubicBezTo>
                      <a:pt x="40" y="29"/>
                      <a:pt x="40" y="29"/>
                      <a:pt x="40" y="29"/>
                    </a:cubicBezTo>
                    <a:cubicBezTo>
                      <a:pt x="40" y="27"/>
                      <a:pt x="41" y="27"/>
                      <a:pt x="40" y="26"/>
                    </a:cubicBezTo>
                    <a:cubicBezTo>
                      <a:pt x="40" y="27"/>
                      <a:pt x="39" y="30"/>
                      <a:pt x="40" y="30"/>
                    </a:cubicBezTo>
                    <a:cubicBezTo>
                      <a:pt x="39" y="31"/>
                      <a:pt x="40" y="35"/>
                      <a:pt x="39" y="34"/>
                    </a:cubicBezTo>
                    <a:cubicBezTo>
                      <a:pt x="38" y="33"/>
                      <a:pt x="40" y="34"/>
                      <a:pt x="39" y="33"/>
                    </a:cubicBezTo>
                    <a:cubicBezTo>
                      <a:pt x="39" y="31"/>
                      <a:pt x="38" y="34"/>
                      <a:pt x="38" y="33"/>
                    </a:cubicBezTo>
                    <a:cubicBezTo>
                      <a:pt x="38" y="34"/>
                      <a:pt x="38" y="36"/>
                      <a:pt x="38" y="36"/>
                    </a:cubicBezTo>
                    <a:cubicBezTo>
                      <a:pt x="37" y="35"/>
                      <a:pt x="38" y="34"/>
                      <a:pt x="37" y="34"/>
                    </a:cubicBezTo>
                    <a:cubicBezTo>
                      <a:pt x="37" y="35"/>
                      <a:pt x="36" y="36"/>
                      <a:pt x="37" y="37"/>
                    </a:cubicBezTo>
                    <a:cubicBezTo>
                      <a:pt x="37" y="39"/>
                      <a:pt x="36" y="36"/>
                      <a:pt x="35" y="38"/>
                    </a:cubicBezTo>
                    <a:cubicBezTo>
                      <a:pt x="35" y="36"/>
                      <a:pt x="36" y="34"/>
                      <a:pt x="35" y="33"/>
                    </a:cubicBezTo>
                    <a:cubicBezTo>
                      <a:pt x="35" y="35"/>
                      <a:pt x="34" y="35"/>
                      <a:pt x="35" y="38"/>
                    </a:cubicBezTo>
                    <a:cubicBezTo>
                      <a:pt x="34" y="37"/>
                      <a:pt x="34" y="36"/>
                      <a:pt x="35" y="35"/>
                    </a:cubicBezTo>
                    <a:cubicBezTo>
                      <a:pt x="34" y="34"/>
                      <a:pt x="33" y="38"/>
                      <a:pt x="33" y="35"/>
                    </a:cubicBezTo>
                    <a:cubicBezTo>
                      <a:pt x="33" y="36"/>
                      <a:pt x="33" y="36"/>
                      <a:pt x="33" y="36"/>
                    </a:cubicBezTo>
                    <a:cubicBezTo>
                      <a:pt x="33" y="36"/>
                      <a:pt x="32" y="35"/>
                      <a:pt x="32" y="35"/>
                    </a:cubicBezTo>
                    <a:cubicBezTo>
                      <a:pt x="32" y="35"/>
                      <a:pt x="31" y="37"/>
                      <a:pt x="31" y="34"/>
                    </a:cubicBezTo>
                    <a:cubicBezTo>
                      <a:pt x="31" y="35"/>
                      <a:pt x="30" y="34"/>
                      <a:pt x="30" y="36"/>
                    </a:cubicBezTo>
                    <a:cubicBezTo>
                      <a:pt x="31" y="37"/>
                      <a:pt x="31" y="35"/>
                      <a:pt x="31" y="37"/>
                    </a:cubicBezTo>
                    <a:cubicBezTo>
                      <a:pt x="31" y="35"/>
                      <a:pt x="30" y="37"/>
                      <a:pt x="30" y="38"/>
                    </a:cubicBezTo>
                    <a:cubicBezTo>
                      <a:pt x="30" y="37"/>
                      <a:pt x="30" y="37"/>
                      <a:pt x="30" y="37"/>
                    </a:cubicBezTo>
                    <a:cubicBezTo>
                      <a:pt x="29" y="37"/>
                      <a:pt x="29" y="37"/>
                      <a:pt x="29" y="38"/>
                    </a:cubicBezTo>
                    <a:cubicBezTo>
                      <a:pt x="29" y="38"/>
                      <a:pt x="29" y="37"/>
                      <a:pt x="29" y="37"/>
                    </a:cubicBezTo>
                    <a:cubicBezTo>
                      <a:pt x="28" y="38"/>
                      <a:pt x="28" y="38"/>
                      <a:pt x="28" y="38"/>
                    </a:cubicBezTo>
                    <a:cubicBezTo>
                      <a:pt x="27" y="39"/>
                      <a:pt x="28" y="36"/>
                      <a:pt x="27" y="36"/>
                    </a:cubicBezTo>
                    <a:cubicBezTo>
                      <a:pt x="28" y="35"/>
                      <a:pt x="28" y="35"/>
                      <a:pt x="28" y="35"/>
                    </a:cubicBezTo>
                    <a:cubicBezTo>
                      <a:pt x="28" y="35"/>
                      <a:pt x="28" y="34"/>
                      <a:pt x="27" y="34"/>
                    </a:cubicBezTo>
                    <a:cubicBezTo>
                      <a:pt x="27" y="35"/>
                      <a:pt x="26" y="37"/>
                      <a:pt x="26" y="38"/>
                    </a:cubicBezTo>
                    <a:cubicBezTo>
                      <a:pt x="26" y="39"/>
                      <a:pt x="26" y="37"/>
                      <a:pt x="25" y="38"/>
                    </a:cubicBezTo>
                    <a:cubicBezTo>
                      <a:pt x="26" y="36"/>
                      <a:pt x="26" y="36"/>
                      <a:pt x="26" y="36"/>
                    </a:cubicBezTo>
                    <a:cubicBezTo>
                      <a:pt x="26" y="36"/>
                      <a:pt x="26" y="34"/>
                      <a:pt x="25" y="34"/>
                    </a:cubicBezTo>
                    <a:cubicBezTo>
                      <a:pt x="25" y="35"/>
                      <a:pt x="24" y="36"/>
                      <a:pt x="25" y="37"/>
                    </a:cubicBezTo>
                    <a:cubicBezTo>
                      <a:pt x="24" y="37"/>
                      <a:pt x="24" y="36"/>
                      <a:pt x="24" y="35"/>
                    </a:cubicBezTo>
                    <a:cubicBezTo>
                      <a:pt x="23" y="36"/>
                      <a:pt x="24" y="37"/>
                      <a:pt x="23" y="37"/>
                    </a:cubicBezTo>
                    <a:cubicBezTo>
                      <a:pt x="23" y="37"/>
                      <a:pt x="22" y="35"/>
                      <a:pt x="22" y="34"/>
                    </a:cubicBezTo>
                    <a:cubicBezTo>
                      <a:pt x="23" y="32"/>
                      <a:pt x="23" y="32"/>
                      <a:pt x="23" y="32"/>
                    </a:cubicBezTo>
                    <a:cubicBezTo>
                      <a:pt x="23" y="32"/>
                      <a:pt x="23" y="32"/>
                      <a:pt x="23" y="32"/>
                    </a:cubicBezTo>
                    <a:cubicBezTo>
                      <a:pt x="24" y="30"/>
                      <a:pt x="23" y="30"/>
                      <a:pt x="23" y="29"/>
                    </a:cubicBezTo>
                    <a:cubicBezTo>
                      <a:pt x="23" y="28"/>
                      <a:pt x="22" y="29"/>
                      <a:pt x="22" y="29"/>
                    </a:cubicBezTo>
                    <a:cubicBezTo>
                      <a:pt x="23" y="32"/>
                      <a:pt x="20" y="33"/>
                      <a:pt x="20" y="36"/>
                    </a:cubicBezTo>
                    <a:cubicBezTo>
                      <a:pt x="19" y="36"/>
                      <a:pt x="21" y="29"/>
                      <a:pt x="18" y="33"/>
                    </a:cubicBezTo>
                    <a:cubicBezTo>
                      <a:pt x="19" y="34"/>
                      <a:pt x="17" y="36"/>
                      <a:pt x="18" y="35"/>
                    </a:cubicBezTo>
                    <a:cubicBezTo>
                      <a:pt x="18" y="35"/>
                      <a:pt x="17" y="37"/>
                      <a:pt x="17" y="36"/>
                    </a:cubicBezTo>
                    <a:cubicBezTo>
                      <a:pt x="17" y="35"/>
                      <a:pt x="16" y="33"/>
                      <a:pt x="18" y="32"/>
                    </a:cubicBezTo>
                    <a:cubicBezTo>
                      <a:pt x="18" y="33"/>
                      <a:pt x="18" y="33"/>
                      <a:pt x="18" y="33"/>
                    </a:cubicBezTo>
                    <a:cubicBezTo>
                      <a:pt x="18" y="32"/>
                      <a:pt x="19" y="30"/>
                      <a:pt x="18" y="30"/>
                    </a:cubicBezTo>
                    <a:cubicBezTo>
                      <a:pt x="18" y="30"/>
                      <a:pt x="17" y="30"/>
                      <a:pt x="17" y="31"/>
                    </a:cubicBezTo>
                    <a:cubicBezTo>
                      <a:pt x="16" y="33"/>
                      <a:pt x="18" y="31"/>
                      <a:pt x="17" y="33"/>
                    </a:cubicBezTo>
                    <a:cubicBezTo>
                      <a:pt x="16" y="33"/>
                      <a:pt x="16" y="31"/>
                      <a:pt x="15" y="33"/>
                    </a:cubicBezTo>
                    <a:cubicBezTo>
                      <a:pt x="16" y="33"/>
                      <a:pt x="16" y="35"/>
                      <a:pt x="15" y="36"/>
                    </a:cubicBezTo>
                    <a:cubicBezTo>
                      <a:pt x="14" y="36"/>
                      <a:pt x="14" y="36"/>
                      <a:pt x="14" y="36"/>
                    </a:cubicBezTo>
                    <a:cubicBezTo>
                      <a:pt x="15" y="35"/>
                      <a:pt x="15" y="35"/>
                      <a:pt x="15" y="35"/>
                    </a:cubicBezTo>
                    <a:cubicBezTo>
                      <a:pt x="14" y="34"/>
                      <a:pt x="14" y="37"/>
                      <a:pt x="13" y="36"/>
                    </a:cubicBezTo>
                    <a:cubicBezTo>
                      <a:pt x="13" y="34"/>
                      <a:pt x="13" y="34"/>
                      <a:pt x="13" y="34"/>
                    </a:cubicBezTo>
                    <a:cubicBezTo>
                      <a:pt x="13" y="32"/>
                      <a:pt x="14" y="35"/>
                      <a:pt x="15" y="33"/>
                    </a:cubicBezTo>
                    <a:cubicBezTo>
                      <a:pt x="14" y="32"/>
                      <a:pt x="13" y="33"/>
                      <a:pt x="13" y="33"/>
                    </a:cubicBezTo>
                    <a:cubicBezTo>
                      <a:pt x="14" y="32"/>
                      <a:pt x="14" y="32"/>
                      <a:pt x="14" y="32"/>
                    </a:cubicBezTo>
                    <a:cubicBezTo>
                      <a:pt x="13" y="32"/>
                      <a:pt x="14" y="28"/>
                      <a:pt x="12" y="30"/>
                    </a:cubicBezTo>
                    <a:cubicBezTo>
                      <a:pt x="12" y="31"/>
                      <a:pt x="12" y="31"/>
                      <a:pt x="12" y="32"/>
                    </a:cubicBezTo>
                    <a:cubicBezTo>
                      <a:pt x="10" y="32"/>
                      <a:pt x="9" y="33"/>
                      <a:pt x="9" y="32"/>
                    </a:cubicBezTo>
                    <a:cubicBezTo>
                      <a:pt x="10" y="31"/>
                      <a:pt x="7" y="31"/>
                      <a:pt x="9" y="30"/>
                    </a:cubicBezTo>
                    <a:cubicBezTo>
                      <a:pt x="9" y="31"/>
                      <a:pt x="11" y="32"/>
                      <a:pt x="12" y="30"/>
                    </a:cubicBezTo>
                    <a:cubicBezTo>
                      <a:pt x="12" y="28"/>
                      <a:pt x="13" y="31"/>
                      <a:pt x="14" y="29"/>
                    </a:cubicBezTo>
                    <a:cubicBezTo>
                      <a:pt x="13" y="28"/>
                      <a:pt x="14" y="26"/>
                      <a:pt x="14" y="25"/>
                    </a:cubicBezTo>
                    <a:cubicBezTo>
                      <a:pt x="14" y="24"/>
                      <a:pt x="14" y="25"/>
                      <a:pt x="13" y="25"/>
                    </a:cubicBezTo>
                    <a:cubicBezTo>
                      <a:pt x="13" y="27"/>
                      <a:pt x="13" y="27"/>
                      <a:pt x="12" y="28"/>
                    </a:cubicBezTo>
                    <a:cubicBezTo>
                      <a:pt x="12" y="27"/>
                      <a:pt x="10" y="28"/>
                      <a:pt x="9" y="29"/>
                    </a:cubicBezTo>
                    <a:cubicBezTo>
                      <a:pt x="9" y="28"/>
                      <a:pt x="10" y="26"/>
                      <a:pt x="10" y="27"/>
                    </a:cubicBezTo>
                    <a:cubicBezTo>
                      <a:pt x="9" y="26"/>
                      <a:pt x="8" y="25"/>
                      <a:pt x="7" y="24"/>
                    </a:cubicBezTo>
                    <a:cubicBezTo>
                      <a:pt x="6" y="27"/>
                      <a:pt x="5" y="24"/>
                      <a:pt x="5" y="26"/>
                    </a:cubicBezTo>
                    <a:cubicBezTo>
                      <a:pt x="5" y="27"/>
                      <a:pt x="5" y="29"/>
                      <a:pt x="4" y="29"/>
                    </a:cubicBezTo>
                    <a:cubicBezTo>
                      <a:pt x="3" y="29"/>
                      <a:pt x="4" y="28"/>
                      <a:pt x="4" y="28"/>
                    </a:cubicBezTo>
                    <a:cubicBezTo>
                      <a:pt x="3" y="29"/>
                      <a:pt x="5" y="26"/>
                      <a:pt x="3" y="27"/>
                    </a:cubicBezTo>
                    <a:cubicBezTo>
                      <a:pt x="5" y="27"/>
                      <a:pt x="5" y="25"/>
                      <a:pt x="6" y="23"/>
                    </a:cubicBezTo>
                    <a:cubicBezTo>
                      <a:pt x="5" y="24"/>
                      <a:pt x="7" y="22"/>
                      <a:pt x="7" y="22"/>
                    </a:cubicBezTo>
                    <a:cubicBezTo>
                      <a:pt x="5" y="22"/>
                      <a:pt x="4" y="22"/>
                      <a:pt x="3" y="21"/>
                    </a:cubicBezTo>
                    <a:cubicBezTo>
                      <a:pt x="3" y="19"/>
                      <a:pt x="1" y="18"/>
                      <a:pt x="0" y="17"/>
                    </a:cubicBezTo>
                    <a:cubicBezTo>
                      <a:pt x="1" y="16"/>
                      <a:pt x="3" y="16"/>
                      <a:pt x="3" y="15"/>
                    </a:cubicBezTo>
                    <a:cubicBezTo>
                      <a:pt x="3" y="14"/>
                      <a:pt x="1" y="16"/>
                      <a:pt x="1" y="15"/>
                    </a:cubicBezTo>
                    <a:cubicBezTo>
                      <a:pt x="2" y="15"/>
                      <a:pt x="2" y="15"/>
                      <a:pt x="2" y="15"/>
                    </a:cubicBezTo>
                    <a:cubicBezTo>
                      <a:pt x="1" y="15"/>
                      <a:pt x="3" y="13"/>
                      <a:pt x="0" y="13"/>
                    </a:cubicBezTo>
                    <a:cubicBezTo>
                      <a:pt x="2" y="13"/>
                      <a:pt x="2" y="13"/>
                      <a:pt x="2" y="13"/>
                    </a:cubicBezTo>
                    <a:cubicBezTo>
                      <a:pt x="3" y="12"/>
                      <a:pt x="2" y="12"/>
                      <a:pt x="2" y="12"/>
                    </a:cubicBezTo>
                    <a:cubicBezTo>
                      <a:pt x="2" y="12"/>
                      <a:pt x="3" y="12"/>
                      <a:pt x="4" y="12"/>
                    </a:cubicBezTo>
                    <a:cubicBezTo>
                      <a:pt x="5" y="11"/>
                      <a:pt x="3" y="11"/>
                      <a:pt x="3" y="10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1" y="9"/>
                      <a:pt x="2" y="9"/>
                      <a:pt x="2" y="8"/>
                    </a:cubicBezTo>
                    <a:cubicBezTo>
                      <a:pt x="3" y="8"/>
                      <a:pt x="3" y="8"/>
                      <a:pt x="3" y="8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4" y="8"/>
                      <a:pt x="5" y="7"/>
                      <a:pt x="4" y="7"/>
                    </a:cubicBezTo>
                    <a:cubicBezTo>
                      <a:pt x="7" y="9"/>
                      <a:pt x="7" y="9"/>
                      <a:pt x="7" y="9"/>
                    </a:cubicBezTo>
                    <a:cubicBezTo>
                      <a:pt x="6" y="9"/>
                      <a:pt x="5" y="8"/>
                      <a:pt x="4" y="8"/>
                    </a:cubicBezTo>
                    <a:cubicBezTo>
                      <a:pt x="3" y="8"/>
                      <a:pt x="3" y="9"/>
                      <a:pt x="4" y="9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6" y="9"/>
                      <a:pt x="5" y="9"/>
                      <a:pt x="6" y="10"/>
                    </a:cubicBezTo>
                    <a:cubicBezTo>
                      <a:pt x="6" y="9"/>
                      <a:pt x="7" y="9"/>
                      <a:pt x="6" y="9"/>
                    </a:cubicBezTo>
                    <a:cubicBezTo>
                      <a:pt x="7" y="10"/>
                      <a:pt x="7" y="10"/>
                      <a:pt x="7" y="10"/>
                    </a:cubicBezTo>
                    <a:cubicBezTo>
                      <a:pt x="7" y="10"/>
                      <a:pt x="6" y="10"/>
                      <a:pt x="6" y="10"/>
                    </a:cubicBezTo>
                    <a:cubicBezTo>
                      <a:pt x="7" y="10"/>
                      <a:pt x="8" y="11"/>
                      <a:pt x="8" y="11"/>
                    </a:cubicBezTo>
                    <a:cubicBezTo>
                      <a:pt x="6" y="12"/>
                      <a:pt x="9" y="12"/>
                      <a:pt x="8" y="13"/>
                    </a:cubicBezTo>
                    <a:cubicBezTo>
                      <a:pt x="7" y="13"/>
                      <a:pt x="5" y="13"/>
                      <a:pt x="5" y="12"/>
                    </a:cubicBezTo>
                    <a:cubicBezTo>
                      <a:pt x="4" y="13"/>
                      <a:pt x="5" y="13"/>
                      <a:pt x="4" y="14"/>
                    </a:cubicBezTo>
                    <a:cubicBezTo>
                      <a:pt x="5" y="14"/>
                      <a:pt x="7" y="13"/>
                      <a:pt x="8" y="13"/>
                    </a:cubicBezTo>
                    <a:cubicBezTo>
                      <a:pt x="7" y="14"/>
                      <a:pt x="7" y="14"/>
                      <a:pt x="7" y="14"/>
                    </a:cubicBezTo>
                    <a:cubicBezTo>
                      <a:pt x="8" y="14"/>
                      <a:pt x="9" y="13"/>
                      <a:pt x="9" y="14"/>
                    </a:cubicBezTo>
                    <a:cubicBezTo>
                      <a:pt x="9" y="15"/>
                      <a:pt x="10" y="16"/>
                      <a:pt x="10" y="16"/>
                    </a:cubicBezTo>
                    <a:cubicBezTo>
                      <a:pt x="10" y="17"/>
                      <a:pt x="10" y="17"/>
                      <a:pt x="10" y="17"/>
                    </a:cubicBezTo>
                    <a:cubicBezTo>
                      <a:pt x="12" y="16"/>
                      <a:pt x="11" y="18"/>
                      <a:pt x="13" y="17"/>
                    </a:cubicBezTo>
                    <a:cubicBezTo>
                      <a:pt x="13" y="18"/>
                      <a:pt x="15" y="17"/>
                      <a:pt x="15" y="19"/>
                    </a:cubicBezTo>
                    <a:cubicBezTo>
                      <a:pt x="17" y="19"/>
                      <a:pt x="19" y="19"/>
                      <a:pt x="21" y="20"/>
                    </a:cubicBezTo>
                    <a:cubicBezTo>
                      <a:pt x="20" y="21"/>
                      <a:pt x="20" y="21"/>
                      <a:pt x="20" y="21"/>
                    </a:cubicBezTo>
                    <a:cubicBezTo>
                      <a:pt x="21" y="20"/>
                      <a:pt x="20" y="22"/>
                      <a:pt x="21" y="22"/>
                    </a:cubicBezTo>
                    <a:cubicBezTo>
                      <a:pt x="21" y="21"/>
                      <a:pt x="22" y="21"/>
                      <a:pt x="22" y="20"/>
                    </a:cubicBezTo>
                    <a:cubicBezTo>
                      <a:pt x="23" y="21"/>
                      <a:pt x="24" y="20"/>
                      <a:pt x="25" y="19"/>
                    </a:cubicBezTo>
                    <a:cubicBezTo>
                      <a:pt x="25" y="20"/>
                      <a:pt x="25" y="20"/>
                      <a:pt x="25" y="20"/>
                    </a:cubicBezTo>
                    <a:cubicBezTo>
                      <a:pt x="26" y="18"/>
                      <a:pt x="27" y="20"/>
                      <a:pt x="28" y="20"/>
                    </a:cubicBezTo>
                    <a:cubicBezTo>
                      <a:pt x="28" y="21"/>
                      <a:pt x="29" y="22"/>
                      <a:pt x="29" y="22"/>
                    </a:cubicBezTo>
                    <a:cubicBezTo>
                      <a:pt x="30" y="20"/>
                      <a:pt x="30" y="20"/>
                      <a:pt x="31" y="19"/>
                    </a:cubicBezTo>
                    <a:cubicBezTo>
                      <a:pt x="32" y="19"/>
                      <a:pt x="33" y="19"/>
                      <a:pt x="33" y="20"/>
                    </a:cubicBezTo>
                    <a:cubicBezTo>
                      <a:pt x="36" y="18"/>
                      <a:pt x="38" y="19"/>
                      <a:pt x="41" y="17"/>
                    </a:cubicBezTo>
                    <a:cubicBezTo>
                      <a:pt x="41" y="19"/>
                      <a:pt x="41" y="19"/>
                      <a:pt x="41" y="19"/>
                    </a:cubicBezTo>
                    <a:cubicBezTo>
                      <a:pt x="43" y="15"/>
                      <a:pt x="46" y="18"/>
                      <a:pt x="48" y="16"/>
                    </a:cubicBezTo>
                    <a:cubicBezTo>
                      <a:pt x="48" y="18"/>
                      <a:pt x="48" y="18"/>
                      <a:pt x="48" y="18"/>
                    </a:cubicBezTo>
                    <a:cubicBezTo>
                      <a:pt x="49" y="19"/>
                      <a:pt x="50" y="17"/>
                      <a:pt x="49" y="15"/>
                    </a:cubicBezTo>
                    <a:cubicBezTo>
                      <a:pt x="50" y="16"/>
                      <a:pt x="50" y="14"/>
                      <a:pt x="51" y="16"/>
                    </a:cubicBezTo>
                    <a:cubicBezTo>
                      <a:pt x="52" y="16"/>
                      <a:pt x="52" y="14"/>
                      <a:pt x="52" y="14"/>
                    </a:cubicBezTo>
                    <a:cubicBezTo>
                      <a:pt x="53" y="14"/>
                      <a:pt x="54" y="14"/>
                      <a:pt x="54" y="13"/>
                    </a:cubicBezTo>
                    <a:cubicBezTo>
                      <a:pt x="54" y="13"/>
                      <a:pt x="54" y="13"/>
                      <a:pt x="54" y="13"/>
                    </a:cubicBezTo>
                    <a:cubicBezTo>
                      <a:pt x="54" y="14"/>
                      <a:pt x="55" y="15"/>
                      <a:pt x="55" y="15"/>
                    </a:cubicBezTo>
                    <a:cubicBezTo>
                      <a:pt x="55" y="14"/>
                      <a:pt x="57" y="15"/>
                      <a:pt x="55" y="12"/>
                    </a:cubicBezTo>
                    <a:cubicBezTo>
                      <a:pt x="56" y="13"/>
                      <a:pt x="56" y="10"/>
                      <a:pt x="58" y="12"/>
                    </a:cubicBezTo>
                    <a:cubicBezTo>
                      <a:pt x="57" y="11"/>
                      <a:pt x="57" y="11"/>
                      <a:pt x="57" y="10"/>
                    </a:cubicBezTo>
                    <a:cubicBezTo>
                      <a:pt x="57" y="11"/>
                      <a:pt x="58" y="10"/>
                      <a:pt x="58" y="11"/>
                    </a:cubicBezTo>
                    <a:cubicBezTo>
                      <a:pt x="59" y="11"/>
                      <a:pt x="58" y="11"/>
                      <a:pt x="59" y="11"/>
                    </a:cubicBezTo>
                    <a:cubicBezTo>
                      <a:pt x="59" y="11"/>
                      <a:pt x="59" y="11"/>
                      <a:pt x="59" y="11"/>
                    </a:cubicBezTo>
                    <a:cubicBezTo>
                      <a:pt x="61" y="12"/>
                      <a:pt x="61" y="12"/>
                      <a:pt x="61" y="12"/>
                    </a:cubicBezTo>
                    <a:cubicBezTo>
                      <a:pt x="61" y="12"/>
                      <a:pt x="61" y="12"/>
                      <a:pt x="61" y="12"/>
                    </a:cubicBezTo>
                    <a:cubicBezTo>
                      <a:pt x="61" y="12"/>
                      <a:pt x="61" y="12"/>
                      <a:pt x="61" y="12"/>
                    </a:cubicBezTo>
                    <a:cubicBezTo>
                      <a:pt x="61" y="12"/>
                      <a:pt x="61" y="12"/>
                      <a:pt x="61" y="12"/>
                    </a:cubicBezTo>
                    <a:cubicBezTo>
                      <a:pt x="61" y="12"/>
                      <a:pt x="61" y="12"/>
                      <a:pt x="61" y="12"/>
                    </a:cubicBezTo>
                    <a:cubicBezTo>
                      <a:pt x="61" y="12"/>
                      <a:pt x="61" y="12"/>
                      <a:pt x="61" y="12"/>
                    </a:cubicBezTo>
                    <a:cubicBezTo>
                      <a:pt x="61" y="12"/>
                      <a:pt x="61" y="12"/>
                      <a:pt x="61" y="12"/>
                    </a:cubicBezTo>
                    <a:cubicBezTo>
                      <a:pt x="61" y="12"/>
                      <a:pt x="61" y="12"/>
                      <a:pt x="61" y="12"/>
                    </a:cubicBezTo>
                    <a:cubicBezTo>
                      <a:pt x="63" y="17"/>
                      <a:pt x="56" y="0"/>
                      <a:pt x="66" y="24"/>
                    </a:cubicBezTo>
                    <a:cubicBezTo>
                      <a:pt x="66" y="24"/>
                      <a:pt x="66" y="24"/>
                      <a:pt x="66" y="24"/>
                    </a:cubicBezTo>
                    <a:cubicBezTo>
                      <a:pt x="66" y="24"/>
                      <a:pt x="66" y="24"/>
                      <a:pt x="66" y="24"/>
                    </a:cubicBezTo>
                    <a:cubicBezTo>
                      <a:pt x="65" y="24"/>
                      <a:pt x="65" y="24"/>
                      <a:pt x="65" y="24"/>
                    </a:cubicBezTo>
                    <a:cubicBezTo>
                      <a:pt x="65" y="23"/>
                      <a:pt x="64" y="23"/>
                      <a:pt x="63" y="23"/>
                    </a:cubicBezTo>
                    <a:cubicBezTo>
                      <a:pt x="61" y="24"/>
                      <a:pt x="59" y="25"/>
                      <a:pt x="57" y="25"/>
                    </a:cubicBezTo>
                    <a:cubicBezTo>
                      <a:pt x="57" y="25"/>
                      <a:pt x="57" y="25"/>
                      <a:pt x="57" y="25"/>
                    </a:cubicBezTo>
                    <a:cubicBezTo>
                      <a:pt x="57" y="27"/>
                      <a:pt x="54" y="24"/>
                      <a:pt x="55" y="27"/>
                    </a:cubicBezTo>
                    <a:cubicBezTo>
                      <a:pt x="55" y="26"/>
                      <a:pt x="55" y="27"/>
                      <a:pt x="54" y="26"/>
                    </a:cubicBezTo>
                    <a:cubicBezTo>
                      <a:pt x="55" y="27"/>
                      <a:pt x="52" y="26"/>
                      <a:pt x="52" y="28"/>
                    </a:cubicBezTo>
                    <a:cubicBezTo>
                      <a:pt x="52" y="27"/>
                      <a:pt x="52" y="27"/>
                      <a:pt x="52" y="27"/>
                    </a:cubicBezTo>
                    <a:cubicBezTo>
                      <a:pt x="51" y="27"/>
                      <a:pt x="51" y="29"/>
                      <a:pt x="50" y="29"/>
                    </a:cubicBezTo>
                    <a:cubicBezTo>
                      <a:pt x="50" y="29"/>
                      <a:pt x="50" y="28"/>
                      <a:pt x="49" y="28"/>
                    </a:cubicBezTo>
                    <a:cubicBezTo>
                      <a:pt x="48" y="27"/>
                      <a:pt x="50" y="30"/>
                      <a:pt x="48" y="28"/>
                    </a:cubicBezTo>
                    <a:cubicBezTo>
                      <a:pt x="48" y="29"/>
                      <a:pt x="49" y="30"/>
                      <a:pt x="49" y="29"/>
                    </a:cubicBezTo>
                    <a:cubicBezTo>
                      <a:pt x="47" y="30"/>
                      <a:pt x="47" y="34"/>
                      <a:pt x="46" y="36"/>
                    </a:cubicBezTo>
                    <a:cubicBezTo>
                      <a:pt x="43" y="37"/>
                      <a:pt x="42" y="34"/>
                      <a:pt x="43" y="36"/>
                    </a:cubicBezTo>
                    <a:cubicBezTo>
                      <a:pt x="42" y="36"/>
                      <a:pt x="44" y="37"/>
                      <a:pt x="43" y="36"/>
                    </a:cubicBezTo>
                    <a:cubicBezTo>
                      <a:pt x="43" y="37"/>
                      <a:pt x="40" y="36"/>
                      <a:pt x="41" y="37"/>
                    </a:cubicBezTo>
                    <a:cubicBezTo>
                      <a:pt x="42" y="37"/>
                      <a:pt x="42" y="37"/>
                      <a:pt x="43" y="38"/>
                    </a:cubicBezTo>
                    <a:cubicBezTo>
                      <a:pt x="41" y="39"/>
                      <a:pt x="39" y="38"/>
                      <a:pt x="40" y="40"/>
                    </a:cubicBezTo>
                    <a:cubicBezTo>
                      <a:pt x="39" y="39"/>
                      <a:pt x="39" y="39"/>
                      <a:pt x="39" y="39"/>
                    </a:cubicBezTo>
                    <a:cubicBezTo>
                      <a:pt x="41" y="41"/>
                      <a:pt x="39" y="42"/>
                      <a:pt x="42" y="44"/>
                    </a:cubicBezTo>
                    <a:cubicBezTo>
                      <a:pt x="40" y="50"/>
                      <a:pt x="40" y="56"/>
                      <a:pt x="38" y="62"/>
                    </a:cubicBezTo>
                    <a:cubicBezTo>
                      <a:pt x="36" y="68"/>
                      <a:pt x="36" y="74"/>
                      <a:pt x="34" y="80"/>
                    </a:cubicBezTo>
                    <a:cubicBezTo>
                      <a:pt x="31" y="81"/>
                      <a:pt x="31" y="82"/>
                      <a:pt x="32" y="83"/>
                    </a:cubicBezTo>
                    <a:cubicBezTo>
                      <a:pt x="31" y="83"/>
                      <a:pt x="31" y="83"/>
                      <a:pt x="31" y="83"/>
                    </a:cubicBezTo>
                    <a:cubicBezTo>
                      <a:pt x="33" y="84"/>
                      <a:pt x="31" y="84"/>
                      <a:pt x="33" y="85"/>
                    </a:cubicBezTo>
                    <a:cubicBezTo>
                      <a:pt x="32" y="87"/>
                      <a:pt x="32" y="89"/>
                      <a:pt x="32" y="92"/>
                    </a:cubicBezTo>
                    <a:cubicBezTo>
                      <a:pt x="32" y="91"/>
                      <a:pt x="30" y="91"/>
                      <a:pt x="31" y="92"/>
                    </a:cubicBezTo>
                    <a:cubicBezTo>
                      <a:pt x="32" y="92"/>
                      <a:pt x="32" y="92"/>
                      <a:pt x="32" y="92"/>
                    </a:cubicBezTo>
                    <a:cubicBezTo>
                      <a:pt x="31" y="92"/>
                      <a:pt x="31" y="92"/>
                      <a:pt x="31" y="92"/>
                    </a:cubicBezTo>
                    <a:cubicBezTo>
                      <a:pt x="31" y="93"/>
                      <a:pt x="32" y="93"/>
                      <a:pt x="33" y="93"/>
                    </a:cubicBezTo>
                    <a:cubicBezTo>
                      <a:pt x="34" y="99"/>
                      <a:pt x="30" y="105"/>
                      <a:pt x="30" y="111"/>
                    </a:cubicBezTo>
                    <a:cubicBezTo>
                      <a:pt x="29" y="112"/>
                      <a:pt x="30" y="115"/>
                      <a:pt x="30" y="116"/>
                    </a:cubicBezTo>
                    <a:cubicBezTo>
                      <a:pt x="27" y="121"/>
                      <a:pt x="25" y="125"/>
                      <a:pt x="27" y="130"/>
                    </a:cubicBezTo>
                    <a:cubicBezTo>
                      <a:pt x="27" y="130"/>
                      <a:pt x="21" y="129"/>
                      <a:pt x="20" y="12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48" name="Freeform 31"/>
              <p:cNvSpPr/>
              <p:nvPr/>
            </p:nvSpPr>
            <p:spPr bwMode="auto">
              <a:xfrm>
                <a:off x="9253538" y="2632076"/>
                <a:ext cx="11112" cy="0"/>
              </a:xfrm>
              <a:custGeom>
                <a:avLst/>
                <a:gdLst>
                  <a:gd name="T0" fmla="*/ 3 w 3"/>
                  <a:gd name="T1" fmla="*/ 0 w 3"/>
                  <a:gd name="T2" fmla="*/ 3 w 3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3">
                    <a:moveTo>
                      <a:pt x="3" y="0"/>
                    </a:moveTo>
                    <a:cubicBezTo>
                      <a:pt x="2" y="0"/>
                      <a:pt x="2" y="0"/>
                      <a:pt x="0" y="0"/>
                    </a:cubicBez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49" name="Freeform 32"/>
              <p:cNvSpPr/>
              <p:nvPr/>
            </p:nvSpPr>
            <p:spPr bwMode="auto">
              <a:xfrm>
                <a:off x="9245600" y="2698751"/>
                <a:ext cx="4762" cy="4763"/>
              </a:xfrm>
              <a:custGeom>
                <a:avLst/>
                <a:gdLst>
                  <a:gd name="T0" fmla="*/ 1 w 1"/>
                  <a:gd name="T1" fmla="*/ 0 h 1"/>
                  <a:gd name="T2" fmla="*/ 1 w 1"/>
                  <a:gd name="T3" fmla="*/ 1 h 1"/>
                  <a:gd name="T4" fmla="*/ 0 w 1"/>
                  <a:gd name="T5" fmla="*/ 0 h 1"/>
                  <a:gd name="T6" fmla="*/ 1 w 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1" y="0"/>
                      <a:pt x="1" y="0"/>
                      <a:pt x="1" y="1"/>
                    </a:cubicBezTo>
                    <a:cubicBezTo>
                      <a:pt x="1" y="0"/>
                      <a:pt x="0" y="1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50" name="Freeform 33"/>
              <p:cNvSpPr/>
              <p:nvPr/>
            </p:nvSpPr>
            <p:spPr bwMode="auto">
              <a:xfrm>
                <a:off x="9258300" y="2709863"/>
                <a:ext cx="6350" cy="4763"/>
              </a:xfrm>
              <a:custGeom>
                <a:avLst/>
                <a:gdLst>
                  <a:gd name="T0" fmla="*/ 2 w 2"/>
                  <a:gd name="T1" fmla="*/ 0 h 1"/>
                  <a:gd name="T2" fmla="*/ 0 w 2"/>
                  <a:gd name="T3" fmla="*/ 1 h 1"/>
                  <a:gd name="T4" fmla="*/ 2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cubicBezTo>
                      <a:pt x="2" y="1"/>
                      <a:pt x="0" y="1"/>
                      <a:pt x="0" y="1"/>
                    </a:cubicBez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51" name="Freeform 34"/>
              <p:cNvSpPr/>
              <p:nvPr/>
            </p:nvSpPr>
            <p:spPr bwMode="auto">
              <a:xfrm>
                <a:off x="9272588" y="2733676"/>
                <a:ext cx="3175" cy="3175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0 h 1"/>
                  <a:gd name="T4" fmla="*/ 1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1" y="0"/>
                      <a:pt x="1" y="1"/>
                      <a:pt x="0" y="0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52" name="Freeform 35"/>
              <p:cNvSpPr/>
              <p:nvPr/>
            </p:nvSpPr>
            <p:spPr bwMode="auto">
              <a:xfrm>
                <a:off x="9275763" y="2725738"/>
                <a:ext cx="7937" cy="3175"/>
              </a:xfrm>
              <a:custGeom>
                <a:avLst/>
                <a:gdLst>
                  <a:gd name="T0" fmla="*/ 1 w 2"/>
                  <a:gd name="T1" fmla="*/ 0 h 1"/>
                  <a:gd name="T2" fmla="*/ 1 w 2"/>
                  <a:gd name="T3" fmla="*/ 1 h 1"/>
                  <a:gd name="T4" fmla="*/ 1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1" y="0"/>
                    </a:moveTo>
                    <a:cubicBezTo>
                      <a:pt x="1" y="0"/>
                      <a:pt x="1" y="0"/>
                      <a:pt x="1" y="1"/>
                    </a:cubicBezTo>
                    <a:cubicBezTo>
                      <a:pt x="2" y="0"/>
                      <a:pt x="0" y="1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53" name="Freeform 36"/>
              <p:cNvSpPr/>
              <p:nvPr/>
            </p:nvSpPr>
            <p:spPr bwMode="auto">
              <a:xfrm>
                <a:off x="9310688" y="2740026"/>
                <a:ext cx="6350" cy="7938"/>
              </a:xfrm>
              <a:custGeom>
                <a:avLst/>
                <a:gdLst>
                  <a:gd name="T0" fmla="*/ 1 w 2"/>
                  <a:gd name="T1" fmla="*/ 1 h 2"/>
                  <a:gd name="T2" fmla="*/ 2 w 2"/>
                  <a:gd name="T3" fmla="*/ 1 h 2"/>
                  <a:gd name="T4" fmla="*/ 1 w 2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1" y="1"/>
                    </a:moveTo>
                    <a:cubicBezTo>
                      <a:pt x="1" y="1"/>
                      <a:pt x="2" y="0"/>
                      <a:pt x="2" y="1"/>
                    </a:cubicBezTo>
                    <a:cubicBezTo>
                      <a:pt x="1" y="0"/>
                      <a:pt x="0" y="2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54" name="Freeform 37"/>
              <p:cNvSpPr/>
              <p:nvPr/>
            </p:nvSpPr>
            <p:spPr bwMode="auto">
              <a:xfrm>
                <a:off x="9564688" y="2671763"/>
                <a:ext cx="76200" cy="76200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0 h 1"/>
                  <a:gd name="T4" fmla="*/ 0 w 1"/>
                  <a:gd name="T5" fmla="*/ 1 h 1"/>
                  <a:gd name="T6" fmla="*/ 0 w 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0" y="1"/>
                      <a:pt x="0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55" name="Freeform 38"/>
              <p:cNvSpPr/>
              <p:nvPr/>
            </p:nvSpPr>
            <p:spPr bwMode="auto">
              <a:xfrm>
                <a:off x="9401175" y="2654301"/>
                <a:ext cx="3175" cy="3175"/>
              </a:xfrm>
              <a:custGeom>
                <a:avLst/>
                <a:gdLst>
                  <a:gd name="T0" fmla="*/ 0 w 2"/>
                  <a:gd name="T1" fmla="*/ 0 h 2"/>
                  <a:gd name="T2" fmla="*/ 0 w 2"/>
                  <a:gd name="T3" fmla="*/ 0 h 2"/>
                  <a:gd name="T4" fmla="*/ 2 w 2"/>
                  <a:gd name="T5" fmla="*/ 2 h 2"/>
                  <a:gd name="T6" fmla="*/ 0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lnTo>
                      <a:pt x="0" y="0"/>
                    </a:lnTo>
                    <a:lnTo>
                      <a:pt x="2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56" name="Freeform 39"/>
              <p:cNvSpPr/>
              <p:nvPr/>
            </p:nvSpPr>
            <p:spPr bwMode="auto">
              <a:xfrm>
                <a:off x="9324975" y="2752726"/>
                <a:ext cx="7937" cy="3175"/>
              </a:xfrm>
              <a:custGeom>
                <a:avLst/>
                <a:gdLst>
                  <a:gd name="T0" fmla="*/ 1 w 2"/>
                  <a:gd name="T1" fmla="*/ 1 h 1"/>
                  <a:gd name="T2" fmla="*/ 0 w 2"/>
                  <a:gd name="T3" fmla="*/ 1 h 1"/>
                  <a:gd name="T4" fmla="*/ 1 w 2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1" y="1"/>
                    </a:moveTo>
                    <a:cubicBezTo>
                      <a:pt x="2" y="1"/>
                      <a:pt x="0" y="1"/>
                      <a:pt x="0" y="1"/>
                    </a:cubicBezTo>
                    <a:cubicBezTo>
                      <a:pt x="0" y="0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57" name="Freeform 40"/>
              <p:cNvSpPr/>
              <p:nvPr/>
            </p:nvSpPr>
            <p:spPr bwMode="auto">
              <a:xfrm>
                <a:off x="9324975" y="2816226"/>
                <a:ext cx="7937" cy="3175"/>
              </a:xfrm>
              <a:custGeom>
                <a:avLst/>
                <a:gdLst>
                  <a:gd name="T0" fmla="*/ 0 w 5"/>
                  <a:gd name="T1" fmla="*/ 0 h 2"/>
                  <a:gd name="T2" fmla="*/ 0 w 5"/>
                  <a:gd name="T3" fmla="*/ 0 h 2"/>
                  <a:gd name="T4" fmla="*/ 5 w 5"/>
                  <a:gd name="T5" fmla="*/ 2 h 2"/>
                  <a:gd name="T6" fmla="*/ 0 w 5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2">
                    <a:moveTo>
                      <a:pt x="0" y="0"/>
                    </a:moveTo>
                    <a:lnTo>
                      <a:pt x="0" y="0"/>
                    </a:lnTo>
                    <a:lnTo>
                      <a:pt x="5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58" name="Freeform 41"/>
              <p:cNvSpPr/>
              <p:nvPr/>
            </p:nvSpPr>
            <p:spPr bwMode="auto">
              <a:xfrm>
                <a:off x="8912225" y="2943226"/>
                <a:ext cx="0" cy="7938"/>
              </a:xfrm>
              <a:custGeom>
                <a:avLst/>
                <a:gdLst>
                  <a:gd name="T0" fmla="*/ 2 h 2"/>
                  <a:gd name="T1" fmla="*/ 1 h 2"/>
                  <a:gd name="T2" fmla="*/ 2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2">
                    <a:moveTo>
                      <a:pt x="0" y="2"/>
                    </a:moveTo>
                    <a:cubicBezTo>
                      <a:pt x="0" y="1"/>
                      <a:pt x="0" y="0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59" name="Freeform 42"/>
              <p:cNvSpPr/>
              <p:nvPr/>
            </p:nvSpPr>
            <p:spPr bwMode="auto">
              <a:xfrm>
                <a:off x="8569325" y="2898776"/>
                <a:ext cx="338137" cy="146050"/>
              </a:xfrm>
              <a:custGeom>
                <a:avLst/>
                <a:gdLst>
                  <a:gd name="T0" fmla="*/ 9 w 90"/>
                  <a:gd name="T1" fmla="*/ 27 h 39"/>
                  <a:gd name="T2" fmla="*/ 12 w 90"/>
                  <a:gd name="T3" fmla="*/ 26 h 39"/>
                  <a:gd name="T4" fmla="*/ 17 w 90"/>
                  <a:gd name="T5" fmla="*/ 21 h 39"/>
                  <a:gd name="T6" fmla="*/ 19 w 90"/>
                  <a:gd name="T7" fmla="*/ 21 h 39"/>
                  <a:gd name="T8" fmla="*/ 25 w 90"/>
                  <a:gd name="T9" fmla="*/ 21 h 39"/>
                  <a:gd name="T10" fmla="*/ 27 w 90"/>
                  <a:gd name="T11" fmla="*/ 21 h 39"/>
                  <a:gd name="T12" fmla="*/ 30 w 90"/>
                  <a:gd name="T13" fmla="*/ 19 h 39"/>
                  <a:gd name="T14" fmla="*/ 33 w 90"/>
                  <a:gd name="T15" fmla="*/ 19 h 39"/>
                  <a:gd name="T16" fmla="*/ 35 w 90"/>
                  <a:gd name="T17" fmla="*/ 20 h 39"/>
                  <a:gd name="T18" fmla="*/ 36 w 90"/>
                  <a:gd name="T19" fmla="*/ 18 h 39"/>
                  <a:gd name="T20" fmla="*/ 38 w 90"/>
                  <a:gd name="T21" fmla="*/ 15 h 39"/>
                  <a:gd name="T22" fmla="*/ 40 w 90"/>
                  <a:gd name="T23" fmla="*/ 15 h 39"/>
                  <a:gd name="T24" fmla="*/ 42 w 90"/>
                  <a:gd name="T25" fmla="*/ 13 h 39"/>
                  <a:gd name="T26" fmla="*/ 44 w 90"/>
                  <a:gd name="T27" fmla="*/ 14 h 39"/>
                  <a:gd name="T28" fmla="*/ 47 w 90"/>
                  <a:gd name="T29" fmla="*/ 13 h 39"/>
                  <a:gd name="T30" fmla="*/ 50 w 90"/>
                  <a:gd name="T31" fmla="*/ 14 h 39"/>
                  <a:gd name="T32" fmla="*/ 52 w 90"/>
                  <a:gd name="T33" fmla="*/ 12 h 39"/>
                  <a:gd name="T34" fmla="*/ 53 w 90"/>
                  <a:gd name="T35" fmla="*/ 13 h 39"/>
                  <a:gd name="T36" fmla="*/ 54 w 90"/>
                  <a:gd name="T37" fmla="*/ 11 h 39"/>
                  <a:gd name="T38" fmla="*/ 55 w 90"/>
                  <a:gd name="T39" fmla="*/ 11 h 39"/>
                  <a:gd name="T40" fmla="*/ 56 w 90"/>
                  <a:gd name="T41" fmla="*/ 10 h 39"/>
                  <a:gd name="T42" fmla="*/ 60 w 90"/>
                  <a:gd name="T43" fmla="*/ 9 h 39"/>
                  <a:gd name="T44" fmla="*/ 62 w 90"/>
                  <a:gd name="T45" fmla="*/ 9 h 39"/>
                  <a:gd name="T46" fmla="*/ 64 w 90"/>
                  <a:gd name="T47" fmla="*/ 8 h 39"/>
                  <a:gd name="T48" fmla="*/ 68 w 90"/>
                  <a:gd name="T49" fmla="*/ 8 h 39"/>
                  <a:gd name="T50" fmla="*/ 69 w 90"/>
                  <a:gd name="T51" fmla="*/ 12 h 39"/>
                  <a:gd name="T52" fmla="*/ 70 w 90"/>
                  <a:gd name="T53" fmla="*/ 8 h 39"/>
                  <a:gd name="T54" fmla="*/ 70 w 90"/>
                  <a:gd name="T55" fmla="*/ 3 h 39"/>
                  <a:gd name="T56" fmla="*/ 72 w 90"/>
                  <a:gd name="T57" fmla="*/ 4 h 39"/>
                  <a:gd name="T58" fmla="*/ 72 w 90"/>
                  <a:gd name="T59" fmla="*/ 2 h 39"/>
                  <a:gd name="T60" fmla="*/ 73 w 90"/>
                  <a:gd name="T61" fmla="*/ 3 h 39"/>
                  <a:gd name="T62" fmla="*/ 75 w 90"/>
                  <a:gd name="T63" fmla="*/ 7 h 39"/>
                  <a:gd name="T64" fmla="*/ 76 w 90"/>
                  <a:gd name="T65" fmla="*/ 3 h 39"/>
                  <a:gd name="T66" fmla="*/ 77 w 90"/>
                  <a:gd name="T67" fmla="*/ 5 h 39"/>
                  <a:gd name="T68" fmla="*/ 78 w 90"/>
                  <a:gd name="T69" fmla="*/ 2 h 39"/>
                  <a:gd name="T70" fmla="*/ 79 w 90"/>
                  <a:gd name="T71" fmla="*/ 2 h 39"/>
                  <a:gd name="T72" fmla="*/ 80 w 90"/>
                  <a:gd name="T73" fmla="*/ 7 h 39"/>
                  <a:gd name="T74" fmla="*/ 81 w 90"/>
                  <a:gd name="T75" fmla="*/ 3 h 39"/>
                  <a:gd name="T76" fmla="*/ 86 w 90"/>
                  <a:gd name="T77" fmla="*/ 10 h 39"/>
                  <a:gd name="T78" fmla="*/ 87 w 90"/>
                  <a:gd name="T79" fmla="*/ 11 h 39"/>
                  <a:gd name="T80" fmla="*/ 89 w 90"/>
                  <a:gd name="T81" fmla="*/ 10 h 39"/>
                  <a:gd name="T82" fmla="*/ 89 w 90"/>
                  <a:gd name="T83" fmla="*/ 13 h 39"/>
                  <a:gd name="T84" fmla="*/ 87 w 90"/>
                  <a:gd name="T85" fmla="*/ 11 h 39"/>
                  <a:gd name="T86" fmla="*/ 84 w 90"/>
                  <a:gd name="T87" fmla="*/ 17 h 39"/>
                  <a:gd name="T88" fmla="*/ 78 w 90"/>
                  <a:gd name="T89" fmla="*/ 20 h 39"/>
                  <a:gd name="T90" fmla="*/ 71 w 90"/>
                  <a:gd name="T91" fmla="*/ 23 h 39"/>
                  <a:gd name="T92" fmla="*/ 66 w 90"/>
                  <a:gd name="T93" fmla="*/ 25 h 39"/>
                  <a:gd name="T94" fmla="*/ 62 w 90"/>
                  <a:gd name="T95" fmla="*/ 27 h 39"/>
                  <a:gd name="T96" fmla="*/ 53 w 90"/>
                  <a:gd name="T97" fmla="*/ 28 h 39"/>
                  <a:gd name="T98" fmla="*/ 48 w 90"/>
                  <a:gd name="T99" fmla="*/ 27 h 39"/>
                  <a:gd name="T100" fmla="*/ 41 w 90"/>
                  <a:gd name="T101" fmla="*/ 27 h 39"/>
                  <a:gd name="T102" fmla="*/ 22 w 90"/>
                  <a:gd name="T103" fmla="*/ 35 h 39"/>
                  <a:gd name="T104" fmla="*/ 17 w 90"/>
                  <a:gd name="T105" fmla="*/ 35 h 39"/>
                  <a:gd name="T106" fmla="*/ 0 w 90"/>
                  <a:gd name="T107" fmla="*/ 28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90" h="39">
                    <a:moveTo>
                      <a:pt x="0" y="28"/>
                    </a:moveTo>
                    <a:cubicBezTo>
                      <a:pt x="1" y="24"/>
                      <a:pt x="3" y="28"/>
                      <a:pt x="4" y="25"/>
                    </a:cubicBezTo>
                    <a:cubicBezTo>
                      <a:pt x="4" y="25"/>
                      <a:pt x="4" y="27"/>
                      <a:pt x="4" y="27"/>
                    </a:cubicBezTo>
                    <a:cubicBezTo>
                      <a:pt x="5" y="23"/>
                      <a:pt x="7" y="25"/>
                      <a:pt x="9" y="28"/>
                    </a:cubicBezTo>
                    <a:cubicBezTo>
                      <a:pt x="9" y="28"/>
                      <a:pt x="9" y="28"/>
                      <a:pt x="9" y="28"/>
                    </a:cubicBezTo>
                    <a:cubicBezTo>
                      <a:pt x="9" y="29"/>
                      <a:pt x="9" y="26"/>
                      <a:pt x="9" y="27"/>
                    </a:cubicBezTo>
                    <a:cubicBezTo>
                      <a:pt x="9" y="27"/>
                      <a:pt x="9" y="27"/>
                      <a:pt x="10" y="28"/>
                    </a:cubicBezTo>
                    <a:cubicBezTo>
                      <a:pt x="9" y="26"/>
                      <a:pt x="10" y="27"/>
                      <a:pt x="10" y="26"/>
                    </a:cubicBezTo>
                    <a:cubicBezTo>
                      <a:pt x="10" y="27"/>
                      <a:pt x="10" y="28"/>
                      <a:pt x="10" y="28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0" y="23"/>
                      <a:pt x="12" y="27"/>
                      <a:pt x="12" y="25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13" y="23"/>
                      <a:pt x="14" y="24"/>
                      <a:pt x="15" y="23"/>
                    </a:cubicBezTo>
                    <a:cubicBezTo>
                      <a:pt x="15" y="25"/>
                      <a:pt x="15" y="25"/>
                      <a:pt x="15" y="25"/>
                    </a:cubicBezTo>
                    <a:cubicBezTo>
                      <a:pt x="15" y="23"/>
                      <a:pt x="15" y="23"/>
                      <a:pt x="16" y="22"/>
                    </a:cubicBezTo>
                    <a:cubicBezTo>
                      <a:pt x="16" y="24"/>
                      <a:pt x="16" y="21"/>
                      <a:pt x="16" y="22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7" y="20"/>
                      <a:pt x="17" y="23"/>
                      <a:pt x="17" y="21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7" y="20"/>
                      <a:pt x="18" y="23"/>
                      <a:pt x="18" y="22"/>
                    </a:cubicBezTo>
                    <a:cubicBezTo>
                      <a:pt x="18" y="21"/>
                      <a:pt x="18" y="21"/>
                      <a:pt x="18" y="21"/>
                    </a:cubicBezTo>
                    <a:cubicBezTo>
                      <a:pt x="18" y="21"/>
                      <a:pt x="18" y="22"/>
                      <a:pt x="18" y="22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9" y="21"/>
                      <a:pt x="19" y="23"/>
                      <a:pt x="19" y="21"/>
                    </a:cubicBezTo>
                    <a:cubicBezTo>
                      <a:pt x="19" y="22"/>
                      <a:pt x="19" y="21"/>
                      <a:pt x="19" y="24"/>
                    </a:cubicBezTo>
                    <a:cubicBezTo>
                      <a:pt x="20" y="21"/>
                      <a:pt x="22" y="22"/>
                      <a:pt x="23" y="21"/>
                    </a:cubicBezTo>
                    <a:cubicBezTo>
                      <a:pt x="24" y="23"/>
                      <a:pt x="24" y="23"/>
                      <a:pt x="24" y="23"/>
                    </a:cubicBezTo>
                    <a:cubicBezTo>
                      <a:pt x="24" y="23"/>
                      <a:pt x="24" y="23"/>
                      <a:pt x="24" y="22"/>
                    </a:cubicBezTo>
                    <a:cubicBezTo>
                      <a:pt x="24" y="22"/>
                      <a:pt x="24" y="23"/>
                      <a:pt x="25" y="23"/>
                    </a:cubicBezTo>
                    <a:cubicBezTo>
                      <a:pt x="25" y="23"/>
                      <a:pt x="25" y="21"/>
                      <a:pt x="25" y="21"/>
                    </a:cubicBezTo>
                    <a:cubicBezTo>
                      <a:pt x="25" y="23"/>
                      <a:pt x="25" y="23"/>
                      <a:pt x="25" y="23"/>
                    </a:cubicBezTo>
                    <a:cubicBezTo>
                      <a:pt x="25" y="22"/>
                      <a:pt x="26" y="22"/>
                      <a:pt x="26" y="21"/>
                    </a:cubicBezTo>
                    <a:cubicBezTo>
                      <a:pt x="26" y="22"/>
                      <a:pt x="26" y="22"/>
                      <a:pt x="26" y="22"/>
                    </a:cubicBezTo>
                    <a:cubicBezTo>
                      <a:pt x="26" y="21"/>
                      <a:pt x="26" y="23"/>
                      <a:pt x="27" y="22"/>
                    </a:cubicBezTo>
                    <a:cubicBezTo>
                      <a:pt x="27" y="23"/>
                      <a:pt x="27" y="23"/>
                      <a:pt x="27" y="23"/>
                    </a:cubicBezTo>
                    <a:cubicBezTo>
                      <a:pt x="27" y="24"/>
                      <a:pt x="26" y="20"/>
                      <a:pt x="27" y="21"/>
                    </a:cubicBezTo>
                    <a:cubicBezTo>
                      <a:pt x="27" y="22"/>
                      <a:pt x="27" y="22"/>
                      <a:pt x="27" y="22"/>
                    </a:cubicBezTo>
                    <a:cubicBezTo>
                      <a:pt x="27" y="20"/>
                      <a:pt x="28" y="21"/>
                      <a:pt x="28" y="20"/>
                    </a:cubicBezTo>
                    <a:cubicBezTo>
                      <a:pt x="28" y="21"/>
                      <a:pt x="28" y="21"/>
                      <a:pt x="28" y="21"/>
                    </a:cubicBezTo>
                    <a:cubicBezTo>
                      <a:pt x="28" y="20"/>
                      <a:pt x="29" y="21"/>
                      <a:pt x="29" y="20"/>
                    </a:cubicBezTo>
                    <a:cubicBezTo>
                      <a:pt x="29" y="20"/>
                      <a:pt x="30" y="23"/>
                      <a:pt x="30" y="22"/>
                    </a:cubicBezTo>
                    <a:cubicBezTo>
                      <a:pt x="30" y="20"/>
                      <a:pt x="30" y="21"/>
                      <a:pt x="30" y="19"/>
                    </a:cubicBezTo>
                    <a:cubicBezTo>
                      <a:pt x="30" y="19"/>
                      <a:pt x="31" y="20"/>
                      <a:pt x="31" y="19"/>
                    </a:cubicBezTo>
                    <a:cubicBezTo>
                      <a:pt x="31" y="20"/>
                      <a:pt x="32" y="22"/>
                      <a:pt x="31" y="22"/>
                    </a:cubicBezTo>
                    <a:cubicBezTo>
                      <a:pt x="32" y="23"/>
                      <a:pt x="32" y="23"/>
                      <a:pt x="32" y="23"/>
                    </a:cubicBezTo>
                    <a:cubicBezTo>
                      <a:pt x="32" y="24"/>
                      <a:pt x="32" y="23"/>
                      <a:pt x="32" y="24"/>
                    </a:cubicBezTo>
                    <a:cubicBezTo>
                      <a:pt x="32" y="24"/>
                      <a:pt x="32" y="23"/>
                      <a:pt x="32" y="23"/>
                    </a:cubicBezTo>
                    <a:cubicBezTo>
                      <a:pt x="32" y="22"/>
                      <a:pt x="32" y="19"/>
                      <a:pt x="33" y="19"/>
                    </a:cubicBezTo>
                    <a:cubicBezTo>
                      <a:pt x="33" y="20"/>
                      <a:pt x="33" y="22"/>
                      <a:pt x="33" y="22"/>
                    </a:cubicBezTo>
                    <a:cubicBezTo>
                      <a:pt x="33" y="18"/>
                      <a:pt x="33" y="18"/>
                      <a:pt x="33" y="18"/>
                    </a:cubicBezTo>
                    <a:cubicBezTo>
                      <a:pt x="33" y="17"/>
                      <a:pt x="33" y="19"/>
                      <a:pt x="34" y="19"/>
                    </a:cubicBezTo>
                    <a:cubicBezTo>
                      <a:pt x="33" y="17"/>
                      <a:pt x="33" y="17"/>
                      <a:pt x="33" y="17"/>
                    </a:cubicBezTo>
                    <a:cubicBezTo>
                      <a:pt x="34" y="18"/>
                      <a:pt x="34" y="17"/>
                      <a:pt x="34" y="19"/>
                    </a:cubicBezTo>
                    <a:cubicBezTo>
                      <a:pt x="35" y="20"/>
                      <a:pt x="34" y="19"/>
                      <a:pt x="35" y="20"/>
                    </a:cubicBezTo>
                    <a:cubicBezTo>
                      <a:pt x="35" y="20"/>
                      <a:pt x="35" y="19"/>
                      <a:pt x="35" y="19"/>
                    </a:cubicBezTo>
                    <a:cubicBezTo>
                      <a:pt x="35" y="19"/>
                      <a:pt x="35" y="19"/>
                      <a:pt x="35" y="19"/>
                    </a:cubicBezTo>
                    <a:cubicBezTo>
                      <a:pt x="35" y="20"/>
                      <a:pt x="35" y="18"/>
                      <a:pt x="35" y="17"/>
                    </a:cubicBezTo>
                    <a:cubicBezTo>
                      <a:pt x="35" y="17"/>
                      <a:pt x="35" y="19"/>
                      <a:pt x="35" y="18"/>
                    </a:cubicBezTo>
                    <a:cubicBezTo>
                      <a:pt x="35" y="17"/>
                      <a:pt x="35" y="16"/>
                      <a:pt x="35" y="16"/>
                    </a:cubicBezTo>
                    <a:cubicBezTo>
                      <a:pt x="36" y="18"/>
                      <a:pt x="36" y="18"/>
                      <a:pt x="36" y="18"/>
                    </a:cubicBezTo>
                    <a:cubicBezTo>
                      <a:pt x="36" y="16"/>
                      <a:pt x="36" y="15"/>
                      <a:pt x="36" y="15"/>
                    </a:cubicBezTo>
                    <a:cubicBezTo>
                      <a:pt x="36" y="14"/>
                      <a:pt x="36" y="17"/>
                      <a:pt x="36" y="16"/>
                    </a:cubicBezTo>
                    <a:cubicBezTo>
                      <a:pt x="37" y="17"/>
                      <a:pt x="37" y="14"/>
                      <a:pt x="38" y="16"/>
                    </a:cubicBezTo>
                    <a:cubicBezTo>
                      <a:pt x="38" y="16"/>
                      <a:pt x="37" y="14"/>
                      <a:pt x="38" y="15"/>
                    </a:cubicBezTo>
                    <a:cubicBezTo>
                      <a:pt x="38" y="15"/>
                      <a:pt x="38" y="16"/>
                      <a:pt x="38" y="16"/>
                    </a:cubicBezTo>
                    <a:cubicBezTo>
                      <a:pt x="38" y="17"/>
                      <a:pt x="38" y="15"/>
                      <a:pt x="38" y="15"/>
                    </a:cubicBezTo>
                    <a:cubicBezTo>
                      <a:pt x="38" y="14"/>
                      <a:pt x="38" y="16"/>
                      <a:pt x="38" y="16"/>
                    </a:cubicBezTo>
                    <a:cubicBezTo>
                      <a:pt x="38" y="15"/>
                      <a:pt x="39" y="13"/>
                      <a:pt x="40" y="15"/>
                    </a:cubicBezTo>
                    <a:cubicBezTo>
                      <a:pt x="40" y="14"/>
                      <a:pt x="40" y="12"/>
                      <a:pt x="40" y="12"/>
                    </a:cubicBezTo>
                    <a:cubicBezTo>
                      <a:pt x="40" y="14"/>
                      <a:pt x="40" y="14"/>
                      <a:pt x="40" y="14"/>
                    </a:cubicBezTo>
                    <a:cubicBezTo>
                      <a:pt x="40" y="15"/>
                      <a:pt x="41" y="14"/>
                      <a:pt x="41" y="15"/>
                    </a:cubicBezTo>
                    <a:cubicBezTo>
                      <a:pt x="41" y="13"/>
                      <a:pt x="40" y="16"/>
                      <a:pt x="40" y="15"/>
                    </a:cubicBezTo>
                    <a:cubicBezTo>
                      <a:pt x="40" y="16"/>
                      <a:pt x="40" y="13"/>
                      <a:pt x="41" y="15"/>
                    </a:cubicBezTo>
                    <a:cubicBezTo>
                      <a:pt x="41" y="15"/>
                      <a:pt x="41" y="13"/>
                      <a:pt x="41" y="14"/>
                    </a:cubicBezTo>
                    <a:cubicBezTo>
                      <a:pt x="41" y="14"/>
                      <a:pt x="41" y="16"/>
                      <a:pt x="42" y="16"/>
                    </a:cubicBezTo>
                    <a:cubicBezTo>
                      <a:pt x="42" y="16"/>
                      <a:pt x="42" y="15"/>
                      <a:pt x="42" y="15"/>
                    </a:cubicBezTo>
                    <a:cubicBezTo>
                      <a:pt x="42" y="14"/>
                      <a:pt x="42" y="14"/>
                      <a:pt x="42" y="14"/>
                    </a:cubicBezTo>
                    <a:cubicBezTo>
                      <a:pt x="42" y="13"/>
                      <a:pt x="42" y="14"/>
                      <a:pt x="42" y="13"/>
                    </a:cubicBezTo>
                    <a:cubicBezTo>
                      <a:pt x="42" y="14"/>
                      <a:pt x="42" y="12"/>
                      <a:pt x="43" y="14"/>
                    </a:cubicBezTo>
                    <a:cubicBezTo>
                      <a:pt x="43" y="16"/>
                      <a:pt x="43" y="16"/>
                      <a:pt x="43" y="16"/>
                    </a:cubicBezTo>
                    <a:cubicBezTo>
                      <a:pt x="43" y="16"/>
                      <a:pt x="43" y="14"/>
                      <a:pt x="43" y="14"/>
                    </a:cubicBezTo>
                    <a:cubicBezTo>
                      <a:pt x="43" y="14"/>
                      <a:pt x="43" y="14"/>
                      <a:pt x="43" y="14"/>
                    </a:cubicBezTo>
                    <a:cubicBezTo>
                      <a:pt x="42" y="12"/>
                      <a:pt x="43" y="14"/>
                      <a:pt x="43" y="12"/>
                    </a:cubicBezTo>
                    <a:cubicBezTo>
                      <a:pt x="44" y="13"/>
                      <a:pt x="44" y="12"/>
                      <a:pt x="44" y="14"/>
                    </a:cubicBezTo>
                    <a:cubicBezTo>
                      <a:pt x="44" y="13"/>
                      <a:pt x="45" y="12"/>
                      <a:pt x="45" y="13"/>
                    </a:cubicBezTo>
                    <a:cubicBezTo>
                      <a:pt x="45" y="13"/>
                      <a:pt x="45" y="13"/>
                      <a:pt x="45" y="14"/>
                    </a:cubicBezTo>
                    <a:cubicBezTo>
                      <a:pt x="45" y="14"/>
                      <a:pt x="45" y="14"/>
                      <a:pt x="45" y="13"/>
                    </a:cubicBezTo>
                    <a:cubicBezTo>
                      <a:pt x="45" y="14"/>
                      <a:pt x="46" y="15"/>
                      <a:pt x="46" y="16"/>
                    </a:cubicBezTo>
                    <a:cubicBezTo>
                      <a:pt x="46" y="15"/>
                      <a:pt x="46" y="13"/>
                      <a:pt x="46" y="12"/>
                    </a:cubicBezTo>
                    <a:cubicBezTo>
                      <a:pt x="47" y="15"/>
                      <a:pt x="46" y="11"/>
                      <a:pt x="47" y="13"/>
                    </a:cubicBezTo>
                    <a:cubicBezTo>
                      <a:pt x="47" y="13"/>
                      <a:pt x="47" y="14"/>
                      <a:pt x="47" y="15"/>
                    </a:cubicBezTo>
                    <a:cubicBezTo>
                      <a:pt x="48" y="17"/>
                      <a:pt x="47" y="13"/>
                      <a:pt x="48" y="14"/>
                    </a:cubicBezTo>
                    <a:cubicBezTo>
                      <a:pt x="47" y="12"/>
                      <a:pt x="47" y="12"/>
                      <a:pt x="47" y="12"/>
                    </a:cubicBezTo>
                    <a:cubicBezTo>
                      <a:pt x="48" y="13"/>
                      <a:pt x="48" y="10"/>
                      <a:pt x="48" y="13"/>
                    </a:cubicBezTo>
                    <a:cubicBezTo>
                      <a:pt x="48" y="12"/>
                      <a:pt x="49" y="13"/>
                      <a:pt x="48" y="11"/>
                    </a:cubicBezTo>
                    <a:cubicBezTo>
                      <a:pt x="49" y="13"/>
                      <a:pt x="49" y="10"/>
                      <a:pt x="50" y="14"/>
                    </a:cubicBezTo>
                    <a:cubicBezTo>
                      <a:pt x="50" y="13"/>
                      <a:pt x="51" y="14"/>
                      <a:pt x="51" y="12"/>
                    </a:cubicBezTo>
                    <a:cubicBezTo>
                      <a:pt x="50" y="11"/>
                      <a:pt x="50" y="13"/>
                      <a:pt x="50" y="13"/>
                    </a:cubicBezTo>
                    <a:cubicBezTo>
                      <a:pt x="50" y="12"/>
                      <a:pt x="50" y="12"/>
                      <a:pt x="50" y="12"/>
                    </a:cubicBezTo>
                    <a:cubicBezTo>
                      <a:pt x="50" y="12"/>
                      <a:pt x="51" y="12"/>
                      <a:pt x="51" y="14"/>
                    </a:cubicBezTo>
                    <a:cubicBezTo>
                      <a:pt x="51" y="15"/>
                      <a:pt x="51" y="10"/>
                      <a:pt x="51" y="11"/>
                    </a:cubicBezTo>
                    <a:cubicBezTo>
                      <a:pt x="51" y="12"/>
                      <a:pt x="51" y="12"/>
                      <a:pt x="52" y="12"/>
                    </a:cubicBezTo>
                    <a:cubicBezTo>
                      <a:pt x="52" y="10"/>
                      <a:pt x="52" y="10"/>
                      <a:pt x="52" y="10"/>
                    </a:cubicBezTo>
                    <a:cubicBezTo>
                      <a:pt x="52" y="11"/>
                      <a:pt x="52" y="12"/>
                      <a:pt x="52" y="14"/>
                    </a:cubicBezTo>
                    <a:cubicBezTo>
                      <a:pt x="53" y="14"/>
                      <a:pt x="53" y="14"/>
                      <a:pt x="53" y="12"/>
                    </a:cubicBezTo>
                    <a:cubicBezTo>
                      <a:pt x="53" y="14"/>
                      <a:pt x="53" y="14"/>
                      <a:pt x="53" y="14"/>
                    </a:cubicBezTo>
                    <a:cubicBezTo>
                      <a:pt x="53" y="13"/>
                      <a:pt x="53" y="13"/>
                      <a:pt x="53" y="13"/>
                    </a:cubicBezTo>
                    <a:cubicBezTo>
                      <a:pt x="53" y="13"/>
                      <a:pt x="53" y="13"/>
                      <a:pt x="53" y="13"/>
                    </a:cubicBezTo>
                    <a:cubicBezTo>
                      <a:pt x="53" y="14"/>
                      <a:pt x="54" y="14"/>
                      <a:pt x="54" y="13"/>
                    </a:cubicBezTo>
                    <a:cubicBezTo>
                      <a:pt x="53" y="12"/>
                      <a:pt x="53" y="12"/>
                      <a:pt x="53" y="12"/>
                    </a:cubicBezTo>
                    <a:cubicBezTo>
                      <a:pt x="53" y="11"/>
                      <a:pt x="53" y="11"/>
                      <a:pt x="53" y="11"/>
                    </a:cubicBezTo>
                    <a:cubicBezTo>
                      <a:pt x="53" y="12"/>
                      <a:pt x="54" y="12"/>
                      <a:pt x="54" y="12"/>
                    </a:cubicBezTo>
                    <a:cubicBezTo>
                      <a:pt x="54" y="12"/>
                      <a:pt x="54" y="10"/>
                      <a:pt x="54" y="10"/>
                    </a:cubicBezTo>
                    <a:cubicBezTo>
                      <a:pt x="54" y="11"/>
                      <a:pt x="54" y="10"/>
                      <a:pt x="54" y="11"/>
                    </a:cubicBezTo>
                    <a:cubicBezTo>
                      <a:pt x="54" y="12"/>
                      <a:pt x="54" y="11"/>
                      <a:pt x="54" y="11"/>
                    </a:cubicBezTo>
                    <a:cubicBezTo>
                      <a:pt x="54" y="12"/>
                      <a:pt x="54" y="13"/>
                      <a:pt x="54" y="12"/>
                    </a:cubicBezTo>
                    <a:cubicBezTo>
                      <a:pt x="54" y="12"/>
                      <a:pt x="54" y="9"/>
                      <a:pt x="54" y="10"/>
                    </a:cubicBezTo>
                    <a:cubicBezTo>
                      <a:pt x="54" y="12"/>
                      <a:pt x="54" y="12"/>
                      <a:pt x="54" y="12"/>
                    </a:cubicBezTo>
                    <a:cubicBezTo>
                      <a:pt x="55" y="13"/>
                      <a:pt x="55" y="13"/>
                      <a:pt x="55" y="13"/>
                    </a:cubicBezTo>
                    <a:cubicBezTo>
                      <a:pt x="55" y="11"/>
                      <a:pt x="55" y="11"/>
                      <a:pt x="55" y="11"/>
                    </a:cubicBezTo>
                    <a:cubicBezTo>
                      <a:pt x="55" y="12"/>
                      <a:pt x="55" y="12"/>
                      <a:pt x="55" y="12"/>
                    </a:cubicBezTo>
                    <a:cubicBezTo>
                      <a:pt x="55" y="10"/>
                      <a:pt x="55" y="11"/>
                      <a:pt x="55" y="10"/>
                    </a:cubicBezTo>
                    <a:cubicBezTo>
                      <a:pt x="55" y="10"/>
                      <a:pt x="55" y="11"/>
                      <a:pt x="56" y="11"/>
                    </a:cubicBezTo>
                    <a:cubicBezTo>
                      <a:pt x="56" y="11"/>
                      <a:pt x="56" y="11"/>
                      <a:pt x="56" y="11"/>
                    </a:cubicBezTo>
                    <a:cubicBezTo>
                      <a:pt x="56" y="12"/>
                      <a:pt x="56" y="11"/>
                      <a:pt x="56" y="10"/>
                    </a:cubicBezTo>
                    <a:cubicBezTo>
                      <a:pt x="56" y="10"/>
                      <a:pt x="56" y="10"/>
                      <a:pt x="56" y="10"/>
                    </a:cubicBezTo>
                    <a:cubicBezTo>
                      <a:pt x="56" y="10"/>
                      <a:pt x="56" y="10"/>
                      <a:pt x="56" y="9"/>
                    </a:cubicBezTo>
                    <a:cubicBezTo>
                      <a:pt x="57" y="10"/>
                      <a:pt x="57" y="14"/>
                      <a:pt x="57" y="13"/>
                    </a:cubicBezTo>
                    <a:cubicBezTo>
                      <a:pt x="58" y="13"/>
                      <a:pt x="57" y="10"/>
                      <a:pt x="57" y="9"/>
                    </a:cubicBezTo>
                    <a:cubicBezTo>
                      <a:pt x="58" y="10"/>
                      <a:pt x="58" y="8"/>
                      <a:pt x="58" y="10"/>
                    </a:cubicBezTo>
                    <a:cubicBezTo>
                      <a:pt x="58" y="9"/>
                      <a:pt x="58" y="9"/>
                      <a:pt x="58" y="9"/>
                    </a:cubicBezTo>
                    <a:cubicBezTo>
                      <a:pt x="59" y="9"/>
                      <a:pt x="59" y="7"/>
                      <a:pt x="60" y="9"/>
                    </a:cubicBezTo>
                    <a:cubicBezTo>
                      <a:pt x="60" y="10"/>
                      <a:pt x="61" y="11"/>
                      <a:pt x="61" y="11"/>
                    </a:cubicBezTo>
                    <a:cubicBezTo>
                      <a:pt x="61" y="10"/>
                      <a:pt x="61" y="13"/>
                      <a:pt x="61" y="10"/>
                    </a:cubicBezTo>
                    <a:cubicBezTo>
                      <a:pt x="61" y="9"/>
                      <a:pt x="61" y="9"/>
                      <a:pt x="60" y="8"/>
                    </a:cubicBezTo>
                    <a:cubicBezTo>
                      <a:pt x="61" y="8"/>
                      <a:pt x="61" y="7"/>
                      <a:pt x="62" y="8"/>
                    </a:cubicBezTo>
                    <a:cubicBezTo>
                      <a:pt x="61" y="7"/>
                      <a:pt x="61" y="7"/>
                      <a:pt x="61" y="7"/>
                    </a:cubicBezTo>
                    <a:cubicBezTo>
                      <a:pt x="62" y="9"/>
                      <a:pt x="62" y="9"/>
                      <a:pt x="62" y="9"/>
                    </a:cubicBezTo>
                    <a:cubicBezTo>
                      <a:pt x="62" y="7"/>
                      <a:pt x="62" y="7"/>
                      <a:pt x="62" y="7"/>
                    </a:cubicBezTo>
                    <a:cubicBezTo>
                      <a:pt x="62" y="9"/>
                      <a:pt x="62" y="9"/>
                      <a:pt x="62" y="9"/>
                    </a:cubicBezTo>
                    <a:cubicBezTo>
                      <a:pt x="62" y="8"/>
                      <a:pt x="62" y="6"/>
                      <a:pt x="62" y="7"/>
                    </a:cubicBezTo>
                    <a:cubicBezTo>
                      <a:pt x="63" y="8"/>
                      <a:pt x="63" y="8"/>
                      <a:pt x="63" y="8"/>
                    </a:cubicBezTo>
                    <a:cubicBezTo>
                      <a:pt x="63" y="7"/>
                      <a:pt x="63" y="6"/>
                      <a:pt x="63" y="7"/>
                    </a:cubicBezTo>
                    <a:cubicBezTo>
                      <a:pt x="64" y="8"/>
                      <a:pt x="64" y="8"/>
                      <a:pt x="64" y="8"/>
                    </a:cubicBezTo>
                    <a:cubicBezTo>
                      <a:pt x="64" y="8"/>
                      <a:pt x="64" y="7"/>
                      <a:pt x="64" y="7"/>
                    </a:cubicBezTo>
                    <a:cubicBezTo>
                      <a:pt x="64" y="8"/>
                      <a:pt x="64" y="8"/>
                      <a:pt x="65" y="9"/>
                    </a:cubicBezTo>
                    <a:cubicBezTo>
                      <a:pt x="65" y="5"/>
                      <a:pt x="66" y="5"/>
                      <a:pt x="67" y="5"/>
                    </a:cubicBezTo>
                    <a:cubicBezTo>
                      <a:pt x="67" y="6"/>
                      <a:pt x="67" y="6"/>
                      <a:pt x="67" y="6"/>
                    </a:cubicBezTo>
                    <a:cubicBezTo>
                      <a:pt x="67" y="7"/>
                      <a:pt x="67" y="4"/>
                      <a:pt x="67" y="5"/>
                    </a:cubicBezTo>
                    <a:cubicBezTo>
                      <a:pt x="68" y="8"/>
                      <a:pt x="68" y="8"/>
                      <a:pt x="68" y="8"/>
                    </a:cubicBezTo>
                    <a:cubicBezTo>
                      <a:pt x="68" y="9"/>
                      <a:pt x="68" y="6"/>
                      <a:pt x="68" y="6"/>
                    </a:cubicBezTo>
                    <a:cubicBezTo>
                      <a:pt x="68" y="5"/>
                      <a:pt x="68" y="7"/>
                      <a:pt x="67" y="5"/>
                    </a:cubicBezTo>
                    <a:cubicBezTo>
                      <a:pt x="67" y="5"/>
                      <a:pt x="68" y="6"/>
                      <a:pt x="68" y="4"/>
                    </a:cubicBezTo>
                    <a:cubicBezTo>
                      <a:pt x="68" y="5"/>
                      <a:pt x="68" y="6"/>
                      <a:pt x="68" y="7"/>
                    </a:cubicBezTo>
                    <a:cubicBezTo>
                      <a:pt x="68" y="6"/>
                      <a:pt x="68" y="6"/>
                      <a:pt x="68" y="6"/>
                    </a:cubicBezTo>
                    <a:cubicBezTo>
                      <a:pt x="69" y="8"/>
                      <a:pt x="69" y="10"/>
                      <a:pt x="69" y="12"/>
                    </a:cubicBezTo>
                    <a:cubicBezTo>
                      <a:pt x="69" y="12"/>
                      <a:pt x="69" y="12"/>
                      <a:pt x="69" y="12"/>
                    </a:cubicBezTo>
                    <a:cubicBezTo>
                      <a:pt x="70" y="14"/>
                      <a:pt x="69" y="14"/>
                      <a:pt x="70" y="14"/>
                    </a:cubicBezTo>
                    <a:cubicBezTo>
                      <a:pt x="70" y="14"/>
                      <a:pt x="70" y="11"/>
                      <a:pt x="69" y="10"/>
                    </a:cubicBezTo>
                    <a:cubicBezTo>
                      <a:pt x="70" y="10"/>
                      <a:pt x="69" y="6"/>
                      <a:pt x="69" y="6"/>
                    </a:cubicBezTo>
                    <a:cubicBezTo>
                      <a:pt x="69" y="7"/>
                      <a:pt x="69" y="7"/>
                      <a:pt x="69" y="8"/>
                    </a:cubicBezTo>
                    <a:cubicBezTo>
                      <a:pt x="70" y="9"/>
                      <a:pt x="69" y="7"/>
                      <a:pt x="70" y="8"/>
                    </a:cubicBezTo>
                    <a:cubicBezTo>
                      <a:pt x="69" y="7"/>
                      <a:pt x="69" y="5"/>
                      <a:pt x="69" y="5"/>
                    </a:cubicBezTo>
                    <a:cubicBezTo>
                      <a:pt x="70" y="6"/>
                      <a:pt x="69" y="6"/>
                      <a:pt x="70" y="7"/>
                    </a:cubicBezTo>
                    <a:cubicBezTo>
                      <a:pt x="70" y="6"/>
                      <a:pt x="70" y="5"/>
                      <a:pt x="69" y="4"/>
                    </a:cubicBezTo>
                    <a:cubicBezTo>
                      <a:pt x="69" y="2"/>
                      <a:pt x="70" y="5"/>
                      <a:pt x="70" y="3"/>
                    </a:cubicBezTo>
                    <a:cubicBezTo>
                      <a:pt x="70" y="4"/>
                      <a:pt x="70" y="7"/>
                      <a:pt x="71" y="7"/>
                    </a:cubicBezTo>
                    <a:cubicBezTo>
                      <a:pt x="70" y="6"/>
                      <a:pt x="71" y="5"/>
                      <a:pt x="70" y="3"/>
                    </a:cubicBezTo>
                    <a:cubicBezTo>
                      <a:pt x="70" y="3"/>
                      <a:pt x="70" y="5"/>
                      <a:pt x="71" y="5"/>
                    </a:cubicBezTo>
                    <a:cubicBezTo>
                      <a:pt x="71" y="6"/>
                      <a:pt x="70" y="3"/>
                      <a:pt x="71" y="6"/>
                    </a:cubicBezTo>
                    <a:cubicBezTo>
                      <a:pt x="71" y="4"/>
                      <a:pt x="71" y="4"/>
                      <a:pt x="71" y="4"/>
                    </a:cubicBezTo>
                    <a:cubicBezTo>
                      <a:pt x="71" y="5"/>
                      <a:pt x="71" y="5"/>
                      <a:pt x="71" y="6"/>
                    </a:cubicBezTo>
                    <a:cubicBezTo>
                      <a:pt x="72" y="6"/>
                      <a:pt x="72" y="4"/>
                      <a:pt x="72" y="6"/>
                    </a:cubicBezTo>
                    <a:cubicBezTo>
                      <a:pt x="72" y="6"/>
                      <a:pt x="72" y="6"/>
                      <a:pt x="72" y="4"/>
                    </a:cubicBezTo>
                    <a:cubicBezTo>
                      <a:pt x="72" y="3"/>
                      <a:pt x="72" y="5"/>
                      <a:pt x="71" y="3"/>
                    </a:cubicBezTo>
                    <a:cubicBezTo>
                      <a:pt x="72" y="5"/>
                      <a:pt x="72" y="3"/>
                      <a:pt x="72" y="2"/>
                    </a:cubicBezTo>
                    <a:cubicBezTo>
                      <a:pt x="72" y="3"/>
                      <a:pt x="72" y="3"/>
                      <a:pt x="72" y="3"/>
                    </a:cubicBezTo>
                    <a:cubicBezTo>
                      <a:pt x="72" y="3"/>
                      <a:pt x="72" y="3"/>
                      <a:pt x="72" y="2"/>
                    </a:cubicBezTo>
                    <a:cubicBezTo>
                      <a:pt x="72" y="2"/>
                      <a:pt x="72" y="3"/>
                      <a:pt x="72" y="3"/>
                    </a:cubicBezTo>
                    <a:cubicBezTo>
                      <a:pt x="72" y="2"/>
                      <a:pt x="72" y="2"/>
                      <a:pt x="72" y="2"/>
                    </a:cubicBezTo>
                    <a:cubicBezTo>
                      <a:pt x="72" y="1"/>
                      <a:pt x="73" y="4"/>
                      <a:pt x="73" y="4"/>
                    </a:cubicBezTo>
                    <a:cubicBezTo>
                      <a:pt x="73" y="5"/>
                      <a:pt x="73" y="5"/>
                      <a:pt x="73" y="5"/>
                    </a:cubicBezTo>
                    <a:cubicBezTo>
                      <a:pt x="73" y="5"/>
                      <a:pt x="73" y="6"/>
                      <a:pt x="73" y="5"/>
                    </a:cubicBezTo>
                    <a:cubicBezTo>
                      <a:pt x="73" y="4"/>
                      <a:pt x="73" y="3"/>
                      <a:pt x="73" y="2"/>
                    </a:cubicBezTo>
                    <a:cubicBezTo>
                      <a:pt x="73" y="1"/>
                      <a:pt x="73" y="3"/>
                      <a:pt x="73" y="2"/>
                    </a:cubicBezTo>
                    <a:cubicBezTo>
                      <a:pt x="73" y="3"/>
                      <a:pt x="73" y="3"/>
                      <a:pt x="73" y="3"/>
                    </a:cubicBezTo>
                    <a:cubicBezTo>
                      <a:pt x="73" y="4"/>
                      <a:pt x="74" y="5"/>
                      <a:pt x="74" y="5"/>
                    </a:cubicBezTo>
                    <a:cubicBezTo>
                      <a:pt x="74" y="5"/>
                      <a:pt x="74" y="3"/>
                      <a:pt x="74" y="2"/>
                    </a:cubicBezTo>
                    <a:cubicBezTo>
                      <a:pt x="74" y="2"/>
                      <a:pt x="74" y="3"/>
                      <a:pt x="74" y="4"/>
                    </a:cubicBezTo>
                    <a:cubicBezTo>
                      <a:pt x="74" y="3"/>
                      <a:pt x="74" y="3"/>
                      <a:pt x="74" y="2"/>
                    </a:cubicBezTo>
                    <a:cubicBezTo>
                      <a:pt x="74" y="3"/>
                      <a:pt x="75" y="4"/>
                      <a:pt x="75" y="5"/>
                    </a:cubicBezTo>
                    <a:cubicBezTo>
                      <a:pt x="75" y="7"/>
                      <a:pt x="75" y="7"/>
                      <a:pt x="75" y="7"/>
                    </a:cubicBezTo>
                    <a:cubicBezTo>
                      <a:pt x="76" y="7"/>
                      <a:pt x="76" y="7"/>
                      <a:pt x="76" y="7"/>
                    </a:cubicBezTo>
                    <a:cubicBezTo>
                      <a:pt x="76" y="9"/>
                      <a:pt x="76" y="8"/>
                      <a:pt x="76" y="10"/>
                    </a:cubicBezTo>
                    <a:cubicBezTo>
                      <a:pt x="76" y="10"/>
                      <a:pt x="76" y="10"/>
                      <a:pt x="76" y="9"/>
                    </a:cubicBezTo>
                    <a:cubicBezTo>
                      <a:pt x="75" y="6"/>
                      <a:pt x="76" y="5"/>
                      <a:pt x="75" y="3"/>
                    </a:cubicBezTo>
                    <a:cubicBezTo>
                      <a:pt x="76" y="2"/>
                      <a:pt x="77" y="9"/>
                      <a:pt x="77" y="5"/>
                    </a:cubicBezTo>
                    <a:cubicBezTo>
                      <a:pt x="76" y="4"/>
                      <a:pt x="76" y="2"/>
                      <a:pt x="76" y="3"/>
                    </a:cubicBezTo>
                    <a:cubicBezTo>
                      <a:pt x="76" y="3"/>
                      <a:pt x="76" y="0"/>
                      <a:pt x="76" y="1"/>
                    </a:cubicBezTo>
                    <a:cubicBezTo>
                      <a:pt x="76" y="2"/>
                      <a:pt x="77" y="4"/>
                      <a:pt x="77" y="5"/>
                    </a:cubicBezTo>
                    <a:cubicBezTo>
                      <a:pt x="77" y="5"/>
                      <a:pt x="77" y="5"/>
                      <a:pt x="77" y="5"/>
                    </a:cubicBezTo>
                    <a:cubicBezTo>
                      <a:pt x="77" y="6"/>
                      <a:pt x="77" y="8"/>
                      <a:pt x="77" y="8"/>
                    </a:cubicBezTo>
                    <a:cubicBezTo>
                      <a:pt x="78" y="7"/>
                      <a:pt x="78" y="7"/>
                      <a:pt x="78" y="6"/>
                    </a:cubicBezTo>
                    <a:cubicBezTo>
                      <a:pt x="77" y="4"/>
                      <a:pt x="77" y="6"/>
                      <a:pt x="77" y="5"/>
                    </a:cubicBezTo>
                    <a:cubicBezTo>
                      <a:pt x="77" y="4"/>
                      <a:pt x="78" y="6"/>
                      <a:pt x="77" y="4"/>
                    </a:cubicBezTo>
                    <a:cubicBezTo>
                      <a:pt x="77" y="4"/>
                      <a:pt x="77" y="2"/>
                      <a:pt x="77" y="1"/>
                    </a:cubicBezTo>
                    <a:cubicBezTo>
                      <a:pt x="77" y="1"/>
                      <a:pt x="77" y="1"/>
                      <a:pt x="77" y="1"/>
                    </a:cubicBezTo>
                    <a:cubicBezTo>
                      <a:pt x="77" y="2"/>
                      <a:pt x="77" y="2"/>
                      <a:pt x="77" y="2"/>
                    </a:cubicBezTo>
                    <a:cubicBezTo>
                      <a:pt x="78" y="2"/>
                      <a:pt x="77" y="0"/>
                      <a:pt x="77" y="0"/>
                    </a:cubicBezTo>
                    <a:cubicBezTo>
                      <a:pt x="78" y="2"/>
                      <a:pt x="78" y="2"/>
                      <a:pt x="78" y="2"/>
                    </a:cubicBezTo>
                    <a:cubicBezTo>
                      <a:pt x="78" y="4"/>
                      <a:pt x="77" y="1"/>
                      <a:pt x="78" y="4"/>
                    </a:cubicBezTo>
                    <a:cubicBezTo>
                      <a:pt x="78" y="4"/>
                      <a:pt x="78" y="3"/>
                      <a:pt x="78" y="3"/>
                    </a:cubicBezTo>
                    <a:cubicBezTo>
                      <a:pt x="78" y="4"/>
                      <a:pt x="78" y="4"/>
                      <a:pt x="78" y="4"/>
                    </a:cubicBezTo>
                    <a:cubicBezTo>
                      <a:pt x="78" y="4"/>
                      <a:pt x="79" y="8"/>
                      <a:pt x="79" y="5"/>
                    </a:cubicBezTo>
                    <a:cubicBezTo>
                      <a:pt x="79" y="5"/>
                      <a:pt x="79" y="4"/>
                      <a:pt x="79" y="3"/>
                    </a:cubicBezTo>
                    <a:cubicBezTo>
                      <a:pt x="79" y="3"/>
                      <a:pt x="79" y="2"/>
                      <a:pt x="79" y="2"/>
                    </a:cubicBezTo>
                    <a:cubicBezTo>
                      <a:pt x="79" y="4"/>
                      <a:pt x="80" y="2"/>
                      <a:pt x="80" y="4"/>
                    </a:cubicBezTo>
                    <a:cubicBezTo>
                      <a:pt x="79" y="3"/>
                      <a:pt x="79" y="3"/>
                      <a:pt x="79" y="5"/>
                    </a:cubicBezTo>
                    <a:cubicBezTo>
                      <a:pt x="80" y="7"/>
                      <a:pt x="79" y="5"/>
                      <a:pt x="79" y="7"/>
                    </a:cubicBezTo>
                    <a:cubicBezTo>
                      <a:pt x="79" y="7"/>
                      <a:pt x="80" y="9"/>
                      <a:pt x="80" y="11"/>
                    </a:cubicBezTo>
                    <a:cubicBezTo>
                      <a:pt x="80" y="11"/>
                      <a:pt x="80" y="10"/>
                      <a:pt x="80" y="10"/>
                    </a:cubicBezTo>
                    <a:cubicBezTo>
                      <a:pt x="80" y="9"/>
                      <a:pt x="80" y="9"/>
                      <a:pt x="80" y="7"/>
                    </a:cubicBezTo>
                    <a:cubicBezTo>
                      <a:pt x="80" y="8"/>
                      <a:pt x="80" y="7"/>
                      <a:pt x="80" y="5"/>
                    </a:cubicBezTo>
                    <a:cubicBezTo>
                      <a:pt x="81" y="6"/>
                      <a:pt x="81" y="7"/>
                      <a:pt x="81" y="8"/>
                    </a:cubicBezTo>
                    <a:cubicBezTo>
                      <a:pt x="81" y="7"/>
                      <a:pt x="82" y="7"/>
                      <a:pt x="82" y="7"/>
                    </a:cubicBezTo>
                    <a:cubicBezTo>
                      <a:pt x="81" y="5"/>
                      <a:pt x="82" y="7"/>
                      <a:pt x="82" y="5"/>
                    </a:cubicBezTo>
                    <a:cubicBezTo>
                      <a:pt x="81" y="4"/>
                      <a:pt x="81" y="3"/>
                      <a:pt x="81" y="2"/>
                    </a:cubicBezTo>
                    <a:cubicBezTo>
                      <a:pt x="81" y="2"/>
                      <a:pt x="81" y="3"/>
                      <a:pt x="81" y="3"/>
                    </a:cubicBezTo>
                    <a:cubicBezTo>
                      <a:pt x="81" y="2"/>
                      <a:pt x="82" y="5"/>
                      <a:pt x="82" y="3"/>
                    </a:cubicBezTo>
                    <a:cubicBezTo>
                      <a:pt x="81" y="4"/>
                      <a:pt x="82" y="6"/>
                      <a:pt x="83" y="8"/>
                    </a:cubicBezTo>
                    <a:cubicBezTo>
                      <a:pt x="83" y="7"/>
                      <a:pt x="83" y="9"/>
                      <a:pt x="83" y="9"/>
                    </a:cubicBezTo>
                    <a:cubicBezTo>
                      <a:pt x="83" y="8"/>
                      <a:pt x="83" y="7"/>
                      <a:pt x="84" y="7"/>
                    </a:cubicBezTo>
                    <a:cubicBezTo>
                      <a:pt x="84" y="8"/>
                      <a:pt x="85" y="7"/>
                      <a:pt x="85" y="6"/>
                    </a:cubicBezTo>
                    <a:cubicBezTo>
                      <a:pt x="85" y="7"/>
                      <a:pt x="86" y="9"/>
                      <a:pt x="86" y="10"/>
                    </a:cubicBezTo>
                    <a:cubicBezTo>
                      <a:pt x="86" y="10"/>
                      <a:pt x="85" y="7"/>
                      <a:pt x="86" y="8"/>
                    </a:cubicBezTo>
                    <a:cubicBezTo>
                      <a:pt x="86" y="9"/>
                      <a:pt x="86" y="9"/>
                      <a:pt x="86" y="9"/>
                    </a:cubicBezTo>
                    <a:cubicBezTo>
                      <a:pt x="86" y="8"/>
                      <a:pt x="87" y="10"/>
                      <a:pt x="86" y="7"/>
                    </a:cubicBezTo>
                    <a:cubicBezTo>
                      <a:pt x="87" y="9"/>
                      <a:pt x="87" y="9"/>
                      <a:pt x="87" y="9"/>
                    </a:cubicBezTo>
                    <a:cubicBezTo>
                      <a:pt x="87" y="10"/>
                      <a:pt x="87" y="9"/>
                      <a:pt x="87" y="9"/>
                    </a:cubicBezTo>
                    <a:cubicBezTo>
                      <a:pt x="87" y="11"/>
                      <a:pt x="87" y="11"/>
                      <a:pt x="87" y="11"/>
                    </a:cubicBezTo>
                    <a:cubicBezTo>
                      <a:pt x="88" y="12"/>
                      <a:pt x="88" y="10"/>
                      <a:pt x="88" y="10"/>
                    </a:cubicBezTo>
                    <a:cubicBezTo>
                      <a:pt x="88" y="9"/>
                      <a:pt x="88" y="9"/>
                      <a:pt x="88" y="9"/>
                    </a:cubicBezTo>
                    <a:cubicBezTo>
                      <a:pt x="88" y="8"/>
                      <a:pt x="88" y="9"/>
                      <a:pt x="89" y="8"/>
                    </a:cubicBezTo>
                    <a:cubicBezTo>
                      <a:pt x="89" y="10"/>
                      <a:pt x="89" y="10"/>
                      <a:pt x="89" y="10"/>
                    </a:cubicBezTo>
                    <a:cubicBezTo>
                      <a:pt x="89" y="9"/>
                      <a:pt x="89" y="9"/>
                      <a:pt x="89" y="9"/>
                    </a:cubicBezTo>
                    <a:cubicBezTo>
                      <a:pt x="89" y="10"/>
                      <a:pt x="90" y="11"/>
                      <a:pt x="89" y="10"/>
                    </a:cubicBezTo>
                    <a:cubicBezTo>
                      <a:pt x="90" y="13"/>
                      <a:pt x="90" y="13"/>
                      <a:pt x="90" y="13"/>
                    </a:cubicBezTo>
                    <a:cubicBezTo>
                      <a:pt x="89" y="13"/>
                      <a:pt x="89" y="12"/>
                      <a:pt x="89" y="10"/>
                    </a:cubicBezTo>
                    <a:cubicBezTo>
                      <a:pt x="89" y="9"/>
                      <a:pt x="88" y="10"/>
                      <a:pt x="89" y="11"/>
                    </a:cubicBezTo>
                    <a:cubicBezTo>
                      <a:pt x="89" y="11"/>
                      <a:pt x="89" y="11"/>
                      <a:pt x="89" y="10"/>
                    </a:cubicBezTo>
                    <a:cubicBezTo>
                      <a:pt x="89" y="12"/>
                      <a:pt x="89" y="12"/>
                      <a:pt x="89" y="13"/>
                    </a:cubicBezTo>
                    <a:cubicBezTo>
                      <a:pt x="89" y="13"/>
                      <a:pt x="89" y="14"/>
                      <a:pt x="89" y="13"/>
                    </a:cubicBezTo>
                    <a:cubicBezTo>
                      <a:pt x="89" y="14"/>
                      <a:pt x="89" y="14"/>
                      <a:pt x="89" y="14"/>
                    </a:cubicBezTo>
                    <a:cubicBezTo>
                      <a:pt x="89" y="14"/>
                      <a:pt x="89" y="13"/>
                      <a:pt x="89" y="13"/>
                    </a:cubicBezTo>
                    <a:cubicBezTo>
                      <a:pt x="89" y="14"/>
                      <a:pt x="89" y="15"/>
                      <a:pt x="88" y="14"/>
                    </a:cubicBezTo>
                    <a:cubicBezTo>
                      <a:pt x="88" y="13"/>
                      <a:pt x="88" y="16"/>
                      <a:pt x="88" y="15"/>
                    </a:cubicBezTo>
                    <a:cubicBezTo>
                      <a:pt x="87" y="14"/>
                      <a:pt x="87" y="12"/>
                      <a:pt x="87" y="12"/>
                    </a:cubicBezTo>
                    <a:cubicBezTo>
                      <a:pt x="87" y="11"/>
                      <a:pt x="87" y="12"/>
                      <a:pt x="87" y="11"/>
                    </a:cubicBezTo>
                    <a:cubicBezTo>
                      <a:pt x="87" y="12"/>
                      <a:pt x="87" y="14"/>
                      <a:pt x="87" y="15"/>
                    </a:cubicBezTo>
                    <a:cubicBezTo>
                      <a:pt x="87" y="14"/>
                      <a:pt x="87" y="14"/>
                      <a:pt x="87" y="14"/>
                    </a:cubicBezTo>
                    <a:cubicBezTo>
                      <a:pt x="87" y="14"/>
                      <a:pt x="87" y="16"/>
                      <a:pt x="87" y="16"/>
                    </a:cubicBezTo>
                    <a:cubicBezTo>
                      <a:pt x="86" y="15"/>
                      <a:pt x="85" y="16"/>
                      <a:pt x="85" y="15"/>
                    </a:cubicBezTo>
                    <a:cubicBezTo>
                      <a:pt x="85" y="14"/>
                      <a:pt x="85" y="14"/>
                      <a:pt x="85" y="14"/>
                    </a:cubicBezTo>
                    <a:cubicBezTo>
                      <a:pt x="85" y="17"/>
                      <a:pt x="84" y="15"/>
                      <a:pt x="84" y="17"/>
                    </a:cubicBezTo>
                    <a:cubicBezTo>
                      <a:pt x="83" y="16"/>
                      <a:pt x="83" y="18"/>
                      <a:pt x="82" y="16"/>
                    </a:cubicBezTo>
                    <a:cubicBezTo>
                      <a:pt x="81" y="17"/>
                      <a:pt x="81" y="18"/>
                      <a:pt x="80" y="18"/>
                    </a:cubicBezTo>
                    <a:cubicBezTo>
                      <a:pt x="79" y="16"/>
                      <a:pt x="79" y="16"/>
                      <a:pt x="79" y="16"/>
                    </a:cubicBezTo>
                    <a:cubicBezTo>
                      <a:pt x="79" y="18"/>
                      <a:pt x="79" y="15"/>
                      <a:pt x="79" y="15"/>
                    </a:cubicBezTo>
                    <a:cubicBezTo>
                      <a:pt x="79" y="17"/>
                      <a:pt x="79" y="17"/>
                      <a:pt x="79" y="18"/>
                    </a:cubicBezTo>
                    <a:cubicBezTo>
                      <a:pt x="78" y="17"/>
                      <a:pt x="78" y="19"/>
                      <a:pt x="78" y="20"/>
                    </a:cubicBezTo>
                    <a:cubicBezTo>
                      <a:pt x="78" y="19"/>
                      <a:pt x="78" y="19"/>
                      <a:pt x="78" y="19"/>
                    </a:cubicBezTo>
                    <a:cubicBezTo>
                      <a:pt x="78" y="21"/>
                      <a:pt x="77" y="19"/>
                      <a:pt x="76" y="19"/>
                    </a:cubicBezTo>
                    <a:cubicBezTo>
                      <a:pt x="76" y="19"/>
                      <a:pt x="76" y="18"/>
                      <a:pt x="76" y="18"/>
                    </a:cubicBezTo>
                    <a:cubicBezTo>
                      <a:pt x="76" y="20"/>
                      <a:pt x="76" y="20"/>
                      <a:pt x="75" y="21"/>
                    </a:cubicBezTo>
                    <a:cubicBezTo>
                      <a:pt x="75" y="21"/>
                      <a:pt x="74" y="21"/>
                      <a:pt x="74" y="20"/>
                    </a:cubicBezTo>
                    <a:cubicBezTo>
                      <a:pt x="73" y="23"/>
                      <a:pt x="72" y="21"/>
                      <a:pt x="71" y="23"/>
                    </a:cubicBezTo>
                    <a:cubicBezTo>
                      <a:pt x="71" y="22"/>
                      <a:pt x="71" y="22"/>
                      <a:pt x="71" y="22"/>
                    </a:cubicBezTo>
                    <a:cubicBezTo>
                      <a:pt x="70" y="25"/>
                      <a:pt x="68" y="23"/>
                      <a:pt x="68" y="24"/>
                    </a:cubicBezTo>
                    <a:cubicBezTo>
                      <a:pt x="67" y="22"/>
                      <a:pt x="67" y="22"/>
                      <a:pt x="67" y="22"/>
                    </a:cubicBezTo>
                    <a:cubicBezTo>
                      <a:pt x="67" y="21"/>
                      <a:pt x="67" y="23"/>
                      <a:pt x="67" y="24"/>
                    </a:cubicBezTo>
                    <a:cubicBezTo>
                      <a:pt x="67" y="24"/>
                      <a:pt x="67" y="26"/>
                      <a:pt x="66" y="24"/>
                    </a:cubicBezTo>
                    <a:cubicBezTo>
                      <a:pt x="66" y="23"/>
                      <a:pt x="66" y="25"/>
                      <a:pt x="66" y="25"/>
                    </a:cubicBezTo>
                    <a:cubicBezTo>
                      <a:pt x="65" y="25"/>
                      <a:pt x="65" y="25"/>
                      <a:pt x="64" y="25"/>
                    </a:cubicBezTo>
                    <a:cubicBezTo>
                      <a:pt x="64" y="25"/>
                      <a:pt x="64" y="25"/>
                      <a:pt x="64" y="25"/>
                    </a:cubicBezTo>
                    <a:cubicBezTo>
                      <a:pt x="64" y="25"/>
                      <a:pt x="64" y="24"/>
                      <a:pt x="64" y="24"/>
                    </a:cubicBezTo>
                    <a:cubicBezTo>
                      <a:pt x="64" y="25"/>
                      <a:pt x="63" y="23"/>
                      <a:pt x="64" y="26"/>
                    </a:cubicBezTo>
                    <a:cubicBezTo>
                      <a:pt x="63" y="25"/>
                      <a:pt x="62" y="28"/>
                      <a:pt x="61" y="26"/>
                    </a:cubicBezTo>
                    <a:cubicBezTo>
                      <a:pt x="62" y="26"/>
                      <a:pt x="62" y="27"/>
                      <a:pt x="62" y="27"/>
                    </a:cubicBezTo>
                    <a:cubicBezTo>
                      <a:pt x="61" y="27"/>
                      <a:pt x="60" y="26"/>
                      <a:pt x="60" y="27"/>
                    </a:cubicBezTo>
                    <a:cubicBezTo>
                      <a:pt x="60" y="27"/>
                      <a:pt x="60" y="26"/>
                      <a:pt x="60" y="26"/>
                    </a:cubicBezTo>
                    <a:cubicBezTo>
                      <a:pt x="60" y="27"/>
                      <a:pt x="60" y="27"/>
                      <a:pt x="60" y="27"/>
                    </a:cubicBezTo>
                    <a:cubicBezTo>
                      <a:pt x="59" y="29"/>
                      <a:pt x="58" y="26"/>
                      <a:pt x="57" y="27"/>
                    </a:cubicBezTo>
                    <a:cubicBezTo>
                      <a:pt x="56" y="29"/>
                      <a:pt x="54" y="28"/>
                      <a:pt x="53" y="29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3" y="30"/>
                      <a:pt x="51" y="26"/>
                      <a:pt x="51" y="29"/>
                    </a:cubicBezTo>
                    <a:cubicBezTo>
                      <a:pt x="51" y="29"/>
                      <a:pt x="51" y="29"/>
                      <a:pt x="51" y="28"/>
                    </a:cubicBezTo>
                    <a:cubicBezTo>
                      <a:pt x="51" y="30"/>
                      <a:pt x="49" y="27"/>
                      <a:pt x="49" y="29"/>
                    </a:cubicBezTo>
                    <a:cubicBezTo>
                      <a:pt x="49" y="29"/>
                      <a:pt x="49" y="29"/>
                      <a:pt x="49" y="29"/>
                    </a:cubicBezTo>
                    <a:cubicBezTo>
                      <a:pt x="49" y="27"/>
                      <a:pt x="48" y="29"/>
                      <a:pt x="48" y="28"/>
                    </a:cubicBezTo>
                    <a:cubicBezTo>
                      <a:pt x="48" y="28"/>
                      <a:pt x="48" y="28"/>
                      <a:pt x="48" y="27"/>
                    </a:cubicBezTo>
                    <a:cubicBezTo>
                      <a:pt x="47" y="26"/>
                      <a:pt x="48" y="30"/>
                      <a:pt x="47" y="27"/>
                    </a:cubicBezTo>
                    <a:cubicBezTo>
                      <a:pt x="47" y="27"/>
                      <a:pt x="47" y="28"/>
                      <a:pt x="47" y="28"/>
                    </a:cubicBezTo>
                    <a:cubicBezTo>
                      <a:pt x="46" y="28"/>
                      <a:pt x="45" y="29"/>
                      <a:pt x="43" y="30"/>
                    </a:cubicBezTo>
                    <a:cubicBezTo>
                      <a:pt x="42" y="29"/>
                      <a:pt x="43" y="26"/>
                      <a:pt x="42" y="28"/>
                    </a:cubicBezTo>
                    <a:cubicBezTo>
                      <a:pt x="42" y="27"/>
                      <a:pt x="42" y="29"/>
                      <a:pt x="42" y="28"/>
                    </a:cubicBezTo>
                    <a:cubicBezTo>
                      <a:pt x="42" y="29"/>
                      <a:pt x="41" y="25"/>
                      <a:pt x="41" y="27"/>
                    </a:cubicBezTo>
                    <a:cubicBezTo>
                      <a:pt x="42" y="28"/>
                      <a:pt x="41" y="28"/>
                      <a:pt x="42" y="29"/>
                    </a:cubicBezTo>
                    <a:cubicBezTo>
                      <a:pt x="41" y="28"/>
                      <a:pt x="40" y="26"/>
                      <a:pt x="40" y="28"/>
                    </a:cubicBezTo>
                    <a:cubicBezTo>
                      <a:pt x="40" y="27"/>
                      <a:pt x="40" y="27"/>
                      <a:pt x="40" y="27"/>
                    </a:cubicBezTo>
                    <a:cubicBezTo>
                      <a:pt x="40" y="29"/>
                      <a:pt x="39" y="28"/>
                      <a:pt x="39" y="31"/>
                    </a:cubicBezTo>
                    <a:cubicBezTo>
                      <a:pt x="36" y="32"/>
                      <a:pt x="34" y="34"/>
                      <a:pt x="31" y="35"/>
                    </a:cubicBezTo>
                    <a:cubicBezTo>
                      <a:pt x="28" y="35"/>
                      <a:pt x="25" y="36"/>
                      <a:pt x="22" y="35"/>
                    </a:cubicBezTo>
                    <a:cubicBezTo>
                      <a:pt x="21" y="33"/>
                      <a:pt x="21" y="33"/>
                      <a:pt x="20" y="34"/>
                    </a:cubicBezTo>
                    <a:cubicBezTo>
                      <a:pt x="20" y="33"/>
                      <a:pt x="20" y="33"/>
                      <a:pt x="20" y="33"/>
                    </a:cubicBezTo>
                    <a:cubicBezTo>
                      <a:pt x="21" y="35"/>
                      <a:pt x="20" y="33"/>
                      <a:pt x="20" y="35"/>
                    </a:cubicBezTo>
                    <a:cubicBezTo>
                      <a:pt x="19" y="35"/>
                      <a:pt x="18" y="36"/>
                      <a:pt x="17" y="36"/>
                    </a:cubicBezTo>
                    <a:cubicBezTo>
                      <a:pt x="17" y="36"/>
                      <a:pt x="17" y="34"/>
                      <a:pt x="17" y="34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17" y="35"/>
                      <a:pt x="16" y="36"/>
                      <a:pt x="17" y="37"/>
                    </a:cubicBezTo>
                    <a:cubicBezTo>
                      <a:pt x="14" y="39"/>
                      <a:pt x="11" y="35"/>
                      <a:pt x="8" y="36"/>
                    </a:cubicBezTo>
                    <a:cubicBezTo>
                      <a:pt x="8" y="35"/>
                      <a:pt x="7" y="36"/>
                      <a:pt x="6" y="37"/>
                    </a:cubicBezTo>
                    <a:cubicBezTo>
                      <a:pt x="4" y="35"/>
                      <a:pt x="2" y="33"/>
                      <a:pt x="0" y="35"/>
                    </a:cubicBezTo>
                    <a:cubicBezTo>
                      <a:pt x="0" y="35"/>
                      <a:pt x="0" y="30"/>
                      <a:pt x="0" y="2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60" name="Freeform 43"/>
              <p:cNvSpPr/>
              <p:nvPr/>
            </p:nvSpPr>
            <p:spPr bwMode="auto">
              <a:xfrm>
                <a:off x="8907463" y="2940051"/>
                <a:ext cx="4762" cy="11113"/>
              </a:xfrm>
              <a:custGeom>
                <a:avLst/>
                <a:gdLst>
                  <a:gd name="T0" fmla="*/ 1 w 1"/>
                  <a:gd name="T1" fmla="*/ 3 h 3"/>
                  <a:gd name="T2" fmla="*/ 0 w 1"/>
                  <a:gd name="T3" fmla="*/ 0 h 3"/>
                  <a:gd name="T4" fmla="*/ 1 w 1"/>
                  <a:gd name="T5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3">
                    <a:moveTo>
                      <a:pt x="1" y="3"/>
                    </a:moveTo>
                    <a:cubicBezTo>
                      <a:pt x="0" y="2"/>
                      <a:pt x="0" y="2"/>
                      <a:pt x="0" y="0"/>
                    </a:cubicBezTo>
                    <a:lnTo>
                      <a:pt x="1" y="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61" name="Freeform 44"/>
              <p:cNvSpPr/>
              <p:nvPr/>
            </p:nvSpPr>
            <p:spPr bwMode="auto">
              <a:xfrm>
                <a:off x="8877300" y="2913063"/>
                <a:ext cx="0" cy="7938"/>
              </a:xfrm>
              <a:custGeom>
                <a:avLst/>
                <a:gdLst>
                  <a:gd name="T0" fmla="*/ 1 h 2"/>
                  <a:gd name="T1" fmla="*/ 1 h 2"/>
                  <a:gd name="T2" fmla="*/ 0 h 2"/>
                  <a:gd name="T3" fmla="*/ 1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2">
                    <a:moveTo>
                      <a:pt x="0" y="1"/>
                    </a:moveTo>
                    <a:cubicBezTo>
                      <a:pt x="0" y="2"/>
                      <a:pt x="0" y="1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80" name="Freeform 45"/>
              <p:cNvSpPr/>
              <p:nvPr/>
            </p:nvSpPr>
            <p:spPr bwMode="auto">
              <a:xfrm>
                <a:off x="8870950" y="2909888"/>
                <a:ext cx="3175" cy="7938"/>
              </a:xfrm>
              <a:custGeom>
                <a:avLst/>
                <a:gdLst>
                  <a:gd name="T0" fmla="*/ 1 w 1"/>
                  <a:gd name="T1" fmla="*/ 2 h 2"/>
                  <a:gd name="T2" fmla="*/ 1 w 1"/>
                  <a:gd name="T3" fmla="*/ 0 h 2"/>
                  <a:gd name="T4" fmla="*/ 1 w 1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2"/>
                    </a:moveTo>
                    <a:cubicBezTo>
                      <a:pt x="0" y="1"/>
                      <a:pt x="1" y="0"/>
                      <a:pt x="1" y="0"/>
                    </a:cubicBezTo>
                    <a:lnTo>
                      <a:pt x="1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81" name="Freeform 46"/>
              <p:cNvSpPr/>
              <p:nvPr/>
            </p:nvSpPr>
            <p:spPr bwMode="auto">
              <a:xfrm>
                <a:off x="8863013" y="2901951"/>
                <a:ext cx="0" cy="4763"/>
              </a:xfrm>
              <a:custGeom>
                <a:avLst/>
                <a:gdLst>
                  <a:gd name="T0" fmla="*/ 1 h 1"/>
                  <a:gd name="T1" fmla="*/ 0 h 1"/>
                  <a:gd name="T2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0"/>
                      <a:pt x="0" y="0"/>
                      <a:pt x="0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82" name="Freeform 47"/>
              <p:cNvSpPr/>
              <p:nvPr/>
            </p:nvSpPr>
            <p:spPr bwMode="auto">
              <a:xfrm>
                <a:off x="8863013" y="2906713"/>
                <a:ext cx="3175" cy="6350"/>
              </a:xfrm>
              <a:custGeom>
                <a:avLst/>
                <a:gdLst>
                  <a:gd name="T0" fmla="*/ 1 w 1"/>
                  <a:gd name="T1" fmla="*/ 2 h 2"/>
                  <a:gd name="T2" fmla="*/ 0 w 1"/>
                  <a:gd name="T3" fmla="*/ 1 h 2"/>
                  <a:gd name="T4" fmla="*/ 1 w 1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2"/>
                    </a:moveTo>
                    <a:cubicBezTo>
                      <a:pt x="0" y="2"/>
                      <a:pt x="0" y="1"/>
                      <a:pt x="0" y="1"/>
                    </a:cubicBezTo>
                    <a:cubicBezTo>
                      <a:pt x="0" y="2"/>
                      <a:pt x="0" y="0"/>
                      <a:pt x="1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83" name="Freeform 48"/>
              <p:cNvSpPr/>
              <p:nvPr/>
            </p:nvSpPr>
            <p:spPr bwMode="auto">
              <a:xfrm>
                <a:off x="8851900" y="2901951"/>
                <a:ext cx="0" cy="7938"/>
              </a:xfrm>
              <a:custGeom>
                <a:avLst/>
                <a:gdLst>
                  <a:gd name="T0" fmla="*/ 1 h 2"/>
                  <a:gd name="T1" fmla="*/ 1 h 2"/>
                  <a:gd name="T2" fmla="*/ 1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2">
                    <a:moveTo>
                      <a:pt x="0" y="1"/>
                    </a:moveTo>
                    <a:cubicBezTo>
                      <a:pt x="0" y="1"/>
                      <a:pt x="0" y="2"/>
                      <a:pt x="0" y="1"/>
                    </a:cubicBezTo>
                    <a:cubicBezTo>
                      <a:pt x="0" y="1"/>
                      <a:pt x="0" y="0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84" name="Freeform 49"/>
              <p:cNvSpPr/>
              <p:nvPr/>
            </p:nvSpPr>
            <p:spPr bwMode="auto">
              <a:xfrm>
                <a:off x="8843963" y="2906713"/>
                <a:ext cx="3175" cy="6350"/>
              </a:xfrm>
              <a:custGeom>
                <a:avLst/>
                <a:gdLst>
                  <a:gd name="T0" fmla="*/ 1 w 1"/>
                  <a:gd name="T1" fmla="*/ 1 h 2"/>
                  <a:gd name="T2" fmla="*/ 1 w 1"/>
                  <a:gd name="T3" fmla="*/ 2 h 2"/>
                  <a:gd name="T4" fmla="*/ 0 w 1"/>
                  <a:gd name="T5" fmla="*/ 0 h 2"/>
                  <a:gd name="T6" fmla="*/ 1 w 1"/>
                  <a:gd name="T7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1" y="1"/>
                    </a:moveTo>
                    <a:cubicBezTo>
                      <a:pt x="1" y="1"/>
                      <a:pt x="1" y="1"/>
                      <a:pt x="1" y="2"/>
                    </a:cubicBezTo>
                    <a:cubicBezTo>
                      <a:pt x="0" y="1"/>
                      <a:pt x="0" y="1"/>
                      <a:pt x="0" y="0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85" name="Freeform 50"/>
              <p:cNvSpPr/>
              <p:nvPr/>
            </p:nvSpPr>
            <p:spPr bwMode="auto">
              <a:xfrm>
                <a:off x="8745538" y="2943226"/>
                <a:ext cx="0" cy="4763"/>
              </a:xfrm>
              <a:custGeom>
                <a:avLst/>
                <a:gdLst>
                  <a:gd name="T0" fmla="*/ 3 h 3"/>
                  <a:gd name="T1" fmla="*/ 0 h 3"/>
                  <a:gd name="T2" fmla="*/ 3 h 3"/>
                  <a:gd name="T3" fmla="*/ 3 h 3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3">
                    <a:moveTo>
                      <a:pt x="0" y="3"/>
                    </a:moveTo>
                    <a:lnTo>
                      <a:pt x="0" y="0"/>
                    </a:lnTo>
                    <a:lnTo>
                      <a:pt x="0" y="3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86" name="Freeform 51"/>
              <p:cNvSpPr/>
              <p:nvPr/>
            </p:nvSpPr>
            <p:spPr bwMode="auto">
              <a:xfrm>
                <a:off x="8701088" y="2947988"/>
                <a:ext cx="0" cy="6350"/>
              </a:xfrm>
              <a:custGeom>
                <a:avLst/>
                <a:gdLst>
                  <a:gd name="T0" fmla="*/ 1 h 2"/>
                  <a:gd name="T1" fmla="*/ 1 h 2"/>
                  <a:gd name="T2" fmla="*/ 1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2">
                    <a:moveTo>
                      <a:pt x="0" y="1"/>
                    </a:moveTo>
                    <a:cubicBezTo>
                      <a:pt x="0" y="2"/>
                      <a:pt x="0" y="1"/>
                      <a:pt x="0" y="1"/>
                    </a:cubicBezTo>
                    <a:cubicBezTo>
                      <a:pt x="0" y="0"/>
                      <a:pt x="0" y="2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87" name="Freeform 52"/>
              <p:cNvSpPr/>
              <p:nvPr/>
            </p:nvSpPr>
            <p:spPr bwMode="auto">
              <a:xfrm>
                <a:off x="8678863" y="2973388"/>
                <a:ext cx="3175" cy="7938"/>
              </a:xfrm>
              <a:custGeom>
                <a:avLst/>
                <a:gdLst>
                  <a:gd name="T0" fmla="*/ 0 w 2"/>
                  <a:gd name="T1" fmla="*/ 0 h 5"/>
                  <a:gd name="T2" fmla="*/ 2 w 2"/>
                  <a:gd name="T3" fmla="*/ 0 h 5"/>
                  <a:gd name="T4" fmla="*/ 2 w 2"/>
                  <a:gd name="T5" fmla="*/ 5 h 5"/>
                  <a:gd name="T6" fmla="*/ 0 w 2"/>
                  <a:gd name="T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5">
                    <a:moveTo>
                      <a:pt x="0" y="0"/>
                    </a:moveTo>
                    <a:lnTo>
                      <a:pt x="2" y="0"/>
                    </a:lnTo>
                    <a:lnTo>
                      <a:pt x="2" y="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88" name="Freeform 53"/>
              <p:cNvSpPr/>
              <p:nvPr/>
            </p:nvSpPr>
            <p:spPr bwMode="auto">
              <a:xfrm>
                <a:off x="8799513" y="2439988"/>
                <a:ext cx="3175" cy="7938"/>
              </a:xfrm>
              <a:custGeom>
                <a:avLst/>
                <a:gdLst>
                  <a:gd name="T0" fmla="*/ 0 w 1"/>
                  <a:gd name="T1" fmla="*/ 1 h 2"/>
                  <a:gd name="T2" fmla="*/ 1 w 1"/>
                  <a:gd name="T3" fmla="*/ 1 h 2"/>
                  <a:gd name="T4" fmla="*/ 0 w 1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1"/>
                    </a:moveTo>
                    <a:cubicBezTo>
                      <a:pt x="1" y="1"/>
                      <a:pt x="1" y="0"/>
                      <a:pt x="1" y="1"/>
                    </a:cubicBezTo>
                    <a:cubicBezTo>
                      <a:pt x="0" y="1"/>
                      <a:pt x="0" y="2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89" name="Freeform 54"/>
              <p:cNvSpPr/>
              <p:nvPr/>
            </p:nvSpPr>
            <p:spPr bwMode="auto">
              <a:xfrm>
                <a:off x="8412163" y="2289176"/>
                <a:ext cx="393700" cy="153988"/>
              </a:xfrm>
              <a:custGeom>
                <a:avLst/>
                <a:gdLst>
                  <a:gd name="T0" fmla="*/ 14 w 105"/>
                  <a:gd name="T1" fmla="*/ 7 h 41"/>
                  <a:gd name="T2" fmla="*/ 17 w 105"/>
                  <a:gd name="T3" fmla="*/ 8 h 41"/>
                  <a:gd name="T4" fmla="*/ 24 w 105"/>
                  <a:gd name="T5" fmla="*/ 5 h 41"/>
                  <a:gd name="T6" fmla="*/ 26 w 105"/>
                  <a:gd name="T7" fmla="*/ 6 h 41"/>
                  <a:gd name="T8" fmla="*/ 33 w 105"/>
                  <a:gd name="T9" fmla="*/ 10 h 41"/>
                  <a:gd name="T10" fmla="*/ 35 w 105"/>
                  <a:gd name="T11" fmla="*/ 11 h 41"/>
                  <a:gd name="T12" fmla="*/ 39 w 105"/>
                  <a:gd name="T13" fmla="*/ 10 h 41"/>
                  <a:gd name="T14" fmla="*/ 42 w 105"/>
                  <a:gd name="T15" fmla="*/ 11 h 41"/>
                  <a:gd name="T16" fmla="*/ 43 w 105"/>
                  <a:gd name="T17" fmla="*/ 13 h 41"/>
                  <a:gd name="T18" fmla="*/ 46 w 105"/>
                  <a:gd name="T19" fmla="*/ 12 h 41"/>
                  <a:gd name="T20" fmla="*/ 50 w 105"/>
                  <a:gd name="T21" fmla="*/ 10 h 41"/>
                  <a:gd name="T22" fmla="*/ 52 w 105"/>
                  <a:gd name="T23" fmla="*/ 11 h 41"/>
                  <a:gd name="T24" fmla="*/ 55 w 105"/>
                  <a:gd name="T25" fmla="*/ 10 h 41"/>
                  <a:gd name="T26" fmla="*/ 57 w 105"/>
                  <a:gd name="T27" fmla="*/ 12 h 41"/>
                  <a:gd name="T28" fmla="*/ 60 w 105"/>
                  <a:gd name="T29" fmla="*/ 13 h 41"/>
                  <a:gd name="T30" fmla="*/ 63 w 105"/>
                  <a:gd name="T31" fmla="*/ 16 h 41"/>
                  <a:gd name="T32" fmla="*/ 65 w 105"/>
                  <a:gd name="T33" fmla="*/ 15 h 41"/>
                  <a:gd name="T34" fmla="*/ 66 w 105"/>
                  <a:gd name="T35" fmla="*/ 17 h 41"/>
                  <a:gd name="T36" fmla="*/ 68 w 105"/>
                  <a:gd name="T37" fmla="*/ 16 h 41"/>
                  <a:gd name="T38" fmla="*/ 69 w 105"/>
                  <a:gd name="T39" fmla="*/ 16 h 41"/>
                  <a:gd name="T40" fmla="*/ 71 w 105"/>
                  <a:gd name="T41" fmla="*/ 16 h 41"/>
                  <a:gd name="T42" fmla="*/ 76 w 105"/>
                  <a:gd name="T43" fmla="*/ 18 h 41"/>
                  <a:gd name="T44" fmla="*/ 78 w 105"/>
                  <a:gd name="T45" fmla="*/ 18 h 41"/>
                  <a:gd name="T46" fmla="*/ 80 w 105"/>
                  <a:gd name="T47" fmla="*/ 19 h 41"/>
                  <a:gd name="T48" fmla="*/ 84 w 105"/>
                  <a:gd name="T49" fmla="*/ 21 h 41"/>
                  <a:gd name="T50" fmla="*/ 84 w 105"/>
                  <a:gd name="T51" fmla="*/ 25 h 41"/>
                  <a:gd name="T52" fmla="*/ 87 w 105"/>
                  <a:gd name="T53" fmla="*/ 22 h 41"/>
                  <a:gd name="T54" fmla="*/ 90 w 105"/>
                  <a:gd name="T55" fmla="*/ 19 h 41"/>
                  <a:gd name="T56" fmla="*/ 91 w 105"/>
                  <a:gd name="T57" fmla="*/ 21 h 41"/>
                  <a:gd name="T58" fmla="*/ 93 w 105"/>
                  <a:gd name="T59" fmla="*/ 19 h 41"/>
                  <a:gd name="T60" fmla="*/ 93 w 105"/>
                  <a:gd name="T61" fmla="*/ 21 h 41"/>
                  <a:gd name="T62" fmla="*/ 93 w 105"/>
                  <a:gd name="T63" fmla="*/ 26 h 41"/>
                  <a:gd name="T64" fmla="*/ 96 w 105"/>
                  <a:gd name="T65" fmla="*/ 23 h 41"/>
                  <a:gd name="T66" fmla="*/ 96 w 105"/>
                  <a:gd name="T67" fmla="*/ 25 h 41"/>
                  <a:gd name="T68" fmla="*/ 98 w 105"/>
                  <a:gd name="T69" fmla="*/ 23 h 41"/>
                  <a:gd name="T70" fmla="*/ 100 w 105"/>
                  <a:gd name="T71" fmla="*/ 24 h 41"/>
                  <a:gd name="T72" fmla="*/ 97 w 105"/>
                  <a:gd name="T73" fmla="*/ 29 h 41"/>
                  <a:gd name="T74" fmla="*/ 101 w 105"/>
                  <a:gd name="T75" fmla="*/ 27 h 41"/>
                  <a:gd name="T76" fmla="*/ 101 w 105"/>
                  <a:gd name="T77" fmla="*/ 35 h 41"/>
                  <a:gd name="T78" fmla="*/ 102 w 105"/>
                  <a:gd name="T79" fmla="*/ 36 h 41"/>
                  <a:gd name="T80" fmla="*/ 104 w 105"/>
                  <a:gd name="T81" fmla="*/ 37 h 41"/>
                  <a:gd name="T82" fmla="*/ 102 w 105"/>
                  <a:gd name="T83" fmla="*/ 40 h 41"/>
                  <a:gd name="T84" fmla="*/ 101 w 105"/>
                  <a:gd name="T85" fmla="*/ 36 h 41"/>
                  <a:gd name="T86" fmla="*/ 95 w 105"/>
                  <a:gd name="T87" fmla="*/ 39 h 41"/>
                  <a:gd name="T88" fmla="*/ 87 w 105"/>
                  <a:gd name="T89" fmla="*/ 38 h 41"/>
                  <a:gd name="T90" fmla="*/ 79 w 105"/>
                  <a:gd name="T91" fmla="*/ 36 h 41"/>
                  <a:gd name="T92" fmla="*/ 72 w 105"/>
                  <a:gd name="T93" fmla="*/ 34 h 41"/>
                  <a:gd name="T94" fmla="*/ 67 w 105"/>
                  <a:gd name="T95" fmla="*/ 33 h 41"/>
                  <a:gd name="T96" fmla="*/ 58 w 105"/>
                  <a:gd name="T97" fmla="*/ 29 h 41"/>
                  <a:gd name="T98" fmla="*/ 54 w 105"/>
                  <a:gd name="T99" fmla="*/ 26 h 41"/>
                  <a:gd name="T100" fmla="*/ 47 w 105"/>
                  <a:gd name="T101" fmla="*/ 22 h 41"/>
                  <a:gd name="T102" fmla="*/ 24 w 105"/>
                  <a:gd name="T103" fmla="*/ 21 h 41"/>
                  <a:gd name="T104" fmla="*/ 18 w 105"/>
                  <a:gd name="T105" fmla="*/ 19 h 41"/>
                  <a:gd name="T106" fmla="*/ 3 w 105"/>
                  <a:gd name="T107" fmla="*/ 5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05" h="41">
                    <a:moveTo>
                      <a:pt x="3" y="5"/>
                    </a:moveTo>
                    <a:cubicBezTo>
                      <a:pt x="6" y="0"/>
                      <a:pt x="6" y="5"/>
                      <a:pt x="8" y="3"/>
                    </a:cubicBezTo>
                    <a:cubicBezTo>
                      <a:pt x="8" y="3"/>
                      <a:pt x="7" y="5"/>
                      <a:pt x="8" y="5"/>
                    </a:cubicBezTo>
                    <a:cubicBezTo>
                      <a:pt x="10" y="2"/>
                      <a:pt x="12" y="5"/>
                      <a:pt x="12" y="8"/>
                    </a:cubicBezTo>
                    <a:cubicBezTo>
                      <a:pt x="12" y="8"/>
                      <a:pt x="12" y="8"/>
                      <a:pt x="12" y="8"/>
                    </a:cubicBezTo>
                    <a:cubicBezTo>
                      <a:pt x="12" y="9"/>
                      <a:pt x="13" y="7"/>
                      <a:pt x="14" y="7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4" y="7"/>
                      <a:pt x="14" y="8"/>
                      <a:pt x="14" y="7"/>
                    </a:cubicBezTo>
                    <a:cubicBezTo>
                      <a:pt x="14" y="8"/>
                      <a:pt x="14" y="9"/>
                      <a:pt x="14" y="9"/>
                    </a:cubicBezTo>
                    <a:cubicBezTo>
                      <a:pt x="15" y="8"/>
                      <a:pt x="15" y="8"/>
                      <a:pt x="15" y="8"/>
                    </a:cubicBezTo>
                    <a:cubicBezTo>
                      <a:pt x="16" y="4"/>
                      <a:pt x="16" y="8"/>
                      <a:pt x="17" y="7"/>
                    </a:cubicBezTo>
                    <a:cubicBezTo>
                      <a:pt x="17" y="8"/>
                      <a:pt x="17" y="8"/>
                      <a:pt x="17" y="8"/>
                    </a:cubicBezTo>
                    <a:cubicBezTo>
                      <a:pt x="19" y="6"/>
                      <a:pt x="20" y="7"/>
                      <a:pt x="21" y="6"/>
                    </a:cubicBezTo>
                    <a:cubicBezTo>
                      <a:pt x="21" y="8"/>
                      <a:pt x="21" y="8"/>
                      <a:pt x="21" y="8"/>
                    </a:cubicBezTo>
                    <a:cubicBezTo>
                      <a:pt x="21" y="7"/>
                      <a:pt x="22" y="6"/>
                      <a:pt x="22" y="6"/>
                    </a:cubicBezTo>
                    <a:cubicBezTo>
                      <a:pt x="22" y="8"/>
                      <a:pt x="23" y="5"/>
                      <a:pt x="23" y="6"/>
                    </a:cubicBezTo>
                    <a:cubicBezTo>
                      <a:pt x="23" y="6"/>
                      <a:pt x="23" y="6"/>
                      <a:pt x="23" y="6"/>
                    </a:cubicBezTo>
                    <a:cubicBezTo>
                      <a:pt x="24" y="5"/>
                      <a:pt x="23" y="7"/>
                      <a:pt x="24" y="5"/>
                    </a:cubicBezTo>
                    <a:cubicBezTo>
                      <a:pt x="24" y="7"/>
                      <a:pt x="24" y="7"/>
                      <a:pt x="24" y="7"/>
                    </a:cubicBezTo>
                    <a:cubicBezTo>
                      <a:pt x="25" y="4"/>
                      <a:pt x="24" y="8"/>
                      <a:pt x="25" y="7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25" y="6"/>
                      <a:pt x="25" y="7"/>
                      <a:pt x="25" y="7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26" y="7"/>
                      <a:pt x="26" y="8"/>
                      <a:pt x="26" y="6"/>
                    </a:cubicBezTo>
                    <a:cubicBezTo>
                      <a:pt x="26" y="8"/>
                      <a:pt x="26" y="7"/>
                      <a:pt x="25" y="9"/>
                    </a:cubicBezTo>
                    <a:cubicBezTo>
                      <a:pt x="27" y="8"/>
                      <a:pt x="29" y="9"/>
                      <a:pt x="31" y="9"/>
                    </a:cubicBezTo>
                    <a:cubicBezTo>
                      <a:pt x="31" y="10"/>
                      <a:pt x="31" y="10"/>
                      <a:pt x="30" y="11"/>
                    </a:cubicBezTo>
                    <a:cubicBezTo>
                      <a:pt x="31" y="10"/>
                      <a:pt x="31" y="11"/>
                      <a:pt x="32" y="10"/>
                    </a:cubicBezTo>
                    <a:cubicBezTo>
                      <a:pt x="32" y="10"/>
                      <a:pt x="31" y="11"/>
                      <a:pt x="32" y="11"/>
                    </a:cubicBezTo>
                    <a:cubicBezTo>
                      <a:pt x="32" y="12"/>
                      <a:pt x="32" y="9"/>
                      <a:pt x="33" y="10"/>
                    </a:cubicBezTo>
                    <a:cubicBezTo>
                      <a:pt x="32" y="12"/>
                      <a:pt x="32" y="12"/>
                      <a:pt x="32" y="12"/>
                    </a:cubicBezTo>
                    <a:cubicBezTo>
                      <a:pt x="33" y="10"/>
                      <a:pt x="33" y="10"/>
                      <a:pt x="33" y="10"/>
                    </a:cubicBezTo>
                    <a:cubicBezTo>
                      <a:pt x="33" y="10"/>
                      <a:pt x="33" y="11"/>
                      <a:pt x="33" y="11"/>
                    </a:cubicBezTo>
                    <a:cubicBezTo>
                      <a:pt x="34" y="10"/>
                      <a:pt x="33" y="12"/>
                      <a:pt x="34" y="11"/>
                    </a:cubicBezTo>
                    <a:cubicBezTo>
                      <a:pt x="34" y="12"/>
                      <a:pt x="34" y="12"/>
                      <a:pt x="34" y="12"/>
                    </a:cubicBezTo>
                    <a:cubicBezTo>
                      <a:pt x="34" y="13"/>
                      <a:pt x="34" y="10"/>
                      <a:pt x="35" y="11"/>
                    </a:cubicBezTo>
                    <a:cubicBezTo>
                      <a:pt x="34" y="12"/>
                      <a:pt x="34" y="12"/>
                      <a:pt x="34" y="12"/>
                    </a:cubicBezTo>
                    <a:cubicBezTo>
                      <a:pt x="35" y="10"/>
                      <a:pt x="36" y="11"/>
                      <a:pt x="36" y="10"/>
                    </a:cubicBezTo>
                    <a:cubicBezTo>
                      <a:pt x="36" y="11"/>
                      <a:pt x="36" y="11"/>
                      <a:pt x="36" y="11"/>
                    </a:cubicBezTo>
                    <a:cubicBezTo>
                      <a:pt x="37" y="10"/>
                      <a:pt x="37" y="11"/>
                      <a:pt x="38" y="11"/>
                    </a:cubicBezTo>
                    <a:cubicBezTo>
                      <a:pt x="38" y="11"/>
                      <a:pt x="37" y="13"/>
                      <a:pt x="37" y="13"/>
                    </a:cubicBezTo>
                    <a:cubicBezTo>
                      <a:pt x="38" y="11"/>
                      <a:pt x="39" y="12"/>
                      <a:pt x="39" y="10"/>
                    </a:cubicBezTo>
                    <a:cubicBezTo>
                      <a:pt x="39" y="10"/>
                      <a:pt x="40" y="11"/>
                      <a:pt x="40" y="11"/>
                    </a:cubicBezTo>
                    <a:cubicBezTo>
                      <a:pt x="40" y="11"/>
                      <a:pt x="40" y="13"/>
                      <a:pt x="39" y="13"/>
                    </a:cubicBezTo>
                    <a:cubicBezTo>
                      <a:pt x="39" y="15"/>
                      <a:pt x="39" y="15"/>
                      <a:pt x="39" y="15"/>
                    </a:cubicBezTo>
                    <a:cubicBezTo>
                      <a:pt x="39" y="16"/>
                      <a:pt x="39" y="14"/>
                      <a:pt x="39" y="15"/>
                    </a:cubicBezTo>
                    <a:cubicBezTo>
                      <a:pt x="39" y="15"/>
                      <a:pt x="40" y="15"/>
                      <a:pt x="40" y="15"/>
                    </a:cubicBezTo>
                    <a:cubicBezTo>
                      <a:pt x="40" y="14"/>
                      <a:pt x="41" y="11"/>
                      <a:pt x="42" y="11"/>
                    </a:cubicBezTo>
                    <a:cubicBezTo>
                      <a:pt x="41" y="12"/>
                      <a:pt x="41" y="14"/>
                      <a:pt x="41" y="14"/>
                    </a:cubicBezTo>
                    <a:cubicBezTo>
                      <a:pt x="43" y="10"/>
                      <a:pt x="43" y="10"/>
                      <a:pt x="43" y="10"/>
                    </a:cubicBezTo>
                    <a:cubicBezTo>
                      <a:pt x="43" y="10"/>
                      <a:pt x="43" y="12"/>
                      <a:pt x="43" y="11"/>
                    </a:cubicBezTo>
                    <a:cubicBezTo>
                      <a:pt x="44" y="10"/>
                      <a:pt x="44" y="10"/>
                      <a:pt x="44" y="10"/>
                    </a:cubicBezTo>
                    <a:cubicBezTo>
                      <a:pt x="44" y="10"/>
                      <a:pt x="44" y="10"/>
                      <a:pt x="44" y="12"/>
                    </a:cubicBezTo>
                    <a:cubicBezTo>
                      <a:pt x="44" y="13"/>
                      <a:pt x="43" y="12"/>
                      <a:pt x="43" y="13"/>
                    </a:cubicBezTo>
                    <a:cubicBezTo>
                      <a:pt x="44" y="13"/>
                      <a:pt x="44" y="12"/>
                      <a:pt x="44" y="12"/>
                    </a:cubicBezTo>
                    <a:cubicBezTo>
                      <a:pt x="44" y="13"/>
                      <a:pt x="44" y="13"/>
                      <a:pt x="44" y="13"/>
                    </a:cubicBezTo>
                    <a:cubicBezTo>
                      <a:pt x="44" y="13"/>
                      <a:pt x="45" y="12"/>
                      <a:pt x="45" y="11"/>
                    </a:cubicBezTo>
                    <a:cubicBezTo>
                      <a:pt x="45" y="11"/>
                      <a:pt x="45" y="12"/>
                      <a:pt x="45" y="11"/>
                    </a:cubicBezTo>
                    <a:cubicBezTo>
                      <a:pt x="45" y="10"/>
                      <a:pt x="46" y="10"/>
                      <a:pt x="46" y="10"/>
                    </a:cubicBezTo>
                    <a:cubicBezTo>
                      <a:pt x="46" y="12"/>
                      <a:pt x="46" y="12"/>
                      <a:pt x="46" y="12"/>
                    </a:cubicBezTo>
                    <a:cubicBezTo>
                      <a:pt x="46" y="10"/>
                      <a:pt x="47" y="10"/>
                      <a:pt x="48" y="9"/>
                    </a:cubicBezTo>
                    <a:cubicBezTo>
                      <a:pt x="48" y="8"/>
                      <a:pt x="47" y="11"/>
                      <a:pt x="47" y="10"/>
                    </a:cubicBezTo>
                    <a:cubicBezTo>
                      <a:pt x="47" y="12"/>
                      <a:pt x="49" y="9"/>
                      <a:pt x="49" y="11"/>
                    </a:cubicBezTo>
                    <a:cubicBezTo>
                      <a:pt x="49" y="11"/>
                      <a:pt x="49" y="9"/>
                      <a:pt x="49" y="10"/>
                    </a:cubicBezTo>
                    <a:cubicBezTo>
                      <a:pt x="49" y="10"/>
                      <a:pt x="49" y="11"/>
                      <a:pt x="49" y="11"/>
                    </a:cubicBezTo>
                    <a:cubicBezTo>
                      <a:pt x="49" y="12"/>
                      <a:pt x="50" y="11"/>
                      <a:pt x="50" y="10"/>
                    </a:cubicBezTo>
                    <a:cubicBezTo>
                      <a:pt x="50" y="10"/>
                      <a:pt x="50" y="11"/>
                      <a:pt x="50" y="11"/>
                    </a:cubicBezTo>
                    <a:cubicBezTo>
                      <a:pt x="50" y="10"/>
                      <a:pt x="52" y="9"/>
                      <a:pt x="52" y="11"/>
                    </a:cubicBezTo>
                    <a:cubicBezTo>
                      <a:pt x="52" y="10"/>
                      <a:pt x="53" y="9"/>
                      <a:pt x="53" y="9"/>
                    </a:cubicBezTo>
                    <a:cubicBezTo>
                      <a:pt x="52" y="10"/>
                      <a:pt x="52" y="10"/>
                      <a:pt x="52" y="10"/>
                    </a:cubicBezTo>
                    <a:cubicBezTo>
                      <a:pt x="52" y="11"/>
                      <a:pt x="53" y="10"/>
                      <a:pt x="53" y="11"/>
                    </a:cubicBezTo>
                    <a:cubicBezTo>
                      <a:pt x="53" y="10"/>
                      <a:pt x="51" y="12"/>
                      <a:pt x="52" y="11"/>
                    </a:cubicBezTo>
                    <a:cubicBezTo>
                      <a:pt x="52" y="12"/>
                      <a:pt x="53" y="9"/>
                      <a:pt x="52" y="11"/>
                    </a:cubicBezTo>
                    <a:cubicBezTo>
                      <a:pt x="53" y="11"/>
                      <a:pt x="53" y="10"/>
                      <a:pt x="53" y="11"/>
                    </a:cubicBezTo>
                    <a:cubicBezTo>
                      <a:pt x="53" y="11"/>
                      <a:pt x="53" y="13"/>
                      <a:pt x="53" y="13"/>
                    </a:cubicBezTo>
                    <a:cubicBezTo>
                      <a:pt x="53" y="13"/>
                      <a:pt x="53" y="12"/>
                      <a:pt x="54" y="12"/>
                    </a:cubicBezTo>
                    <a:cubicBezTo>
                      <a:pt x="54" y="11"/>
                      <a:pt x="54" y="11"/>
                      <a:pt x="54" y="11"/>
                    </a:cubicBezTo>
                    <a:cubicBezTo>
                      <a:pt x="54" y="10"/>
                      <a:pt x="54" y="12"/>
                      <a:pt x="55" y="10"/>
                    </a:cubicBezTo>
                    <a:cubicBezTo>
                      <a:pt x="54" y="11"/>
                      <a:pt x="55" y="10"/>
                      <a:pt x="55" y="12"/>
                    </a:cubicBezTo>
                    <a:cubicBezTo>
                      <a:pt x="54" y="13"/>
                      <a:pt x="54" y="13"/>
                      <a:pt x="54" y="13"/>
                    </a:cubicBezTo>
                    <a:cubicBezTo>
                      <a:pt x="54" y="13"/>
                      <a:pt x="55" y="12"/>
                      <a:pt x="55" y="11"/>
                    </a:cubicBezTo>
                    <a:cubicBezTo>
                      <a:pt x="55" y="12"/>
                      <a:pt x="55" y="12"/>
                      <a:pt x="55" y="12"/>
                    </a:cubicBezTo>
                    <a:cubicBezTo>
                      <a:pt x="56" y="9"/>
                      <a:pt x="55" y="12"/>
                      <a:pt x="56" y="10"/>
                    </a:cubicBezTo>
                    <a:cubicBezTo>
                      <a:pt x="56" y="11"/>
                      <a:pt x="57" y="11"/>
                      <a:pt x="57" y="12"/>
                    </a:cubicBezTo>
                    <a:cubicBezTo>
                      <a:pt x="57" y="12"/>
                      <a:pt x="58" y="11"/>
                      <a:pt x="58" y="11"/>
                    </a:cubicBezTo>
                    <a:cubicBezTo>
                      <a:pt x="58" y="12"/>
                      <a:pt x="58" y="12"/>
                      <a:pt x="58" y="12"/>
                    </a:cubicBezTo>
                    <a:cubicBezTo>
                      <a:pt x="58" y="13"/>
                      <a:pt x="58" y="12"/>
                      <a:pt x="58" y="12"/>
                    </a:cubicBezTo>
                    <a:cubicBezTo>
                      <a:pt x="58" y="12"/>
                      <a:pt x="58" y="14"/>
                      <a:pt x="58" y="15"/>
                    </a:cubicBezTo>
                    <a:cubicBezTo>
                      <a:pt x="59" y="14"/>
                      <a:pt x="59" y="13"/>
                      <a:pt x="59" y="12"/>
                    </a:cubicBezTo>
                    <a:cubicBezTo>
                      <a:pt x="59" y="14"/>
                      <a:pt x="61" y="10"/>
                      <a:pt x="60" y="13"/>
                    </a:cubicBezTo>
                    <a:cubicBezTo>
                      <a:pt x="60" y="13"/>
                      <a:pt x="59" y="14"/>
                      <a:pt x="59" y="15"/>
                    </a:cubicBezTo>
                    <a:cubicBezTo>
                      <a:pt x="59" y="17"/>
                      <a:pt x="61" y="13"/>
                      <a:pt x="61" y="14"/>
                    </a:cubicBezTo>
                    <a:cubicBezTo>
                      <a:pt x="61" y="12"/>
                      <a:pt x="61" y="12"/>
                      <a:pt x="61" y="12"/>
                    </a:cubicBezTo>
                    <a:cubicBezTo>
                      <a:pt x="61" y="14"/>
                      <a:pt x="62" y="11"/>
                      <a:pt x="61" y="13"/>
                    </a:cubicBezTo>
                    <a:cubicBezTo>
                      <a:pt x="62" y="13"/>
                      <a:pt x="62" y="14"/>
                      <a:pt x="62" y="12"/>
                    </a:cubicBezTo>
                    <a:cubicBezTo>
                      <a:pt x="62" y="14"/>
                      <a:pt x="64" y="12"/>
                      <a:pt x="63" y="16"/>
                    </a:cubicBezTo>
                    <a:cubicBezTo>
                      <a:pt x="64" y="15"/>
                      <a:pt x="64" y="16"/>
                      <a:pt x="64" y="15"/>
                    </a:cubicBezTo>
                    <a:cubicBezTo>
                      <a:pt x="64" y="13"/>
                      <a:pt x="64" y="15"/>
                      <a:pt x="64" y="15"/>
                    </a:cubicBezTo>
                    <a:cubicBezTo>
                      <a:pt x="64" y="14"/>
                      <a:pt x="64" y="14"/>
                      <a:pt x="64" y="14"/>
                    </a:cubicBezTo>
                    <a:cubicBezTo>
                      <a:pt x="64" y="14"/>
                      <a:pt x="64" y="14"/>
                      <a:pt x="64" y="16"/>
                    </a:cubicBezTo>
                    <a:cubicBezTo>
                      <a:pt x="64" y="17"/>
                      <a:pt x="65" y="13"/>
                      <a:pt x="66" y="14"/>
                    </a:cubicBezTo>
                    <a:cubicBezTo>
                      <a:pt x="65" y="15"/>
                      <a:pt x="65" y="15"/>
                      <a:pt x="65" y="15"/>
                    </a:cubicBezTo>
                    <a:cubicBezTo>
                      <a:pt x="66" y="14"/>
                      <a:pt x="66" y="14"/>
                      <a:pt x="66" y="14"/>
                    </a:cubicBezTo>
                    <a:cubicBezTo>
                      <a:pt x="67" y="14"/>
                      <a:pt x="66" y="16"/>
                      <a:pt x="65" y="17"/>
                    </a:cubicBezTo>
                    <a:cubicBezTo>
                      <a:pt x="66" y="17"/>
                      <a:pt x="66" y="17"/>
                      <a:pt x="66" y="16"/>
                    </a:cubicBezTo>
                    <a:cubicBezTo>
                      <a:pt x="66" y="18"/>
                      <a:pt x="66" y="18"/>
                      <a:pt x="66" y="18"/>
                    </a:cubicBezTo>
                    <a:cubicBezTo>
                      <a:pt x="66" y="16"/>
                      <a:pt x="66" y="17"/>
                      <a:pt x="67" y="17"/>
                    </a:cubicBezTo>
                    <a:cubicBezTo>
                      <a:pt x="66" y="17"/>
                      <a:pt x="66" y="17"/>
                      <a:pt x="66" y="17"/>
                    </a:cubicBezTo>
                    <a:cubicBezTo>
                      <a:pt x="66" y="18"/>
                      <a:pt x="67" y="17"/>
                      <a:pt x="67" y="17"/>
                    </a:cubicBezTo>
                    <a:cubicBezTo>
                      <a:pt x="67" y="16"/>
                      <a:pt x="67" y="16"/>
                      <a:pt x="67" y="16"/>
                    </a:cubicBezTo>
                    <a:cubicBezTo>
                      <a:pt x="67" y="15"/>
                      <a:pt x="67" y="15"/>
                      <a:pt x="68" y="14"/>
                    </a:cubicBezTo>
                    <a:cubicBezTo>
                      <a:pt x="67" y="16"/>
                      <a:pt x="68" y="16"/>
                      <a:pt x="68" y="16"/>
                    </a:cubicBezTo>
                    <a:cubicBezTo>
                      <a:pt x="68" y="16"/>
                      <a:pt x="69" y="15"/>
                      <a:pt x="69" y="15"/>
                    </a:cubicBezTo>
                    <a:cubicBezTo>
                      <a:pt x="68" y="15"/>
                      <a:pt x="69" y="15"/>
                      <a:pt x="68" y="16"/>
                    </a:cubicBezTo>
                    <a:cubicBezTo>
                      <a:pt x="68" y="16"/>
                      <a:pt x="68" y="15"/>
                      <a:pt x="68" y="16"/>
                    </a:cubicBezTo>
                    <a:cubicBezTo>
                      <a:pt x="68" y="16"/>
                      <a:pt x="68" y="18"/>
                      <a:pt x="68" y="17"/>
                    </a:cubicBezTo>
                    <a:cubicBezTo>
                      <a:pt x="69" y="16"/>
                      <a:pt x="69" y="14"/>
                      <a:pt x="69" y="15"/>
                    </a:cubicBezTo>
                    <a:cubicBezTo>
                      <a:pt x="68" y="16"/>
                      <a:pt x="68" y="16"/>
                      <a:pt x="68" y="16"/>
                    </a:cubicBezTo>
                    <a:cubicBezTo>
                      <a:pt x="69" y="17"/>
                      <a:pt x="69" y="17"/>
                      <a:pt x="69" y="17"/>
                    </a:cubicBezTo>
                    <a:cubicBezTo>
                      <a:pt x="69" y="16"/>
                      <a:pt x="69" y="16"/>
                      <a:pt x="69" y="16"/>
                    </a:cubicBezTo>
                    <a:cubicBezTo>
                      <a:pt x="69" y="16"/>
                      <a:pt x="69" y="16"/>
                      <a:pt x="69" y="16"/>
                    </a:cubicBezTo>
                    <a:cubicBezTo>
                      <a:pt x="69" y="15"/>
                      <a:pt x="70" y="16"/>
                      <a:pt x="70" y="15"/>
                    </a:cubicBezTo>
                    <a:cubicBezTo>
                      <a:pt x="70" y="15"/>
                      <a:pt x="70" y="16"/>
                      <a:pt x="70" y="16"/>
                    </a:cubicBezTo>
                    <a:cubicBezTo>
                      <a:pt x="70" y="16"/>
                      <a:pt x="70" y="16"/>
                      <a:pt x="70" y="16"/>
                    </a:cubicBezTo>
                    <a:cubicBezTo>
                      <a:pt x="70" y="17"/>
                      <a:pt x="71" y="17"/>
                      <a:pt x="71" y="16"/>
                    </a:cubicBezTo>
                    <a:cubicBezTo>
                      <a:pt x="71" y="16"/>
                      <a:pt x="71" y="16"/>
                      <a:pt x="71" y="16"/>
                    </a:cubicBezTo>
                    <a:cubicBezTo>
                      <a:pt x="71" y="16"/>
                      <a:pt x="71" y="16"/>
                      <a:pt x="72" y="15"/>
                    </a:cubicBezTo>
                    <a:cubicBezTo>
                      <a:pt x="72" y="16"/>
                      <a:pt x="70" y="20"/>
                      <a:pt x="71" y="19"/>
                    </a:cubicBezTo>
                    <a:cubicBezTo>
                      <a:pt x="71" y="19"/>
                      <a:pt x="72" y="17"/>
                      <a:pt x="73" y="16"/>
                    </a:cubicBezTo>
                    <a:cubicBezTo>
                      <a:pt x="73" y="17"/>
                      <a:pt x="74" y="15"/>
                      <a:pt x="74" y="17"/>
                    </a:cubicBezTo>
                    <a:cubicBezTo>
                      <a:pt x="74" y="16"/>
                      <a:pt x="74" y="16"/>
                      <a:pt x="74" y="16"/>
                    </a:cubicBezTo>
                    <a:cubicBezTo>
                      <a:pt x="75" y="17"/>
                      <a:pt x="77" y="15"/>
                      <a:pt x="76" y="18"/>
                    </a:cubicBezTo>
                    <a:cubicBezTo>
                      <a:pt x="76" y="18"/>
                      <a:pt x="76" y="19"/>
                      <a:pt x="75" y="20"/>
                    </a:cubicBezTo>
                    <a:cubicBezTo>
                      <a:pt x="76" y="19"/>
                      <a:pt x="75" y="21"/>
                      <a:pt x="76" y="19"/>
                    </a:cubicBezTo>
                    <a:cubicBezTo>
                      <a:pt x="76" y="18"/>
                      <a:pt x="77" y="17"/>
                      <a:pt x="77" y="17"/>
                    </a:cubicBezTo>
                    <a:cubicBezTo>
                      <a:pt x="77" y="16"/>
                      <a:pt x="78" y="17"/>
                      <a:pt x="78" y="18"/>
                    </a:cubicBezTo>
                    <a:cubicBezTo>
                      <a:pt x="78" y="16"/>
                      <a:pt x="78" y="16"/>
                      <a:pt x="78" y="16"/>
                    </a:cubicBezTo>
                    <a:cubicBezTo>
                      <a:pt x="78" y="18"/>
                      <a:pt x="78" y="19"/>
                      <a:pt x="78" y="18"/>
                    </a:cubicBezTo>
                    <a:cubicBezTo>
                      <a:pt x="79" y="17"/>
                      <a:pt x="79" y="17"/>
                      <a:pt x="79" y="17"/>
                    </a:cubicBezTo>
                    <a:cubicBezTo>
                      <a:pt x="79" y="18"/>
                      <a:pt x="79" y="18"/>
                      <a:pt x="79" y="18"/>
                    </a:cubicBezTo>
                    <a:cubicBezTo>
                      <a:pt x="79" y="18"/>
                      <a:pt x="80" y="16"/>
                      <a:pt x="79" y="17"/>
                    </a:cubicBezTo>
                    <a:cubicBezTo>
                      <a:pt x="79" y="18"/>
                      <a:pt x="79" y="18"/>
                      <a:pt x="79" y="18"/>
                    </a:cubicBezTo>
                    <a:cubicBezTo>
                      <a:pt x="80" y="18"/>
                      <a:pt x="81" y="16"/>
                      <a:pt x="81" y="17"/>
                    </a:cubicBezTo>
                    <a:cubicBezTo>
                      <a:pt x="80" y="19"/>
                      <a:pt x="80" y="19"/>
                      <a:pt x="80" y="19"/>
                    </a:cubicBezTo>
                    <a:cubicBezTo>
                      <a:pt x="80" y="19"/>
                      <a:pt x="81" y="18"/>
                      <a:pt x="81" y="17"/>
                    </a:cubicBezTo>
                    <a:cubicBezTo>
                      <a:pt x="81" y="18"/>
                      <a:pt x="81" y="19"/>
                      <a:pt x="81" y="20"/>
                    </a:cubicBezTo>
                    <a:cubicBezTo>
                      <a:pt x="83" y="17"/>
                      <a:pt x="84" y="17"/>
                      <a:pt x="85" y="18"/>
                    </a:cubicBezTo>
                    <a:cubicBezTo>
                      <a:pt x="85" y="19"/>
                      <a:pt x="85" y="19"/>
                      <a:pt x="85" y="19"/>
                    </a:cubicBezTo>
                    <a:cubicBezTo>
                      <a:pt x="85" y="20"/>
                      <a:pt x="86" y="17"/>
                      <a:pt x="85" y="18"/>
                    </a:cubicBezTo>
                    <a:cubicBezTo>
                      <a:pt x="85" y="19"/>
                      <a:pt x="85" y="20"/>
                      <a:pt x="84" y="21"/>
                    </a:cubicBezTo>
                    <a:cubicBezTo>
                      <a:pt x="84" y="22"/>
                      <a:pt x="85" y="20"/>
                      <a:pt x="86" y="19"/>
                    </a:cubicBezTo>
                    <a:cubicBezTo>
                      <a:pt x="86" y="18"/>
                      <a:pt x="85" y="20"/>
                      <a:pt x="86" y="19"/>
                    </a:cubicBezTo>
                    <a:cubicBezTo>
                      <a:pt x="86" y="18"/>
                      <a:pt x="86" y="20"/>
                      <a:pt x="87" y="18"/>
                    </a:cubicBezTo>
                    <a:cubicBezTo>
                      <a:pt x="86" y="20"/>
                      <a:pt x="86" y="20"/>
                      <a:pt x="86" y="20"/>
                    </a:cubicBezTo>
                    <a:cubicBezTo>
                      <a:pt x="86" y="20"/>
                      <a:pt x="86" y="20"/>
                      <a:pt x="86" y="20"/>
                    </a:cubicBezTo>
                    <a:cubicBezTo>
                      <a:pt x="86" y="22"/>
                      <a:pt x="84" y="23"/>
                      <a:pt x="84" y="25"/>
                    </a:cubicBezTo>
                    <a:cubicBezTo>
                      <a:pt x="84" y="25"/>
                      <a:pt x="84" y="25"/>
                      <a:pt x="84" y="25"/>
                    </a:cubicBezTo>
                    <a:cubicBezTo>
                      <a:pt x="83" y="27"/>
                      <a:pt x="83" y="27"/>
                      <a:pt x="83" y="28"/>
                    </a:cubicBezTo>
                    <a:cubicBezTo>
                      <a:pt x="83" y="27"/>
                      <a:pt x="85" y="25"/>
                      <a:pt x="85" y="24"/>
                    </a:cubicBezTo>
                    <a:cubicBezTo>
                      <a:pt x="85" y="24"/>
                      <a:pt x="86" y="20"/>
                      <a:pt x="87" y="21"/>
                    </a:cubicBezTo>
                    <a:cubicBezTo>
                      <a:pt x="87" y="22"/>
                      <a:pt x="86" y="21"/>
                      <a:pt x="86" y="22"/>
                    </a:cubicBezTo>
                    <a:cubicBezTo>
                      <a:pt x="86" y="23"/>
                      <a:pt x="87" y="21"/>
                      <a:pt x="87" y="22"/>
                    </a:cubicBezTo>
                    <a:cubicBezTo>
                      <a:pt x="87" y="21"/>
                      <a:pt x="88" y="20"/>
                      <a:pt x="88" y="19"/>
                    </a:cubicBezTo>
                    <a:cubicBezTo>
                      <a:pt x="88" y="20"/>
                      <a:pt x="87" y="21"/>
                      <a:pt x="87" y="21"/>
                    </a:cubicBezTo>
                    <a:cubicBezTo>
                      <a:pt x="88" y="20"/>
                      <a:pt x="89" y="20"/>
                      <a:pt x="89" y="19"/>
                    </a:cubicBezTo>
                    <a:cubicBezTo>
                      <a:pt x="90" y="17"/>
                      <a:pt x="89" y="20"/>
                      <a:pt x="90" y="18"/>
                    </a:cubicBezTo>
                    <a:cubicBezTo>
                      <a:pt x="89" y="20"/>
                      <a:pt x="88" y="22"/>
                      <a:pt x="88" y="22"/>
                    </a:cubicBezTo>
                    <a:cubicBezTo>
                      <a:pt x="88" y="21"/>
                      <a:pt x="89" y="21"/>
                      <a:pt x="90" y="19"/>
                    </a:cubicBezTo>
                    <a:cubicBezTo>
                      <a:pt x="90" y="19"/>
                      <a:pt x="89" y="20"/>
                      <a:pt x="89" y="21"/>
                    </a:cubicBezTo>
                    <a:cubicBezTo>
                      <a:pt x="89" y="22"/>
                      <a:pt x="90" y="19"/>
                      <a:pt x="89" y="21"/>
                    </a:cubicBezTo>
                    <a:cubicBezTo>
                      <a:pt x="90" y="20"/>
                      <a:pt x="90" y="20"/>
                      <a:pt x="90" y="20"/>
                    </a:cubicBezTo>
                    <a:cubicBezTo>
                      <a:pt x="90" y="21"/>
                      <a:pt x="90" y="21"/>
                      <a:pt x="90" y="22"/>
                    </a:cubicBezTo>
                    <a:cubicBezTo>
                      <a:pt x="90" y="22"/>
                      <a:pt x="91" y="20"/>
                      <a:pt x="90" y="22"/>
                    </a:cubicBezTo>
                    <a:cubicBezTo>
                      <a:pt x="90" y="22"/>
                      <a:pt x="91" y="22"/>
                      <a:pt x="91" y="21"/>
                    </a:cubicBezTo>
                    <a:cubicBezTo>
                      <a:pt x="91" y="20"/>
                      <a:pt x="90" y="22"/>
                      <a:pt x="91" y="20"/>
                    </a:cubicBezTo>
                    <a:cubicBezTo>
                      <a:pt x="91" y="21"/>
                      <a:pt x="92" y="20"/>
                      <a:pt x="92" y="19"/>
                    </a:cubicBezTo>
                    <a:cubicBezTo>
                      <a:pt x="92" y="20"/>
                      <a:pt x="92" y="20"/>
                      <a:pt x="92" y="20"/>
                    </a:cubicBezTo>
                    <a:cubicBezTo>
                      <a:pt x="92" y="20"/>
                      <a:pt x="92" y="20"/>
                      <a:pt x="93" y="19"/>
                    </a:cubicBezTo>
                    <a:cubicBezTo>
                      <a:pt x="92" y="20"/>
                      <a:pt x="92" y="20"/>
                      <a:pt x="92" y="20"/>
                    </a:cubicBezTo>
                    <a:cubicBezTo>
                      <a:pt x="93" y="19"/>
                      <a:pt x="93" y="19"/>
                      <a:pt x="93" y="19"/>
                    </a:cubicBezTo>
                    <a:cubicBezTo>
                      <a:pt x="93" y="19"/>
                      <a:pt x="92" y="21"/>
                      <a:pt x="92" y="21"/>
                    </a:cubicBezTo>
                    <a:cubicBezTo>
                      <a:pt x="92" y="22"/>
                      <a:pt x="92" y="22"/>
                      <a:pt x="92" y="22"/>
                    </a:cubicBezTo>
                    <a:cubicBezTo>
                      <a:pt x="92" y="22"/>
                      <a:pt x="91" y="23"/>
                      <a:pt x="92" y="23"/>
                    </a:cubicBezTo>
                    <a:cubicBezTo>
                      <a:pt x="92" y="22"/>
                      <a:pt x="93" y="20"/>
                      <a:pt x="94" y="20"/>
                    </a:cubicBezTo>
                    <a:cubicBezTo>
                      <a:pt x="94" y="19"/>
                      <a:pt x="93" y="21"/>
                      <a:pt x="94" y="20"/>
                    </a:cubicBezTo>
                    <a:cubicBezTo>
                      <a:pt x="93" y="21"/>
                      <a:pt x="93" y="21"/>
                      <a:pt x="93" y="21"/>
                    </a:cubicBezTo>
                    <a:cubicBezTo>
                      <a:pt x="93" y="21"/>
                      <a:pt x="92" y="23"/>
                      <a:pt x="92" y="23"/>
                    </a:cubicBezTo>
                    <a:cubicBezTo>
                      <a:pt x="93" y="23"/>
                      <a:pt x="94" y="21"/>
                      <a:pt x="94" y="21"/>
                    </a:cubicBezTo>
                    <a:cubicBezTo>
                      <a:pt x="94" y="21"/>
                      <a:pt x="94" y="21"/>
                      <a:pt x="93" y="22"/>
                    </a:cubicBezTo>
                    <a:cubicBezTo>
                      <a:pt x="94" y="22"/>
                      <a:pt x="94" y="21"/>
                      <a:pt x="95" y="20"/>
                    </a:cubicBezTo>
                    <a:cubicBezTo>
                      <a:pt x="94" y="21"/>
                      <a:pt x="94" y="22"/>
                      <a:pt x="94" y="24"/>
                    </a:cubicBezTo>
                    <a:cubicBezTo>
                      <a:pt x="93" y="26"/>
                      <a:pt x="93" y="26"/>
                      <a:pt x="93" y="26"/>
                    </a:cubicBezTo>
                    <a:cubicBezTo>
                      <a:pt x="93" y="26"/>
                      <a:pt x="93" y="26"/>
                      <a:pt x="93" y="26"/>
                    </a:cubicBezTo>
                    <a:cubicBezTo>
                      <a:pt x="92" y="27"/>
                      <a:pt x="92" y="27"/>
                      <a:pt x="91" y="29"/>
                    </a:cubicBezTo>
                    <a:cubicBezTo>
                      <a:pt x="91" y="29"/>
                      <a:pt x="92" y="28"/>
                      <a:pt x="92" y="28"/>
                    </a:cubicBezTo>
                    <a:cubicBezTo>
                      <a:pt x="93" y="25"/>
                      <a:pt x="94" y="25"/>
                      <a:pt x="95" y="22"/>
                    </a:cubicBezTo>
                    <a:cubicBezTo>
                      <a:pt x="96" y="22"/>
                      <a:pt x="93" y="28"/>
                      <a:pt x="95" y="25"/>
                    </a:cubicBezTo>
                    <a:cubicBezTo>
                      <a:pt x="95" y="24"/>
                      <a:pt x="97" y="22"/>
                      <a:pt x="96" y="23"/>
                    </a:cubicBezTo>
                    <a:cubicBezTo>
                      <a:pt x="96" y="23"/>
                      <a:pt x="97" y="20"/>
                      <a:pt x="97" y="22"/>
                    </a:cubicBezTo>
                    <a:cubicBezTo>
                      <a:pt x="96" y="22"/>
                      <a:pt x="96" y="24"/>
                      <a:pt x="95" y="25"/>
                    </a:cubicBezTo>
                    <a:cubicBezTo>
                      <a:pt x="96" y="25"/>
                      <a:pt x="95" y="25"/>
                      <a:pt x="95" y="25"/>
                    </a:cubicBezTo>
                    <a:cubicBezTo>
                      <a:pt x="95" y="26"/>
                      <a:pt x="94" y="27"/>
                      <a:pt x="94" y="27"/>
                    </a:cubicBezTo>
                    <a:cubicBezTo>
                      <a:pt x="95" y="27"/>
                      <a:pt x="95" y="27"/>
                      <a:pt x="95" y="26"/>
                    </a:cubicBezTo>
                    <a:cubicBezTo>
                      <a:pt x="96" y="25"/>
                      <a:pt x="95" y="26"/>
                      <a:pt x="96" y="25"/>
                    </a:cubicBezTo>
                    <a:cubicBezTo>
                      <a:pt x="97" y="25"/>
                      <a:pt x="96" y="27"/>
                      <a:pt x="97" y="24"/>
                    </a:cubicBezTo>
                    <a:cubicBezTo>
                      <a:pt x="97" y="24"/>
                      <a:pt x="97" y="23"/>
                      <a:pt x="98" y="22"/>
                    </a:cubicBezTo>
                    <a:cubicBezTo>
                      <a:pt x="98" y="22"/>
                      <a:pt x="98" y="22"/>
                      <a:pt x="98" y="22"/>
                    </a:cubicBezTo>
                    <a:cubicBezTo>
                      <a:pt x="98" y="22"/>
                      <a:pt x="98" y="22"/>
                      <a:pt x="98" y="22"/>
                    </a:cubicBezTo>
                    <a:cubicBezTo>
                      <a:pt x="98" y="23"/>
                      <a:pt x="99" y="21"/>
                      <a:pt x="99" y="21"/>
                    </a:cubicBezTo>
                    <a:cubicBezTo>
                      <a:pt x="98" y="23"/>
                      <a:pt x="98" y="23"/>
                      <a:pt x="98" y="23"/>
                    </a:cubicBezTo>
                    <a:cubicBezTo>
                      <a:pt x="98" y="25"/>
                      <a:pt x="98" y="22"/>
                      <a:pt x="97" y="25"/>
                    </a:cubicBezTo>
                    <a:cubicBezTo>
                      <a:pt x="97" y="25"/>
                      <a:pt x="98" y="24"/>
                      <a:pt x="98" y="25"/>
                    </a:cubicBezTo>
                    <a:cubicBezTo>
                      <a:pt x="97" y="25"/>
                      <a:pt x="97" y="25"/>
                      <a:pt x="97" y="25"/>
                    </a:cubicBezTo>
                    <a:cubicBezTo>
                      <a:pt x="97" y="25"/>
                      <a:pt x="96" y="29"/>
                      <a:pt x="97" y="27"/>
                    </a:cubicBezTo>
                    <a:cubicBezTo>
                      <a:pt x="98" y="26"/>
                      <a:pt x="98" y="26"/>
                      <a:pt x="98" y="25"/>
                    </a:cubicBezTo>
                    <a:cubicBezTo>
                      <a:pt x="99" y="25"/>
                      <a:pt x="100" y="24"/>
                      <a:pt x="100" y="24"/>
                    </a:cubicBezTo>
                    <a:cubicBezTo>
                      <a:pt x="99" y="26"/>
                      <a:pt x="100" y="24"/>
                      <a:pt x="99" y="26"/>
                    </a:cubicBezTo>
                    <a:cubicBezTo>
                      <a:pt x="99" y="25"/>
                      <a:pt x="99" y="25"/>
                      <a:pt x="98" y="26"/>
                    </a:cubicBezTo>
                    <a:cubicBezTo>
                      <a:pt x="97" y="29"/>
                      <a:pt x="97" y="26"/>
                      <a:pt x="96" y="28"/>
                    </a:cubicBezTo>
                    <a:cubicBezTo>
                      <a:pt x="97" y="28"/>
                      <a:pt x="96" y="31"/>
                      <a:pt x="95" y="32"/>
                    </a:cubicBezTo>
                    <a:cubicBezTo>
                      <a:pt x="95" y="32"/>
                      <a:pt x="95" y="32"/>
                      <a:pt x="96" y="31"/>
                    </a:cubicBezTo>
                    <a:cubicBezTo>
                      <a:pt x="96" y="30"/>
                      <a:pt x="96" y="30"/>
                      <a:pt x="97" y="29"/>
                    </a:cubicBezTo>
                    <a:cubicBezTo>
                      <a:pt x="97" y="29"/>
                      <a:pt x="98" y="29"/>
                      <a:pt x="99" y="27"/>
                    </a:cubicBezTo>
                    <a:cubicBezTo>
                      <a:pt x="98" y="28"/>
                      <a:pt x="98" y="30"/>
                      <a:pt x="98" y="30"/>
                    </a:cubicBezTo>
                    <a:cubicBezTo>
                      <a:pt x="98" y="29"/>
                      <a:pt x="99" y="30"/>
                      <a:pt x="99" y="30"/>
                    </a:cubicBezTo>
                    <a:cubicBezTo>
                      <a:pt x="100" y="28"/>
                      <a:pt x="100" y="30"/>
                      <a:pt x="100" y="28"/>
                    </a:cubicBezTo>
                    <a:cubicBezTo>
                      <a:pt x="100" y="28"/>
                      <a:pt x="101" y="26"/>
                      <a:pt x="102" y="25"/>
                    </a:cubicBezTo>
                    <a:cubicBezTo>
                      <a:pt x="102" y="25"/>
                      <a:pt x="101" y="26"/>
                      <a:pt x="101" y="27"/>
                    </a:cubicBezTo>
                    <a:cubicBezTo>
                      <a:pt x="102" y="26"/>
                      <a:pt x="100" y="29"/>
                      <a:pt x="102" y="27"/>
                    </a:cubicBezTo>
                    <a:cubicBezTo>
                      <a:pt x="101" y="27"/>
                      <a:pt x="100" y="29"/>
                      <a:pt x="99" y="31"/>
                    </a:cubicBezTo>
                    <a:cubicBezTo>
                      <a:pt x="100" y="30"/>
                      <a:pt x="99" y="32"/>
                      <a:pt x="99" y="32"/>
                    </a:cubicBezTo>
                    <a:cubicBezTo>
                      <a:pt x="100" y="32"/>
                      <a:pt x="100" y="31"/>
                      <a:pt x="101" y="31"/>
                    </a:cubicBezTo>
                    <a:cubicBezTo>
                      <a:pt x="101" y="33"/>
                      <a:pt x="102" y="32"/>
                      <a:pt x="103" y="32"/>
                    </a:cubicBezTo>
                    <a:cubicBezTo>
                      <a:pt x="102" y="33"/>
                      <a:pt x="101" y="34"/>
                      <a:pt x="101" y="35"/>
                    </a:cubicBezTo>
                    <a:cubicBezTo>
                      <a:pt x="102" y="35"/>
                      <a:pt x="102" y="33"/>
                      <a:pt x="102" y="34"/>
                    </a:cubicBezTo>
                    <a:cubicBezTo>
                      <a:pt x="102" y="34"/>
                      <a:pt x="102" y="34"/>
                      <a:pt x="102" y="34"/>
                    </a:cubicBezTo>
                    <a:cubicBezTo>
                      <a:pt x="102" y="34"/>
                      <a:pt x="102" y="36"/>
                      <a:pt x="104" y="33"/>
                    </a:cubicBezTo>
                    <a:cubicBezTo>
                      <a:pt x="102" y="35"/>
                      <a:pt x="102" y="35"/>
                      <a:pt x="102" y="35"/>
                    </a:cubicBezTo>
                    <a:cubicBezTo>
                      <a:pt x="102" y="35"/>
                      <a:pt x="103" y="35"/>
                      <a:pt x="103" y="35"/>
                    </a:cubicBezTo>
                    <a:cubicBezTo>
                      <a:pt x="102" y="36"/>
                      <a:pt x="102" y="36"/>
                      <a:pt x="102" y="36"/>
                    </a:cubicBezTo>
                    <a:cubicBezTo>
                      <a:pt x="101" y="38"/>
                      <a:pt x="102" y="36"/>
                      <a:pt x="103" y="37"/>
                    </a:cubicBezTo>
                    <a:cubicBezTo>
                      <a:pt x="103" y="35"/>
                      <a:pt x="103" y="35"/>
                      <a:pt x="103" y="35"/>
                    </a:cubicBezTo>
                    <a:cubicBezTo>
                      <a:pt x="104" y="35"/>
                      <a:pt x="104" y="36"/>
                      <a:pt x="105" y="36"/>
                    </a:cubicBezTo>
                    <a:cubicBezTo>
                      <a:pt x="104" y="37"/>
                      <a:pt x="104" y="37"/>
                      <a:pt x="104" y="37"/>
                    </a:cubicBezTo>
                    <a:cubicBezTo>
                      <a:pt x="105" y="36"/>
                      <a:pt x="105" y="36"/>
                      <a:pt x="105" y="36"/>
                    </a:cubicBezTo>
                    <a:cubicBezTo>
                      <a:pt x="104" y="37"/>
                      <a:pt x="104" y="38"/>
                      <a:pt x="104" y="37"/>
                    </a:cubicBezTo>
                    <a:cubicBezTo>
                      <a:pt x="102" y="40"/>
                      <a:pt x="102" y="40"/>
                      <a:pt x="102" y="40"/>
                    </a:cubicBezTo>
                    <a:cubicBezTo>
                      <a:pt x="102" y="39"/>
                      <a:pt x="103" y="39"/>
                      <a:pt x="104" y="37"/>
                    </a:cubicBezTo>
                    <a:cubicBezTo>
                      <a:pt x="104" y="36"/>
                      <a:pt x="103" y="36"/>
                      <a:pt x="103" y="37"/>
                    </a:cubicBezTo>
                    <a:cubicBezTo>
                      <a:pt x="103" y="38"/>
                      <a:pt x="103" y="37"/>
                      <a:pt x="103" y="37"/>
                    </a:cubicBezTo>
                    <a:cubicBezTo>
                      <a:pt x="103" y="39"/>
                      <a:pt x="102" y="39"/>
                      <a:pt x="102" y="40"/>
                    </a:cubicBezTo>
                    <a:cubicBezTo>
                      <a:pt x="102" y="40"/>
                      <a:pt x="102" y="40"/>
                      <a:pt x="102" y="40"/>
                    </a:cubicBezTo>
                    <a:cubicBezTo>
                      <a:pt x="101" y="40"/>
                      <a:pt x="101" y="40"/>
                      <a:pt x="101" y="40"/>
                    </a:cubicBezTo>
                    <a:cubicBezTo>
                      <a:pt x="101" y="40"/>
                      <a:pt x="101" y="39"/>
                      <a:pt x="102" y="39"/>
                    </a:cubicBezTo>
                    <a:cubicBezTo>
                      <a:pt x="101" y="40"/>
                      <a:pt x="100" y="41"/>
                      <a:pt x="100" y="40"/>
                    </a:cubicBezTo>
                    <a:cubicBezTo>
                      <a:pt x="101" y="38"/>
                      <a:pt x="99" y="41"/>
                      <a:pt x="99" y="40"/>
                    </a:cubicBezTo>
                    <a:cubicBezTo>
                      <a:pt x="100" y="39"/>
                      <a:pt x="101" y="38"/>
                      <a:pt x="101" y="37"/>
                    </a:cubicBezTo>
                    <a:cubicBezTo>
                      <a:pt x="101" y="36"/>
                      <a:pt x="101" y="37"/>
                      <a:pt x="101" y="36"/>
                    </a:cubicBezTo>
                    <a:cubicBezTo>
                      <a:pt x="100" y="37"/>
                      <a:pt x="99" y="39"/>
                      <a:pt x="99" y="39"/>
                    </a:cubicBezTo>
                    <a:cubicBezTo>
                      <a:pt x="99" y="38"/>
                      <a:pt x="99" y="38"/>
                      <a:pt x="99" y="38"/>
                    </a:cubicBezTo>
                    <a:cubicBezTo>
                      <a:pt x="99" y="39"/>
                      <a:pt x="98" y="40"/>
                      <a:pt x="98" y="40"/>
                    </a:cubicBezTo>
                    <a:cubicBezTo>
                      <a:pt x="97" y="39"/>
                      <a:pt x="97" y="39"/>
                      <a:pt x="96" y="38"/>
                    </a:cubicBezTo>
                    <a:cubicBezTo>
                      <a:pt x="97" y="37"/>
                      <a:pt x="97" y="37"/>
                      <a:pt x="97" y="37"/>
                    </a:cubicBezTo>
                    <a:cubicBezTo>
                      <a:pt x="95" y="40"/>
                      <a:pt x="95" y="38"/>
                      <a:pt x="95" y="39"/>
                    </a:cubicBezTo>
                    <a:cubicBezTo>
                      <a:pt x="94" y="37"/>
                      <a:pt x="93" y="39"/>
                      <a:pt x="93" y="37"/>
                    </a:cubicBezTo>
                    <a:cubicBezTo>
                      <a:pt x="92" y="37"/>
                      <a:pt x="91" y="38"/>
                      <a:pt x="90" y="37"/>
                    </a:cubicBezTo>
                    <a:cubicBezTo>
                      <a:pt x="91" y="35"/>
                      <a:pt x="91" y="35"/>
                      <a:pt x="91" y="35"/>
                    </a:cubicBezTo>
                    <a:cubicBezTo>
                      <a:pt x="90" y="36"/>
                      <a:pt x="91" y="34"/>
                      <a:pt x="91" y="35"/>
                    </a:cubicBezTo>
                    <a:cubicBezTo>
                      <a:pt x="90" y="36"/>
                      <a:pt x="90" y="36"/>
                      <a:pt x="89" y="37"/>
                    </a:cubicBezTo>
                    <a:cubicBezTo>
                      <a:pt x="89" y="35"/>
                      <a:pt x="88" y="37"/>
                      <a:pt x="87" y="38"/>
                    </a:cubicBezTo>
                    <a:cubicBezTo>
                      <a:pt x="87" y="36"/>
                      <a:pt x="87" y="36"/>
                      <a:pt x="87" y="36"/>
                    </a:cubicBezTo>
                    <a:cubicBezTo>
                      <a:pt x="86" y="38"/>
                      <a:pt x="86" y="36"/>
                      <a:pt x="86" y="36"/>
                    </a:cubicBezTo>
                    <a:cubicBezTo>
                      <a:pt x="86" y="35"/>
                      <a:pt x="86" y="34"/>
                      <a:pt x="86" y="34"/>
                    </a:cubicBezTo>
                    <a:cubicBezTo>
                      <a:pt x="85" y="36"/>
                      <a:pt x="85" y="36"/>
                      <a:pt x="84" y="36"/>
                    </a:cubicBezTo>
                    <a:cubicBezTo>
                      <a:pt x="84" y="36"/>
                      <a:pt x="83" y="36"/>
                      <a:pt x="83" y="35"/>
                    </a:cubicBezTo>
                    <a:cubicBezTo>
                      <a:pt x="81" y="37"/>
                      <a:pt x="81" y="35"/>
                      <a:pt x="79" y="36"/>
                    </a:cubicBezTo>
                    <a:cubicBezTo>
                      <a:pt x="79" y="34"/>
                      <a:pt x="79" y="34"/>
                      <a:pt x="79" y="34"/>
                    </a:cubicBezTo>
                    <a:cubicBezTo>
                      <a:pt x="77" y="36"/>
                      <a:pt x="77" y="33"/>
                      <a:pt x="75" y="34"/>
                    </a:cubicBezTo>
                    <a:cubicBezTo>
                      <a:pt x="76" y="32"/>
                      <a:pt x="76" y="32"/>
                      <a:pt x="76" y="32"/>
                    </a:cubicBezTo>
                    <a:cubicBezTo>
                      <a:pt x="76" y="31"/>
                      <a:pt x="75" y="32"/>
                      <a:pt x="74" y="34"/>
                    </a:cubicBezTo>
                    <a:cubicBezTo>
                      <a:pt x="74" y="33"/>
                      <a:pt x="73" y="35"/>
                      <a:pt x="74" y="33"/>
                    </a:cubicBezTo>
                    <a:cubicBezTo>
                      <a:pt x="73" y="32"/>
                      <a:pt x="73" y="34"/>
                      <a:pt x="72" y="34"/>
                    </a:cubicBezTo>
                    <a:cubicBezTo>
                      <a:pt x="72" y="33"/>
                      <a:pt x="72" y="33"/>
                      <a:pt x="71" y="33"/>
                    </a:cubicBezTo>
                    <a:cubicBezTo>
                      <a:pt x="71" y="33"/>
                      <a:pt x="71" y="33"/>
                      <a:pt x="71" y="33"/>
                    </a:cubicBezTo>
                    <a:cubicBezTo>
                      <a:pt x="71" y="33"/>
                      <a:pt x="72" y="32"/>
                      <a:pt x="72" y="32"/>
                    </a:cubicBezTo>
                    <a:cubicBezTo>
                      <a:pt x="71" y="32"/>
                      <a:pt x="71" y="31"/>
                      <a:pt x="70" y="34"/>
                    </a:cubicBezTo>
                    <a:cubicBezTo>
                      <a:pt x="70" y="32"/>
                      <a:pt x="68" y="34"/>
                      <a:pt x="68" y="32"/>
                    </a:cubicBezTo>
                    <a:cubicBezTo>
                      <a:pt x="68" y="33"/>
                      <a:pt x="68" y="33"/>
                      <a:pt x="67" y="33"/>
                    </a:cubicBezTo>
                    <a:cubicBezTo>
                      <a:pt x="67" y="33"/>
                      <a:pt x="67" y="31"/>
                      <a:pt x="66" y="33"/>
                    </a:cubicBezTo>
                    <a:cubicBezTo>
                      <a:pt x="66" y="32"/>
                      <a:pt x="66" y="31"/>
                      <a:pt x="66" y="31"/>
                    </a:cubicBezTo>
                    <a:cubicBezTo>
                      <a:pt x="66" y="31"/>
                      <a:pt x="66" y="32"/>
                      <a:pt x="65" y="33"/>
                    </a:cubicBezTo>
                    <a:cubicBezTo>
                      <a:pt x="64" y="34"/>
                      <a:pt x="64" y="30"/>
                      <a:pt x="63" y="30"/>
                    </a:cubicBezTo>
                    <a:cubicBezTo>
                      <a:pt x="61" y="31"/>
                      <a:pt x="60" y="30"/>
                      <a:pt x="58" y="30"/>
                    </a:cubicBezTo>
                    <a:cubicBezTo>
                      <a:pt x="58" y="29"/>
                      <a:pt x="58" y="29"/>
                      <a:pt x="58" y="29"/>
                    </a:cubicBezTo>
                    <a:cubicBezTo>
                      <a:pt x="57" y="31"/>
                      <a:pt x="58" y="27"/>
                      <a:pt x="56" y="30"/>
                    </a:cubicBezTo>
                    <a:cubicBezTo>
                      <a:pt x="56" y="29"/>
                      <a:pt x="56" y="29"/>
                      <a:pt x="56" y="28"/>
                    </a:cubicBezTo>
                    <a:cubicBezTo>
                      <a:pt x="55" y="30"/>
                      <a:pt x="56" y="26"/>
                      <a:pt x="54" y="28"/>
                    </a:cubicBezTo>
                    <a:cubicBezTo>
                      <a:pt x="55" y="28"/>
                      <a:pt x="55" y="28"/>
                      <a:pt x="55" y="28"/>
                    </a:cubicBezTo>
                    <a:cubicBezTo>
                      <a:pt x="55" y="26"/>
                      <a:pt x="53" y="28"/>
                      <a:pt x="53" y="27"/>
                    </a:cubicBezTo>
                    <a:cubicBezTo>
                      <a:pt x="53" y="26"/>
                      <a:pt x="54" y="26"/>
                      <a:pt x="54" y="26"/>
                    </a:cubicBezTo>
                    <a:cubicBezTo>
                      <a:pt x="54" y="24"/>
                      <a:pt x="52" y="28"/>
                      <a:pt x="53" y="25"/>
                    </a:cubicBezTo>
                    <a:cubicBezTo>
                      <a:pt x="53" y="25"/>
                      <a:pt x="53" y="26"/>
                      <a:pt x="53" y="26"/>
                    </a:cubicBezTo>
                    <a:cubicBezTo>
                      <a:pt x="52" y="25"/>
                      <a:pt x="50" y="26"/>
                      <a:pt x="48" y="26"/>
                    </a:cubicBezTo>
                    <a:cubicBezTo>
                      <a:pt x="47" y="24"/>
                      <a:pt x="49" y="22"/>
                      <a:pt x="48" y="23"/>
                    </a:cubicBezTo>
                    <a:cubicBezTo>
                      <a:pt x="48" y="23"/>
                      <a:pt x="47" y="24"/>
                      <a:pt x="48" y="24"/>
                    </a:cubicBezTo>
                    <a:cubicBezTo>
                      <a:pt x="47" y="25"/>
                      <a:pt x="48" y="21"/>
                      <a:pt x="47" y="22"/>
                    </a:cubicBezTo>
                    <a:cubicBezTo>
                      <a:pt x="47" y="24"/>
                      <a:pt x="47" y="23"/>
                      <a:pt x="47" y="24"/>
                    </a:cubicBezTo>
                    <a:cubicBezTo>
                      <a:pt x="46" y="23"/>
                      <a:pt x="47" y="21"/>
                      <a:pt x="46" y="22"/>
                    </a:cubicBezTo>
                    <a:cubicBezTo>
                      <a:pt x="46" y="21"/>
                      <a:pt x="46" y="21"/>
                      <a:pt x="46" y="21"/>
                    </a:cubicBezTo>
                    <a:cubicBezTo>
                      <a:pt x="45" y="24"/>
                      <a:pt x="44" y="22"/>
                      <a:pt x="43" y="25"/>
                    </a:cubicBezTo>
                    <a:cubicBezTo>
                      <a:pt x="40" y="24"/>
                      <a:pt x="36" y="25"/>
                      <a:pt x="33" y="25"/>
                    </a:cubicBezTo>
                    <a:cubicBezTo>
                      <a:pt x="30" y="23"/>
                      <a:pt x="26" y="23"/>
                      <a:pt x="24" y="21"/>
                    </a:cubicBezTo>
                    <a:cubicBezTo>
                      <a:pt x="24" y="18"/>
                      <a:pt x="23" y="18"/>
                      <a:pt x="22" y="19"/>
                    </a:cubicBezTo>
                    <a:cubicBezTo>
                      <a:pt x="23" y="18"/>
                      <a:pt x="23" y="18"/>
                      <a:pt x="23" y="18"/>
                    </a:cubicBezTo>
                    <a:cubicBezTo>
                      <a:pt x="22" y="20"/>
                      <a:pt x="22" y="18"/>
                      <a:pt x="21" y="20"/>
                    </a:cubicBezTo>
                    <a:cubicBezTo>
                      <a:pt x="20" y="19"/>
                      <a:pt x="19" y="20"/>
                      <a:pt x="18" y="19"/>
                    </a:cubicBezTo>
                    <a:cubicBezTo>
                      <a:pt x="18" y="19"/>
                      <a:pt x="19" y="18"/>
                      <a:pt x="18" y="18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7" y="19"/>
                      <a:pt x="17" y="20"/>
                    </a:cubicBezTo>
                    <a:cubicBezTo>
                      <a:pt x="13" y="21"/>
                      <a:pt x="12" y="16"/>
                      <a:pt x="8" y="15"/>
                    </a:cubicBezTo>
                    <a:cubicBezTo>
                      <a:pt x="8" y="14"/>
                      <a:pt x="7" y="15"/>
                      <a:pt x="6" y="15"/>
                    </a:cubicBezTo>
                    <a:cubicBezTo>
                      <a:pt x="4" y="12"/>
                      <a:pt x="3" y="9"/>
                      <a:pt x="0" y="10"/>
                    </a:cubicBezTo>
                    <a:cubicBezTo>
                      <a:pt x="0" y="10"/>
                      <a:pt x="2" y="5"/>
                      <a:pt x="3" y="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90" name="Freeform 55"/>
              <p:cNvSpPr/>
              <p:nvPr/>
            </p:nvSpPr>
            <p:spPr bwMode="auto">
              <a:xfrm>
                <a:off x="8799513" y="2435226"/>
                <a:ext cx="3175" cy="7938"/>
              </a:xfrm>
              <a:custGeom>
                <a:avLst/>
                <a:gdLst>
                  <a:gd name="T0" fmla="*/ 0 w 1"/>
                  <a:gd name="T1" fmla="*/ 2 h 2"/>
                  <a:gd name="T2" fmla="*/ 1 w 1"/>
                  <a:gd name="T3" fmla="*/ 0 h 2"/>
                  <a:gd name="T4" fmla="*/ 0 w 1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2"/>
                    </a:moveTo>
                    <a:cubicBezTo>
                      <a:pt x="0" y="1"/>
                      <a:pt x="0" y="1"/>
                      <a:pt x="1" y="0"/>
                    </a:cubicBez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91" name="Freeform 56"/>
              <p:cNvSpPr/>
              <p:nvPr/>
            </p:nvSpPr>
            <p:spPr bwMode="auto">
              <a:xfrm>
                <a:off x="8786813" y="2393951"/>
                <a:ext cx="4762" cy="4763"/>
              </a:xfrm>
              <a:custGeom>
                <a:avLst/>
                <a:gdLst>
                  <a:gd name="T0" fmla="*/ 1 w 1"/>
                  <a:gd name="T1" fmla="*/ 1 h 1"/>
                  <a:gd name="T2" fmla="*/ 1 w 1"/>
                  <a:gd name="T3" fmla="*/ 0 h 1"/>
                  <a:gd name="T4" fmla="*/ 1 w 1"/>
                  <a:gd name="T5" fmla="*/ 0 h 1"/>
                  <a:gd name="T6" fmla="*/ 1 w 1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0" y="1"/>
                      <a:pt x="1" y="1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92" name="Freeform 57"/>
              <p:cNvSpPr/>
              <p:nvPr/>
            </p:nvSpPr>
            <p:spPr bwMode="auto">
              <a:xfrm>
                <a:off x="8783638" y="2387601"/>
                <a:ext cx="3175" cy="6350"/>
              </a:xfrm>
              <a:custGeom>
                <a:avLst/>
                <a:gdLst>
                  <a:gd name="T0" fmla="*/ 0 w 1"/>
                  <a:gd name="T1" fmla="*/ 2 h 2"/>
                  <a:gd name="T2" fmla="*/ 1 w 1"/>
                  <a:gd name="T3" fmla="*/ 0 h 2"/>
                  <a:gd name="T4" fmla="*/ 0 w 1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2"/>
                    </a:moveTo>
                    <a:cubicBezTo>
                      <a:pt x="1" y="1"/>
                      <a:pt x="1" y="0"/>
                      <a:pt x="1" y="0"/>
                    </a:cubicBez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93" name="Freeform 58"/>
              <p:cNvSpPr/>
              <p:nvPr/>
            </p:nvSpPr>
            <p:spPr bwMode="auto">
              <a:xfrm>
                <a:off x="8783638" y="2371726"/>
                <a:ext cx="3175" cy="4763"/>
              </a:xfrm>
              <a:custGeom>
                <a:avLst/>
                <a:gdLst>
                  <a:gd name="T0" fmla="*/ 0 w 1"/>
                  <a:gd name="T1" fmla="*/ 1 h 1"/>
                  <a:gd name="T2" fmla="*/ 1 w 1"/>
                  <a:gd name="T3" fmla="*/ 0 h 1"/>
                  <a:gd name="T4" fmla="*/ 0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0" y="0"/>
                      <a:pt x="1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94" name="Freeform 59"/>
              <p:cNvSpPr/>
              <p:nvPr/>
            </p:nvSpPr>
            <p:spPr bwMode="auto">
              <a:xfrm>
                <a:off x="8780463" y="2379663"/>
                <a:ext cx="3175" cy="3175"/>
              </a:xfrm>
              <a:custGeom>
                <a:avLst/>
                <a:gdLst>
                  <a:gd name="T0" fmla="*/ 0 w 1"/>
                  <a:gd name="T1" fmla="*/ 1 h 1"/>
                  <a:gd name="T2" fmla="*/ 0 w 1"/>
                  <a:gd name="T3" fmla="*/ 0 h 1"/>
                  <a:gd name="T4" fmla="*/ 0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0" y="1"/>
                      <a:pt x="0" y="0"/>
                    </a:cubicBezTo>
                    <a:cubicBezTo>
                      <a:pt x="0" y="1"/>
                      <a:pt x="1" y="0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95" name="Freeform 60"/>
              <p:cNvSpPr/>
              <p:nvPr/>
            </p:nvSpPr>
            <p:spPr bwMode="auto">
              <a:xfrm>
                <a:off x="8769350" y="2363788"/>
                <a:ext cx="3175" cy="7938"/>
              </a:xfrm>
              <a:custGeom>
                <a:avLst/>
                <a:gdLst>
                  <a:gd name="T0" fmla="*/ 0 w 1"/>
                  <a:gd name="T1" fmla="*/ 1 h 2"/>
                  <a:gd name="T2" fmla="*/ 0 w 1"/>
                  <a:gd name="T3" fmla="*/ 1 h 2"/>
                  <a:gd name="T4" fmla="*/ 0 w 1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1"/>
                    </a:moveTo>
                    <a:cubicBezTo>
                      <a:pt x="0" y="1"/>
                      <a:pt x="0" y="2"/>
                      <a:pt x="0" y="1"/>
                    </a:cubicBezTo>
                    <a:cubicBezTo>
                      <a:pt x="0" y="1"/>
                      <a:pt x="1" y="0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96" name="Freeform 61"/>
              <p:cNvSpPr/>
              <p:nvPr/>
            </p:nvSpPr>
            <p:spPr bwMode="auto">
              <a:xfrm>
                <a:off x="8761413" y="2368551"/>
                <a:ext cx="3175" cy="3175"/>
              </a:xfrm>
              <a:custGeom>
                <a:avLst/>
                <a:gdLst>
                  <a:gd name="T0" fmla="*/ 0 w 1"/>
                  <a:gd name="T1" fmla="*/ 1 h 1"/>
                  <a:gd name="T2" fmla="*/ 0 w 1"/>
                  <a:gd name="T3" fmla="*/ 1 h 1"/>
                  <a:gd name="T4" fmla="*/ 1 w 1"/>
                  <a:gd name="T5" fmla="*/ 0 h 1"/>
                  <a:gd name="T6" fmla="*/ 0 w 1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0"/>
                      <a:pt x="0" y="0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97" name="Freeform 62"/>
              <p:cNvSpPr/>
              <p:nvPr/>
            </p:nvSpPr>
            <p:spPr bwMode="auto">
              <a:xfrm>
                <a:off x="8640763" y="2335213"/>
                <a:ext cx="0" cy="3175"/>
              </a:xfrm>
              <a:custGeom>
                <a:avLst/>
                <a:gdLst>
                  <a:gd name="T0" fmla="*/ 2 h 2"/>
                  <a:gd name="T1" fmla="*/ 0 h 2"/>
                  <a:gd name="T2" fmla="*/ 2 h 2"/>
                  <a:gd name="T3" fmla="*/ 2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2">
                    <a:moveTo>
                      <a:pt x="0" y="2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98" name="Freeform 63"/>
              <p:cNvSpPr/>
              <p:nvPr/>
            </p:nvSpPr>
            <p:spPr bwMode="auto">
              <a:xfrm>
                <a:off x="8583613" y="2316163"/>
                <a:ext cx="4762" cy="6350"/>
              </a:xfrm>
              <a:custGeom>
                <a:avLst/>
                <a:gdLst>
                  <a:gd name="T0" fmla="*/ 1 w 1"/>
                  <a:gd name="T1" fmla="*/ 1 h 2"/>
                  <a:gd name="T2" fmla="*/ 1 w 1"/>
                  <a:gd name="T3" fmla="*/ 0 h 2"/>
                  <a:gd name="T4" fmla="*/ 1 w 1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1"/>
                    </a:moveTo>
                    <a:cubicBezTo>
                      <a:pt x="0" y="2"/>
                      <a:pt x="1" y="1"/>
                      <a:pt x="1" y="0"/>
                    </a:cubicBezTo>
                    <a:cubicBezTo>
                      <a:pt x="1" y="0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99" name="Freeform 64"/>
              <p:cNvSpPr/>
              <p:nvPr/>
            </p:nvSpPr>
            <p:spPr bwMode="auto">
              <a:xfrm>
                <a:off x="8555038" y="2327276"/>
                <a:ext cx="0" cy="7938"/>
              </a:xfrm>
              <a:custGeom>
                <a:avLst/>
                <a:gdLst>
                  <a:gd name="T0" fmla="*/ 0 h 5"/>
                  <a:gd name="T1" fmla="*/ 0 h 5"/>
                  <a:gd name="T2" fmla="*/ 5 h 5"/>
                  <a:gd name="T3" fmla="*/ 0 h 5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5">
                    <a:moveTo>
                      <a:pt x="0" y="0"/>
                    </a:moveTo>
                    <a:lnTo>
                      <a:pt x="0" y="0"/>
                    </a:lnTo>
                    <a:lnTo>
                      <a:pt x="0" y="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00" name="Freeform 65"/>
              <p:cNvSpPr/>
              <p:nvPr/>
            </p:nvSpPr>
            <p:spPr bwMode="auto">
              <a:xfrm>
                <a:off x="9099550" y="2047876"/>
                <a:ext cx="3175" cy="4763"/>
              </a:xfrm>
              <a:custGeom>
                <a:avLst/>
                <a:gdLst>
                  <a:gd name="T0" fmla="*/ 0 w 1"/>
                  <a:gd name="T1" fmla="*/ 1 h 1"/>
                  <a:gd name="T2" fmla="*/ 1 w 1"/>
                  <a:gd name="T3" fmla="*/ 1 h 1"/>
                  <a:gd name="T4" fmla="*/ 0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1" y="1"/>
                      <a:pt x="1" y="0"/>
                      <a:pt x="1" y="1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01" name="Freeform 66"/>
              <p:cNvSpPr/>
              <p:nvPr/>
            </p:nvSpPr>
            <p:spPr bwMode="auto">
              <a:xfrm>
                <a:off x="8926513" y="1736726"/>
                <a:ext cx="200025" cy="307975"/>
              </a:xfrm>
              <a:custGeom>
                <a:avLst/>
                <a:gdLst>
                  <a:gd name="T0" fmla="*/ 11 w 53"/>
                  <a:gd name="T1" fmla="*/ 10 h 82"/>
                  <a:gd name="T2" fmla="*/ 12 w 53"/>
                  <a:gd name="T3" fmla="*/ 12 h 82"/>
                  <a:gd name="T4" fmla="*/ 18 w 53"/>
                  <a:gd name="T5" fmla="*/ 16 h 82"/>
                  <a:gd name="T6" fmla="*/ 19 w 53"/>
                  <a:gd name="T7" fmla="*/ 18 h 82"/>
                  <a:gd name="T8" fmla="*/ 19 w 53"/>
                  <a:gd name="T9" fmla="*/ 24 h 82"/>
                  <a:gd name="T10" fmla="*/ 20 w 53"/>
                  <a:gd name="T11" fmla="*/ 25 h 82"/>
                  <a:gd name="T12" fmla="*/ 23 w 53"/>
                  <a:gd name="T13" fmla="*/ 28 h 82"/>
                  <a:gd name="T14" fmla="*/ 23 w 53"/>
                  <a:gd name="T15" fmla="*/ 31 h 82"/>
                  <a:gd name="T16" fmla="*/ 23 w 53"/>
                  <a:gd name="T17" fmla="*/ 32 h 82"/>
                  <a:gd name="T18" fmla="*/ 25 w 53"/>
                  <a:gd name="T19" fmla="*/ 33 h 82"/>
                  <a:gd name="T20" fmla="*/ 28 w 53"/>
                  <a:gd name="T21" fmla="*/ 35 h 82"/>
                  <a:gd name="T22" fmla="*/ 29 w 53"/>
                  <a:gd name="T23" fmla="*/ 37 h 82"/>
                  <a:gd name="T24" fmla="*/ 31 w 53"/>
                  <a:gd name="T25" fmla="*/ 38 h 82"/>
                  <a:gd name="T26" fmla="*/ 31 w 53"/>
                  <a:gd name="T27" fmla="*/ 41 h 82"/>
                  <a:gd name="T28" fmla="*/ 32 w 53"/>
                  <a:gd name="T29" fmla="*/ 43 h 82"/>
                  <a:gd name="T30" fmla="*/ 33 w 53"/>
                  <a:gd name="T31" fmla="*/ 46 h 82"/>
                  <a:gd name="T32" fmla="*/ 34 w 53"/>
                  <a:gd name="T33" fmla="*/ 47 h 82"/>
                  <a:gd name="T34" fmla="*/ 33 w 53"/>
                  <a:gd name="T35" fmla="*/ 49 h 82"/>
                  <a:gd name="T36" fmla="*/ 35 w 53"/>
                  <a:gd name="T37" fmla="*/ 49 h 82"/>
                  <a:gd name="T38" fmla="*/ 36 w 53"/>
                  <a:gd name="T39" fmla="*/ 49 h 82"/>
                  <a:gd name="T40" fmla="*/ 37 w 53"/>
                  <a:gd name="T41" fmla="*/ 50 h 82"/>
                  <a:gd name="T42" fmla="*/ 39 w 53"/>
                  <a:gd name="T43" fmla="*/ 54 h 82"/>
                  <a:gd name="T44" fmla="*/ 40 w 53"/>
                  <a:gd name="T45" fmla="*/ 56 h 82"/>
                  <a:gd name="T46" fmla="*/ 41 w 53"/>
                  <a:gd name="T47" fmla="*/ 57 h 82"/>
                  <a:gd name="T48" fmla="*/ 42 w 53"/>
                  <a:gd name="T49" fmla="*/ 60 h 82"/>
                  <a:gd name="T50" fmla="*/ 39 w 53"/>
                  <a:gd name="T51" fmla="*/ 63 h 82"/>
                  <a:gd name="T52" fmla="*/ 44 w 53"/>
                  <a:gd name="T53" fmla="*/ 62 h 82"/>
                  <a:gd name="T54" fmla="*/ 48 w 53"/>
                  <a:gd name="T55" fmla="*/ 61 h 82"/>
                  <a:gd name="T56" fmla="*/ 48 w 53"/>
                  <a:gd name="T57" fmla="*/ 63 h 82"/>
                  <a:gd name="T58" fmla="*/ 50 w 53"/>
                  <a:gd name="T59" fmla="*/ 62 h 82"/>
                  <a:gd name="T60" fmla="*/ 49 w 53"/>
                  <a:gd name="T61" fmla="*/ 64 h 82"/>
                  <a:gd name="T62" fmla="*/ 46 w 53"/>
                  <a:gd name="T63" fmla="*/ 67 h 82"/>
                  <a:gd name="T64" fmla="*/ 50 w 53"/>
                  <a:gd name="T65" fmla="*/ 66 h 82"/>
                  <a:gd name="T66" fmla="*/ 49 w 53"/>
                  <a:gd name="T67" fmla="*/ 67 h 82"/>
                  <a:gd name="T68" fmla="*/ 52 w 53"/>
                  <a:gd name="T69" fmla="*/ 67 h 82"/>
                  <a:gd name="T70" fmla="*/ 52 w 53"/>
                  <a:gd name="T71" fmla="*/ 68 h 82"/>
                  <a:gd name="T72" fmla="*/ 47 w 53"/>
                  <a:gd name="T73" fmla="*/ 71 h 82"/>
                  <a:gd name="T74" fmla="*/ 52 w 53"/>
                  <a:gd name="T75" fmla="*/ 70 h 82"/>
                  <a:gd name="T76" fmla="*/ 48 w 53"/>
                  <a:gd name="T77" fmla="*/ 78 h 82"/>
                  <a:gd name="T78" fmla="*/ 47 w 53"/>
                  <a:gd name="T79" fmla="*/ 79 h 82"/>
                  <a:gd name="T80" fmla="*/ 49 w 53"/>
                  <a:gd name="T81" fmla="*/ 81 h 82"/>
                  <a:gd name="T82" fmla="*/ 46 w 53"/>
                  <a:gd name="T83" fmla="*/ 82 h 82"/>
                  <a:gd name="T84" fmla="*/ 47 w 53"/>
                  <a:gd name="T85" fmla="*/ 79 h 82"/>
                  <a:gd name="T86" fmla="*/ 41 w 53"/>
                  <a:gd name="T87" fmla="*/ 78 h 82"/>
                  <a:gd name="T88" fmla="*/ 35 w 53"/>
                  <a:gd name="T89" fmla="*/ 74 h 82"/>
                  <a:gd name="T90" fmla="*/ 29 w 53"/>
                  <a:gd name="T91" fmla="*/ 69 h 82"/>
                  <a:gd name="T92" fmla="*/ 25 w 53"/>
                  <a:gd name="T93" fmla="*/ 64 h 82"/>
                  <a:gd name="T94" fmla="*/ 22 w 53"/>
                  <a:gd name="T95" fmla="*/ 61 h 82"/>
                  <a:gd name="T96" fmla="*/ 19 w 53"/>
                  <a:gd name="T97" fmla="*/ 52 h 82"/>
                  <a:gd name="T98" fmla="*/ 19 w 53"/>
                  <a:gd name="T99" fmla="*/ 47 h 82"/>
                  <a:gd name="T100" fmla="*/ 18 w 53"/>
                  <a:gd name="T101" fmla="*/ 41 h 82"/>
                  <a:gd name="T102" fmla="*/ 5 w 53"/>
                  <a:gd name="T103" fmla="*/ 24 h 82"/>
                  <a:gd name="T104" fmla="*/ 4 w 53"/>
                  <a:gd name="T105" fmla="*/ 19 h 82"/>
                  <a:gd name="T106" fmla="*/ 8 w 53"/>
                  <a:gd name="T107" fmla="*/ 1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53" h="82">
                    <a:moveTo>
                      <a:pt x="8" y="1"/>
                    </a:moveTo>
                    <a:cubicBezTo>
                      <a:pt x="12" y="0"/>
                      <a:pt x="8" y="3"/>
                      <a:pt x="12" y="4"/>
                    </a:cubicBezTo>
                    <a:cubicBezTo>
                      <a:pt x="12" y="4"/>
                      <a:pt x="9" y="4"/>
                      <a:pt x="10" y="4"/>
                    </a:cubicBezTo>
                    <a:cubicBezTo>
                      <a:pt x="14" y="4"/>
                      <a:pt x="12" y="7"/>
                      <a:pt x="10" y="9"/>
                    </a:cubicBezTo>
                    <a:cubicBezTo>
                      <a:pt x="9" y="9"/>
                      <a:pt x="9" y="9"/>
                      <a:pt x="9" y="9"/>
                    </a:cubicBezTo>
                    <a:cubicBezTo>
                      <a:pt x="9" y="10"/>
                      <a:pt x="11" y="9"/>
                      <a:pt x="11" y="10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1" y="10"/>
                      <a:pt x="11" y="10"/>
                      <a:pt x="12" y="10"/>
                    </a:cubicBezTo>
                    <a:cubicBezTo>
                      <a:pt x="11" y="10"/>
                      <a:pt x="10" y="11"/>
                      <a:pt x="9" y="11"/>
                    </a:cubicBezTo>
                    <a:cubicBezTo>
                      <a:pt x="11" y="11"/>
                      <a:pt x="11" y="11"/>
                      <a:pt x="11" y="11"/>
                    </a:cubicBezTo>
                    <a:cubicBezTo>
                      <a:pt x="15" y="10"/>
                      <a:pt x="11" y="12"/>
                      <a:pt x="13" y="12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5" y="12"/>
                      <a:pt x="15" y="13"/>
                      <a:pt x="16" y="14"/>
                    </a:cubicBezTo>
                    <a:cubicBezTo>
                      <a:pt x="14" y="15"/>
                      <a:pt x="14" y="15"/>
                      <a:pt x="14" y="15"/>
                    </a:cubicBezTo>
                    <a:cubicBezTo>
                      <a:pt x="15" y="14"/>
                      <a:pt x="16" y="15"/>
                      <a:pt x="16" y="15"/>
                    </a:cubicBezTo>
                    <a:cubicBezTo>
                      <a:pt x="15" y="15"/>
                      <a:pt x="18" y="15"/>
                      <a:pt x="17" y="15"/>
                    </a:cubicBezTo>
                    <a:cubicBezTo>
                      <a:pt x="17" y="15"/>
                      <a:pt x="17" y="15"/>
                      <a:pt x="17" y="15"/>
                    </a:cubicBezTo>
                    <a:cubicBezTo>
                      <a:pt x="19" y="15"/>
                      <a:pt x="16" y="16"/>
                      <a:pt x="18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9" y="16"/>
                      <a:pt x="16" y="17"/>
                      <a:pt x="17" y="17"/>
                    </a:cubicBezTo>
                    <a:cubicBezTo>
                      <a:pt x="18" y="17"/>
                      <a:pt x="18" y="17"/>
                      <a:pt x="18" y="17"/>
                    </a:cubicBezTo>
                    <a:cubicBezTo>
                      <a:pt x="18" y="17"/>
                      <a:pt x="17" y="17"/>
                      <a:pt x="18" y="17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8" y="17"/>
                      <a:pt x="17" y="18"/>
                      <a:pt x="19" y="18"/>
                    </a:cubicBezTo>
                    <a:cubicBezTo>
                      <a:pt x="17" y="18"/>
                      <a:pt x="18" y="17"/>
                      <a:pt x="16" y="18"/>
                    </a:cubicBezTo>
                    <a:cubicBezTo>
                      <a:pt x="18" y="19"/>
                      <a:pt x="18" y="21"/>
                      <a:pt x="19" y="22"/>
                    </a:cubicBezTo>
                    <a:cubicBezTo>
                      <a:pt x="17" y="23"/>
                      <a:pt x="17" y="23"/>
                      <a:pt x="17" y="23"/>
                    </a:cubicBezTo>
                    <a:cubicBezTo>
                      <a:pt x="18" y="23"/>
                      <a:pt x="18" y="23"/>
                      <a:pt x="19" y="23"/>
                    </a:cubicBezTo>
                    <a:cubicBezTo>
                      <a:pt x="19" y="23"/>
                      <a:pt x="18" y="23"/>
                      <a:pt x="18" y="23"/>
                    </a:cubicBezTo>
                    <a:cubicBezTo>
                      <a:pt x="17" y="24"/>
                      <a:pt x="20" y="23"/>
                      <a:pt x="19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9" y="24"/>
                      <a:pt x="19" y="24"/>
                      <a:pt x="18" y="25"/>
                    </a:cubicBezTo>
                    <a:cubicBezTo>
                      <a:pt x="20" y="24"/>
                      <a:pt x="18" y="25"/>
                      <a:pt x="19" y="25"/>
                    </a:cubicBezTo>
                    <a:cubicBezTo>
                      <a:pt x="18" y="25"/>
                      <a:pt x="18" y="25"/>
                      <a:pt x="18" y="25"/>
                    </a:cubicBezTo>
                    <a:cubicBezTo>
                      <a:pt x="17" y="26"/>
                      <a:pt x="20" y="25"/>
                      <a:pt x="20" y="25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21" y="25"/>
                      <a:pt x="20" y="26"/>
                      <a:pt x="21" y="26"/>
                    </a:cubicBezTo>
                    <a:cubicBezTo>
                      <a:pt x="21" y="26"/>
                      <a:pt x="21" y="26"/>
                      <a:pt x="21" y="26"/>
                    </a:cubicBezTo>
                    <a:cubicBezTo>
                      <a:pt x="21" y="27"/>
                      <a:pt x="20" y="27"/>
                      <a:pt x="21" y="27"/>
                    </a:cubicBezTo>
                    <a:cubicBezTo>
                      <a:pt x="21" y="28"/>
                      <a:pt x="19" y="28"/>
                      <a:pt x="19" y="28"/>
                    </a:cubicBezTo>
                    <a:cubicBezTo>
                      <a:pt x="22" y="28"/>
                      <a:pt x="21" y="29"/>
                      <a:pt x="23" y="28"/>
                    </a:cubicBezTo>
                    <a:cubicBezTo>
                      <a:pt x="23" y="28"/>
                      <a:pt x="22" y="29"/>
                      <a:pt x="23" y="29"/>
                    </a:cubicBezTo>
                    <a:cubicBezTo>
                      <a:pt x="22" y="29"/>
                      <a:pt x="20" y="30"/>
                      <a:pt x="20" y="30"/>
                    </a:cubicBezTo>
                    <a:cubicBezTo>
                      <a:pt x="19" y="31"/>
                      <a:pt x="19" y="31"/>
                      <a:pt x="19" y="31"/>
                    </a:cubicBezTo>
                    <a:cubicBezTo>
                      <a:pt x="18" y="31"/>
                      <a:pt x="19" y="30"/>
                      <a:pt x="18" y="31"/>
                    </a:cubicBezTo>
                    <a:cubicBezTo>
                      <a:pt x="18" y="31"/>
                      <a:pt x="19" y="31"/>
                      <a:pt x="19" y="31"/>
                    </a:cubicBezTo>
                    <a:cubicBezTo>
                      <a:pt x="20" y="31"/>
                      <a:pt x="23" y="30"/>
                      <a:pt x="23" y="31"/>
                    </a:cubicBezTo>
                    <a:cubicBezTo>
                      <a:pt x="22" y="31"/>
                      <a:pt x="21" y="32"/>
                      <a:pt x="20" y="32"/>
                    </a:cubicBezTo>
                    <a:cubicBezTo>
                      <a:pt x="25" y="31"/>
                      <a:pt x="25" y="31"/>
                      <a:pt x="25" y="31"/>
                    </a:cubicBezTo>
                    <a:cubicBezTo>
                      <a:pt x="25" y="31"/>
                      <a:pt x="23" y="31"/>
                      <a:pt x="24" y="31"/>
                    </a:cubicBezTo>
                    <a:cubicBezTo>
                      <a:pt x="25" y="31"/>
                      <a:pt x="25" y="31"/>
                      <a:pt x="25" y="31"/>
                    </a:cubicBezTo>
                    <a:cubicBezTo>
                      <a:pt x="25" y="31"/>
                      <a:pt x="26" y="31"/>
                      <a:pt x="24" y="32"/>
                    </a:cubicBezTo>
                    <a:cubicBezTo>
                      <a:pt x="23" y="32"/>
                      <a:pt x="23" y="32"/>
                      <a:pt x="23" y="32"/>
                    </a:cubicBezTo>
                    <a:cubicBezTo>
                      <a:pt x="23" y="33"/>
                      <a:pt x="23" y="32"/>
                      <a:pt x="24" y="33"/>
                    </a:cubicBezTo>
                    <a:cubicBezTo>
                      <a:pt x="23" y="33"/>
                      <a:pt x="23" y="33"/>
                      <a:pt x="23" y="33"/>
                    </a:cubicBezTo>
                    <a:cubicBezTo>
                      <a:pt x="23" y="33"/>
                      <a:pt x="24" y="33"/>
                      <a:pt x="25" y="32"/>
                    </a:cubicBezTo>
                    <a:cubicBezTo>
                      <a:pt x="25" y="32"/>
                      <a:pt x="24" y="33"/>
                      <a:pt x="25" y="32"/>
                    </a:cubicBezTo>
                    <a:cubicBezTo>
                      <a:pt x="26" y="32"/>
                      <a:pt x="26" y="32"/>
                      <a:pt x="27" y="32"/>
                    </a:cubicBezTo>
                    <a:cubicBezTo>
                      <a:pt x="25" y="33"/>
                      <a:pt x="25" y="33"/>
                      <a:pt x="25" y="33"/>
                    </a:cubicBezTo>
                    <a:cubicBezTo>
                      <a:pt x="27" y="33"/>
                      <a:pt x="27" y="33"/>
                      <a:pt x="28" y="33"/>
                    </a:cubicBezTo>
                    <a:cubicBezTo>
                      <a:pt x="29" y="32"/>
                      <a:pt x="26" y="33"/>
                      <a:pt x="27" y="33"/>
                    </a:cubicBezTo>
                    <a:cubicBezTo>
                      <a:pt x="26" y="34"/>
                      <a:pt x="29" y="33"/>
                      <a:pt x="27" y="35"/>
                    </a:cubicBezTo>
                    <a:cubicBezTo>
                      <a:pt x="27" y="35"/>
                      <a:pt x="29" y="34"/>
                      <a:pt x="28" y="34"/>
                    </a:cubicBezTo>
                    <a:cubicBezTo>
                      <a:pt x="28" y="34"/>
                      <a:pt x="27" y="35"/>
                      <a:pt x="28" y="35"/>
                    </a:cubicBezTo>
                    <a:cubicBezTo>
                      <a:pt x="27" y="35"/>
                      <a:pt x="28" y="35"/>
                      <a:pt x="28" y="35"/>
                    </a:cubicBezTo>
                    <a:cubicBezTo>
                      <a:pt x="29" y="35"/>
                      <a:pt x="28" y="35"/>
                      <a:pt x="28" y="35"/>
                    </a:cubicBezTo>
                    <a:cubicBezTo>
                      <a:pt x="29" y="35"/>
                      <a:pt x="30" y="35"/>
                      <a:pt x="29" y="36"/>
                    </a:cubicBezTo>
                    <a:cubicBezTo>
                      <a:pt x="30" y="36"/>
                      <a:pt x="31" y="36"/>
                      <a:pt x="31" y="36"/>
                    </a:cubicBezTo>
                    <a:cubicBezTo>
                      <a:pt x="30" y="37"/>
                      <a:pt x="30" y="37"/>
                      <a:pt x="30" y="37"/>
                    </a:cubicBezTo>
                    <a:cubicBezTo>
                      <a:pt x="29" y="37"/>
                      <a:pt x="30" y="37"/>
                      <a:pt x="29" y="37"/>
                    </a:cubicBezTo>
                    <a:cubicBezTo>
                      <a:pt x="31" y="37"/>
                      <a:pt x="27" y="37"/>
                      <a:pt x="29" y="37"/>
                    </a:cubicBezTo>
                    <a:cubicBezTo>
                      <a:pt x="28" y="37"/>
                      <a:pt x="31" y="36"/>
                      <a:pt x="29" y="37"/>
                    </a:cubicBezTo>
                    <a:cubicBezTo>
                      <a:pt x="29" y="37"/>
                      <a:pt x="31" y="37"/>
                      <a:pt x="30" y="38"/>
                    </a:cubicBezTo>
                    <a:cubicBezTo>
                      <a:pt x="30" y="37"/>
                      <a:pt x="28" y="38"/>
                      <a:pt x="28" y="38"/>
                    </a:cubicBezTo>
                    <a:cubicBezTo>
                      <a:pt x="28" y="39"/>
                      <a:pt x="29" y="38"/>
                      <a:pt x="29" y="38"/>
                    </a:cubicBezTo>
                    <a:cubicBezTo>
                      <a:pt x="30" y="38"/>
                      <a:pt x="30" y="38"/>
                      <a:pt x="30" y="38"/>
                    </a:cubicBezTo>
                    <a:cubicBezTo>
                      <a:pt x="31" y="38"/>
                      <a:pt x="30" y="39"/>
                      <a:pt x="31" y="38"/>
                    </a:cubicBezTo>
                    <a:cubicBezTo>
                      <a:pt x="30" y="38"/>
                      <a:pt x="32" y="38"/>
                      <a:pt x="30" y="39"/>
                    </a:cubicBezTo>
                    <a:cubicBezTo>
                      <a:pt x="28" y="40"/>
                      <a:pt x="28" y="40"/>
                      <a:pt x="28" y="40"/>
                    </a:cubicBezTo>
                    <a:cubicBezTo>
                      <a:pt x="28" y="40"/>
                      <a:pt x="30" y="39"/>
                      <a:pt x="31" y="39"/>
                    </a:cubicBezTo>
                    <a:cubicBezTo>
                      <a:pt x="30" y="39"/>
                      <a:pt x="30" y="39"/>
                      <a:pt x="30" y="39"/>
                    </a:cubicBezTo>
                    <a:cubicBezTo>
                      <a:pt x="33" y="38"/>
                      <a:pt x="30" y="40"/>
                      <a:pt x="32" y="39"/>
                    </a:cubicBezTo>
                    <a:cubicBezTo>
                      <a:pt x="31" y="40"/>
                      <a:pt x="32" y="40"/>
                      <a:pt x="31" y="41"/>
                    </a:cubicBezTo>
                    <a:cubicBezTo>
                      <a:pt x="32" y="40"/>
                      <a:pt x="33" y="40"/>
                      <a:pt x="32" y="41"/>
                    </a:cubicBezTo>
                    <a:cubicBezTo>
                      <a:pt x="32" y="41"/>
                      <a:pt x="32" y="41"/>
                      <a:pt x="31" y="41"/>
                    </a:cubicBezTo>
                    <a:cubicBezTo>
                      <a:pt x="31" y="41"/>
                      <a:pt x="31" y="41"/>
                      <a:pt x="32" y="41"/>
                    </a:cubicBezTo>
                    <a:cubicBezTo>
                      <a:pt x="31" y="41"/>
                      <a:pt x="30" y="42"/>
                      <a:pt x="30" y="43"/>
                    </a:cubicBezTo>
                    <a:cubicBezTo>
                      <a:pt x="31" y="43"/>
                      <a:pt x="32" y="42"/>
                      <a:pt x="33" y="42"/>
                    </a:cubicBezTo>
                    <a:cubicBezTo>
                      <a:pt x="30" y="43"/>
                      <a:pt x="35" y="41"/>
                      <a:pt x="32" y="43"/>
                    </a:cubicBezTo>
                    <a:cubicBezTo>
                      <a:pt x="32" y="43"/>
                      <a:pt x="31" y="43"/>
                      <a:pt x="31" y="43"/>
                    </a:cubicBezTo>
                    <a:cubicBezTo>
                      <a:pt x="28" y="45"/>
                      <a:pt x="33" y="43"/>
                      <a:pt x="32" y="44"/>
                    </a:cubicBezTo>
                    <a:cubicBezTo>
                      <a:pt x="34" y="43"/>
                      <a:pt x="34" y="43"/>
                      <a:pt x="34" y="43"/>
                    </a:cubicBezTo>
                    <a:cubicBezTo>
                      <a:pt x="32" y="43"/>
                      <a:pt x="35" y="43"/>
                      <a:pt x="33" y="44"/>
                    </a:cubicBezTo>
                    <a:cubicBezTo>
                      <a:pt x="34" y="43"/>
                      <a:pt x="32" y="44"/>
                      <a:pt x="34" y="43"/>
                    </a:cubicBezTo>
                    <a:cubicBezTo>
                      <a:pt x="33" y="45"/>
                      <a:pt x="36" y="44"/>
                      <a:pt x="33" y="46"/>
                    </a:cubicBezTo>
                    <a:cubicBezTo>
                      <a:pt x="33" y="46"/>
                      <a:pt x="33" y="46"/>
                      <a:pt x="34" y="46"/>
                    </a:cubicBezTo>
                    <a:cubicBezTo>
                      <a:pt x="35" y="45"/>
                      <a:pt x="33" y="46"/>
                      <a:pt x="34" y="46"/>
                    </a:cubicBezTo>
                    <a:cubicBezTo>
                      <a:pt x="34" y="46"/>
                      <a:pt x="34" y="45"/>
                      <a:pt x="34" y="45"/>
                    </a:cubicBezTo>
                    <a:cubicBezTo>
                      <a:pt x="34" y="46"/>
                      <a:pt x="34" y="46"/>
                      <a:pt x="32" y="47"/>
                    </a:cubicBezTo>
                    <a:cubicBezTo>
                      <a:pt x="31" y="47"/>
                      <a:pt x="36" y="45"/>
                      <a:pt x="35" y="46"/>
                    </a:cubicBezTo>
                    <a:cubicBezTo>
                      <a:pt x="34" y="47"/>
                      <a:pt x="34" y="47"/>
                      <a:pt x="34" y="47"/>
                    </a:cubicBezTo>
                    <a:cubicBezTo>
                      <a:pt x="36" y="46"/>
                      <a:pt x="36" y="46"/>
                      <a:pt x="36" y="46"/>
                    </a:cubicBezTo>
                    <a:cubicBezTo>
                      <a:pt x="36" y="47"/>
                      <a:pt x="34" y="47"/>
                      <a:pt x="33" y="48"/>
                    </a:cubicBezTo>
                    <a:cubicBezTo>
                      <a:pt x="33" y="48"/>
                      <a:pt x="33" y="48"/>
                      <a:pt x="34" y="48"/>
                    </a:cubicBezTo>
                    <a:cubicBezTo>
                      <a:pt x="33" y="49"/>
                      <a:pt x="33" y="49"/>
                      <a:pt x="33" y="49"/>
                    </a:cubicBezTo>
                    <a:cubicBezTo>
                      <a:pt x="34" y="48"/>
                      <a:pt x="33" y="49"/>
                      <a:pt x="34" y="49"/>
                    </a:cubicBezTo>
                    <a:cubicBezTo>
                      <a:pt x="33" y="49"/>
                      <a:pt x="33" y="49"/>
                      <a:pt x="33" y="49"/>
                    </a:cubicBezTo>
                    <a:cubicBezTo>
                      <a:pt x="33" y="49"/>
                      <a:pt x="33" y="49"/>
                      <a:pt x="34" y="49"/>
                    </a:cubicBezTo>
                    <a:cubicBezTo>
                      <a:pt x="34" y="49"/>
                      <a:pt x="35" y="48"/>
                      <a:pt x="35" y="48"/>
                    </a:cubicBezTo>
                    <a:cubicBezTo>
                      <a:pt x="35" y="48"/>
                      <a:pt x="35" y="48"/>
                      <a:pt x="36" y="48"/>
                    </a:cubicBezTo>
                    <a:cubicBezTo>
                      <a:pt x="35" y="48"/>
                      <a:pt x="35" y="48"/>
                      <a:pt x="35" y="49"/>
                    </a:cubicBezTo>
                    <a:cubicBezTo>
                      <a:pt x="35" y="49"/>
                      <a:pt x="37" y="48"/>
                      <a:pt x="37" y="48"/>
                    </a:cubicBezTo>
                    <a:cubicBezTo>
                      <a:pt x="36" y="49"/>
                      <a:pt x="37" y="49"/>
                      <a:pt x="35" y="49"/>
                    </a:cubicBezTo>
                    <a:cubicBezTo>
                      <a:pt x="35" y="49"/>
                      <a:pt x="36" y="49"/>
                      <a:pt x="35" y="49"/>
                    </a:cubicBezTo>
                    <a:cubicBezTo>
                      <a:pt x="35" y="49"/>
                      <a:pt x="34" y="50"/>
                      <a:pt x="35" y="49"/>
                    </a:cubicBezTo>
                    <a:cubicBezTo>
                      <a:pt x="35" y="49"/>
                      <a:pt x="37" y="48"/>
                      <a:pt x="37" y="49"/>
                    </a:cubicBezTo>
                    <a:cubicBezTo>
                      <a:pt x="35" y="49"/>
                      <a:pt x="35" y="49"/>
                      <a:pt x="35" y="49"/>
                    </a:cubicBezTo>
                    <a:cubicBezTo>
                      <a:pt x="35" y="50"/>
                      <a:pt x="35" y="50"/>
                      <a:pt x="35" y="50"/>
                    </a:cubicBezTo>
                    <a:cubicBezTo>
                      <a:pt x="36" y="49"/>
                      <a:pt x="36" y="49"/>
                      <a:pt x="36" y="49"/>
                    </a:cubicBezTo>
                    <a:cubicBezTo>
                      <a:pt x="35" y="50"/>
                      <a:pt x="35" y="50"/>
                      <a:pt x="35" y="50"/>
                    </a:cubicBezTo>
                    <a:cubicBezTo>
                      <a:pt x="37" y="49"/>
                      <a:pt x="36" y="50"/>
                      <a:pt x="37" y="49"/>
                    </a:cubicBezTo>
                    <a:cubicBezTo>
                      <a:pt x="38" y="49"/>
                      <a:pt x="37" y="50"/>
                      <a:pt x="37" y="50"/>
                    </a:cubicBezTo>
                    <a:cubicBezTo>
                      <a:pt x="37" y="50"/>
                      <a:pt x="37" y="50"/>
                      <a:pt x="37" y="50"/>
                    </a:cubicBezTo>
                    <a:cubicBezTo>
                      <a:pt x="36" y="51"/>
                      <a:pt x="36" y="51"/>
                      <a:pt x="37" y="50"/>
                    </a:cubicBezTo>
                    <a:cubicBezTo>
                      <a:pt x="37" y="50"/>
                      <a:pt x="37" y="50"/>
                      <a:pt x="37" y="50"/>
                    </a:cubicBezTo>
                    <a:cubicBezTo>
                      <a:pt x="37" y="51"/>
                      <a:pt x="37" y="51"/>
                      <a:pt x="38" y="50"/>
                    </a:cubicBezTo>
                    <a:cubicBezTo>
                      <a:pt x="37" y="51"/>
                      <a:pt x="34" y="53"/>
                      <a:pt x="35" y="52"/>
                    </a:cubicBezTo>
                    <a:cubicBezTo>
                      <a:pt x="35" y="52"/>
                      <a:pt x="38" y="51"/>
                      <a:pt x="38" y="51"/>
                    </a:cubicBezTo>
                    <a:cubicBezTo>
                      <a:pt x="38" y="52"/>
                      <a:pt x="40" y="51"/>
                      <a:pt x="38" y="53"/>
                    </a:cubicBezTo>
                    <a:cubicBezTo>
                      <a:pt x="39" y="52"/>
                      <a:pt x="39" y="52"/>
                      <a:pt x="39" y="52"/>
                    </a:cubicBezTo>
                    <a:cubicBezTo>
                      <a:pt x="39" y="53"/>
                      <a:pt x="41" y="53"/>
                      <a:pt x="39" y="54"/>
                    </a:cubicBezTo>
                    <a:cubicBezTo>
                      <a:pt x="39" y="54"/>
                      <a:pt x="38" y="55"/>
                      <a:pt x="37" y="55"/>
                    </a:cubicBezTo>
                    <a:cubicBezTo>
                      <a:pt x="38" y="55"/>
                      <a:pt x="36" y="56"/>
                      <a:pt x="38" y="55"/>
                    </a:cubicBezTo>
                    <a:cubicBezTo>
                      <a:pt x="39" y="55"/>
                      <a:pt x="40" y="54"/>
                      <a:pt x="40" y="54"/>
                    </a:cubicBezTo>
                    <a:cubicBezTo>
                      <a:pt x="41" y="54"/>
                      <a:pt x="41" y="54"/>
                      <a:pt x="40" y="55"/>
                    </a:cubicBezTo>
                    <a:cubicBezTo>
                      <a:pt x="41" y="55"/>
                      <a:pt x="41" y="55"/>
                      <a:pt x="41" y="55"/>
                    </a:cubicBezTo>
                    <a:cubicBezTo>
                      <a:pt x="40" y="55"/>
                      <a:pt x="40" y="56"/>
                      <a:pt x="40" y="56"/>
                    </a:cubicBezTo>
                    <a:cubicBezTo>
                      <a:pt x="41" y="55"/>
                      <a:pt x="41" y="55"/>
                      <a:pt x="41" y="55"/>
                    </a:cubicBezTo>
                    <a:cubicBezTo>
                      <a:pt x="40" y="56"/>
                      <a:pt x="40" y="56"/>
                      <a:pt x="40" y="56"/>
                    </a:cubicBezTo>
                    <a:cubicBezTo>
                      <a:pt x="41" y="56"/>
                      <a:pt x="42" y="55"/>
                      <a:pt x="42" y="56"/>
                    </a:cubicBezTo>
                    <a:cubicBezTo>
                      <a:pt x="40" y="56"/>
                      <a:pt x="40" y="56"/>
                      <a:pt x="40" y="56"/>
                    </a:cubicBezTo>
                    <a:cubicBezTo>
                      <a:pt x="41" y="56"/>
                      <a:pt x="43" y="55"/>
                      <a:pt x="42" y="56"/>
                    </a:cubicBezTo>
                    <a:cubicBezTo>
                      <a:pt x="41" y="57"/>
                      <a:pt x="41" y="57"/>
                      <a:pt x="41" y="57"/>
                    </a:cubicBezTo>
                    <a:cubicBezTo>
                      <a:pt x="41" y="57"/>
                      <a:pt x="42" y="57"/>
                      <a:pt x="42" y="56"/>
                    </a:cubicBezTo>
                    <a:cubicBezTo>
                      <a:pt x="42" y="57"/>
                      <a:pt x="42" y="58"/>
                      <a:pt x="40" y="58"/>
                    </a:cubicBezTo>
                    <a:cubicBezTo>
                      <a:pt x="44" y="57"/>
                      <a:pt x="44" y="58"/>
                      <a:pt x="45" y="59"/>
                    </a:cubicBezTo>
                    <a:cubicBezTo>
                      <a:pt x="44" y="59"/>
                      <a:pt x="44" y="59"/>
                      <a:pt x="44" y="59"/>
                    </a:cubicBezTo>
                    <a:cubicBezTo>
                      <a:pt x="43" y="60"/>
                      <a:pt x="45" y="58"/>
                      <a:pt x="45" y="59"/>
                    </a:cubicBezTo>
                    <a:cubicBezTo>
                      <a:pt x="42" y="60"/>
                      <a:pt x="42" y="60"/>
                      <a:pt x="42" y="60"/>
                    </a:cubicBezTo>
                    <a:cubicBezTo>
                      <a:pt x="42" y="61"/>
                      <a:pt x="44" y="60"/>
                      <a:pt x="44" y="60"/>
                    </a:cubicBezTo>
                    <a:cubicBezTo>
                      <a:pt x="45" y="59"/>
                      <a:pt x="44" y="60"/>
                      <a:pt x="45" y="59"/>
                    </a:cubicBezTo>
                    <a:cubicBezTo>
                      <a:pt x="45" y="59"/>
                      <a:pt x="44" y="60"/>
                      <a:pt x="46" y="59"/>
                    </a:cubicBezTo>
                    <a:cubicBezTo>
                      <a:pt x="45" y="60"/>
                      <a:pt x="44" y="60"/>
                      <a:pt x="44" y="61"/>
                    </a:cubicBezTo>
                    <a:cubicBezTo>
                      <a:pt x="45" y="60"/>
                      <a:pt x="45" y="60"/>
                      <a:pt x="45" y="60"/>
                    </a:cubicBezTo>
                    <a:cubicBezTo>
                      <a:pt x="43" y="62"/>
                      <a:pt x="41" y="62"/>
                      <a:pt x="39" y="63"/>
                    </a:cubicBezTo>
                    <a:cubicBezTo>
                      <a:pt x="39" y="63"/>
                      <a:pt x="39" y="63"/>
                      <a:pt x="39" y="63"/>
                    </a:cubicBezTo>
                    <a:cubicBezTo>
                      <a:pt x="38" y="65"/>
                      <a:pt x="37" y="64"/>
                      <a:pt x="37" y="65"/>
                    </a:cubicBezTo>
                    <a:cubicBezTo>
                      <a:pt x="38" y="65"/>
                      <a:pt x="40" y="63"/>
                      <a:pt x="41" y="63"/>
                    </a:cubicBezTo>
                    <a:cubicBezTo>
                      <a:pt x="41" y="63"/>
                      <a:pt x="44" y="61"/>
                      <a:pt x="45" y="61"/>
                    </a:cubicBezTo>
                    <a:cubicBezTo>
                      <a:pt x="44" y="62"/>
                      <a:pt x="44" y="61"/>
                      <a:pt x="43" y="62"/>
                    </a:cubicBezTo>
                    <a:cubicBezTo>
                      <a:pt x="42" y="63"/>
                      <a:pt x="44" y="62"/>
                      <a:pt x="44" y="62"/>
                    </a:cubicBezTo>
                    <a:cubicBezTo>
                      <a:pt x="44" y="62"/>
                      <a:pt x="46" y="61"/>
                      <a:pt x="46" y="61"/>
                    </a:cubicBezTo>
                    <a:cubicBezTo>
                      <a:pt x="45" y="61"/>
                      <a:pt x="44" y="62"/>
                      <a:pt x="44" y="62"/>
                    </a:cubicBezTo>
                    <a:cubicBezTo>
                      <a:pt x="45" y="61"/>
                      <a:pt x="46" y="61"/>
                      <a:pt x="47" y="61"/>
                    </a:cubicBezTo>
                    <a:cubicBezTo>
                      <a:pt x="49" y="59"/>
                      <a:pt x="46" y="61"/>
                      <a:pt x="48" y="60"/>
                    </a:cubicBezTo>
                    <a:cubicBezTo>
                      <a:pt x="47" y="61"/>
                      <a:pt x="45" y="62"/>
                      <a:pt x="44" y="63"/>
                    </a:cubicBezTo>
                    <a:cubicBezTo>
                      <a:pt x="45" y="62"/>
                      <a:pt x="46" y="62"/>
                      <a:pt x="48" y="61"/>
                    </a:cubicBezTo>
                    <a:cubicBezTo>
                      <a:pt x="48" y="61"/>
                      <a:pt x="47" y="62"/>
                      <a:pt x="46" y="62"/>
                    </a:cubicBezTo>
                    <a:cubicBezTo>
                      <a:pt x="45" y="63"/>
                      <a:pt x="48" y="61"/>
                      <a:pt x="46" y="63"/>
                    </a:cubicBezTo>
                    <a:cubicBezTo>
                      <a:pt x="47" y="62"/>
                      <a:pt x="47" y="62"/>
                      <a:pt x="47" y="62"/>
                    </a:cubicBezTo>
                    <a:cubicBezTo>
                      <a:pt x="47" y="62"/>
                      <a:pt x="46" y="62"/>
                      <a:pt x="46" y="63"/>
                    </a:cubicBezTo>
                    <a:cubicBezTo>
                      <a:pt x="46" y="63"/>
                      <a:pt x="48" y="62"/>
                      <a:pt x="46" y="64"/>
                    </a:cubicBezTo>
                    <a:cubicBezTo>
                      <a:pt x="46" y="63"/>
                      <a:pt x="46" y="64"/>
                      <a:pt x="48" y="63"/>
                    </a:cubicBezTo>
                    <a:cubicBezTo>
                      <a:pt x="48" y="62"/>
                      <a:pt x="46" y="63"/>
                      <a:pt x="48" y="62"/>
                    </a:cubicBezTo>
                    <a:cubicBezTo>
                      <a:pt x="47" y="63"/>
                      <a:pt x="49" y="62"/>
                      <a:pt x="49" y="62"/>
                    </a:cubicBezTo>
                    <a:cubicBezTo>
                      <a:pt x="48" y="62"/>
                      <a:pt x="48" y="62"/>
                      <a:pt x="48" y="62"/>
                    </a:cubicBezTo>
                    <a:cubicBezTo>
                      <a:pt x="49" y="62"/>
                      <a:pt x="49" y="62"/>
                      <a:pt x="50" y="62"/>
                    </a:cubicBezTo>
                    <a:cubicBezTo>
                      <a:pt x="49" y="62"/>
                      <a:pt x="49" y="63"/>
                      <a:pt x="48" y="63"/>
                    </a:cubicBezTo>
                    <a:cubicBezTo>
                      <a:pt x="50" y="62"/>
                      <a:pt x="50" y="62"/>
                      <a:pt x="50" y="62"/>
                    </a:cubicBezTo>
                    <a:cubicBezTo>
                      <a:pt x="50" y="62"/>
                      <a:pt x="48" y="63"/>
                      <a:pt x="48" y="64"/>
                    </a:cubicBezTo>
                    <a:cubicBezTo>
                      <a:pt x="47" y="64"/>
                      <a:pt x="47" y="64"/>
                      <a:pt x="47" y="64"/>
                    </a:cubicBezTo>
                    <a:cubicBezTo>
                      <a:pt x="47" y="64"/>
                      <a:pt x="46" y="65"/>
                      <a:pt x="47" y="65"/>
                    </a:cubicBezTo>
                    <a:cubicBezTo>
                      <a:pt x="48" y="64"/>
                      <a:pt x="49" y="63"/>
                      <a:pt x="50" y="63"/>
                    </a:cubicBezTo>
                    <a:cubicBezTo>
                      <a:pt x="51" y="62"/>
                      <a:pt x="49" y="63"/>
                      <a:pt x="50" y="63"/>
                    </a:cubicBezTo>
                    <a:cubicBezTo>
                      <a:pt x="49" y="64"/>
                      <a:pt x="49" y="64"/>
                      <a:pt x="49" y="64"/>
                    </a:cubicBezTo>
                    <a:cubicBezTo>
                      <a:pt x="48" y="64"/>
                      <a:pt x="47" y="65"/>
                      <a:pt x="47" y="65"/>
                    </a:cubicBezTo>
                    <a:cubicBezTo>
                      <a:pt x="48" y="65"/>
                      <a:pt x="49" y="64"/>
                      <a:pt x="50" y="63"/>
                    </a:cubicBezTo>
                    <a:cubicBezTo>
                      <a:pt x="50" y="64"/>
                      <a:pt x="49" y="64"/>
                      <a:pt x="48" y="65"/>
                    </a:cubicBezTo>
                    <a:cubicBezTo>
                      <a:pt x="49" y="65"/>
                      <a:pt x="50" y="64"/>
                      <a:pt x="50" y="63"/>
                    </a:cubicBezTo>
                    <a:cubicBezTo>
                      <a:pt x="50" y="64"/>
                      <a:pt x="49" y="65"/>
                      <a:pt x="48" y="66"/>
                    </a:cubicBezTo>
                    <a:cubicBezTo>
                      <a:pt x="46" y="67"/>
                      <a:pt x="46" y="67"/>
                      <a:pt x="46" y="67"/>
                    </a:cubicBezTo>
                    <a:cubicBezTo>
                      <a:pt x="46" y="67"/>
                      <a:pt x="46" y="67"/>
                      <a:pt x="46" y="67"/>
                    </a:cubicBezTo>
                    <a:cubicBezTo>
                      <a:pt x="45" y="68"/>
                      <a:pt x="45" y="68"/>
                      <a:pt x="43" y="69"/>
                    </a:cubicBezTo>
                    <a:cubicBezTo>
                      <a:pt x="43" y="69"/>
                      <a:pt x="44" y="69"/>
                      <a:pt x="44" y="69"/>
                    </a:cubicBezTo>
                    <a:cubicBezTo>
                      <a:pt x="47" y="67"/>
                      <a:pt x="48" y="67"/>
                      <a:pt x="50" y="65"/>
                    </a:cubicBezTo>
                    <a:cubicBezTo>
                      <a:pt x="51" y="65"/>
                      <a:pt x="45" y="69"/>
                      <a:pt x="49" y="67"/>
                    </a:cubicBezTo>
                    <a:cubicBezTo>
                      <a:pt x="49" y="67"/>
                      <a:pt x="51" y="66"/>
                      <a:pt x="50" y="66"/>
                    </a:cubicBezTo>
                    <a:cubicBezTo>
                      <a:pt x="50" y="66"/>
                      <a:pt x="52" y="64"/>
                      <a:pt x="52" y="65"/>
                    </a:cubicBezTo>
                    <a:cubicBezTo>
                      <a:pt x="51" y="66"/>
                      <a:pt x="50" y="67"/>
                      <a:pt x="48" y="68"/>
                    </a:cubicBezTo>
                    <a:cubicBezTo>
                      <a:pt x="49" y="67"/>
                      <a:pt x="49" y="67"/>
                      <a:pt x="48" y="67"/>
                    </a:cubicBezTo>
                    <a:cubicBezTo>
                      <a:pt x="47" y="68"/>
                      <a:pt x="46" y="69"/>
                      <a:pt x="46" y="69"/>
                    </a:cubicBezTo>
                    <a:cubicBezTo>
                      <a:pt x="47" y="69"/>
                      <a:pt x="47" y="69"/>
                      <a:pt x="48" y="68"/>
                    </a:cubicBezTo>
                    <a:cubicBezTo>
                      <a:pt x="49" y="67"/>
                      <a:pt x="48" y="68"/>
                      <a:pt x="49" y="67"/>
                    </a:cubicBezTo>
                    <a:cubicBezTo>
                      <a:pt x="50" y="67"/>
                      <a:pt x="48" y="69"/>
                      <a:pt x="50" y="67"/>
                    </a:cubicBezTo>
                    <a:cubicBezTo>
                      <a:pt x="50" y="67"/>
                      <a:pt x="51" y="66"/>
                      <a:pt x="52" y="66"/>
                    </a:cubicBezTo>
                    <a:cubicBezTo>
                      <a:pt x="52" y="65"/>
                      <a:pt x="52" y="65"/>
                      <a:pt x="52" y="65"/>
                    </a:cubicBezTo>
                    <a:cubicBezTo>
                      <a:pt x="52" y="66"/>
                      <a:pt x="52" y="66"/>
                      <a:pt x="52" y="66"/>
                    </a:cubicBezTo>
                    <a:cubicBezTo>
                      <a:pt x="51" y="67"/>
                      <a:pt x="53" y="65"/>
                      <a:pt x="53" y="66"/>
                    </a:cubicBezTo>
                    <a:cubicBezTo>
                      <a:pt x="52" y="67"/>
                      <a:pt x="52" y="67"/>
                      <a:pt x="52" y="67"/>
                    </a:cubicBezTo>
                    <a:cubicBezTo>
                      <a:pt x="50" y="68"/>
                      <a:pt x="52" y="66"/>
                      <a:pt x="50" y="68"/>
                    </a:cubicBezTo>
                    <a:cubicBezTo>
                      <a:pt x="50" y="68"/>
                      <a:pt x="51" y="67"/>
                      <a:pt x="50" y="68"/>
                    </a:cubicBezTo>
                    <a:cubicBezTo>
                      <a:pt x="50" y="68"/>
                      <a:pt x="50" y="68"/>
                      <a:pt x="50" y="68"/>
                    </a:cubicBezTo>
                    <a:cubicBezTo>
                      <a:pt x="50" y="68"/>
                      <a:pt x="47" y="70"/>
                      <a:pt x="49" y="69"/>
                    </a:cubicBezTo>
                    <a:cubicBezTo>
                      <a:pt x="50" y="69"/>
                      <a:pt x="50" y="69"/>
                      <a:pt x="51" y="68"/>
                    </a:cubicBezTo>
                    <a:cubicBezTo>
                      <a:pt x="51" y="68"/>
                      <a:pt x="52" y="68"/>
                      <a:pt x="52" y="68"/>
                    </a:cubicBezTo>
                    <a:cubicBezTo>
                      <a:pt x="51" y="69"/>
                      <a:pt x="52" y="68"/>
                      <a:pt x="51" y="69"/>
                    </a:cubicBezTo>
                    <a:cubicBezTo>
                      <a:pt x="51" y="69"/>
                      <a:pt x="51" y="68"/>
                      <a:pt x="49" y="69"/>
                    </a:cubicBezTo>
                    <a:cubicBezTo>
                      <a:pt x="47" y="71"/>
                      <a:pt x="49" y="69"/>
                      <a:pt x="47" y="70"/>
                    </a:cubicBezTo>
                    <a:cubicBezTo>
                      <a:pt x="47" y="70"/>
                      <a:pt x="46" y="72"/>
                      <a:pt x="44" y="73"/>
                    </a:cubicBezTo>
                    <a:cubicBezTo>
                      <a:pt x="44" y="73"/>
                      <a:pt x="45" y="73"/>
                      <a:pt x="45" y="73"/>
                    </a:cubicBezTo>
                    <a:cubicBezTo>
                      <a:pt x="46" y="72"/>
                      <a:pt x="46" y="72"/>
                      <a:pt x="47" y="71"/>
                    </a:cubicBezTo>
                    <a:cubicBezTo>
                      <a:pt x="47" y="71"/>
                      <a:pt x="48" y="71"/>
                      <a:pt x="49" y="70"/>
                    </a:cubicBezTo>
                    <a:cubicBezTo>
                      <a:pt x="49" y="71"/>
                      <a:pt x="48" y="72"/>
                      <a:pt x="48" y="72"/>
                    </a:cubicBezTo>
                    <a:cubicBezTo>
                      <a:pt x="48" y="72"/>
                      <a:pt x="48" y="72"/>
                      <a:pt x="48" y="73"/>
                    </a:cubicBezTo>
                    <a:cubicBezTo>
                      <a:pt x="50" y="71"/>
                      <a:pt x="49" y="73"/>
                      <a:pt x="50" y="72"/>
                    </a:cubicBezTo>
                    <a:cubicBezTo>
                      <a:pt x="51" y="71"/>
                      <a:pt x="52" y="70"/>
                      <a:pt x="53" y="69"/>
                    </a:cubicBezTo>
                    <a:cubicBezTo>
                      <a:pt x="53" y="70"/>
                      <a:pt x="52" y="70"/>
                      <a:pt x="52" y="70"/>
                    </a:cubicBezTo>
                    <a:cubicBezTo>
                      <a:pt x="53" y="70"/>
                      <a:pt x="50" y="72"/>
                      <a:pt x="52" y="71"/>
                    </a:cubicBezTo>
                    <a:cubicBezTo>
                      <a:pt x="51" y="71"/>
                      <a:pt x="49" y="72"/>
                      <a:pt x="48" y="74"/>
                    </a:cubicBezTo>
                    <a:cubicBezTo>
                      <a:pt x="49" y="73"/>
                      <a:pt x="47" y="74"/>
                      <a:pt x="47" y="75"/>
                    </a:cubicBezTo>
                    <a:cubicBezTo>
                      <a:pt x="48" y="74"/>
                      <a:pt x="49" y="74"/>
                      <a:pt x="49" y="74"/>
                    </a:cubicBezTo>
                    <a:cubicBezTo>
                      <a:pt x="48" y="75"/>
                      <a:pt x="50" y="75"/>
                      <a:pt x="50" y="75"/>
                    </a:cubicBezTo>
                    <a:cubicBezTo>
                      <a:pt x="50" y="76"/>
                      <a:pt x="48" y="77"/>
                      <a:pt x="48" y="78"/>
                    </a:cubicBezTo>
                    <a:cubicBezTo>
                      <a:pt x="48" y="78"/>
                      <a:pt x="49" y="76"/>
                      <a:pt x="49" y="77"/>
                    </a:cubicBezTo>
                    <a:cubicBezTo>
                      <a:pt x="48" y="77"/>
                      <a:pt x="48" y="77"/>
                      <a:pt x="48" y="77"/>
                    </a:cubicBezTo>
                    <a:cubicBezTo>
                      <a:pt x="49" y="77"/>
                      <a:pt x="48" y="79"/>
                      <a:pt x="50" y="77"/>
                    </a:cubicBezTo>
                    <a:cubicBezTo>
                      <a:pt x="48" y="78"/>
                      <a:pt x="48" y="78"/>
                      <a:pt x="48" y="78"/>
                    </a:cubicBezTo>
                    <a:cubicBezTo>
                      <a:pt x="48" y="78"/>
                      <a:pt x="49" y="78"/>
                      <a:pt x="49" y="78"/>
                    </a:cubicBezTo>
                    <a:cubicBezTo>
                      <a:pt x="47" y="79"/>
                      <a:pt x="47" y="79"/>
                      <a:pt x="47" y="79"/>
                    </a:cubicBezTo>
                    <a:cubicBezTo>
                      <a:pt x="46" y="80"/>
                      <a:pt x="48" y="79"/>
                      <a:pt x="48" y="79"/>
                    </a:cubicBezTo>
                    <a:cubicBezTo>
                      <a:pt x="49" y="78"/>
                      <a:pt x="49" y="78"/>
                      <a:pt x="49" y="78"/>
                    </a:cubicBezTo>
                    <a:cubicBezTo>
                      <a:pt x="50" y="78"/>
                      <a:pt x="49" y="79"/>
                      <a:pt x="50" y="79"/>
                    </a:cubicBezTo>
                    <a:cubicBezTo>
                      <a:pt x="49" y="80"/>
                      <a:pt x="49" y="80"/>
                      <a:pt x="49" y="80"/>
                    </a:cubicBezTo>
                    <a:cubicBezTo>
                      <a:pt x="49" y="80"/>
                      <a:pt x="49" y="80"/>
                      <a:pt x="49" y="80"/>
                    </a:cubicBezTo>
                    <a:cubicBezTo>
                      <a:pt x="48" y="81"/>
                      <a:pt x="48" y="81"/>
                      <a:pt x="49" y="81"/>
                    </a:cubicBezTo>
                    <a:cubicBezTo>
                      <a:pt x="46" y="82"/>
                      <a:pt x="46" y="82"/>
                      <a:pt x="46" y="82"/>
                    </a:cubicBezTo>
                    <a:cubicBezTo>
                      <a:pt x="46" y="82"/>
                      <a:pt x="47" y="81"/>
                      <a:pt x="48" y="80"/>
                    </a:cubicBezTo>
                    <a:cubicBezTo>
                      <a:pt x="49" y="80"/>
                      <a:pt x="49" y="80"/>
                      <a:pt x="48" y="80"/>
                    </a:cubicBezTo>
                    <a:cubicBezTo>
                      <a:pt x="48" y="81"/>
                      <a:pt x="48" y="80"/>
                      <a:pt x="48" y="80"/>
                    </a:cubicBezTo>
                    <a:cubicBezTo>
                      <a:pt x="47" y="81"/>
                      <a:pt x="47" y="81"/>
                      <a:pt x="46" y="82"/>
                    </a:cubicBezTo>
                    <a:cubicBezTo>
                      <a:pt x="46" y="82"/>
                      <a:pt x="45" y="82"/>
                      <a:pt x="46" y="82"/>
                    </a:cubicBezTo>
                    <a:cubicBezTo>
                      <a:pt x="45" y="82"/>
                      <a:pt x="45" y="82"/>
                      <a:pt x="45" y="82"/>
                    </a:cubicBezTo>
                    <a:cubicBezTo>
                      <a:pt x="45" y="82"/>
                      <a:pt x="46" y="81"/>
                      <a:pt x="46" y="81"/>
                    </a:cubicBezTo>
                    <a:cubicBezTo>
                      <a:pt x="45" y="82"/>
                      <a:pt x="44" y="82"/>
                      <a:pt x="44" y="82"/>
                    </a:cubicBezTo>
                    <a:cubicBezTo>
                      <a:pt x="46" y="80"/>
                      <a:pt x="43" y="82"/>
                      <a:pt x="43" y="81"/>
                    </a:cubicBezTo>
                    <a:cubicBezTo>
                      <a:pt x="45" y="80"/>
                      <a:pt x="46" y="80"/>
                      <a:pt x="46" y="80"/>
                    </a:cubicBezTo>
                    <a:cubicBezTo>
                      <a:pt x="47" y="79"/>
                      <a:pt x="46" y="79"/>
                      <a:pt x="47" y="79"/>
                    </a:cubicBezTo>
                    <a:cubicBezTo>
                      <a:pt x="46" y="79"/>
                      <a:pt x="44" y="80"/>
                      <a:pt x="43" y="81"/>
                    </a:cubicBezTo>
                    <a:cubicBezTo>
                      <a:pt x="44" y="80"/>
                      <a:pt x="44" y="80"/>
                      <a:pt x="44" y="80"/>
                    </a:cubicBezTo>
                    <a:cubicBezTo>
                      <a:pt x="44" y="80"/>
                      <a:pt x="42" y="81"/>
                      <a:pt x="42" y="81"/>
                    </a:cubicBezTo>
                    <a:cubicBezTo>
                      <a:pt x="43" y="80"/>
                      <a:pt x="42" y="79"/>
                      <a:pt x="42" y="79"/>
                    </a:cubicBezTo>
                    <a:cubicBezTo>
                      <a:pt x="43" y="78"/>
                      <a:pt x="43" y="78"/>
                      <a:pt x="43" y="78"/>
                    </a:cubicBezTo>
                    <a:cubicBezTo>
                      <a:pt x="41" y="79"/>
                      <a:pt x="42" y="78"/>
                      <a:pt x="41" y="78"/>
                    </a:cubicBezTo>
                    <a:cubicBezTo>
                      <a:pt x="41" y="77"/>
                      <a:pt x="39" y="78"/>
                      <a:pt x="40" y="76"/>
                    </a:cubicBezTo>
                    <a:cubicBezTo>
                      <a:pt x="39" y="76"/>
                      <a:pt x="38" y="76"/>
                      <a:pt x="38" y="75"/>
                    </a:cubicBezTo>
                    <a:cubicBezTo>
                      <a:pt x="39" y="74"/>
                      <a:pt x="39" y="74"/>
                      <a:pt x="39" y="74"/>
                    </a:cubicBezTo>
                    <a:cubicBezTo>
                      <a:pt x="38" y="75"/>
                      <a:pt x="40" y="73"/>
                      <a:pt x="40" y="73"/>
                    </a:cubicBezTo>
                    <a:cubicBezTo>
                      <a:pt x="39" y="74"/>
                      <a:pt x="38" y="74"/>
                      <a:pt x="37" y="75"/>
                    </a:cubicBezTo>
                    <a:cubicBezTo>
                      <a:pt x="38" y="73"/>
                      <a:pt x="36" y="74"/>
                      <a:pt x="35" y="74"/>
                    </a:cubicBezTo>
                    <a:cubicBezTo>
                      <a:pt x="36" y="73"/>
                      <a:pt x="36" y="73"/>
                      <a:pt x="36" y="73"/>
                    </a:cubicBezTo>
                    <a:cubicBezTo>
                      <a:pt x="34" y="74"/>
                      <a:pt x="35" y="73"/>
                      <a:pt x="35" y="72"/>
                    </a:cubicBezTo>
                    <a:cubicBezTo>
                      <a:pt x="36" y="72"/>
                      <a:pt x="36" y="71"/>
                      <a:pt x="36" y="71"/>
                    </a:cubicBezTo>
                    <a:cubicBezTo>
                      <a:pt x="34" y="72"/>
                      <a:pt x="34" y="72"/>
                      <a:pt x="33" y="72"/>
                    </a:cubicBezTo>
                    <a:cubicBezTo>
                      <a:pt x="33" y="72"/>
                      <a:pt x="33" y="71"/>
                      <a:pt x="34" y="70"/>
                    </a:cubicBezTo>
                    <a:cubicBezTo>
                      <a:pt x="31" y="71"/>
                      <a:pt x="31" y="69"/>
                      <a:pt x="29" y="69"/>
                    </a:cubicBezTo>
                    <a:cubicBezTo>
                      <a:pt x="30" y="68"/>
                      <a:pt x="30" y="68"/>
                      <a:pt x="30" y="68"/>
                    </a:cubicBezTo>
                    <a:cubicBezTo>
                      <a:pt x="27" y="69"/>
                      <a:pt x="29" y="66"/>
                      <a:pt x="27" y="66"/>
                    </a:cubicBezTo>
                    <a:cubicBezTo>
                      <a:pt x="29" y="65"/>
                      <a:pt x="29" y="65"/>
                      <a:pt x="29" y="65"/>
                    </a:cubicBezTo>
                    <a:cubicBezTo>
                      <a:pt x="30" y="64"/>
                      <a:pt x="28" y="64"/>
                      <a:pt x="27" y="65"/>
                    </a:cubicBezTo>
                    <a:cubicBezTo>
                      <a:pt x="27" y="65"/>
                      <a:pt x="25" y="65"/>
                      <a:pt x="27" y="64"/>
                    </a:cubicBezTo>
                    <a:cubicBezTo>
                      <a:pt x="27" y="63"/>
                      <a:pt x="26" y="64"/>
                      <a:pt x="25" y="64"/>
                    </a:cubicBezTo>
                    <a:cubicBezTo>
                      <a:pt x="26" y="63"/>
                      <a:pt x="26" y="63"/>
                      <a:pt x="25" y="63"/>
                    </a:cubicBezTo>
                    <a:cubicBezTo>
                      <a:pt x="25" y="63"/>
                      <a:pt x="25" y="63"/>
                      <a:pt x="25" y="63"/>
                    </a:cubicBezTo>
                    <a:cubicBezTo>
                      <a:pt x="25" y="63"/>
                      <a:pt x="26" y="62"/>
                      <a:pt x="26" y="62"/>
                    </a:cubicBezTo>
                    <a:cubicBezTo>
                      <a:pt x="26" y="62"/>
                      <a:pt x="27" y="61"/>
                      <a:pt x="24" y="62"/>
                    </a:cubicBezTo>
                    <a:cubicBezTo>
                      <a:pt x="25" y="61"/>
                      <a:pt x="22" y="62"/>
                      <a:pt x="24" y="60"/>
                    </a:cubicBezTo>
                    <a:cubicBezTo>
                      <a:pt x="23" y="60"/>
                      <a:pt x="23" y="60"/>
                      <a:pt x="22" y="61"/>
                    </a:cubicBezTo>
                    <a:cubicBezTo>
                      <a:pt x="22" y="60"/>
                      <a:pt x="23" y="59"/>
                      <a:pt x="22" y="59"/>
                    </a:cubicBezTo>
                    <a:cubicBezTo>
                      <a:pt x="22" y="59"/>
                      <a:pt x="23" y="59"/>
                      <a:pt x="23" y="58"/>
                    </a:cubicBezTo>
                    <a:cubicBezTo>
                      <a:pt x="22" y="59"/>
                      <a:pt x="22" y="59"/>
                      <a:pt x="22" y="59"/>
                    </a:cubicBezTo>
                    <a:cubicBezTo>
                      <a:pt x="20" y="59"/>
                      <a:pt x="22" y="56"/>
                      <a:pt x="22" y="56"/>
                    </a:cubicBezTo>
                    <a:cubicBezTo>
                      <a:pt x="19" y="55"/>
                      <a:pt x="19" y="53"/>
                      <a:pt x="19" y="52"/>
                    </a:cubicBezTo>
                    <a:cubicBezTo>
                      <a:pt x="19" y="52"/>
                      <a:pt x="19" y="52"/>
                      <a:pt x="19" y="52"/>
                    </a:cubicBezTo>
                    <a:cubicBezTo>
                      <a:pt x="17" y="52"/>
                      <a:pt x="21" y="50"/>
                      <a:pt x="17" y="51"/>
                    </a:cubicBezTo>
                    <a:cubicBezTo>
                      <a:pt x="18" y="51"/>
                      <a:pt x="17" y="50"/>
                      <a:pt x="19" y="50"/>
                    </a:cubicBezTo>
                    <a:cubicBezTo>
                      <a:pt x="17" y="50"/>
                      <a:pt x="19" y="48"/>
                      <a:pt x="17" y="49"/>
                    </a:cubicBezTo>
                    <a:cubicBezTo>
                      <a:pt x="18" y="49"/>
                      <a:pt x="18" y="49"/>
                      <a:pt x="18" y="49"/>
                    </a:cubicBezTo>
                    <a:cubicBezTo>
                      <a:pt x="19" y="48"/>
                      <a:pt x="17" y="48"/>
                      <a:pt x="18" y="47"/>
                    </a:cubicBezTo>
                    <a:cubicBezTo>
                      <a:pt x="18" y="47"/>
                      <a:pt x="18" y="47"/>
                      <a:pt x="19" y="47"/>
                    </a:cubicBezTo>
                    <a:cubicBezTo>
                      <a:pt x="20" y="46"/>
                      <a:pt x="16" y="47"/>
                      <a:pt x="19" y="46"/>
                    </a:cubicBezTo>
                    <a:cubicBezTo>
                      <a:pt x="19" y="46"/>
                      <a:pt x="17" y="47"/>
                      <a:pt x="17" y="47"/>
                    </a:cubicBezTo>
                    <a:cubicBezTo>
                      <a:pt x="18" y="45"/>
                      <a:pt x="16" y="44"/>
                      <a:pt x="15" y="43"/>
                    </a:cubicBezTo>
                    <a:cubicBezTo>
                      <a:pt x="16" y="42"/>
                      <a:pt x="19" y="42"/>
                      <a:pt x="17" y="42"/>
                    </a:cubicBezTo>
                    <a:cubicBezTo>
                      <a:pt x="17" y="41"/>
                      <a:pt x="16" y="42"/>
                      <a:pt x="16" y="42"/>
                    </a:cubicBezTo>
                    <a:cubicBezTo>
                      <a:pt x="15" y="42"/>
                      <a:pt x="19" y="40"/>
                      <a:pt x="18" y="41"/>
                    </a:cubicBezTo>
                    <a:cubicBezTo>
                      <a:pt x="16" y="41"/>
                      <a:pt x="17" y="41"/>
                      <a:pt x="16" y="41"/>
                    </a:cubicBezTo>
                    <a:cubicBezTo>
                      <a:pt x="17" y="40"/>
                      <a:pt x="18" y="39"/>
                      <a:pt x="17" y="40"/>
                    </a:cubicBezTo>
                    <a:cubicBezTo>
                      <a:pt x="17" y="39"/>
                      <a:pt x="17" y="39"/>
                      <a:pt x="17" y="39"/>
                    </a:cubicBezTo>
                    <a:cubicBezTo>
                      <a:pt x="15" y="40"/>
                      <a:pt x="16" y="39"/>
                      <a:pt x="13" y="39"/>
                    </a:cubicBezTo>
                    <a:cubicBezTo>
                      <a:pt x="11" y="37"/>
                      <a:pt x="9" y="35"/>
                      <a:pt x="7" y="32"/>
                    </a:cubicBezTo>
                    <a:cubicBezTo>
                      <a:pt x="7" y="29"/>
                      <a:pt x="5" y="27"/>
                      <a:pt x="5" y="24"/>
                    </a:cubicBezTo>
                    <a:cubicBezTo>
                      <a:pt x="7" y="22"/>
                      <a:pt x="7" y="22"/>
                      <a:pt x="6" y="22"/>
                    </a:cubicBezTo>
                    <a:cubicBezTo>
                      <a:pt x="7" y="22"/>
                      <a:pt x="7" y="22"/>
                      <a:pt x="7" y="22"/>
                    </a:cubicBezTo>
                    <a:cubicBezTo>
                      <a:pt x="5" y="22"/>
                      <a:pt x="6" y="21"/>
                      <a:pt x="5" y="22"/>
                    </a:cubicBezTo>
                    <a:cubicBezTo>
                      <a:pt x="5" y="21"/>
                      <a:pt x="4" y="20"/>
                      <a:pt x="3" y="19"/>
                    </a:cubicBezTo>
                    <a:cubicBezTo>
                      <a:pt x="4" y="19"/>
                      <a:pt x="5" y="18"/>
                      <a:pt x="5" y="1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4" y="18"/>
                      <a:pt x="4" y="18"/>
                      <a:pt x="4" y="18"/>
                    </a:cubicBezTo>
                    <a:cubicBezTo>
                      <a:pt x="4" y="18"/>
                      <a:pt x="3" y="18"/>
                      <a:pt x="2" y="19"/>
                    </a:cubicBezTo>
                    <a:cubicBezTo>
                      <a:pt x="0" y="17"/>
                      <a:pt x="3" y="13"/>
                      <a:pt x="1" y="11"/>
                    </a:cubicBezTo>
                    <a:cubicBezTo>
                      <a:pt x="2" y="10"/>
                      <a:pt x="1" y="9"/>
                      <a:pt x="0" y="9"/>
                    </a:cubicBezTo>
                    <a:cubicBezTo>
                      <a:pt x="2" y="6"/>
                      <a:pt x="4" y="3"/>
                      <a:pt x="1" y="2"/>
                    </a:cubicBezTo>
                    <a:cubicBezTo>
                      <a:pt x="1" y="2"/>
                      <a:pt x="6" y="1"/>
                      <a:pt x="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02" name="Freeform 67"/>
              <p:cNvSpPr/>
              <p:nvPr/>
            </p:nvSpPr>
            <p:spPr bwMode="auto">
              <a:xfrm>
                <a:off x="9099550" y="2044701"/>
                <a:ext cx="7937" cy="7938"/>
              </a:xfrm>
              <a:custGeom>
                <a:avLst/>
                <a:gdLst>
                  <a:gd name="T0" fmla="*/ 0 w 2"/>
                  <a:gd name="T1" fmla="*/ 2 h 2"/>
                  <a:gd name="T2" fmla="*/ 2 w 2"/>
                  <a:gd name="T3" fmla="*/ 0 h 2"/>
                  <a:gd name="T4" fmla="*/ 0 w 2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0" y="2"/>
                    </a:moveTo>
                    <a:cubicBezTo>
                      <a:pt x="0" y="1"/>
                      <a:pt x="1" y="0"/>
                      <a:pt x="2" y="0"/>
                    </a:cubicBez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03" name="Freeform 68"/>
              <p:cNvSpPr/>
              <p:nvPr/>
            </p:nvSpPr>
            <p:spPr bwMode="auto">
              <a:xfrm>
                <a:off x="9115425" y="2003426"/>
                <a:ext cx="3175" cy="3175"/>
              </a:xfrm>
              <a:custGeom>
                <a:avLst/>
                <a:gdLst>
                  <a:gd name="T0" fmla="*/ 0 w 1"/>
                  <a:gd name="T1" fmla="*/ 1 h 1"/>
                  <a:gd name="T2" fmla="*/ 1 w 1"/>
                  <a:gd name="T3" fmla="*/ 1 h 1"/>
                  <a:gd name="T4" fmla="*/ 1 w 1"/>
                  <a:gd name="T5" fmla="*/ 1 h 1"/>
                  <a:gd name="T6" fmla="*/ 0 w 1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0" y="1"/>
                      <a:pt x="1" y="1"/>
                    </a:cubicBezTo>
                    <a:cubicBezTo>
                      <a:pt x="1" y="1"/>
                      <a:pt x="1" y="0"/>
                      <a:pt x="1" y="1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04" name="Freeform 69"/>
              <p:cNvSpPr/>
              <p:nvPr/>
            </p:nvSpPr>
            <p:spPr bwMode="auto">
              <a:xfrm>
                <a:off x="9115425" y="2000251"/>
                <a:ext cx="3175" cy="3175"/>
              </a:xfrm>
              <a:custGeom>
                <a:avLst/>
                <a:gdLst>
                  <a:gd name="T0" fmla="*/ 0 w 1"/>
                  <a:gd name="T1" fmla="*/ 1 h 1"/>
                  <a:gd name="T2" fmla="*/ 1 w 1"/>
                  <a:gd name="T3" fmla="*/ 0 h 1"/>
                  <a:gd name="T4" fmla="*/ 0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0"/>
                      <a:pt x="1" y="0"/>
                      <a:pt x="1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05" name="Rectangle 70"/>
              <p:cNvSpPr>
                <a:spLocks noChangeArrowheads="1"/>
              </p:cNvSpPr>
              <p:nvPr/>
            </p:nvSpPr>
            <p:spPr bwMode="auto">
              <a:xfrm>
                <a:off x="9121775" y="1989138"/>
                <a:ext cx="4762" cy="15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06" name="Freeform 71"/>
              <p:cNvSpPr/>
              <p:nvPr/>
            </p:nvSpPr>
            <p:spPr bwMode="auto">
              <a:xfrm>
                <a:off x="9115425" y="1992313"/>
                <a:ext cx="3175" cy="0"/>
              </a:xfrm>
              <a:custGeom>
                <a:avLst/>
                <a:gdLst>
                  <a:gd name="T0" fmla="*/ 0 w 1"/>
                  <a:gd name="T1" fmla="*/ 1 w 1"/>
                  <a:gd name="T2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0" y="0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07" name="Freeform 72"/>
              <p:cNvSpPr/>
              <p:nvPr/>
            </p:nvSpPr>
            <p:spPr bwMode="auto">
              <a:xfrm>
                <a:off x="9115425" y="1976438"/>
                <a:ext cx="6350" cy="4763"/>
              </a:xfrm>
              <a:custGeom>
                <a:avLst/>
                <a:gdLst>
                  <a:gd name="T0" fmla="*/ 1 w 2"/>
                  <a:gd name="T1" fmla="*/ 0 h 1"/>
                  <a:gd name="T2" fmla="*/ 1 w 2"/>
                  <a:gd name="T3" fmla="*/ 0 h 1"/>
                  <a:gd name="T4" fmla="*/ 1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1" y="0"/>
                    </a:moveTo>
                    <a:cubicBezTo>
                      <a:pt x="0" y="0"/>
                      <a:pt x="0" y="1"/>
                      <a:pt x="1" y="0"/>
                    </a:cubicBezTo>
                    <a:cubicBezTo>
                      <a:pt x="0" y="1"/>
                      <a:pt x="2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08" name="Freeform 73"/>
              <p:cNvSpPr/>
              <p:nvPr/>
            </p:nvSpPr>
            <p:spPr bwMode="auto">
              <a:xfrm>
                <a:off x="9110663" y="1973263"/>
                <a:ext cx="4762" cy="3175"/>
              </a:xfrm>
              <a:custGeom>
                <a:avLst/>
                <a:gdLst>
                  <a:gd name="T0" fmla="*/ 0 w 1"/>
                  <a:gd name="T1" fmla="*/ 1 h 1"/>
                  <a:gd name="T2" fmla="*/ 0 w 1"/>
                  <a:gd name="T3" fmla="*/ 1 h 1"/>
                  <a:gd name="T4" fmla="*/ 1 w 1"/>
                  <a:gd name="T5" fmla="*/ 0 h 1"/>
                  <a:gd name="T6" fmla="*/ 0 w 1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0"/>
                      <a:pt x="1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09" name="Freeform 74"/>
              <p:cNvSpPr/>
              <p:nvPr/>
            </p:nvSpPr>
            <p:spPr bwMode="auto">
              <a:xfrm>
                <a:off x="9047163" y="1898651"/>
                <a:ext cx="3175" cy="0"/>
              </a:xfrm>
              <a:custGeom>
                <a:avLst/>
                <a:gdLst>
                  <a:gd name="T0" fmla="*/ 2 w 2"/>
                  <a:gd name="T1" fmla="*/ 2 w 2"/>
                  <a:gd name="T2" fmla="*/ 0 w 2"/>
                  <a:gd name="T3" fmla="*/ 2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2">
                    <a:moveTo>
                      <a:pt x="2" y="0"/>
                    </a:moveTo>
                    <a:lnTo>
                      <a:pt x="2" y="0"/>
                    </a:lnTo>
                    <a:lnTo>
                      <a:pt x="0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10" name="Freeform 75"/>
              <p:cNvSpPr/>
              <p:nvPr/>
            </p:nvSpPr>
            <p:spPr bwMode="auto">
              <a:xfrm>
                <a:off x="9031288" y="1852613"/>
                <a:ext cx="4762" cy="4763"/>
              </a:xfrm>
              <a:custGeom>
                <a:avLst/>
                <a:gdLst>
                  <a:gd name="T0" fmla="*/ 0 w 1"/>
                  <a:gd name="T1" fmla="*/ 1 h 1"/>
                  <a:gd name="T2" fmla="*/ 1 w 1"/>
                  <a:gd name="T3" fmla="*/ 0 h 1"/>
                  <a:gd name="T4" fmla="*/ 0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1" y="1"/>
                      <a:pt x="1" y="0"/>
                    </a:cubicBezTo>
                    <a:cubicBezTo>
                      <a:pt x="1" y="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11" name="Freeform 76"/>
              <p:cNvSpPr/>
              <p:nvPr/>
            </p:nvSpPr>
            <p:spPr bwMode="auto">
              <a:xfrm>
                <a:off x="9001125" y="1841501"/>
                <a:ext cx="7937" cy="0"/>
              </a:xfrm>
              <a:custGeom>
                <a:avLst/>
                <a:gdLst>
                  <a:gd name="T0" fmla="*/ 5 w 5"/>
                  <a:gd name="T1" fmla="*/ 5 w 5"/>
                  <a:gd name="T2" fmla="*/ 0 w 5"/>
                  <a:gd name="T3" fmla="*/ 5 w 5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5">
                    <a:moveTo>
                      <a:pt x="5" y="0"/>
                    </a:moveTo>
                    <a:lnTo>
                      <a:pt x="5" y="0"/>
                    </a:lnTo>
                    <a:lnTo>
                      <a:pt x="0" y="0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12" name="Freeform 77"/>
              <p:cNvSpPr/>
              <p:nvPr/>
            </p:nvSpPr>
            <p:spPr bwMode="auto">
              <a:xfrm>
                <a:off x="9637713" y="2033588"/>
                <a:ext cx="7937" cy="3175"/>
              </a:xfrm>
              <a:custGeom>
                <a:avLst/>
                <a:gdLst>
                  <a:gd name="T0" fmla="*/ 1 w 2"/>
                  <a:gd name="T1" fmla="*/ 0 h 1"/>
                  <a:gd name="T2" fmla="*/ 1 w 2"/>
                  <a:gd name="T3" fmla="*/ 1 h 1"/>
                  <a:gd name="T4" fmla="*/ 1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1" y="0"/>
                    </a:moveTo>
                    <a:cubicBezTo>
                      <a:pt x="1" y="1"/>
                      <a:pt x="2" y="1"/>
                      <a:pt x="1" y="1"/>
                    </a:cubicBezTo>
                    <a:cubicBezTo>
                      <a:pt x="1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13" name="Freeform 78"/>
              <p:cNvSpPr/>
              <p:nvPr/>
            </p:nvSpPr>
            <p:spPr bwMode="auto">
              <a:xfrm>
                <a:off x="9645650" y="1649413"/>
                <a:ext cx="225425" cy="392113"/>
              </a:xfrm>
              <a:custGeom>
                <a:avLst/>
                <a:gdLst>
                  <a:gd name="T0" fmla="*/ 51 w 60"/>
                  <a:gd name="T1" fmla="*/ 14 h 104"/>
                  <a:gd name="T2" fmla="*/ 50 w 60"/>
                  <a:gd name="T3" fmla="*/ 17 h 104"/>
                  <a:gd name="T4" fmla="*/ 51 w 60"/>
                  <a:gd name="T5" fmla="*/ 25 h 104"/>
                  <a:gd name="T6" fmla="*/ 49 w 60"/>
                  <a:gd name="T7" fmla="*/ 27 h 104"/>
                  <a:gd name="T8" fmla="*/ 44 w 60"/>
                  <a:gd name="T9" fmla="*/ 33 h 104"/>
                  <a:gd name="T10" fmla="*/ 43 w 60"/>
                  <a:gd name="T11" fmla="*/ 35 h 104"/>
                  <a:gd name="T12" fmla="*/ 43 w 60"/>
                  <a:gd name="T13" fmla="*/ 40 h 104"/>
                  <a:gd name="T14" fmla="*/ 40 w 60"/>
                  <a:gd name="T15" fmla="*/ 42 h 104"/>
                  <a:gd name="T16" fmla="*/ 38 w 60"/>
                  <a:gd name="T17" fmla="*/ 43 h 104"/>
                  <a:gd name="T18" fmla="*/ 39 w 60"/>
                  <a:gd name="T19" fmla="*/ 46 h 104"/>
                  <a:gd name="T20" fmla="*/ 39 w 60"/>
                  <a:gd name="T21" fmla="*/ 51 h 104"/>
                  <a:gd name="T22" fmla="*/ 38 w 60"/>
                  <a:gd name="T23" fmla="*/ 53 h 104"/>
                  <a:gd name="T24" fmla="*/ 38 w 60"/>
                  <a:gd name="T25" fmla="*/ 56 h 104"/>
                  <a:gd name="T26" fmla="*/ 36 w 60"/>
                  <a:gd name="T27" fmla="*/ 57 h 104"/>
                  <a:gd name="T28" fmla="*/ 34 w 60"/>
                  <a:gd name="T29" fmla="*/ 61 h 104"/>
                  <a:gd name="T30" fmla="*/ 31 w 60"/>
                  <a:gd name="T31" fmla="*/ 64 h 104"/>
                  <a:gd name="T32" fmla="*/ 31 w 60"/>
                  <a:gd name="T33" fmla="*/ 66 h 104"/>
                  <a:gd name="T34" fmla="*/ 29 w 60"/>
                  <a:gd name="T35" fmla="*/ 66 h 104"/>
                  <a:gd name="T36" fmla="*/ 30 w 60"/>
                  <a:gd name="T37" fmla="*/ 68 h 104"/>
                  <a:gd name="T38" fmla="*/ 29 w 60"/>
                  <a:gd name="T39" fmla="*/ 69 h 104"/>
                  <a:gd name="T40" fmla="*/ 29 w 60"/>
                  <a:gd name="T41" fmla="*/ 71 h 104"/>
                  <a:gd name="T42" fmla="*/ 26 w 60"/>
                  <a:gd name="T43" fmla="*/ 76 h 104"/>
                  <a:gd name="T44" fmla="*/ 25 w 60"/>
                  <a:gd name="T45" fmla="*/ 78 h 104"/>
                  <a:gd name="T46" fmla="*/ 24 w 60"/>
                  <a:gd name="T47" fmla="*/ 80 h 104"/>
                  <a:gd name="T48" fmla="*/ 21 w 60"/>
                  <a:gd name="T49" fmla="*/ 84 h 104"/>
                  <a:gd name="T50" fmla="*/ 17 w 60"/>
                  <a:gd name="T51" fmla="*/ 82 h 104"/>
                  <a:gd name="T52" fmla="*/ 20 w 60"/>
                  <a:gd name="T53" fmla="*/ 86 h 104"/>
                  <a:gd name="T54" fmla="*/ 23 w 60"/>
                  <a:gd name="T55" fmla="*/ 90 h 104"/>
                  <a:gd name="T56" fmla="*/ 21 w 60"/>
                  <a:gd name="T57" fmla="*/ 91 h 104"/>
                  <a:gd name="T58" fmla="*/ 22 w 60"/>
                  <a:gd name="T59" fmla="*/ 92 h 104"/>
                  <a:gd name="T60" fmla="*/ 20 w 60"/>
                  <a:gd name="T61" fmla="*/ 92 h 104"/>
                  <a:gd name="T62" fmla="*/ 16 w 60"/>
                  <a:gd name="T63" fmla="*/ 92 h 104"/>
                  <a:gd name="T64" fmla="*/ 18 w 60"/>
                  <a:gd name="T65" fmla="*/ 95 h 104"/>
                  <a:gd name="T66" fmla="*/ 16 w 60"/>
                  <a:gd name="T67" fmla="*/ 95 h 104"/>
                  <a:gd name="T68" fmla="*/ 18 w 60"/>
                  <a:gd name="T69" fmla="*/ 98 h 104"/>
                  <a:gd name="T70" fmla="*/ 17 w 60"/>
                  <a:gd name="T71" fmla="*/ 99 h 104"/>
                  <a:gd name="T72" fmla="*/ 12 w 60"/>
                  <a:gd name="T73" fmla="*/ 96 h 104"/>
                  <a:gd name="T74" fmla="*/ 14 w 60"/>
                  <a:gd name="T75" fmla="*/ 100 h 104"/>
                  <a:gd name="T76" fmla="*/ 6 w 60"/>
                  <a:gd name="T77" fmla="*/ 100 h 104"/>
                  <a:gd name="T78" fmla="*/ 4 w 60"/>
                  <a:gd name="T79" fmla="*/ 101 h 104"/>
                  <a:gd name="T80" fmla="*/ 3 w 60"/>
                  <a:gd name="T81" fmla="*/ 103 h 104"/>
                  <a:gd name="T82" fmla="*/ 1 w 60"/>
                  <a:gd name="T83" fmla="*/ 101 h 104"/>
                  <a:gd name="T84" fmla="*/ 4 w 60"/>
                  <a:gd name="T85" fmla="*/ 100 h 104"/>
                  <a:gd name="T86" fmla="*/ 2 w 60"/>
                  <a:gd name="T87" fmla="*/ 93 h 104"/>
                  <a:gd name="T88" fmla="*/ 5 w 60"/>
                  <a:gd name="T89" fmla="*/ 85 h 104"/>
                  <a:gd name="T90" fmla="*/ 8 w 60"/>
                  <a:gd name="T91" fmla="*/ 76 h 104"/>
                  <a:gd name="T92" fmla="*/ 10 w 60"/>
                  <a:gd name="T93" fmla="*/ 70 h 104"/>
                  <a:gd name="T94" fmla="*/ 12 w 60"/>
                  <a:gd name="T95" fmla="*/ 65 h 104"/>
                  <a:gd name="T96" fmla="*/ 19 w 60"/>
                  <a:gd name="T97" fmla="*/ 55 h 104"/>
                  <a:gd name="T98" fmla="*/ 23 w 60"/>
                  <a:gd name="T99" fmla="*/ 51 h 104"/>
                  <a:gd name="T100" fmla="*/ 28 w 60"/>
                  <a:gd name="T101" fmla="*/ 46 h 104"/>
                  <a:gd name="T102" fmla="*/ 36 w 60"/>
                  <a:gd name="T103" fmla="*/ 22 h 104"/>
                  <a:gd name="T104" fmla="*/ 39 w 60"/>
                  <a:gd name="T105" fmla="*/ 16 h 104"/>
                  <a:gd name="T106" fmla="*/ 56 w 60"/>
                  <a:gd name="T107" fmla="*/ 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60" h="104">
                    <a:moveTo>
                      <a:pt x="56" y="4"/>
                    </a:moveTo>
                    <a:cubicBezTo>
                      <a:pt x="60" y="7"/>
                      <a:pt x="55" y="6"/>
                      <a:pt x="57" y="9"/>
                    </a:cubicBezTo>
                    <a:cubicBezTo>
                      <a:pt x="57" y="9"/>
                      <a:pt x="54" y="8"/>
                      <a:pt x="55" y="9"/>
                    </a:cubicBezTo>
                    <a:cubicBezTo>
                      <a:pt x="57" y="11"/>
                      <a:pt x="54" y="13"/>
                      <a:pt x="51" y="13"/>
                    </a:cubicBezTo>
                    <a:cubicBezTo>
                      <a:pt x="50" y="12"/>
                      <a:pt x="50" y="12"/>
                      <a:pt x="50" y="12"/>
                    </a:cubicBezTo>
                    <a:cubicBezTo>
                      <a:pt x="50" y="12"/>
                      <a:pt x="52" y="14"/>
                      <a:pt x="51" y="14"/>
                    </a:cubicBezTo>
                    <a:cubicBezTo>
                      <a:pt x="51" y="14"/>
                      <a:pt x="51" y="14"/>
                      <a:pt x="50" y="13"/>
                    </a:cubicBezTo>
                    <a:cubicBezTo>
                      <a:pt x="51" y="14"/>
                      <a:pt x="50" y="14"/>
                      <a:pt x="51" y="15"/>
                    </a:cubicBezTo>
                    <a:cubicBezTo>
                      <a:pt x="49" y="14"/>
                      <a:pt x="49" y="14"/>
                      <a:pt x="49" y="14"/>
                    </a:cubicBezTo>
                    <a:cubicBezTo>
                      <a:pt x="50" y="15"/>
                      <a:pt x="50" y="15"/>
                      <a:pt x="50" y="15"/>
                    </a:cubicBezTo>
                    <a:cubicBezTo>
                      <a:pt x="54" y="17"/>
                      <a:pt x="49" y="16"/>
                      <a:pt x="51" y="18"/>
                    </a:cubicBezTo>
                    <a:cubicBezTo>
                      <a:pt x="50" y="17"/>
                      <a:pt x="50" y="17"/>
                      <a:pt x="50" y="17"/>
                    </a:cubicBezTo>
                    <a:cubicBezTo>
                      <a:pt x="52" y="19"/>
                      <a:pt x="50" y="21"/>
                      <a:pt x="51" y="22"/>
                    </a:cubicBezTo>
                    <a:cubicBezTo>
                      <a:pt x="49" y="21"/>
                      <a:pt x="49" y="21"/>
                      <a:pt x="49" y="21"/>
                    </a:cubicBezTo>
                    <a:cubicBezTo>
                      <a:pt x="50" y="22"/>
                      <a:pt x="50" y="23"/>
                      <a:pt x="50" y="23"/>
                    </a:cubicBezTo>
                    <a:cubicBezTo>
                      <a:pt x="49" y="22"/>
                      <a:pt x="51" y="24"/>
                      <a:pt x="50" y="24"/>
                    </a:cubicBezTo>
                    <a:cubicBezTo>
                      <a:pt x="50" y="24"/>
                      <a:pt x="50" y="24"/>
                      <a:pt x="50" y="24"/>
                    </a:cubicBezTo>
                    <a:cubicBezTo>
                      <a:pt x="51" y="25"/>
                      <a:pt x="49" y="24"/>
                      <a:pt x="51" y="25"/>
                    </a:cubicBezTo>
                    <a:cubicBezTo>
                      <a:pt x="49" y="25"/>
                      <a:pt x="49" y="25"/>
                      <a:pt x="49" y="25"/>
                    </a:cubicBezTo>
                    <a:cubicBezTo>
                      <a:pt x="51" y="26"/>
                      <a:pt x="48" y="25"/>
                      <a:pt x="49" y="25"/>
                    </a:cubicBezTo>
                    <a:cubicBezTo>
                      <a:pt x="49" y="26"/>
                      <a:pt x="49" y="26"/>
                      <a:pt x="49" y="26"/>
                    </a:cubicBezTo>
                    <a:cubicBezTo>
                      <a:pt x="50" y="26"/>
                      <a:pt x="49" y="26"/>
                      <a:pt x="49" y="26"/>
                    </a:cubicBezTo>
                    <a:cubicBezTo>
                      <a:pt x="49" y="26"/>
                      <a:pt x="49" y="26"/>
                      <a:pt x="49" y="26"/>
                    </a:cubicBezTo>
                    <a:cubicBezTo>
                      <a:pt x="49" y="27"/>
                      <a:pt x="48" y="26"/>
                      <a:pt x="49" y="27"/>
                    </a:cubicBezTo>
                    <a:cubicBezTo>
                      <a:pt x="48" y="27"/>
                      <a:pt x="49" y="27"/>
                      <a:pt x="47" y="26"/>
                    </a:cubicBezTo>
                    <a:cubicBezTo>
                      <a:pt x="48" y="28"/>
                      <a:pt x="47" y="30"/>
                      <a:pt x="46" y="31"/>
                    </a:cubicBezTo>
                    <a:cubicBezTo>
                      <a:pt x="45" y="31"/>
                      <a:pt x="45" y="31"/>
                      <a:pt x="44" y="31"/>
                    </a:cubicBezTo>
                    <a:cubicBezTo>
                      <a:pt x="44" y="31"/>
                      <a:pt x="44" y="32"/>
                      <a:pt x="45" y="32"/>
                    </a:cubicBezTo>
                    <a:cubicBezTo>
                      <a:pt x="45" y="32"/>
                      <a:pt x="44" y="32"/>
                      <a:pt x="44" y="32"/>
                    </a:cubicBezTo>
                    <a:cubicBezTo>
                      <a:pt x="43" y="32"/>
                      <a:pt x="45" y="33"/>
                      <a:pt x="44" y="33"/>
                    </a:cubicBezTo>
                    <a:cubicBezTo>
                      <a:pt x="43" y="32"/>
                      <a:pt x="43" y="32"/>
                      <a:pt x="43" y="32"/>
                    </a:cubicBezTo>
                    <a:cubicBezTo>
                      <a:pt x="44" y="33"/>
                      <a:pt x="44" y="33"/>
                      <a:pt x="44" y="34"/>
                    </a:cubicBezTo>
                    <a:cubicBezTo>
                      <a:pt x="44" y="34"/>
                      <a:pt x="43" y="33"/>
                      <a:pt x="43" y="33"/>
                    </a:cubicBezTo>
                    <a:cubicBezTo>
                      <a:pt x="44" y="34"/>
                      <a:pt x="42" y="34"/>
                      <a:pt x="43" y="34"/>
                    </a:cubicBezTo>
                    <a:cubicBezTo>
                      <a:pt x="42" y="34"/>
                      <a:pt x="42" y="34"/>
                      <a:pt x="42" y="34"/>
                    </a:cubicBezTo>
                    <a:cubicBezTo>
                      <a:pt x="41" y="34"/>
                      <a:pt x="44" y="35"/>
                      <a:pt x="43" y="35"/>
                    </a:cubicBezTo>
                    <a:cubicBezTo>
                      <a:pt x="42" y="34"/>
                      <a:pt x="42" y="34"/>
                      <a:pt x="42" y="34"/>
                    </a:cubicBezTo>
                    <a:cubicBezTo>
                      <a:pt x="44" y="36"/>
                      <a:pt x="43" y="36"/>
                      <a:pt x="43" y="37"/>
                    </a:cubicBezTo>
                    <a:cubicBezTo>
                      <a:pt x="43" y="37"/>
                      <a:pt x="43" y="37"/>
                      <a:pt x="43" y="37"/>
                    </a:cubicBezTo>
                    <a:cubicBezTo>
                      <a:pt x="43" y="37"/>
                      <a:pt x="42" y="37"/>
                      <a:pt x="42" y="38"/>
                    </a:cubicBezTo>
                    <a:cubicBezTo>
                      <a:pt x="42" y="38"/>
                      <a:pt x="40" y="37"/>
                      <a:pt x="40" y="37"/>
                    </a:cubicBezTo>
                    <a:cubicBezTo>
                      <a:pt x="42" y="39"/>
                      <a:pt x="40" y="39"/>
                      <a:pt x="43" y="40"/>
                    </a:cubicBezTo>
                    <a:cubicBezTo>
                      <a:pt x="42" y="40"/>
                      <a:pt x="41" y="40"/>
                      <a:pt x="42" y="41"/>
                    </a:cubicBezTo>
                    <a:cubicBezTo>
                      <a:pt x="41" y="40"/>
                      <a:pt x="39" y="40"/>
                      <a:pt x="39" y="39"/>
                    </a:cubicBezTo>
                    <a:cubicBezTo>
                      <a:pt x="38" y="39"/>
                      <a:pt x="38" y="39"/>
                      <a:pt x="38" y="39"/>
                    </a:cubicBezTo>
                    <a:cubicBezTo>
                      <a:pt x="37" y="38"/>
                      <a:pt x="38" y="39"/>
                      <a:pt x="37" y="38"/>
                    </a:cubicBezTo>
                    <a:cubicBezTo>
                      <a:pt x="37" y="38"/>
                      <a:pt x="38" y="39"/>
                      <a:pt x="37" y="39"/>
                    </a:cubicBezTo>
                    <a:cubicBezTo>
                      <a:pt x="38" y="40"/>
                      <a:pt x="40" y="42"/>
                      <a:pt x="40" y="42"/>
                    </a:cubicBezTo>
                    <a:cubicBezTo>
                      <a:pt x="40" y="42"/>
                      <a:pt x="38" y="41"/>
                      <a:pt x="38" y="41"/>
                    </a:cubicBezTo>
                    <a:cubicBezTo>
                      <a:pt x="41" y="44"/>
                      <a:pt x="41" y="44"/>
                      <a:pt x="41" y="44"/>
                    </a:cubicBezTo>
                    <a:cubicBezTo>
                      <a:pt x="41" y="44"/>
                      <a:pt x="40" y="43"/>
                      <a:pt x="40" y="43"/>
                    </a:cubicBezTo>
                    <a:cubicBezTo>
                      <a:pt x="41" y="44"/>
                      <a:pt x="41" y="44"/>
                      <a:pt x="41" y="44"/>
                    </a:cubicBezTo>
                    <a:cubicBezTo>
                      <a:pt x="41" y="44"/>
                      <a:pt x="41" y="45"/>
                      <a:pt x="39" y="44"/>
                    </a:cubicBezTo>
                    <a:cubicBezTo>
                      <a:pt x="39" y="44"/>
                      <a:pt x="39" y="44"/>
                      <a:pt x="38" y="43"/>
                    </a:cubicBezTo>
                    <a:cubicBezTo>
                      <a:pt x="38" y="44"/>
                      <a:pt x="39" y="44"/>
                      <a:pt x="39" y="44"/>
                    </a:cubicBezTo>
                    <a:cubicBezTo>
                      <a:pt x="38" y="44"/>
                      <a:pt x="38" y="44"/>
                      <a:pt x="38" y="44"/>
                    </a:cubicBezTo>
                    <a:cubicBezTo>
                      <a:pt x="38" y="44"/>
                      <a:pt x="39" y="45"/>
                      <a:pt x="40" y="46"/>
                    </a:cubicBezTo>
                    <a:cubicBezTo>
                      <a:pt x="40" y="46"/>
                      <a:pt x="39" y="45"/>
                      <a:pt x="40" y="45"/>
                    </a:cubicBezTo>
                    <a:cubicBezTo>
                      <a:pt x="41" y="46"/>
                      <a:pt x="41" y="47"/>
                      <a:pt x="41" y="47"/>
                    </a:cubicBezTo>
                    <a:cubicBezTo>
                      <a:pt x="39" y="46"/>
                      <a:pt x="39" y="46"/>
                      <a:pt x="39" y="46"/>
                    </a:cubicBezTo>
                    <a:cubicBezTo>
                      <a:pt x="41" y="47"/>
                      <a:pt x="41" y="48"/>
                      <a:pt x="41" y="49"/>
                    </a:cubicBezTo>
                    <a:cubicBezTo>
                      <a:pt x="42" y="49"/>
                      <a:pt x="40" y="48"/>
                      <a:pt x="40" y="48"/>
                    </a:cubicBezTo>
                    <a:cubicBezTo>
                      <a:pt x="39" y="48"/>
                      <a:pt x="41" y="50"/>
                      <a:pt x="39" y="50"/>
                    </a:cubicBezTo>
                    <a:cubicBezTo>
                      <a:pt x="39" y="49"/>
                      <a:pt x="40" y="50"/>
                      <a:pt x="40" y="50"/>
                    </a:cubicBezTo>
                    <a:cubicBezTo>
                      <a:pt x="40" y="50"/>
                      <a:pt x="39" y="49"/>
                      <a:pt x="39" y="50"/>
                    </a:cubicBezTo>
                    <a:cubicBezTo>
                      <a:pt x="38" y="50"/>
                      <a:pt x="39" y="50"/>
                      <a:pt x="39" y="51"/>
                    </a:cubicBezTo>
                    <a:cubicBezTo>
                      <a:pt x="40" y="51"/>
                      <a:pt x="39" y="50"/>
                      <a:pt x="39" y="50"/>
                    </a:cubicBezTo>
                    <a:cubicBezTo>
                      <a:pt x="39" y="51"/>
                      <a:pt x="40" y="53"/>
                      <a:pt x="38" y="53"/>
                    </a:cubicBezTo>
                    <a:cubicBezTo>
                      <a:pt x="39" y="53"/>
                      <a:pt x="40" y="54"/>
                      <a:pt x="40" y="54"/>
                    </a:cubicBezTo>
                    <a:cubicBezTo>
                      <a:pt x="39" y="53"/>
                      <a:pt x="39" y="53"/>
                      <a:pt x="39" y="53"/>
                    </a:cubicBezTo>
                    <a:cubicBezTo>
                      <a:pt x="38" y="53"/>
                      <a:pt x="39" y="54"/>
                      <a:pt x="38" y="53"/>
                    </a:cubicBezTo>
                    <a:cubicBezTo>
                      <a:pt x="39" y="54"/>
                      <a:pt x="37" y="51"/>
                      <a:pt x="38" y="53"/>
                    </a:cubicBezTo>
                    <a:cubicBezTo>
                      <a:pt x="37" y="52"/>
                      <a:pt x="39" y="54"/>
                      <a:pt x="38" y="53"/>
                    </a:cubicBezTo>
                    <a:cubicBezTo>
                      <a:pt x="38" y="53"/>
                      <a:pt x="39" y="55"/>
                      <a:pt x="38" y="54"/>
                    </a:cubicBezTo>
                    <a:cubicBezTo>
                      <a:pt x="38" y="54"/>
                      <a:pt x="36" y="53"/>
                      <a:pt x="36" y="53"/>
                    </a:cubicBezTo>
                    <a:cubicBezTo>
                      <a:pt x="36" y="54"/>
                      <a:pt x="37" y="54"/>
                      <a:pt x="37" y="54"/>
                    </a:cubicBezTo>
                    <a:cubicBezTo>
                      <a:pt x="37" y="55"/>
                      <a:pt x="37" y="55"/>
                      <a:pt x="37" y="55"/>
                    </a:cubicBezTo>
                    <a:cubicBezTo>
                      <a:pt x="38" y="55"/>
                      <a:pt x="37" y="55"/>
                      <a:pt x="38" y="56"/>
                    </a:cubicBezTo>
                    <a:cubicBezTo>
                      <a:pt x="37" y="55"/>
                      <a:pt x="38" y="56"/>
                      <a:pt x="37" y="55"/>
                    </a:cubicBezTo>
                    <a:cubicBezTo>
                      <a:pt x="35" y="54"/>
                      <a:pt x="35" y="54"/>
                      <a:pt x="35" y="54"/>
                    </a:cubicBezTo>
                    <a:cubicBezTo>
                      <a:pt x="35" y="55"/>
                      <a:pt x="37" y="56"/>
                      <a:pt x="37" y="56"/>
                    </a:cubicBezTo>
                    <a:cubicBezTo>
                      <a:pt x="36" y="56"/>
                      <a:pt x="36" y="56"/>
                      <a:pt x="36" y="56"/>
                    </a:cubicBezTo>
                    <a:cubicBezTo>
                      <a:pt x="39" y="57"/>
                      <a:pt x="36" y="56"/>
                      <a:pt x="38" y="57"/>
                    </a:cubicBezTo>
                    <a:cubicBezTo>
                      <a:pt x="37" y="57"/>
                      <a:pt x="37" y="58"/>
                      <a:pt x="36" y="57"/>
                    </a:cubicBezTo>
                    <a:cubicBezTo>
                      <a:pt x="36" y="58"/>
                      <a:pt x="37" y="59"/>
                      <a:pt x="36" y="59"/>
                    </a:cubicBezTo>
                    <a:cubicBezTo>
                      <a:pt x="36" y="59"/>
                      <a:pt x="36" y="59"/>
                      <a:pt x="35" y="58"/>
                    </a:cubicBezTo>
                    <a:cubicBezTo>
                      <a:pt x="35" y="58"/>
                      <a:pt x="35" y="58"/>
                      <a:pt x="35" y="59"/>
                    </a:cubicBezTo>
                    <a:cubicBezTo>
                      <a:pt x="35" y="59"/>
                      <a:pt x="34" y="58"/>
                      <a:pt x="33" y="58"/>
                    </a:cubicBezTo>
                    <a:cubicBezTo>
                      <a:pt x="33" y="59"/>
                      <a:pt x="35" y="60"/>
                      <a:pt x="35" y="60"/>
                    </a:cubicBezTo>
                    <a:cubicBezTo>
                      <a:pt x="33" y="59"/>
                      <a:pt x="37" y="62"/>
                      <a:pt x="34" y="61"/>
                    </a:cubicBezTo>
                    <a:cubicBezTo>
                      <a:pt x="34" y="60"/>
                      <a:pt x="33" y="60"/>
                      <a:pt x="33" y="60"/>
                    </a:cubicBezTo>
                    <a:cubicBezTo>
                      <a:pt x="30" y="58"/>
                      <a:pt x="34" y="61"/>
                      <a:pt x="33" y="61"/>
                    </a:cubicBezTo>
                    <a:cubicBezTo>
                      <a:pt x="35" y="62"/>
                      <a:pt x="35" y="62"/>
                      <a:pt x="35" y="62"/>
                    </a:cubicBezTo>
                    <a:cubicBezTo>
                      <a:pt x="33" y="61"/>
                      <a:pt x="35" y="63"/>
                      <a:pt x="34" y="62"/>
                    </a:cubicBezTo>
                    <a:cubicBezTo>
                      <a:pt x="34" y="62"/>
                      <a:pt x="33" y="62"/>
                      <a:pt x="34" y="63"/>
                    </a:cubicBezTo>
                    <a:cubicBezTo>
                      <a:pt x="33" y="63"/>
                      <a:pt x="34" y="65"/>
                      <a:pt x="31" y="64"/>
                    </a:cubicBezTo>
                    <a:cubicBezTo>
                      <a:pt x="31" y="64"/>
                      <a:pt x="31" y="64"/>
                      <a:pt x="32" y="64"/>
                    </a:cubicBezTo>
                    <a:cubicBezTo>
                      <a:pt x="33" y="65"/>
                      <a:pt x="31" y="64"/>
                      <a:pt x="32" y="64"/>
                    </a:cubicBezTo>
                    <a:cubicBezTo>
                      <a:pt x="32" y="64"/>
                      <a:pt x="32" y="65"/>
                      <a:pt x="33" y="65"/>
                    </a:cubicBezTo>
                    <a:cubicBezTo>
                      <a:pt x="32" y="65"/>
                      <a:pt x="32" y="65"/>
                      <a:pt x="30" y="64"/>
                    </a:cubicBezTo>
                    <a:cubicBezTo>
                      <a:pt x="29" y="63"/>
                      <a:pt x="33" y="66"/>
                      <a:pt x="32" y="66"/>
                    </a:cubicBezTo>
                    <a:cubicBezTo>
                      <a:pt x="31" y="66"/>
                      <a:pt x="31" y="65"/>
                      <a:pt x="31" y="66"/>
                    </a:cubicBezTo>
                    <a:cubicBezTo>
                      <a:pt x="32" y="67"/>
                      <a:pt x="32" y="67"/>
                      <a:pt x="32" y="67"/>
                    </a:cubicBezTo>
                    <a:cubicBezTo>
                      <a:pt x="32" y="67"/>
                      <a:pt x="30" y="66"/>
                      <a:pt x="29" y="65"/>
                    </a:cubicBezTo>
                    <a:cubicBezTo>
                      <a:pt x="29" y="66"/>
                      <a:pt x="29" y="66"/>
                      <a:pt x="30" y="66"/>
                    </a:cubicBezTo>
                    <a:cubicBezTo>
                      <a:pt x="28" y="66"/>
                      <a:pt x="28" y="66"/>
                      <a:pt x="28" y="66"/>
                    </a:cubicBezTo>
                    <a:cubicBezTo>
                      <a:pt x="29" y="66"/>
                      <a:pt x="29" y="66"/>
                      <a:pt x="29" y="67"/>
                    </a:cubicBezTo>
                    <a:cubicBezTo>
                      <a:pt x="29" y="66"/>
                      <a:pt x="29" y="66"/>
                      <a:pt x="29" y="66"/>
                    </a:cubicBezTo>
                    <a:cubicBezTo>
                      <a:pt x="28" y="66"/>
                      <a:pt x="28" y="66"/>
                      <a:pt x="29" y="67"/>
                    </a:cubicBezTo>
                    <a:cubicBezTo>
                      <a:pt x="29" y="67"/>
                      <a:pt x="30" y="67"/>
                      <a:pt x="30" y="67"/>
                    </a:cubicBezTo>
                    <a:cubicBezTo>
                      <a:pt x="31" y="68"/>
                      <a:pt x="30" y="68"/>
                      <a:pt x="31" y="68"/>
                    </a:cubicBezTo>
                    <a:cubicBezTo>
                      <a:pt x="30" y="67"/>
                      <a:pt x="30" y="68"/>
                      <a:pt x="30" y="68"/>
                    </a:cubicBezTo>
                    <a:cubicBezTo>
                      <a:pt x="29" y="68"/>
                      <a:pt x="31" y="69"/>
                      <a:pt x="31" y="69"/>
                    </a:cubicBezTo>
                    <a:cubicBezTo>
                      <a:pt x="30" y="69"/>
                      <a:pt x="30" y="69"/>
                      <a:pt x="30" y="68"/>
                    </a:cubicBezTo>
                    <a:cubicBezTo>
                      <a:pt x="29" y="68"/>
                      <a:pt x="30" y="69"/>
                      <a:pt x="30" y="68"/>
                    </a:cubicBezTo>
                    <a:cubicBezTo>
                      <a:pt x="29" y="68"/>
                      <a:pt x="28" y="67"/>
                      <a:pt x="29" y="68"/>
                    </a:cubicBezTo>
                    <a:cubicBezTo>
                      <a:pt x="29" y="69"/>
                      <a:pt x="31" y="70"/>
                      <a:pt x="30" y="69"/>
                    </a:cubicBezTo>
                    <a:cubicBezTo>
                      <a:pt x="29" y="68"/>
                      <a:pt x="29" y="68"/>
                      <a:pt x="29" y="68"/>
                    </a:cubicBezTo>
                    <a:cubicBezTo>
                      <a:pt x="28" y="68"/>
                      <a:pt x="28" y="68"/>
                      <a:pt x="28" y="68"/>
                    </a:cubicBezTo>
                    <a:cubicBezTo>
                      <a:pt x="29" y="69"/>
                      <a:pt x="29" y="69"/>
                      <a:pt x="29" y="69"/>
                    </a:cubicBezTo>
                    <a:cubicBezTo>
                      <a:pt x="29" y="69"/>
                      <a:pt x="29" y="69"/>
                      <a:pt x="29" y="69"/>
                    </a:cubicBezTo>
                    <a:cubicBezTo>
                      <a:pt x="30" y="70"/>
                      <a:pt x="29" y="70"/>
                      <a:pt x="30" y="70"/>
                    </a:cubicBezTo>
                    <a:cubicBezTo>
                      <a:pt x="30" y="71"/>
                      <a:pt x="29" y="70"/>
                      <a:pt x="29" y="70"/>
                    </a:cubicBezTo>
                    <a:cubicBezTo>
                      <a:pt x="29" y="70"/>
                      <a:pt x="29" y="70"/>
                      <a:pt x="29" y="70"/>
                    </a:cubicBezTo>
                    <a:cubicBezTo>
                      <a:pt x="28" y="70"/>
                      <a:pt x="28" y="71"/>
                      <a:pt x="29" y="71"/>
                    </a:cubicBezTo>
                    <a:cubicBezTo>
                      <a:pt x="29" y="71"/>
                      <a:pt x="29" y="71"/>
                      <a:pt x="29" y="71"/>
                    </a:cubicBezTo>
                    <a:cubicBezTo>
                      <a:pt x="29" y="71"/>
                      <a:pt x="29" y="71"/>
                      <a:pt x="29" y="72"/>
                    </a:cubicBezTo>
                    <a:cubicBezTo>
                      <a:pt x="28" y="72"/>
                      <a:pt x="25" y="70"/>
                      <a:pt x="26" y="71"/>
                    </a:cubicBezTo>
                    <a:cubicBezTo>
                      <a:pt x="26" y="71"/>
                      <a:pt x="28" y="72"/>
                      <a:pt x="29" y="73"/>
                    </a:cubicBezTo>
                    <a:cubicBezTo>
                      <a:pt x="28" y="73"/>
                      <a:pt x="29" y="74"/>
                      <a:pt x="27" y="74"/>
                    </a:cubicBezTo>
                    <a:cubicBezTo>
                      <a:pt x="28" y="75"/>
                      <a:pt x="28" y="75"/>
                      <a:pt x="28" y="75"/>
                    </a:cubicBezTo>
                    <a:cubicBezTo>
                      <a:pt x="27" y="75"/>
                      <a:pt x="29" y="77"/>
                      <a:pt x="26" y="76"/>
                    </a:cubicBezTo>
                    <a:cubicBezTo>
                      <a:pt x="26" y="76"/>
                      <a:pt x="25" y="75"/>
                      <a:pt x="24" y="75"/>
                    </a:cubicBezTo>
                    <a:cubicBezTo>
                      <a:pt x="25" y="76"/>
                      <a:pt x="23" y="75"/>
                      <a:pt x="25" y="76"/>
                    </a:cubicBezTo>
                    <a:cubicBezTo>
                      <a:pt x="26" y="76"/>
                      <a:pt x="26" y="77"/>
                      <a:pt x="27" y="77"/>
                    </a:cubicBezTo>
                    <a:cubicBezTo>
                      <a:pt x="27" y="77"/>
                      <a:pt x="27" y="78"/>
                      <a:pt x="26" y="78"/>
                    </a:cubicBezTo>
                    <a:cubicBezTo>
                      <a:pt x="26" y="78"/>
                      <a:pt x="26" y="78"/>
                      <a:pt x="27" y="78"/>
                    </a:cubicBezTo>
                    <a:cubicBezTo>
                      <a:pt x="25" y="77"/>
                      <a:pt x="25" y="78"/>
                      <a:pt x="25" y="78"/>
                    </a:cubicBezTo>
                    <a:cubicBezTo>
                      <a:pt x="26" y="79"/>
                      <a:pt x="26" y="79"/>
                      <a:pt x="26" y="79"/>
                    </a:cubicBezTo>
                    <a:cubicBezTo>
                      <a:pt x="25" y="78"/>
                      <a:pt x="25" y="78"/>
                      <a:pt x="25" y="78"/>
                    </a:cubicBezTo>
                    <a:cubicBezTo>
                      <a:pt x="25" y="79"/>
                      <a:pt x="27" y="80"/>
                      <a:pt x="26" y="79"/>
                    </a:cubicBezTo>
                    <a:cubicBezTo>
                      <a:pt x="25" y="79"/>
                      <a:pt x="25" y="79"/>
                      <a:pt x="25" y="79"/>
                    </a:cubicBezTo>
                    <a:cubicBezTo>
                      <a:pt x="25" y="80"/>
                      <a:pt x="27" y="81"/>
                      <a:pt x="26" y="80"/>
                    </a:cubicBezTo>
                    <a:cubicBezTo>
                      <a:pt x="24" y="80"/>
                      <a:pt x="24" y="80"/>
                      <a:pt x="24" y="80"/>
                    </a:cubicBezTo>
                    <a:cubicBezTo>
                      <a:pt x="24" y="80"/>
                      <a:pt x="25" y="81"/>
                      <a:pt x="25" y="81"/>
                    </a:cubicBezTo>
                    <a:cubicBezTo>
                      <a:pt x="24" y="81"/>
                      <a:pt x="24" y="81"/>
                      <a:pt x="23" y="80"/>
                    </a:cubicBezTo>
                    <a:cubicBezTo>
                      <a:pt x="25" y="83"/>
                      <a:pt x="25" y="84"/>
                      <a:pt x="24" y="85"/>
                    </a:cubicBezTo>
                    <a:cubicBezTo>
                      <a:pt x="23" y="85"/>
                      <a:pt x="23" y="85"/>
                      <a:pt x="23" y="85"/>
                    </a:cubicBezTo>
                    <a:cubicBezTo>
                      <a:pt x="22" y="84"/>
                      <a:pt x="25" y="85"/>
                      <a:pt x="24" y="85"/>
                    </a:cubicBezTo>
                    <a:cubicBezTo>
                      <a:pt x="23" y="85"/>
                      <a:pt x="22" y="85"/>
                      <a:pt x="21" y="84"/>
                    </a:cubicBezTo>
                    <a:cubicBezTo>
                      <a:pt x="20" y="84"/>
                      <a:pt x="22" y="85"/>
                      <a:pt x="23" y="85"/>
                    </a:cubicBezTo>
                    <a:cubicBezTo>
                      <a:pt x="24" y="86"/>
                      <a:pt x="22" y="85"/>
                      <a:pt x="23" y="86"/>
                    </a:cubicBezTo>
                    <a:cubicBezTo>
                      <a:pt x="24" y="86"/>
                      <a:pt x="22" y="86"/>
                      <a:pt x="24" y="87"/>
                    </a:cubicBezTo>
                    <a:cubicBezTo>
                      <a:pt x="23" y="86"/>
                      <a:pt x="22" y="86"/>
                      <a:pt x="22" y="85"/>
                    </a:cubicBezTo>
                    <a:cubicBezTo>
                      <a:pt x="22" y="86"/>
                      <a:pt x="22" y="86"/>
                      <a:pt x="22" y="86"/>
                    </a:cubicBezTo>
                    <a:cubicBezTo>
                      <a:pt x="20" y="85"/>
                      <a:pt x="19" y="83"/>
                      <a:pt x="17" y="82"/>
                    </a:cubicBezTo>
                    <a:cubicBezTo>
                      <a:pt x="17" y="83"/>
                      <a:pt x="17" y="83"/>
                      <a:pt x="17" y="83"/>
                    </a:cubicBezTo>
                    <a:cubicBezTo>
                      <a:pt x="15" y="82"/>
                      <a:pt x="16" y="81"/>
                      <a:pt x="15" y="81"/>
                    </a:cubicBezTo>
                    <a:cubicBezTo>
                      <a:pt x="15" y="82"/>
                      <a:pt x="17" y="84"/>
                      <a:pt x="18" y="84"/>
                    </a:cubicBezTo>
                    <a:cubicBezTo>
                      <a:pt x="18" y="84"/>
                      <a:pt x="22" y="86"/>
                      <a:pt x="21" y="86"/>
                    </a:cubicBezTo>
                    <a:cubicBezTo>
                      <a:pt x="20" y="86"/>
                      <a:pt x="21" y="86"/>
                      <a:pt x="20" y="85"/>
                    </a:cubicBezTo>
                    <a:cubicBezTo>
                      <a:pt x="19" y="85"/>
                      <a:pt x="21" y="86"/>
                      <a:pt x="20" y="86"/>
                    </a:cubicBezTo>
                    <a:cubicBezTo>
                      <a:pt x="21" y="86"/>
                      <a:pt x="22" y="87"/>
                      <a:pt x="22" y="88"/>
                    </a:cubicBezTo>
                    <a:cubicBezTo>
                      <a:pt x="21" y="87"/>
                      <a:pt x="21" y="87"/>
                      <a:pt x="21" y="87"/>
                    </a:cubicBezTo>
                    <a:cubicBezTo>
                      <a:pt x="21" y="87"/>
                      <a:pt x="22" y="88"/>
                      <a:pt x="23" y="88"/>
                    </a:cubicBezTo>
                    <a:cubicBezTo>
                      <a:pt x="25" y="90"/>
                      <a:pt x="22" y="88"/>
                      <a:pt x="23" y="89"/>
                    </a:cubicBezTo>
                    <a:cubicBezTo>
                      <a:pt x="22" y="89"/>
                      <a:pt x="20" y="87"/>
                      <a:pt x="19" y="87"/>
                    </a:cubicBezTo>
                    <a:cubicBezTo>
                      <a:pt x="21" y="88"/>
                      <a:pt x="21" y="89"/>
                      <a:pt x="23" y="90"/>
                    </a:cubicBezTo>
                    <a:cubicBezTo>
                      <a:pt x="23" y="90"/>
                      <a:pt x="22" y="89"/>
                      <a:pt x="21" y="88"/>
                    </a:cubicBezTo>
                    <a:cubicBezTo>
                      <a:pt x="20" y="88"/>
                      <a:pt x="23" y="90"/>
                      <a:pt x="20" y="89"/>
                    </a:cubicBezTo>
                    <a:cubicBezTo>
                      <a:pt x="22" y="90"/>
                      <a:pt x="22" y="90"/>
                      <a:pt x="22" y="90"/>
                    </a:cubicBezTo>
                    <a:cubicBezTo>
                      <a:pt x="21" y="89"/>
                      <a:pt x="21" y="89"/>
                      <a:pt x="20" y="89"/>
                    </a:cubicBezTo>
                    <a:cubicBezTo>
                      <a:pt x="20" y="89"/>
                      <a:pt x="21" y="91"/>
                      <a:pt x="19" y="90"/>
                    </a:cubicBezTo>
                    <a:cubicBezTo>
                      <a:pt x="20" y="90"/>
                      <a:pt x="19" y="90"/>
                      <a:pt x="21" y="91"/>
                    </a:cubicBezTo>
                    <a:cubicBezTo>
                      <a:pt x="22" y="91"/>
                      <a:pt x="20" y="90"/>
                      <a:pt x="22" y="91"/>
                    </a:cubicBezTo>
                    <a:cubicBezTo>
                      <a:pt x="20" y="90"/>
                      <a:pt x="22" y="91"/>
                      <a:pt x="22" y="92"/>
                    </a:cubicBezTo>
                    <a:cubicBezTo>
                      <a:pt x="21" y="91"/>
                      <a:pt x="21" y="91"/>
                      <a:pt x="21" y="91"/>
                    </a:cubicBezTo>
                    <a:cubicBezTo>
                      <a:pt x="22" y="92"/>
                      <a:pt x="21" y="92"/>
                      <a:pt x="22" y="92"/>
                    </a:cubicBezTo>
                    <a:cubicBezTo>
                      <a:pt x="21" y="92"/>
                      <a:pt x="21" y="92"/>
                      <a:pt x="21" y="92"/>
                    </a:cubicBezTo>
                    <a:cubicBezTo>
                      <a:pt x="22" y="92"/>
                      <a:pt x="22" y="92"/>
                      <a:pt x="22" y="92"/>
                    </a:cubicBezTo>
                    <a:cubicBezTo>
                      <a:pt x="23" y="93"/>
                      <a:pt x="20" y="91"/>
                      <a:pt x="20" y="92"/>
                    </a:cubicBezTo>
                    <a:cubicBezTo>
                      <a:pt x="19" y="91"/>
                      <a:pt x="19" y="91"/>
                      <a:pt x="19" y="91"/>
                    </a:cubicBezTo>
                    <a:cubicBezTo>
                      <a:pt x="20" y="91"/>
                      <a:pt x="18" y="91"/>
                      <a:pt x="19" y="91"/>
                    </a:cubicBezTo>
                    <a:cubicBezTo>
                      <a:pt x="20" y="92"/>
                      <a:pt x="21" y="93"/>
                      <a:pt x="22" y="93"/>
                    </a:cubicBezTo>
                    <a:cubicBezTo>
                      <a:pt x="22" y="94"/>
                      <a:pt x="20" y="93"/>
                      <a:pt x="22" y="93"/>
                    </a:cubicBezTo>
                    <a:cubicBezTo>
                      <a:pt x="20" y="92"/>
                      <a:pt x="20" y="92"/>
                      <a:pt x="20" y="92"/>
                    </a:cubicBezTo>
                    <a:cubicBezTo>
                      <a:pt x="20" y="92"/>
                      <a:pt x="18" y="92"/>
                      <a:pt x="18" y="92"/>
                    </a:cubicBezTo>
                    <a:cubicBezTo>
                      <a:pt x="19" y="92"/>
                      <a:pt x="20" y="93"/>
                      <a:pt x="21" y="94"/>
                    </a:cubicBezTo>
                    <a:cubicBezTo>
                      <a:pt x="21" y="94"/>
                      <a:pt x="20" y="93"/>
                      <a:pt x="19" y="93"/>
                    </a:cubicBezTo>
                    <a:cubicBezTo>
                      <a:pt x="19" y="93"/>
                      <a:pt x="20" y="94"/>
                      <a:pt x="21" y="94"/>
                    </a:cubicBezTo>
                    <a:cubicBezTo>
                      <a:pt x="20" y="94"/>
                      <a:pt x="19" y="94"/>
                      <a:pt x="18" y="93"/>
                    </a:cubicBezTo>
                    <a:cubicBezTo>
                      <a:pt x="16" y="92"/>
                      <a:pt x="16" y="92"/>
                      <a:pt x="16" y="92"/>
                    </a:cubicBezTo>
                    <a:cubicBezTo>
                      <a:pt x="16" y="92"/>
                      <a:pt x="16" y="92"/>
                      <a:pt x="16" y="92"/>
                    </a:cubicBezTo>
                    <a:cubicBezTo>
                      <a:pt x="14" y="91"/>
                      <a:pt x="15" y="91"/>
                      <a:pt x="13" y="90"/>
                    </a:cubicBezTo>
                    <a:cubicBezTo>
                      <a:pt x="13" y="90"/>
                      <a:pt x="13" y="91"/>
                      <a:pt x="14" y="91"/>
                    </a:cubicBezTo>
                    <a:cubicBezTo>
                      <a:pt x="16" y="92"/>
                      <a:pt x="17" y="94"/>
                      <a:pt x="19" y="95"/>
                    </a:cubicBezTo>
                    <a:cubicBezTo>
                      <a:pt x="20" y="96"/>
                      <a:pt x="13" y="92"/>
                      <a:pt x="17" y="95"/>
                    </a:cubicBezTo>
                    <a:cubicBezTo>
                      <a:pt x="17" y="95"/>
                      <a:pt x="19" y="96"/>
                      <a:pt x="18" y="95"/>
                    </a:cubicBezTo>
                    <a:cubicBezTo>
                      <a:pt x="18" y="96"/>
                      <a:pt x="21" y="97"/>
                      <a:pt x="20" y="97"/>
                    </a:cubicBezTo>
                    <a:cubicBezTo>
                      <a:pt x="19" y="96"/>
                      <a:pt x="17" y="96"/>
                      <a:pt x="16" y="95"/>
                    </a:cubicBezTo>
                    <a:cubicBezTo>
                      <a:pt x="17" y="95"/>
                      <a:pt x="17" y="95"/>
                      <a:pt x="16" y="94"/>
                    </a:cubicBezTo>
                    <a:cubicBezTo>
                      <a:pt x="15" y="94"/>
                      <a:pt x="14" y="93"/>
                      <a:pt x="14" y="93"/>
                    </a:cubicBezTo>
                    <a:cubicBezTo>
                      <a:pt x="14" y="94"/>
                      <a:pt x="14" y="94"/>
                      <a:pt x="15" y="95"/>
                    </a:cubicBezTo>
                    <a:cubicBezTo>
                      <a:pt x="16" y="95"/>
                      <a:pt x="15" y="94"/>
                      <a:pt x="16" y="95"/>
                    </a:cubicBezTo>
                    <a:cubicBezTo>
                      <a:pt x="17" y="96"/>
                      <a:pt x="15" y="95"/>
                      <a:pt x="17" y="96"/>
                    </a:cubicBezTo>
                    <a:cubicBezTo>
                      <a:pt x="17" y="96"/>
                      <a:pt x="18" y="97"/>
                      <a:pt x="19" y="97"/>
                    </a:cubicBezTo>
                    <a:cubicBezTo>
                      <a:pt x="19" y="98"/>
                      <a:pt x="19" y="98"/>
                      <a:pt x="19" y="98"/>
                    </a:cubicBezTo>
                    <a:cubicBezTo>
                      <a:pt x="19" y="97"/>
                      <a:pt x="19" y="97"/>
                      <a:pt x="19" y="97"/>
                    </a:cubicBezTo>
                    <a:cubicBezTo>
                      <a:pt x="18" y="97"/>
                      <a:pt x="20" y="98"/>
                      <a:pt x="20" y="99"/>
                    </a:cubicBezTo>
                    <a:cubicBezTo>
                      <a:pt x="18" y="98"/>
                      <a:pt x="18" y="98"/>
                      <a:pt x="18" y="98"/>
                    </a:cubicBezTo>
                    <a:cubicBezTo>
                      <a:pt x="16" y="97"/>
                      <a:pt x="19" y="97"/>
                      <a:pt x="16" y="96"/>
                    </a:cubicBezTo>
                    <a:cubicBezTo>
                      <a:pt x="16" y="96"/>
                      <a:pt x="17" y="97"/>
                      <a:pt x="16" y="97"/>
                    </a:cubicBezTo>
                    <a:cubicBezTo>
                      <a:pt x="16" y="97"/>
                      <a:pt x="16" y="97"/>
                      <a:pt x="16" y="97"/>
                    </a:cubicBezTo>
                    <a:cubicBezTo>
                      <a:pt x="16" y="97"/>
                      <a:pt x="13" y="95"/>
                      <a:pt x="14" y="96"/>
                    </a:cubicBezTo>
                    <a:cubicBezTo>
                      <a:pt x="15" y="97"/>
                      <a:pt x="15" y="97"/>
                      <a:pt x="16" y="98"/>
                    </a:cubicBezTo>
                    <a:cubicBezTo>
                      <a:pt x="16" y="98"/>
                      <a:pt x="17" y="99"/>
                      <a:pt x="17" y="99"/>
                    </a:cubicBezTo>
                    <a:cubicBezTo>
                      <a:pt x="15" y="98"/>
                      <a:pt x="16" y="100"/>
                      <a:pt x="15" y="98"/>
                    </a:cubicBezTo>
                    <a:cubicBezTo>
                      <a:pt x="16" y="99"/>
                      <a:pt x="16" y="98"/>
                      <a:pt x="15" y="97"/>
                    </a:cubicBezTo>
                    <a:cubicBezTo>
                      <a:pt x="12" y="96"/>
                      <a:pt x="15" y="97"/>
                      <a:pt x="13" y="95"/>
                    </a:cubicBezTo>
                    <a:cubicBezTo>
                      <a:pt x="13" y="96"/>
                      <a:pt x="11" y="95"/>
                      <a:pt x="9" y="94"/>
                    </a:cubicBezTo>
                    <a:cubicBezTo>
                      <a:pt x="9" y="94"/>
                      <a:pt x="10" y="94"/>
                      <a:pt x="10" y="94"/>
                    </a:cubicBezTo>
                    <a:cubicBezTo>
                      <a:pt x="11" y="95"/>
                      <a:pt x="11" y="95"/>
                      <a:pt x="12" y="96"/>
                    </a:cubicBezTo>
                    <a:cubicBezTo>
                      <a:pt x="12" y="96"/>
                      <a:pt x="12" y="97"/>
                      <a:pt x="13" y="98"/>
                    </a:cubicBezTo>
                    <a:cubicBezTo>
                      <a:pt x="13" y="98"/>
                      <a:pt x="11" y="97"/>
                      <a:pt x="11" y="97"/>
                    </a:cubicBezTo>
                    <a:cubicBezTo>
                      <a:pt x="12" y="97"/>
                      <a:pt x="11" y="98"/>
                      <a:pt x="10" y="98"/>
                    </a:cubicBezTo>
                    <a:cubicBezTo>
                      <a:pt x="13" y="99"/>
                      <a:pt x="11" y="99"/>
                      <a:pt x="12" y="100"/>
                    </a:cubicBezTo>
                    <a:cubicBezTo>
                      <a:pt x="13" y="100"/>
                      <a:pt x="15" y="100"/>
                      <a:pt x="16" y="101"/>
                    </a:cubicBezTo>
                    <a:cubicBezTo>
                      <a:pt x="15" y="101"/>
                      <a:pt x="15" y="100"/>
                      <a:pt x="14" y="100"/>
                    </a:cubicBezTo>
                    <a:cubicBezTo>
                      <a:pt x="15" y="101"/>
                      <a:pt x="12" y="99"/>
                      <a:pt x="14" y="101"/>
                    </a:cubicBezTo>
                    <a:cubicBezTo>
                      <a:pt x="13" y="100"/>
                      <a:pt x="11" y="99"/>
                      <a:pt x="10" y="98"/>
                    </a:cubicBezTo>
                    <a:cubicBezTo>
                      <a:pt x="10" y="99"/>
                      <a:pt x="9" y="97"/>
                      <a:pt x="8" y="98"/>
                    </a:cubicBezTo>
                    <a:cubicBezTo>
                      <a:pt x="9" y="99"/>
                      <a:pt x="10" y="99"/>
                      <a:pt x="10" y="100"/>
                    </a:cubicBezTo>
                    <a:cubicBezTo>
                      <a:pt x="8" y="100"/>
                      <a:pt x="9" y="101"/>
                      <a:pt x="9" y="102"/>
                    </a:cubicBezTo>
                    <a:cubicBezTo>
                      <a:pt x="8" y="101"/>
                      <a:pt x="6" y="100"/>
                      <a:pt x="6" y="100"/>
                    </a:cubicBezTo>
                    <a:cubicBezTo>
                      <a:pt x="6" y="101"/>
                      <a:pt x="8" y="101"/>
                      <a:pt x="7" y="101"/>
                    </a:cubicBezTo>
                    <a:cubicBezTo>
                      <a:pt x="6" y="101"/>
                      <a:pt x="6" y="101"/>
                      <a:pt x="6" y="101"/>
                    </a:cubicBezTo>
                    <a:cubicBezTo>
                      <a:pt x="7" y="101"/>
                      <a:pt x="5" y="101"/>
                      <a:pt x="7" y="102"/>
                    </a:cubicBezTo>
                    <a:cubicBezTo>
                      <a:pt x="5" y="101"/>
                      <a:pt x="5" y="101"/>
                      <a:pt x="5" y="101"/>
                    </a:cubicBezTo>
                    <a:cubicBezTo>
                      <a:pt x="5" y="101"/>
                      <a:pt x="6" y="102"/>
                      <a:pt x="6" y="102"/>
                    </a:cubicBezTo>
                    <a:cubicBezTo>
                      <a:pt x="5" y="101"/>
                      <a:pt x="4" y="101"/>
                      <a:pt x="4" y="101"/>
                    </a:cubicBezTo>
                    <a:cubicBezTo>
                      <a:pt x="2" y="100"/>
                      <a:pt x="4" y="101"/>
                      <a:pt x="4" y="102"/>
                    </a:cubicBezTo>
                    <a:cubicBezTo>
                      <a:pt x="5" y="102"/>
                      <a:pt x="5" y="102"/>
                      <a:pt x="5" y="102"/>
                    </a:cubicBezTo>
                    <a:cubicBezTo>
                      <a:pt x="6" y="103"/>
                      <a:pt x="4" y="103"/>
                      <a:pt x="5" y="104"/>
                    </a:cubicBezTo>
                    <a:cubicBezTo>
                      <a:pt x="3" y="103"/>
                      <a:pt x="3" y="103"/>
                      <a:pt x="3" y="103"/>
                    </a:cubicBezTo>
                    <a:cubicBezTo>
                      <a:pt x="4" y="104"/>
                      <a:pt x="4" y="104"/>
                      <a:pt x="4" y="104"/>
                    </a:cubicBezTo>
                    <a:cubicBezTo>
                      <a:pt x="3" y="103"/>
                      <a:pt x="2" y="103"/>
                      <a:pt x="3" y="103"/>
                    </a:cubicBezTo>
                    <a:cubicBezTo>
                      <a:pt x="0" y="101"/>
                      <a:pt x="0" y="101"/>
                      <a:pt x="0" y="101"/>
                    </a:cubicBezTo>
                    <a:cubicBezTo>
                      <a:pt x="1" y="101"/>
                      <a:pt x="2" y="102"/>
                      <a:pt x="3" y="103"/>
                    </a:cubicBezTo>
                    <a:cubicBezTo>
                      <a:pt x="4" y="103"/>
                      <a:pt x="4" y="102"/>
                      <a:pt x="3" y="102"/>
                    </a:cubicBezTo>
                    <a:cubicBezTo>
                      <a:pt x="3" y="102"/>
                      <a:pt x="3" y="102"/>
                      <a:pt x="3" y="102"/>
                    </a:cubicBezTo>
                    <a:cubicBezTo>
                      <a:pt x="2" y="101"/>
                      <a:pt x="2" y="101"/>
                      <a:pt x="1" y="101"/>
                    </a:cubicBezTo>
                    <a:cubicBezTo>
                      <a:pt x="1" y="101"/>
                      <a:pt x="0" y="101"/>
                      <a:pt x="1" y="101"/>
                    </a:cubicBezTo>
                    <a:cubicBezTo>
                      <a:pt x="0" y="100"/>
                      <a:pt x="0" y="100"/>
                      <a:pt x="0" y="100"/>
                    </a:cubicBezTo>
                    <a:cubicBezTo>
                      <a:pt x="1" y="100"/>
                      <a:pt x="1" y="100"/>
                      <a:pt x="2" y="100"/>
                    </a:cubicBezTo>
                    <a:cubicBezTo>
                      <a:pt x="0" y="100"/>
                      <a:pt x="0" y="99"/>
                      <a:pt x="0" y="99"/>
                    </a:cubicBezTo>
                    <a:cubicBezTo>
                      <a:pt x="2" y="100"/>
                      <a:pt x="0" y="98"/>
                      <a:pt x="0" y="98"/>
                    </a:cubicBezTo>
                    <a:cubicBezTo>
                      <a:pt x="2" y="99"/>
                      <a:pt x="3" y="99"/>
                      <a:pt x="3" y="100"/>
                    </a:cubicBezTo>
                    <a:cubicBezTo>
                      <a:pt x="4" y="100"/>
                      <a:pt x="3" y="100"/>
                      <a:pt x="4" y="100"/>
                    </a:cubicBezTo>
                    <a:cubicBezTo>
                      <a:pt x="3" y="99"/>
                      <a:pt x="2" y="98"/>
                      <a:pt x="1" y="97"/>
                    </a:cubicBezTo>
                    <a:cubicBezTo>
                      <a:pt x="2" y="98"/>
                      <a:pt x="2" y="98"/>
                      <a:pt x="2" y="98"/>
                    </a:cubicBezTo>
                    <a:cubicBezTo>
                      <a:pt x="2" y="97"/>
                      <a:pt x="0" y="97"/>
                      <a:pt x="1" y="96"/>
                    </a:cubicBezTo>
                    <a:cubicBezTo>
                      <a:pt x="2" y="96"/>
                      <a:pt x="2" y="95"/>
                      <a:pt x="3" y="95"/>
                    </a:cubicBezTo>
                    <a:cubicBezTo>
                      <a:pt x="4" y="96"/>
                      <a:pt x="4" y="96"/>
                      <a:pt x="4" y="96"/>
                    </a:cubicBezTo>
                    <a:cubicBezTo>
                      <a:pt x="1" y="94"/>
                      <a:pt x="3" y="94"/>
                      <a:pt x="2" y="93"/>
                    </a:cubicBezTo>
                    <a:cubicBezTo>
                      <a:pt x="4" y="93"/>
                      <a:pt x="2" y="91"/>
                      <a:pt x="4" y="92"/>
                    </a:cubicBezTo>
                    <a:cubicBezTo>
                      <a:pt x="4" y="90"/>
                      <a:pt x="4" y="89"/>
                      <a:pt x="5" y="88"/>
                    </a:cubicBezTo>
                    <a:cubicBezTo>
                      <a:pt x="6" y="89"/>
                      <a:pt x="6" y="89"/>
                      <a:pt x="6" y="89"/>
                    </a:cubicBezTo>
                    <a:cubicBezTo>
                      <a:pt x="5" y="88"/>
                      <a:pt x="7" y="90"/>
                      <a:pt x="7" y="89"/>
                    </a:cubicBezTo>
                    <a:cubicBezTo>
                      <a:pt x="6" y="89"/>
                      <a:pt x="6" y="88"/>
                      <a:pt x="5" y="87"/>
                    </a:cubicBezTo>
                    <a:cubicBezTo>
                      <a:pt x="6" y="87"/>
                      <a:pt x="5" y="86"/>
                      <a:pt x="5" y="85"/>
                    </a:cubicBezTo>
                    <a:cubicBezTo>
                      <a:pt x="6" y="86"/>
                      <a:pt x="6" y="86"/>
                      <a:pt x="6" y="86"/>
                    </a:cubicBezTo>
                    <a:cubicBezTo>
                      <a:pt x="4" y="84"/>
                      <a:pt x="6" y="84"/>
                      <a:pt x="7" y="84"/>
                    </a:cubicBezTo>
                    <a:cubicBezTo>
                      <a:pt x="7" y="84"/>
                      <a:pt x="8" y="85"/>
                      <a:pt x="8" y="85"/>
                    </a:cubicBezTo>
                    <a:cubicBezTo>
                      <a:pt x="7" y="83"/>
                      <a:pt x="7" y="83"/>
                      <a:pt x="6" y="82"/>
                    </a:cubicBezTo>
                    <a:cubicBezTo>
                      <a:pt x="6" y="82"/>
                      <a:pt x="7" y="81"/>
                      <a:pt x="8" y="81"/>
                    </a:cubicBezTo>
                    <a:cubicBezTo>
                      <a:pt x="6" y="79"/>
                      <a:pt x="8" y="78"/>
                      <a:pt x="8" y="76"/>
                    </a:cubicBezTo>
                    <a:cubicBezTo>
                      <a:pt x="9" y="77"/>
                      <a:pt x="9" y="77"/>
                      <a:pt x="9" y="77"/>
                    </a:cubicBezTo>
                    <a:cubicBezTo>
                      <a:pt x="7" y="74"/>
                      <a:pt x="10" y="74"/>
                      <a:pt x="9" y="72"/>
                    </a:cubicBezTo>
                    <a:cubicBezTo>
                      <a:pt x="12" y="74"/>
                      <a:pt x="12" y="74"/>
                      <a:pt x="12" y="74"/>
                    </a:cubicBezTo>
                    <a:cubicBezTo>
                      <a:pt x="12" y="74"/>
                      <a:pt x="11" y="72"/>
                      <a:pt x="10" y="72"/>
                    </a:cubicBezTo>
                    <a:cubicBezTo>
                      <a:pt x="11" y="72"/>
                      <a:pt x="9" y="70"/>
                      <a:pt x="11" y="71"/>
                    </a:cubicBezTo>
                    <a:cubicBezTo>
                      <a:pt x="12" y="71"/>
                      <a:pt x="10" y="70"/>
                      <a:pt x="10" y="70"/>
                    </a:cubicBezTo>
                    <a:cubicBezTo>
                      <a:pt x="12" y="69"/>
                      <a:pt x="12" y="69"/>
                      <a:pt x="12" y="68"/>
                    </a:cubicBezTo>
                    <a:cubicBezTo>
                      <a:pt x="11" y="68"/>
                      <a:pt x="11" y="68"/>
                      <a:pt x="11" y="68"/>
                    </a:cubicBezTo>
                    <a:cubicBezTo>
                      <a:pt x="12" y="69"/>
                      <a:pt x="13" y="69"/>
                      <a:pt x="13" y="69"/>
                    </a:cubicBezTo>
                    <a:cubicBezTo>
                      <a:pt x="12" y="68"/>
                      <a:pt x="14" y="69"/>
                      <a:pt x="11" y="67"/>
                    </a:cubicBezTo>
                    <a:cubicBezTo>
                      <a:pt x="13" y="67"/>
                      <a:pt x="11" y="65"/>
                      <a:pt x="13" y="65"/>
                    </a:cubicBezTo>
                    <a:cubicBezTo>
                      <a:pt x="13" y="65"/>
                      <a:pt x="13" y="65"/>
                      <a:pt x="12" y="65"/>
                    </a:cubicBezTo>
                    <a:cubicBezTo>
                      <a:pt x="13" y="64"/>
                      <a:pt x="14" y="64"/>
                      <a:pt x="13" y="63"/>
                    </a:cubicBezTo>
                    <a:cubicBezTo>
                      <a:pt x="14" y="63"/>
                      <a:pt x="15" y="64"/>
                      <a:pt x="15" y="64"/>
                    </a:cubicBezTo>
                    <a:cubicBezTo>
                      <a:pt x="15" y="63"/>
                      <a:pt x="14" y="63"/>
                      <a:pt x="14" y="63"/>
                    </a:cubicBezTo>
                    <a:cubicBezTo>
                      <a:pt x="13" y="61"/>
                      <a:pt x="16" y="61"/>
                      <a:pt x="16" y="60"/>
                    </a:cubicBezTo>
                    <a:cubicBezTo>
                      <a:pt x="16" y="58"/>
                      <a:pt x="17" y="57"/>
                      <a:pt x="18" y="55"/>
                    </a:cubicBezTo>
                    <a:cubicBezTo>
                      <a:pt x="19" y="55"/>
                      <a:pt x="19" y="55"/>
                      <a:pt x="19" y="55"/>
                    </a:cubicBezTo>
                    <a:cubicBezTo>
                      <a:pt x="17" y="54"/>
                      <a:pt x="21" y="55"/>
                      <a:pt x="19" y="53"/>
                    </a:cubicBezTo>
                    <a:cubicBezTo>
                      <a:pt x="19" y="54"/>
                      <a:pt x="19" y="53"/>
                      <a:pt x="20" y="54"/>
                    </a:cubicBezTo>
                    <a:cubicBezTo>
                      <a:pt x="19" y="52"/>
                      <a:pt x="22" y="53"/>
                      <a:pt x="21" y="52"/>
                    </a:cubicBezTo>
                    <a:cubicBezTo>
                      <a:pt x="21" y="52"/>
                      <a:pt x="21" y="52"/>
                      <a:pt x="21" y="52"/>
                    </a:cubicBezTo>
                    <a:cubicBezTo>
                      <a:pt x="22" y="52"/>
                      <a:pt x="21" y="51"/>
                      <a:pt x="22" y="51"/>
                    </a:cubicBezTo>
                    <a:cubicBezTo>
                      <a:pt x="23" y="51"/>
                      <a:pt x="23" y="51"/>
                      <a:pt x="23" y="51"/>
                    </a:cubicBezTo>
                    <a:cubicBezTo>
                      <a:pt x="24" y="52"/>
                      <a:pt x="21" y="50"/>
                      <a:pt x="24" y="51"/>
                    </a:cubicBezTo>
                    <a:cubicBezTo>
                      <a:pt x="24" y="51"/>
                      <a:pt x="23" y="50"/>
                      <a:pt x="23" y="50"/>
                    </a:cubicBezTo>
                    <a:cubicBezTo>
                      <a:pt x="25" y="49"/>
                      <a:pt x="24" y="47"/>
                      <a:pt x="24" y="45"/>
                    </a:cubicBezTo>
                    <a:cubicBezTo>
                      <a:pt x="26" y="45"/>
                      <a:pt x="28" y="48"/>
                      <a:pt x="27" y="46"/>
                    </a:cubicBezTo>
                    <a:cubicBezTo>
                      <a:pt x="27" y="46"/>
                      <a:pt x="26" y="45"/>
                      <a:pt x="26" y="46"/>
                    </a:cubicBezTo>
                    <a:cubicBezTo>
                      <a:pt x="26" y="45"/>
                      <a:pt x="30" y="47"/>
                      <a:pt x="28" y="46"/>
                    </a:cubicBezTo>
                    <a:cubicBezTo>
                      <a:pt x="27" y="45"/>
                      <a:pt x="28" y="45"/>
                      <a:pt x="27" y="45"/>
                    </a:cubicBezTo>
                    <a:cubicBezTo>
                      <a:pt x="28" y="44"/>
                      <a:pt x="29" y="45"/>
                      <a:pt x="29" y="44"/>
                    </a:cubicBezTo>
                    <a:cubicBezTo>
                      <a:pt x="29" y="45"/>
                      <a:pt x="29" y="45"/>
                      <a:pt x="29" y="45"/>
                    </a:cubicBezTo>
                    <a:cubicBezTo>
                      <a:pt x="27" y="43"/>
                      <a:pt x="29" y="43"/>
                      <a:pt x="27" y="41"/>
                    </a:cubicBezTo>
                    <a:cubicBezTo>
                      <a:pt x="28" y="37"/>
                      <a:pt x="28" y="33"/>
                      <a:pt x="30" y="30"/>
                    </a:cubicBezTo>
                    <a:cubicBezTo>
                      <a:pt x="32" y="28"/>
                      <a:pt x="33" y="24"/>
                      <a:pt x="36" y="22"/>
                    </a:cubicBezTo>
                    <a:cubicBezTo>
                      <a:pt x="38" y="22"/>
                      <a:pt x="38" y="22"/>
                      <a:pt x="38" y="21"/>
                    </a:cubicBezTo>
                    <a:cubicBezTo>
                      <a:pt x="38" y="21"/>
                      <a:pt x="38" y="21"/>
                      <a:pt x="38" y="21"/>
                    </a:cubicBezTo>
                    <a:cubicBezTo>
                      <a:pt x="37" y="20"/>
                      <a:pt x="39" y="21"/>
                      <a:pt x="37" y="20"/>
                    </a:cubicBezTo>
                    <a:cubicBezTo>
                      <a:pt x="38" y="19"/>
                      <a:pt x="38" y="17"/>
                      <a:pt x="39" y="16"/>
                    </a:cubicBezTo>
                    <a:cubicBezTo>
                      <a:pt x="39" y="16"/>
                      <a:pt x="40" y="17"/>
                      <a:pt x="40" y="17"/>
                    </a:cubicBezTo>
                    <a:cubicBezTo>
                      <a:pt x="39" y="16"/>
                      <a:pt x="39" y="16"/>
                      <a:pt x="39" y="16"/>
                    </a:cubicBezTo>
                    <a:cubicBezTo>
                      <a:pt x="40" y="16"/>
                      <a:pt x="40" y="16"/>
                      <a:pt x="40" y="16"/>
                    </a:cubicBezTo>
                    <a:cubicBezTo>
                      <a:pt x="39" y="16"/>
                      <a:pt x="39" y="15"/>
                      <a:pt x="38" y="15"/>
                    </a:cubicBezTo>
                    <a:cubicBezTo>
                      <a:pt x="38" y="12"/>
                      <a:pt x="43" y="11"/>
                      <a:pt x="44" y="7"/>
                    </a:cubicBezTo>
                    <a:cubicBezTo>
                      <a:pt x="45" y="7"/>
                      <a:pt x="45" y="6"/>
                      <a:pt x="45" y="5"/>
                    </a:cubicBezTo>
                    <a:cubicBezTo>
                      <a:pt x="49" y="4"/>
                      <a:pt x="52" y="3"/>
                      <a:pt x="51" y="0"/>
                    </a:cubicBezTo>
                    <a:cubicBezTo>
                      <a:pt x="51" y="0"/>
                      <a:pt x="56" y="2"/>
                      <a:pt x="56" y="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14" name="Freeform 79"/>
              <p:cNvSpPr/>
              <p:nvPr/>
            </p:nvSpPr>
            <p:spPr bwMode="auto">
              <a:xfrm>
                <a:off x="9640888" y="2033588"/>
                <a:ext cx="11112" cy="3175"/>
              </a:xfrm>
              <a:custGeom>
                <a:avLst/>
                <a:gdLst>
                  <a:gd name="T0" fmla="*/ 0 w 3"/>
                  <a:gd name="T1" fmla="*/ 0 h 1"/>
                  <a:gd name="T2" fmla="*/ 3 w 3"/>
                  <a:gd name="T3" fmla="*/ 1 h 1"/>
                  <a:gd name="T4" fmla="*/ 0 w 3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1">
                    <a:moveTo>
                      <a:pt x="0" y="0"/>
                    </a:moveTo>
                    <a:cubicBezTo>
                      <a:pt x="1" y="0"/>
                      <a:pt x="2" y="0"/>
                      <a:pt x="3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15" name="Freeform 80"/>
              <p:cNvSpPr/>
              <p:nvPr/>
            </p:nvSpPr>
            <p:spPr bwMode="auto">
              <a:xfrm>
                <a:off x="9690100" y="2025651"/>
                <a:ext cx="3175" cy="0"/>
              </a:xfrm>
              <a:custGeom>
                <a:avLst/>
                <a:gdLst>
                  <a:gd name="T0" fmla="*/ 0 w 1"/>
                  <a:gd name="T1" fmla="*/ 0 w 1"/>
                  <a:gd name="T2" fmla="*/ 1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16" name="Freeform 81"/>
              <p:cNvSpPr/>
              <p:nvPr/>
            </p:nvSpPr>
            <p:spPr bwMode="auto">
              <a:xfrm>
                <a:off x="9693275" y="2019301"/>
                <a:ext cx="7937" cy="6350"/>
              </a:xfrm>
              <a:custGeom>
                <a:avLst/>
                <a:gdLst>
                  <a:gd name="T0" fmla="*/ 0 w 2"/>
                  <a:gd name="T1" fmla="*/ 0 h 2"/>
                  <a:gd name="T2" fmla="*/ 2 w 2"/>
                  <a:gd name="T3" fmla="*/ 2 h 2"/>
                  <a:gd name="T4" fmla="*/ 0 w 2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1" y="1"/>
                      <a:pt x="2" y="1"/>
                      <a:pt x="2" y="2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17" name="Freeform 82"/>
              <p:cNvSpPr/>
              <p:nvPr/>
            </p:nvSpPr>
            <p:spPr bwMode="auto">
              <a:xfrm>
                <a:off x="9712325" y="2019301"/>
                <a:ext cx="4762" cy="3175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1 h 1"/>
                  <a:gd name="T4" fmla="*/ 0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1"/>
                      <a:pt x="1" y="1"/>
                      <a:pt x="0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18" name="Freeform 83"/>
              <p:cNvSpPr/>
              <p:nvPr/>
            </p:nvSpPr>
            <p:spPr bwMode="auto">
              <a:xfrm>
                <a:off x="9705975" y="2014538"/>
                <a:ext cx="3175" cy="4763"/>
              </a:xfrm>
              <a:custGeom>
                <a:avLst/>
                <a:gdLst>
                  <a:gd name="T0" fmla="*/ 0 w 1"/>
                  <a:gd name="T1" fmla="*/ 0 h 1"/>
                  <a:gd name="T2" fmla="*/ 1 w 1"/>
                  <a:gd name="T3" fmla="*/ 1 h 1"/>
                  <a:gd name="T4" fmla="*/ 0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0" y="0"/>
                      <a:pt x="1" y="1"/>
                    </a:cubicBezTo>
                    <a:cubicBezTo>
                      <a:pt x="0" y="0"/>
                      <a:pt x="1" y="1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19" name="Freeform 84"/>
              <p:cNvSpPr/>
              <p:nvPr/>
            </p:nvSpPr>
            <p:spPr bwMode="auto">
              <a:xfrm>
                <a:off x="9720263" y="2003426"/>
                <a:ext cx="3175" cy="7938"/>
              </a:xfrm>
              <a:custGeom>
                <a:avLst/>
                <a:gdLst>
                  <a:gd name="T0" fmla="*/ 0 w 1"/>
                  <a:gd name="T1" fmla="*/ 1 h 2"/>
                  <a:gd name="T2" fmla="*/ 0 w 1"/>
                  <a:gd name="T3" fmla="*/ 1 h 2"/>
                  <a:gd name="T4" fmla="*/ 0 w 1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1"/>
                    </a:moveTo>
                    <a:cubicBezTo>
                      <a:pt x="0" y="1"/>
                      <a:pt x="0" y="0"/>
                      <a:pt x="0" y="1"/>
                    </a:cubicBezTo>
                    <a:cubicBezTo>
                      <a:pt x="0" y="1"/>
                      <a:pt x="1" y="2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20" name="Freeform 85"/>
              <p:cNvSpPr/>
              <p:nvPr/>
            </p:nvSpPr>
            <p:spPr bwMode="auto">
              <a:xfrm>
                <a:off x="9720263" y="2000251"/>
                <a:ext cx="3175" cy="0"/>
              </a:xfrm>
              <a:custGeom>
                <a:avLst/>
                <a:gdLst>
                  <a:gd name="T0" fmla="*/ 0 w 1"/>
                  <a:gd name="T1" fmla="*/ 0 w 1"/>
                  <a:gd name="T2" fmla="*/ 1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21" name="Freeform 86"/>
              <p:cNvSpPr/>
              <p:nvPr/>
            </p:nvSpPr>
            <p:spPr bwMode="auto">
              <a:xfrm>
                <a:off x="9772650" y="1879601"/>
                <a:ext cx="4762" cy="3175"/>
              </a:xfrm>
              <a:custGeom>
                <a:avLst/>
                <a:gdLst>
                  <a:gd name="T0" fmla="*/ 0 w 3"/>
                  <a:gd name="T1" fmla="*/ 0 h 2"/>
                  <a:gd name="T2" fmla="*/ 3 w 3"/>
                  <a:gd name="T3" fmla="*/ 2 h 2"/>
                  <a:gd name="T4" fmla="*/ 0 w 3"/>
                  <a:gd name="T5" fmla="*/ 0 h 2"/>
                  <a:gd name="T6" fmla="*/ 0 w 3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2">
                    <a:moveTo>
                      <a:pt x="0" y="0"/>
                    </a:moveTo>
                    <a:lnTo>
                      <a:pt x="3" y="2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22" name="Freeform 87"/>
              <p:cNvSpPr/>
              <p:nvPr/>
            </p:nvSpPr>
            <p:spPr bwMode="auto">
              <a:xfrm>
                <a:off x="9802813" y="1830388"/>
                <a:ext cx="3175" cy="3175"/>
              </a:xfrm>
              <a:custGeom>
                <a:avLst/>
                <a:gdLst>
                  <a:gd name="T0" fmla="*/ 0 w 1"/>
                  <a:gd name="T1" fmla="*/ 0 h 1"/>
                  <a:gd name="T2" fmla="*/ 1 w 1"/>
                  <a:gd name="T3" fmla="*/ 0 h 1"/>
                  <a:gd name="T4" fmla="*/ 0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1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23" name="Freeform 88"/>
              <p:cNvSpPr/>
              <p:nvPr/>
            </p:nvSpPr>
            <p:spPr bwMode="auto">
              <a:xfrm>
                <a:off x="9799638" y="1792288"/>
                <a:ext cx="3175" cy="4763"/>
              </a:xfrm>
              <a:custGeom>
                <a:avLst/>
                <a:gdLst>
                  <a:gd name="T0" fmla="*/ 2 w 2"/>
                  <a:gd name="T1" fmla="*/ 3 h 3"/>
                  <a:gd name="T2" fmla="*/ 2 w 2"/>
                  <a:gd name="T3" fmla="*/ 3 h 3"/>
                  <a:gd name="T4" fmla="*/ 0 w 2"/>
                  <a:gd name="T5" fmla="*/ 0 h 3"/>
                  <a:gd name="T6" fmla="*/ 2 w 2"/>
                  <a:gd name="T7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3">
                    <a:moveTo>
                      <a:pt x="2" y="3"/>
                    </a:moveTo>
                    <a:lnTo>
                      <a:pt x="2" y="3"/>
                    </a:lnTo>
                    <a:lnTo>
                      <a:pt x="0" y="0"/>
                    </a:lnTo>
                    <a:lnTo>
                      <a:pt x="2" y="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24" name="Freeform 89"/>
              <p:cNvSpPr/>
              <p:nvPr/>
            </p:nvSpPr>
            <p:spPr bwMode="auto">
              <a:xfrm>
                <a:off x="9937750" y="2360613"/>
                <a:ext cx="4762" cy="7938"/>
              </a:xfrm>
              <a:custGeom>
                <a:avLst/>
                <a:gdLst>
                  <a:gd name="T0" fmla="*/ 0 w 1"/>
                  <a:gd name="T1" fmla="*/ 0 h 2"/>
                  <a:gd name="T2" fmla="*/ 0 w 1"/>
                  <a:gd name="T3" fmla="*/ 1 h 2"/>
                  <a:gd name="T4" fmla="*/ 0 w 1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cubicBezTo>
                      <a:pt x="0" y="1"/>
                      <a:pt x="1" y="2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25" name="Freeform 90"/>
              <p:cNvSpPr/>
              <p:nvPr/>
            </p:nvSpPr>
            <p:spPr bwMode="auto">
              <a:xfrm>
                <a:off x="9945688" y="2259013"/>
                <a:ext cx="376237" cy="158750"/>
              </a:xfrm>
              <a:custGeom>
                <a:avLst/>
                <a:gdLst>
                  <a:gd name="T0" fmla="*/ 89 w 100"/>
                  <a:gd name="T1" fmla="*/ 12 h 42"/>
                  <a:gd name="T2" fmla="*/ 86 w 100"/>
                  <a:gd name="T3" fmla="*/ 13 h 42"/>
                  <a:gd name="T4" fmla="*/ 81 w 100"/>
                  <a:gd name="T5" fmla="*/ 19 h 42"/>
                  <a:gd name="T6" fmla="*/ 79 w 100"/>
                  <a:gd name="T7" fmla="*/ 19 h 42"/>
                  <a:gd name="T8" fmla="*/ 72 w 100"/>
                  <a:gd name="T9" fmla="*/ 19 h 42"/>
                  <a:gd name="T10" fmla="*/ 70 w 100"/>
                  <a:gd name="T11" fmla="*/ 19 h 42"/>
                  <a:gd name="T12" fmla="*/ 67 w 100"/>
                  <a:gd name="T13" fmla="*/ 22 h 42"/>
                  <a:gd name="T14" fmla="*/ 64 w 100"/>
                  <a:gd name="T15" fmla="*/ 22 h 42"/>
                  <a:gd name="T16" fmla="*/ 62 w 100"/>
                  <a:gd name="T17" fmla="*/ 21 h 42"/>
                  <a:gd name="T18" fmla="*/ 61 w 100"/>
                  <a:gd name="T19" fmla="*/ 23 h 42"/>
                  <a:gd name="T20" fmla="*/ 57 w 100"/>
                  <a:gd name="T21" fmla="*/ 26 h 42"/>
                  <a:gd name="T22" fmla="*/ 55 w 100"/>
                  <a:gd name="T23" fmla="*/ 26 h 42"/>
                  <a:gd name="T24" fmla="*/ 53 w 100"/>
                  <a:gd name="T25" fmla="*/ 29 h 42"/>
                  <a:gd name="T26" fmla="*/ 51 w 100"/>
                  <a:gd name="T27" fmla="*/ 28 h 42"/>
                  <a:gd name="T28" fmla="*/ 48 w 100"/>
                  <a:gd name="T29" fmla="*/ 29 h 42"/>
                  <a:gd name="T30" fmla="*/ 44 w 100"/>
                  <a:gd name="T31" fmla="*/ 28 h 42"/>
                  <a:gd name="T32" fmla="*/ 42 w 100"/>
                  <a:gd name="T33" fmla="*/ 30 h 42"/>
                  <a:gd name="T34" fmla="*/ 41 w 100"/>
                  <a:gd name="T35" fmla="*/ 28 h 42"/>
                  <a:gd name="T36" fmla="*/ 39 w 100"/>
                  <a:gd name="T37" fmla="*/ 30 h 42"/>
                  <a:gd name="T38" fmla="*/ 39 w 100"/>
                  <a:gd name="T39" fmla="*/ 30 h 42"/>
                  <a:gd name="T40" fmla="*/ 37 w 100"/>
                  <a:gd name="T41" fmla="*/ 31 h 42"/>
                  <a:gd name="T42" fmla="*/ 32 w 100"/>
                  <a:gd name="T43" fmla="*/ 32 h 42"/>
                  <a:gd name="T44" fmla="*/ 30 w 100"/>
                  <a:gd name="T45" fmla="*/ 33 h 42"/>
                  <a:gd name="T46" fmla="*/ 28 w 100"/>
                  <a:gd name="T47" fmla="*/ 33 h 42"/>
                  <a:gd name="T48" fmla="*/ 24 w 100"/>
                  <a:gd name="T49" fmla="*/ 34 h 42"/>
                  <a:gd name="T50" fmla="*/ 22 w 100"/>
                  <a:gd name="T51" fmla="*/ 29 h 42"/>
                  <a:gd name="T52" fmla="*/ 22 w 100"/>
                  <a:gd name="T53" fmla="*/ 34 h 42"/>
                  <a:gd name="T54" fmla="*/ 21 w 100"/>
                  <a:gd name="T55" fmla="*/ 39 h 42"/>
                  <a:gd name="T56" fmla="*/ 19 w 100"/>
                  <a:gd name="T57" fmla="*/ 37 h 42"/>
                  <a:gd name="T58" fmla="*/ 19 w 100"/>
                  <a:gd name="T59" fmla="*/ 40 h 42"/>
                  <a:gd name="T60" fmla="*/ 17 w 100"/>
                  <a:gd name="T61" fmla="*/ 38 h 42"/>
                  <a:gd name="T62" fmla="*/ 15 w 100"/>
                  <a:gd name="T63" fmla="*/ 34 h 42"/>
                  <a:gd name="T64" fmla="*/ 14 w 100"/>
                  <a:gd name="T65" fmla="*/ 39 h 42"/>
                  <a:gd name="T66" fmla="*/ 13 w 100"/>
                  <a:gd name="T67" fmla="*/ 37 h 42"/>
                  <a:gd name="T68" fmla="*/ 12 w 100"/>
                  <a:gd name="T69" fmla="*/ 39 h 42"/>
                  <a:gd name="T70" fmla="*/ 11 w 100"/>
                  <a:gd name="T71" fmla="*/ 40 h 42"/>
                  <a:gd name="T72" fmla="*/ 10 w 100"/>
                  <a:gd name="T73" fmla="*/ 34 h 42"/>
                  <a:gd name="T74" fmla="*/ 8 w 100"/>
                  <a:gd name="T75" fmla="*/ 38 h 42"/>
                  <a:gd name="T76" fmla="*/ 3 w 100"/>
                  <a:gd name="T77" fmla="*/ 32 h 42"/>
                  <a:gd name="T78" fmla="*/ 2 w 100"/>
                  <a:gd name="T79" fmla="*/ 31 h 42"/>
                  <a:gd name="T80" fmla="*/ 0 w 100"/>
                  <a:gd name="T81" fmla="*/ 31 h 42"/>
                  <a:gd name="T82" fmla="*/ 0 w 100"/>
                  <a:gd name="T83" fmla="*/ 28 h 42"/>
                  <a:gd name="T84" fmla="*/ 3 w 100"/>
                  <a:gd name="T85" fmla="*/ 30 h 42"/>
                  <a:gd name="T86" fmla="*/ 6 w 100"/>
                  <a:gd name="T87" fmla="*/ 25 h 42"/>
                  <a:gd name="T88" fmla="*/ 13 w 100"/>
                  <a:gd name="T89" fmla="*/ 21 h 42"/>
                  <a:gd name="T90" fmla="*/ 21 w 100"/>
                  <a:gd name="T91" fmla="*/ 18 h 42"/>
                  <a:gd name="T92" fmla="*/ 27 w 100"/>
                  <a:gd name="T93" fmla="*/ 16 h 42"/>
                  <a:gd name="T94" fmla="*/ 32 w 100"/>
                  <a:gd name="T95" fmla="*/ 14 h 42"/>
                  <a:gd name="T96" fmla="*/ 42 w 100"/>
                  <a:gd name="T97" fmla="*/ 14 h 42"/>
                  <a:gd name="T98" fmla="*/ 47 w 100"/>
                  <a:gd name="T99" fmla="*/ 15 h 42"/>
                  <a:gd name="T100" fmla="*/ 54 w 100"/>
                  <a:gd name="T101" fmla="*/ 15 h 42"/>
                  <a:gd name="T102" fmla="*/ 75 w 100"/>
                  <a:gd name="T103" fmla="*/ 5 h 42"/>
                  <a:gd name="T104" fmla="*/ 80 w 100"/>
                  <a:gd name="T105" fmla="*/ 4 h 42"/>
                  <a:gd name="T106" fmla="*/ 99 w 100"/>
                  <a:gd name="T107" fmla="*/ 9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00" h="42">
                    <a:moveTo>
                      <a:pt x="99" y="9"/>
                    </a:moveTo>
                    <a:cubicBezTo>
                      <a:pt x="99" y="14"/>
                      <a:pt x="96" y="10"/>
                      <a:pt x="96" y="13"/>
                    </a:cubicBezTo>
                    <a:cubicBezTo>
                      <a:pt x="96" y="13"/>
                      <a:pt x="95" y="10"/>
                      <a:pt x="95" y="11"/>
                    </a:cubicBezTo>
                    <a:cubicBezTo>
                      <a:pt x="95" y="15"/>
                      <a:pt x="92" y="13"/>
                      <a:pt x="90" y="11"/>
                    </a:cubicBezTo>
                    <a:cubicBezTo>
                      <a:pt x="90" y="10"/>
                      <a:pt x="90" y="10"/>
                      <a:pt x="90" y="10"/>
                    </a:cubicBezTo>
                    <a:cubicBezTo>
                      <a:pt x="89" y="10"/>
                      <a:pt x="90" y="12"/>
                      <a:pt x="89" y="12"/>
                    </a:cubicBezTo>
                    <a:cubicBezTo>
                      <a:pt x="89" y="11"/>
                      <a:pt x="89" y="11"/>
                      <a:pt x="89" y="11"/>
                    </a:cubicBezTo>
                    <a:cubicBezTo>
                      <a:pt x="89" y="12"/>
                      <a:pt x="89" y="11"/>
                      <a:pt x="89" y="12"/>
                    </a:cubicBezTo>
                    <a:cubicBezTo>
                      <a:pt x="88" y="12"/>
                      <a:pt x="88" y="11"/>
                      <a:pt x="88" y="10"/>
                    </a:cubicBezTo>
                    <a:cubicBezTo>
                      <a:pt x="88" y="12"/>
                      <a:pt x="88" y="12"/>
                      <a:pt x="88" y="12"/>
                    </a:cubicBezTo>
                    <a:cubicBezTo>
                      <a:pt x="88" y="16"/>
                      <a:pt x="87" y="12"/>
                      <a:pt x="87" y="14"/>
                    </a:cubicBezTo>
                    <a:cubicBezTo>
                      <a:pt x="86" y="13"/>
                      <a:pt x="86" y="13"/>
                      <a:pt x="86" y="13"/>
                    </a:cubicBezTo>
                    <a:cubicBezTo>
                      <a:pt x="86" y="16"/>
                      <a:pt x="84" y="15"/>
                      <a:pt x="83" y="17"/>
                    </a:cubicBezTo>
                    <a:cubicBezTo>
                      <a:pt x="83" y="14"/>
                      <a:pt x="83" y="14"/>
                      <a:pt x="83" y="14"/>
                    </a:cubicBezTo>
                    <a:cubicBezTo>
                      <a:pt x="83" y="16"/>
                      <a:pt x="83" y="17"/>
                      <a:pt x="83" y="17"/>
                    </a:cubicBezTo>
                    <a:cubicBezTo>
                      <a:pt x="82" y="15"/>
                      <a:pt x="82" y="19"/>
                      <a:pt x="82" y="18"/>
                    </a:cubicBezTo>
                    <a:cubicBezTo>
                      <a:pt x="82" y="17"/>
                      <a:pt x="82" y="17"/>
                      <a:pt x="82" y="17"/>
                    </a:cubicBezTo>
                    <a:cubicBezTo>
                      <a:pt x="82" y="19"/>
                      <a:pt x="81" y="16"/>
                      <a:pt x="81" y="19"/>
                    </a:cubicBezTo>
                    <a:cubicBezTo>
                      <a:pt x="81" y="17"/>
                      <a:pt x="81" y="17"/>
                      <a:pt x="81" y="17"/>
                    </a:cubicBezTo>
                    <a:cubicBezTo>
                      <a:pt x="81" y="20"/>
                      <a:pt x="80" y="16"/>
                      <a:pt x="80" y="18"/>
                    </a:cubicBezTo>
                    <a:cubicBezTo>
                      <a:pt x="80" y="18"/>
                      <a:pt x="80" y="18"/>
                      <a:pt x="80" y="18"/>
                    </a:cubicBezTo>
                    <a:cubicBezTo>
                      <a:pt x="80" y="19"/>
                      <a:pt x="80" y="17"/>
                      <a:pt x="80" y="18"/>
                    </a:cubicBezTo>
                    <a:cubicBezTo>
                      <a:pt x="80" y="18"/>
                      <a:pt x="80" y="18"/>
                      <a:pt x="80" y="18"/>
                    </a:cubicBezTo>
                    <a:cubicBezTo>
                      <a:pt x="79" y="18"/>
                      <a:pt x="79" y="17"/>
                      <a:pt x="79" y="19"/>
                    </a:cubicBezTo>
                    <a:cubicBezTo>
                      <a:pt x="79" y="18"/>
                      <a:pt x="80" y="18"/>
                      <a:pt x="79" y="16"/>
                    </a:cubicBezTo>
                    <a:cubicBezTo>
                      <a:pt x="78" y="18"/>
                      <a:pt x="76" y="18"/>
                      <a:pt x="74" y="19"/>
                    </a:cubicBezTo>
                    <a:cubicBezTo>
                      <a:pt x="74" y="17"/>
                      <a:pt x="74" y="17"/>
                      <a:pt x="74" y="17"/>
                    </a:cubicBezTo>
                    <a:cubicBezTo>
                      <a:pt x="74" y="17"/>
                      <a:pt x="73" y="18"/>
                      <a:pt x="73" y="19"/>
                    </a:cubicBezTo>
                    <a:cubicBezTo>
                      <a:pt x="73" y="18"/>
                      <a:pt x="73" y="18"/>
                      <a:pt x="73" y="18"/>
                    </a:cubicBezTo>
                    <a:cubicBezTo>
                      <a:pt x="72" y="17"/>
                      <a:pt x="73" y="20"/>
                      <a:pt x="72" y="19"/>
                    </a:cubicBezTo>
                    <a:cubicBezTo>
                      <a:pt x="72" y="17"/>
                      <a:pt x="72" y="17"/>
                      <a:pt x="72" y="17"/>
                    </a:cubicBezTo>
                    <a:cubicBezTo>
                      <a:pt x="72" y="19"/>
                      <a:pt x="72" y="18"/>
                      <a:pt x="71" y="19"/>
                    </a:cubicBezTo>
                    <a:cubicBezTo>
                      <a:pt x="71" y="19"/>
                      <a:pt x="71" y="18"/>
                      <a:pt x="71" y="18"/>
                    </a:cubicBezTo>
                    <a:cubicBezTo>
                      <a:pt x="71" y="20"/>
                      <a:pt x="71" y="18"/>
                      <a:pt x="71" y="19"/>
                    </a:cubicBezTo>
                    <a:cubicBezTo>
                      <a:pt x="70" y="18"/>
                      <a:pt x="70" y="18"/>
                      <a:pt x="70" y="18"/>
                    </a:cubicBezTo>
                    <a:cubicBezTo>
                      <a:pt x="70" y="16"/>
                      <a:pt x="71" y="20"/>
                      <a:pt x="70" y="19"/>
                    </a:cubicBezTo>
                    <a:cubicBezTo>
                      <a:pt x="70" y="18"/>
                      <a:pt x="70" y="18"/>
                      <a:pt x="70" y="18"/>
                    </a:cubicBezTo>
                    <a:cubicBezTo>
                      <a:pt x="70" y="20"/>
                      <a:pt x="69" y="19"/>
                      <a:pt x="69" y="20"/>
                    </a:cubicBezTo>
                    <a:cubicBezTo>
                      <a:pt x="69" y="20"/>
                      <a:pt x="69" y="20"/>
                      <a:pt x="69" y="20"/>
                    </a:cubicBezTo>
                    <a:cubicBezTo>
                      <a:pt x="68" y="20"/>
                      <a:pt x="68" y="20"/>
                      <a:pt x="68" y="21"/>
                    </a:cubicBezTo>
                    <a:cubicBezTo>
                      <a:pt x="67" y="20"/>
                      <a:pt x="67" y="18"/>
                      <a:pt x="67" y="18"/>
                    </a:cubicBezTo>
                    <a:cubicBezTo>
                      <a:pt x="67" y="21"/>
                      <a:pt x="66" y="19"/>
                      <a:pt x="67" y="22"/>
                    </a:cubicBezTo>
                    <a:cubicBezTo>
                      <a:pt x="66" y="22"/>
                      <a:pt x="66" y="21"/>
                      <a:pt x="66" y="22"/>
                    </a:cubicBezTo>
                    <a:cubicBezTo>
                      <a:pt x="66" y="21"/>
                      <a:pt x="65" y="19"/>
                      <a:pt x="65" y="19"/>
                    </a:cubicBezTo>
                    <a:cubicBezTo>
                      <a:pt x="65" y="17"/>
                      <a:pt x="65" y="17"/>
                      <a:pt x="65" y="17"/>
                    </a:cubicBezTo>
                    <a:cubicBezTo>
                      <a:pt x="64" y="17"/>
                      <a:pt x="65" y="18"/>
                      <a:pt x="65" y="17"/>
                    </a:cubicBezTo>
                    <a:cubicBezTo>
                      <a:pt x="64" y="17"/>
                      <a:pt x="64" y="18"/>
                      <a:pt x="64" y="17"/>
                    </a:cubicBezTo>
                    <a:cubicBezTo>
                      <a:pt x="64" y="19"/>
                      <a:pt x="64" y="21"/>
                      <a:pt x="64" y="22"/>
                    </a:cubicBezTo>
                    <a:cubicBezTo>
                      <a:pt x="64" y="21"/>
                      <a:pt x="63" y="19"/>
                      <a:pt x="63" y="19"/>
                    </a:cubicBezTo>
                    <a:cubicBezTo>
                      <a:pt x="63" y="23"/>
                      <a:pt x="63" y="23"/>
                      <a:pt x="63" y="23"/>
                    </a:cubicBezTo>
                    <a:cubicBezTo>
                      <a:pt x="63" y="23"/>
                      <a:pt x="63" y="22"/>
                      <a:pt x="63" y="22"/>
                    </a:cubicBezTo>
                    <a:cubicBezTo>
                      <a:pt x="63" y="24"/>
                      <a:pt x="63" y="24"/>
                      <a:pt x="63" y="24"/>
                    </a:cubicBezTo>
                    <a:cubicBezTo>
                      <a:pt x="63" y="23"/>
                      <a:pt x="62" y="24"/>
                      <a:pt x="62" y="22"/>
                    </a:cubicBezTo>
                    <a:cubicBezTo>
                      <a:pt x="62" y="21"/>
                      <a:pt x="62" y="22"/>
                      <a:pt x="62" y="21"/>
                    </a:cubicBezTo>
                    <a:cubicBezTo>
                      <a:pt x="61" y="21"/>
                      <a:pt x="61" y="22"/>
                      <a:pt x="61" y="22"/>
                    </a:cubicBezTo>
                    <a:cubicBezTo>
                      <a:pt x="61" y="22"/>
                      <a:pt x="61" y="22"/>
                      <a:pt x="61" y="22"/>
                    </a:cubicBezTo>
                    <a:cubicBezTo>
                      <a:pt x="61" y="21"/>
                      <a:pt x="61" y="23"/>
                      <a:pt x="61" y="24"/>
                    </a:cubicBezTo>
                    <a:cubicBezTo>
                      <a:pt x="61" y="24"/>
                      <a:pt x="61" y="22"/>
                      <a:pt x="61" y="23"/>
                    </a:cubicBezTo>
                    <a:cubicBezTo>
                      <a:pt x="61" y="24"/>
                      <a:pt x="61" y="25"/>
                      <a:pt x="61" y="25"/>
                    </a:cubicBezTo>
                    <a:cubicBezTo>
                      <a:pt x="61" y="23"/>
                      <a:pt x="61" y="23"/>
                      <a:pt x="61" y="23"/>
                    </a:cubicBezTo>
                    <a:cubicBezTo>
                      <a:pt x="60" y="25"/>
                      <a:pt x="60" y="26"/>
                      <a:pt x="60" y="26"/>
                    </a:cubicBezTo>
                    <a:cubicBezTo>
                      <a:pt x="60" y="28"/>
                      <a:pt x="60" y="25"/>
                      <a:pt x="60" y="25"/>
                    </a:cubicBezTo>
                    <a:cubicBezTo>
                      <a:pt x="59" y="24"/>
                      <a:pt x="59" y="27"/>
                      <a:pt x="58" y="25"/>
                    </a:cubicBezTo>
                    <a:cubicBezTo>
                      <a:pt x="58" y="25"/>
                      <a:pt x="58" y="27"/>
                      <a:pt x="58" y="27"/>
                    </a:cubicBezTo>
                    <a:cubicBezTo>
                      <a:pt x="58" y="26"/>
                      <a:pt x="58" y="25"/>
                      <a:pt x="58" y="26"/>
                    </a:cubicBezTo>
                    <a:cubicBezTo>
                      <a:pt x="58" y="25"/>
                      <a:pt x="58" y="26"/>
                      <a:pt x="57" y="26"/>
                    </a:cubicBezTo>
                    <a:cubicBezTo>
                      <a:pt x="57" y="27"/>
                      <a:pt x="57" y="26"/>
                      <a:pt x="57" y="26"/>
                    </a:cubicBezTo>
                    <a:cubicBezTo>
                      <a:pt x="57" y="26"/>
                      <a:pt x="56" y="28"/>
                      <a:pt x="56" y="27"/>
                    </a:cubicBezTo>
                    <a:cubicBezTo>
                      <a:pt x="56" y="27"/>
                      <a:pt x="56" y="29"/>
                      <a:pt x="55" y="29"/>
                    </a:cubicBezTo>
                    <a:cubicBezTo>
                      <a:pt x="55" y="28"/>
                      <a:pt x="55" y="28"/>
                      <a:pt x="55" y="28"/>
                    </a:cubicBezTo>
                    <a:cubicBezTo>
                      <a:pt x="55" y="27"/>
                      <a:pt x="55" y="28"/>
                      <a:pt x="55" y="27"/>
                    </a:cubicBezTo>
                    <a:cubicBezTo>
                      <a:pt x="55" y="28"/>
                      <a:pt x="55" y="25"/>
                      <a:pt x="55" y="26"/>
                    </a:cubicBezTo>
                    <a:cubicBezTo>
                      <a:pt x="55" y="25"/>
                      <a:pt x="55" y="29"/>
                      <a:pt x="55" y="27"/>
                    </a:cubicBezTo>
                    <a:cubicBezTo>
                      <a:pt x="55" y="27"/>
                      <a:pt x="55" y="28"/>
                      <a:pt x="54" y="27"/>
                    </a:cubicBezTo>
                    <a:cubicBezTo>
                      <a:pt x="54" y="27"/>
                      <a:pt x="54" y="25"/>
                      <a:pt x="54" y="25"/>
                    </a:cubicBezTo>
                    <a:cubicBezTo>
                      <a:pt x="53" y="26"/>
                      <a:pt x="54" y="26"/>
                      <a:pt x="54" y="27"/>
                    </a:cubicBezTo>
                    <a:cubicBezTo>
                      <a:pt x="53" y="27"/>
                      <a:pt x="53" y="27"/>
                      <a:pt x="53" y="27"/>
                    </a:cubicBezTo>
                    <a:cubicBezTo>
                      <a:pt x="54" y="29"/>
                      <a:pt x="53" y="27"/>
                      <a:pt x="53" y="29"/>
                    </a:cubicBezTo>
                    <a:cubicBezTo>
                      <a:pt x="53" y="28"/>
                      <a:pt x="53" y="29"/>
                      <a:pt x="53" y="27"/>
                    </a:cubicBezTo>
                    <a:cubicBezTo>
                      <a:pt x="52" y="25"/>
                      <a:pt x="52" y="25"/>
                      <a:pt x="52" y="25"/>
                    </a:cubicBezTo>
                    <a:cubicBezTo>
                      <a:pt x="52" y="26"/>
                      <a:pt x="52" y="27"/>
                      <a:pt x="52" y="28"/>
                    </a:cubicBezTo>
                    <a:cubicBezTo>
                      <a:pt x="52" y="27"/>
                      <a:pt x="52" y="27"/>
                      <a:pt x="52" y="27"/>
                    </a:cubicBezTo>
                    <a:cubicBezTo>
                      <a:pt x="53" y="30"/>
                      <a:pt x="52" y="27"/>
                      <a:pt x="52" y="29"/>
                    </a:cubicBezTo>
                    <a:cubicBezTo>
                      <a:pt x="51" y="28"/>
                      <a:pt x="51" y="29"/>
                      <a:pt x="51" y="28"/>
                    </a:cubicBezTo>
                    <a:cubicBezTo>
                      <a:pt x="50" y="29"/>
                      <a:pt x="50" y="30"/>
                      <a:pt x="50" y="29"/>
                    </a:cubicBezTo>
                    <a:cubicBezTo>
                      <a:pt x="50" y="29"/>
                      <a:pt x="50" y="29"/>
                      <a:pt x="50" y="28"/>
                    </a:cubicBezTo>
                    <a:cubicBezTo>
                      <a:pt x="50" y="27"/>
                      <a:pt x="50" y="28"/>
                      <a:pt x="50" y="29"/>
                    </a:cubicBezTo>
                    <a:cubicBezTo>
                      <a:pt x="50" y="28"/>
                      <a:pt x="49" y="27"/>
                      <a:pt x="48" y="26"/>
                    </a:cubicBezTo>
                    <a:cubicBezTo>
                      <a:pt x="48" y="27"/>
                      <a:pt x="49" y="28"/>
                      <a:pt x="49" y="29"/>
                    </a:cubicBezTo>
                    <a:cubicBezTo>
                      <a:pt x="48" y="27"/>
                      <a:pt x="48" y="31"/>
                      <a:pt x="48" y="29"/>
                    </a:cubicBezTo>
                    <a:cubicBezTo>
                      <a:pt x="48" y="28"/>
                      <a:pt x="48" y="27"/>
                      <a:pt x="47" y="27"/>
                    </a:cubicBezTo>
                    <a:cubicBezTo>
                      <a:pt x="47" y="24"/>
                      <a:pt x="47" y="29"/>
                      <a:pt x="47" y="28"/>
                    </a:cubicBezTo>
                    <a:cubicBezTo>
                      <a:pt x="47" y="30"/>
                      <a:pt x="47" y="30"/>
                      <a:pt x="47" y="30"/>
                    </a:cubicBezTo>
                    <a:cubicBezTo>
                      <a:pt x="47" y="29"/>
                      <a:pt x="47" y="31"/>
                      <a:pt x="46" y="29"/>
                    </a:cubicBezTo>
                    <a:cubicBezTo>
                      <a:pt x="46" y="30"/>
                      <a:pt x="46" y="28"/>
                      <a:pt x="46" y="30"/>
                    </a:cubicBezTo>
                    <a:cubicBezTo>
                      <a:pt x="45" y="29"/>
                      <a:pt x="45" y="32"/>
                      <a:pt x="44" y="28"/>
                    </a:cubicBezTo>
                    <a:cubicBezTo>
                      <a:pt x="44" y="28"/>
                      <a:pt x="43" y="28"/>
                      <a:pt x="44" y="29"/>
                    </a:cubicBezTo>
                    <a:cubicBezTo>
                      <a:pt x="44" y="30"/>
                      <a:pt x="44" y="28"/>
                      <a:pt x="44" y="29"/>
                    </a:cubicBezTo>
                    <a:cubicBezTo>
                      <a:pt x="44" y="29"/>
                      <a:pt x="44" y="30"/>
                      <a:pt x="44" y="30"/>
                    </a:cubicBezTo>
                    <a:cubicBezTo>
                      <a:pt x="44" y="30"/>
                      <a:pt x="43" y="30"/>
                      <a:pt x="43" y="28"/>
                    </a:cubicBezTo>
                    <a:cubicBezTo>
                      <a:pt x="43" y="26"/>
                      <a:pt x="43" y="31"/>
                      <a:pt x="43" y="31"/>
                    </a:cubicBezTo>
                    <a:cubicBezTo>
                      <a:pt x="43" y="30"/>
                      <a:pt x="42" y="29"/>
                      <a:pt x="42" y="30"/>
                    </a:cubicBezTo>
                    <a:cubicBezTo>
                      <a:pt x="42" y="31"/>
                      <a:pt x="42" y="31"/>
                      <a:pt x="42" y="31"/>
                    </a:cubicBezTo>
                    <a:cubicBezTo>
                      <a:pt x="42" y="31"/>
                      <a:pt x="42" y="29"/>
                      <a:pt x="41" y="28"/>
                    </a:cubicBezTo>
                    <a:cubicBezTo>
                      <a:pt x="41" y="28"/>
                      <a:pt x="41" y="28"/>
                      <a:pt x="41" y="29"/>
                    </a:cubicBezTo>
                    <a:cubicBezTo>
                      <a:pt x="41" y="27"/>
                      <a:pt x="41" y="27"/>
                      <a:pt x="41" y="27"/>
                    </a:cubicBezTo>
                    <a:cubicBezTo>
                      <a:pt x="41" y="29"/>
                      <a:pt x="41" y="28"/>
                      <a:pt x="40" y="29"/>
                    </a:cubicBezTo>
                    <a:cubicBezTo>
                      <a:pt x="41" y="28"/>
                      <a:pt x="41" y="28"/>
                      <a:pt x="41" y="28"/>
                    </a:cubicBezTo>
                    <a:cubicBezTo>
                      <a:pt x="40" y="28"/>
                      <a:pt x="40" y="28"/>
                      <a:pt x="40" y="28"/>
                    </a:cubicBezTo>
                    <a:cubicBezTo>
                      <a:pt x="40" y="29"/>
                      <a:pt x="41" y="30"/>
                      <a:pt x="41" y="30"/>
                    </a:cubicBezTo>
                    <a:cubicBezTo>
                      <a:pt x="41" y="30"/>
                      <a:pt x="41" y="30"/>
                      <a:pt x="41" y="31"/>
                    </a:cubicBezTo>
                    <a:cubicBezTo>
                      <a:pt x="40" y="30"/>
                      <a:pt x="40" y="30"/>
                      <a:pt x="40" y="30"/>
                    </a:cubicBezTo>
                    <a:cubicBezTo>
                      <a:pt x="40" y="30"/>
                      <a:pt x="40" y="31"/>
                      <a:pt x="40" y="31"/>
                    </a:cubicBezTo>
                    <a:cubicBezTo>
                      <a:pt x="40" y="31"/>
                      <a:pt x="40" y="31"/>
                      <a:pt x="39" y="30"/>
                    </a:cubicBezTo>
                    <a:cubicBezTo>
                      <a:pt x="40" y="30"/>
                      <a:pt x="40" y="31"/>
                      <a:pt x="40" y="30"/>
                    </a:cubicBezTo>
                    <a:cubicBezTo>
                      <a:pt x="40" y="30"/>
                      <a:pt x="39" y="28"/>
                      <a:pt x="39" y="29"/>
                    </a:cubicBezTo>
                    <a:cubicBezTo>
                      <a:pt x="39" y="30"/>
                      <a:pt x="40" y="32"/>
                      <a:pt x="39" y="31"/>
                    </a:cubicBezTo>
                    <a:cubicBezTo>
                      <a:pt x="39" y="30"/>
                      <a:pt x="39" y="30"/>
                      <a:pt x="39" y="30"/>
                    </a:cubicBezTo>
                    <a:cubicBezTo>
                      <a:pt x="39" y="29"/>
                      <a:pt x="39" y="29"/>
                      <a:pt x="39" y="29"/>
                    </a:cubicBezTo>
                    <a:cubicBezTo>
                      <a:pt x="39" y="30"/>
                      <a:pt x="39" y="30"/>
                      <a:pt x="39" y="30"/>
                    </a:cubicBezTo>
                    <a:cubicBezTo>
                      <a:pt x="39" y="30"/>
                      <a:pt x="39" y="30"/>
                      <a:pt x="39" y="30"/>
                    </a:cubicBezTo>
                    <a:cubicBezTo>
                      <a:pt x="39" y="31"/>
                      <a:pt x="38" y="30"/>
                      <a:pt x="39" y="32"/>
                    </a:cubicBezTo>
                    <a:cubicBezTo>
                      <a:pt x="38" y="32"/>
                      <a:pt x="38" y="31"/>
                      <a:pt x="38" y="31"/>
                    </a:cubicBezTo>
                    <a:cubicBezTo>
                      <a:pt x="38" y="31"/>
                      <a:pt x="38" y="31"/>
                      <a:pt x="38" y="31"/>
                    </a:cubicBezTo>
                    <a:cubicBezTo>
                      <a:pt x="37" y="30"/>
                      <a:pt x="37" y="31"/>
                      <a:pt x="37" y="32"/>
                    </a:cubicBezTo>
                    <a:cubicBezTo>
                      <a:pt x="37" y="31"/>
                      <a:pt x="37" y="31"/>
                      <a:pt x="37" y="31"/>
                    </a:cubicBezTo>
                    <a:cubicBezTo>
                      <a:pt x="37" y="31"/>
                      <a:pt x="37" y="31"/>
                      <a:pt x="37" y="32"/>
                    </a:cubicBezTo>
                    <a:cubicBezTo>
                      <a:pt x="36" y="31"/>
                      <a:pt x="36" y="27"/>
                      <a:pt x="36" y="29"/>
                    </a:cubicBezTo>
                    <a:cubicBezTo>
                      <a:pt x="36" y="29"/>
                      <a:pt x="36" y="31"/>
                      <a:pt x="36" y="32"/>
                    </a:cubicBezTo>
                    <a:cubicBezTo>
                      <a:pt x="35" y="32"/>
                      <a:pt x="35" y="34"/>
                      <a:pt x="34" y="32"/>
                    </a:cubicBezTo>
                    <a:cubicBezTo>
                      <a:pt x="34" y="33"/>
                      <a:pt x="34" y="33"/>
                      <a:pt x="34" y="33"/>
                    </a:cubicBezTo>
                    <a:cubicBezTo>
                      <a:pt x="34" y="33"/>
                      <a:pt x="33" y="35"/>
                      <a:pt x="32" y="32"/>
                    </a:cubicBezTo>
                    <a:cubicBezTo>
                      <a:pt x="32" y="32"/>
                      <a:pt x="32" y="31"/>
                      <a:pt x="32" y="30"/>
                    </a:cubicBezTo>
                    <a:cubicBezTo>
                      <a:pt x="32" y="31"/>
                      <a:pt x="31" y="29"/>
                      <a:pt x="32" y="31"/>
                    </a:cubicBezTo>
                    <a:cubicBezTo>
                      <a:pt x="32" y="32"/>
                      <a:pt x="32" y="33"/>
                      <a:pt x="32" y="33"/>
                    </a:cubicBezTo>
                    <a:cubicBezTo>
                      <a:pt x="32" y="34"/>
                      <a:pt x="31" y="34"/>
                      <a:pt x="31" y="33"/>
                    </a:cubicBezTo>
                    <a:cubicBezTo>
                      <a:pt x="31" y="34"/>
                      <a:pt x="31" y="34"/>
                      <a:pt x="31" y="34"/>
                    </a:cubicBezTo>
                    <a:cubicBezTo>
                      <a:pt x="31" y="32"/>
                      <a:pt x="30" y="32"/>
                      <a:pt x="30" y="33"/>
                    </a:cubicBezTo>
                    <a:cubicBezTo>
                      <a:pt x="30" y="34"/>
                      <a:pt x="30" y="34"/>
                      <a:pt x="30" y="34"/>
                    </a:cubicBezTo>
                    <a:cubicBezTo>
                      <a:pt x="30" y="33"/>
                      <a:pt x="30" y="33"/>
                      <a:pt x="30" y="33"/>
                    </a:cubicBezTo>
                    <a:cubicBezTo>
                      <a:pt x="30" y="33"/>
                      <a:pt x="30" y="35"/>
                      <a:pt x="30" y="34"/>
                    </a:cubicBezTo>
                    <a:cubicBezTo>
                      <a:pt x="30" y="33"/>
                      <a:pt x="30" y="33"/>
                      <a:pt x="30" y="33"/>
                    </a:cubicBezTo>
                    <a:cubicBezTo>
                      <a:pt x="29" y="34"/>
                      <a:pt x="29" y="36"/>
                      <a:pt x="29" y="35"/>
                    </a:cubicBezTo>
                    <a:cubicBezTo>
                      <a:pt x="28" y="33"/>
                      <a:pt x="28" y="33"/>
                      <a:pt x="28" y="33"/>
                    </a:cubicBezTo>
                    <a:cubicBezTo>
                      <a:pt x="28" y="33"/>
                      <a:pt x="28" y="34"/>
                      <a:pt x="29" y="35"/>
                    </a:cubicBezTo>
                    <a:cubicBezTo>
                      <a:pt x="28" y="34"/>
                      <a:pt x="28" y="34"/>
                      <a:pt x="27" y="32"/>
                    </a:cubicBezTo>
                    <a:cubicBezTo>
                      <a:pt x="27" y="36"/>
                      <a:pt x="26" y="37"/>
                      <a:pt x="25" y="36"/>
                    </a:cubicBezTo>
                    <a:cubicBezTo>
                      <a:pt x="25" y="36"/>
                      <a:pt x="25" y="36"/>
                      <a:pt x="25" y="36"/>
                    </a:cubicBezTo>
                    <a:cubicBezTo>
                      <a:pt x="24" y="35"/>
                      <a:pt x="25" y="37"/>
                      <a:pt x="25" y="37"/>
                    </a:cubicBezTo>
                    <a:cubicBezTo>
                      <a:pt x="24" y="34"/>
                      <a:pt x="24" y="34"/>
                      <a:pt x="24" y="34"/>
                    </a:cubicBezTo>
                    <a:cubicBezTo>
                      <a:pt x="24" y="33"/>
                      <a:pt x="24" y="35"/>
                      <a:pt x="24" y="36"/>
                    </a:cubicBezTo>
                    <a:cubicBezTo>
                      <a:pt x="24" y="37"/>
                      <a:pt x="24" y="35"/>
                      <a:pt x="24" y="36"/>
                    </a:cubicBezTo>
                    <a:cubicBezTo>
                      <a:pt x="24" y="37"/>
                      <a:pt x="23" y="36"/>
                      <a:pt x="24" y="37"/>
                    </a:cubicBezTo>
                    <a:cubicBezTo>
                      <a:pt x="23" y="37"/>
                      <a:pt x="23" y="35"/>
                      <a:pt x="23" y="35"/>
                    </a:cubicBezTo>
                    <a:cubicBezTo>
                      <a:pt x="23" y="36"/>
                      <a:pt x="23" y="36"/>
                      <a:pt x="23" y="36"/>
                    </a:cubicBezTo>
                    <a:cubicBezTo>
                      <a:pt x="22" y="34"/>
                      <a:pt x="23" y="32"/>
                      <a:pt x="22" y="29"/>
                    </a:cubicBezTo>
                    <a:cubicBezTo>
                      <a:pt x="22" y="30"/>
                      <a:pt x="22" y="30"/>
                      <a:pt x="22" y="30"/>
                    </a:cubicBezTo>
                    <a:cubicBezTo>
                      <a:pt x="22" y="28"/>
                      <a:pt x="22" y="28"/>
                      <a:pt x="22" y="27"/>
                    </a:cubicBezTo>
                    <a:cubicBezTo>
                      <a:pt x="22" y="28"/>
                      <a:pt x="22" y="30"/>
                      <a:pt x="22" y="31"/>
                    </a:cubicBezTo>
                    <a:cubicBezTo>
                      <a:pt x="22" y="32"/>
                      <a:pt x="23" y="35"/>
                      <a:pt x="22" y="35"/>
                    </a:cubicBezTo>
                    <a:cubicBezTo>
                      <a:pt x="22" y="34"/>
                      <a:pt x="23" y="35"/>
                      <a:pt x="22" y="34"/>
                    </a:cubicBezTo>
                    <a:cubicBezTo>
                      <a:pt x="22" y="32"/>
                      <a:pt x="22" y="34"/>
                      <a:pt x="22" y="34"/>
                    </a:cubicBezTo>
                    <a:cubicBezTo>
                      <a:pt x="22" y="35"/>
                      <a:pt x="22" y="36"/>
                      <a:pt x="22" y="37"/>
                    </a:cubicBezTo>
                    <a:cubicBezTo>
                      <a:pt x="22" y="36"/>
                      <a:pt x="22" y="35"/>
                      <a:pt x="21" y="35"/>
                    </a:cubicBezTo>
                    <a:cubicBezTo>
                      <a:pt x="22" y="36"/>
                      <a:pt x="21" y="37"/>
                      <a:pt x="22" y="37"/>
                    </a:cubicBezTo>
                    <a:cubicBezTo>
                      <a:pt x="22" y="40"/>
                      <a:pt x="21" y="37"/>
                      <a:pt x="21" y="39"/>
                    </a:cubicBezTo>
                    <a:cubicBezTo>
                      <a:pt x="21" y="37"/>
                      <a:pt x="21" y="35"/>
                      <a:pt x="21" y="34"/>
                    </a:cubicBezTo>
                    <a:cubicBezTo>
                      <a:pt x="21" y="36"/>
                      <a:pt x="20" y="36"/>
                      <a:pt x="21" y="39"/>
                    </a:cubicBezTo>
                    <a:cubicBezTo>
                      <a:pt x="21" y="38"/>
                      <a:pt x="21" y="37"/>
                      <a:pt x="21" y="36"/>
                    </a:cubicBezTo>
                    <a:cubicBezTo>
                      <a:pt x="20" y="35"/>
                      <a:pt x="21" y="39"/>
                      <a:pt x="20" y="36"/>
                    </a:cubicBezTo>
                    <a:cubicBezTo>
                      <a:pt x="20" y="37"/>
                      <a:pt x="20" y="37"/>
                      <a:pt x="20" y="37"/>
                    </a:cubicBezTo>
                    <a:cubicBezTo>
                      <a:pt x="20" y="37"/>
                      <a:pt x="20" y="37"/>
                      <a:pt x="20" y="36"/>
                    </a:cubicBezTo>
                    <a:cubicBezTo>
                      <a:pt x="19" y="36"/>
                      <a:pt x="19" y="38"/>
                      <a:pt x="19" y="36"/>
                    </a:cubicBezTo>
                    <a:cubicBezTo>
                      <a:pt x="19" y="36"/>
                      <a:pt x="18" y="36"/>
                      <a:pt x="19" y="37"/>
                    </a:cubicBezTo>
                    <a:cubicBezTo>
                      <a:pt x="19" y="38"/>
                      <a:pt x="19" y="36"/>
                      <a:pt x="19" y="38"/>
                    </a:cubicBezTo>
                    <a:cubicBezTo>
                      <a:pt x="19" y="37"/>
                      <a:pt x="19" y="39"/>
                      <a:pt x="19" y="39"/>
                    </a:cubicBezTo>
                    <a:cubicBezTo>
                      <a:pt x="19" y="38"/>
                      <a:pt x="19" y="38"/>
                      <a:pt x="19" y="38"/>
                    </a:cubicBezTo>
                    <a:cubicBezTo>
                      <a:pt x="19" y="39"/>
                      <a:pt x="19" y="39"/>
                      <a:pt x="19" y="40"/>
                    </a:cubicBezTo>
                    <a:cubicBezTo>
                      <a:pt x="19" y="39"/>
                      <a:pt x="19" y="38"/>
                      <a:pt x="18" y="38"/>
                    </a:cubicBezTo>
                    <a:cubicBezTo>
                      <a:pt x="19" y="40"/>
                      <a:pt x="19" y="40"/>
                      <a:pt x="19" y="40"/>
                    </a:cubicBezTo>
                    <a:cubicBezTo>
                      <a:pt x="18" y="40"/>
                      <a:pt x="18" y="37"/>
                      <a:pt x="18" y="38"/>
                    </a:cubicBezTo>
                    <a:cubicBezTo>
                      <a:pt x="18" y="37"/>
                      <a:pt x="18" y="37"/>
                      <a:pt x="18" y="37"/>
                    </a:cubicBezTo>
                    <a:cubicBezTo>
                      <a:pt x="18" y="37"/>
                      <a:pt x="18" y="35"/>
                      <a:pt x="17" y="36"/>
                    </a:cubicBezTo>
                    <a:cubicBezTo>
                      <a:pt x="18" y="37"/>
                      <a:pt x="18" y="39"/>
                      <a:pt x="18" y="40"/>
                    </a:cubicBezTo>
                    <a:cubicBezTo>
                      <a:pt x="18" y="40"/>
                      <a:pt x="17" y="38"/>
                      <a:pt x="17" y="40"/>
                    </a:cubicBezTo>
                    <a:cubicBezTo>
                      <a:pt x="17" y="38"/>
                      <a:pt x="17" y="38"/>
                      <a:pt x="17" y="38"/>
                    </a:cubicBezTo>
                    <a:cubicBezTo>
                      <a:pt x="17" y="38"/>
                      <a:pt x="17" y="36"/>
                      <a:pt x="17" y="36"/>
                    </a:cubicBezTo>
                    <a:cubicBezTo>
                      <a:pt x="17" y="37"/>
                      <a:pt x="17" y="39"/>
                      <a:pt x="17" y="39"/>
                    </a:cubicBezTo>
                    <a:cubicBezTo>
                      <a:pt x="17" y="39"/>
                      <a:pt x="17" y="38"/>
                      <a:pt x="16" y="38"/>
                    </a:cubicBezTo>
                    <a:cubicBezTo>
                      <a:pt x="16" y="38"/>
                      <a:pt x="17" y="39"/>
                      <a:pt x="17" y="40"/>
                    </a:cubicBezTo>
                    <a:cubicBezTo>
                      <a:pt x="16" y="39"/>
                      <a:pt x="16" y="38"/>
                      <a:pt x="15" y="37"/>
                    </a:cubicBezTo>
                    <a:cubicBezTo>
                      <a:pt x="15" y="34"/>
                      <a:pt x="15" y="34"/>
                      <a:pt x="15" y="34"/>
                    </a:cubicBezTo>
                    <a:cubicBezTo>
                      <a:pt x="15" y="34"/>
                      <a:pt x="15" y="34"/>
                      <a:pt x="15" y="34"/>
                    </a:cubicBezTo>
                    <a:cubicBezTo>
                      <a:pt x="15" y="33"/>
                      <a:pt x="15" y="33"/>
                      <a:pt x="15" y="31"/>
                    </a:cubicBezTo>
                    <a:cubicBezTo>
                      <a:pt x="14" y="31"/>
                      <a:pt x="14" y="32"/>
                      <a:pt x="14" y="32"/>
                    </a:cubicBezTo>
                    <a:cubicBezTo>
                      <a:pt x="15" y="35"/>
                      <a:pt x="15" y="36"/>
                      <a:pt x="15" y="39"/>
                    </a:cubicBezTo>
                    <a:cubicBezTo>
                      <a:pt x="15" y="40"/>
                      <a:pt x="14" y="32"/>
                      <a:pt x="14" y="37"/>
                    </a:cubicBezTo>
                    <a:cubicBezTo>
                      <a:pt x="14" y="37"/>
                      <a:pt x="14" y="39"/>
                      <a:pt x="14" y="39"/>
                    </a:cubicBezTo>
                    <a:cubicBezTo>
                      <a:pt x="14" y="38"/>
                      <a:pt x="15" y="41"/>
                      <a:pt x="14" y="40"/>
                    </a:cubicBezTo>
                    <a:cubicBezTo>
                      <a:pt x="14" y="39"/>
                      <a:pt x="13" y="38"/>
                      <a:pt x="13" y="36"/>
                    </a:cubicBezTo>
                    <a:cubicBezTo>
                      <a:pt x="13" y="37"/>
                      <a:pt x="14" y="37"/>
                      <a:pt x="14" y="36"/>
                    </a:cubicBezTo>
                    <a:cubicBezTo>
                      <a:pt x="13" y="35"/>
                      <a:pt x="13" y="34"/>
                      <a:pt x="13" y="34"/>
                    </a:cubicBezTo>
                    <a:cubicBezTo>
                      <a:pt x="13" y="34"/>
                      <a:pt x="13" y="34"/>
                      <a:pt x="13" y="35"/>
                    </a:cubicBezTo>
                    <a:cubicBezTo>
                      <a:pt x="13" y="37"/>
                      <a:pt x="13" y="35"/>
                      <a:pt x="13" y="37"/>
                    </a:cubicBezTo>
                    <a:cubicBezTo>
                      <a:pt x="13" y="37"/>
                      <a:pt x="12" y="35"/>
                      <a:pt x="13" y="38"/>
                    </a:cubicBezTo>
                    <a:cubicBezTo>
                      <a:pt x="13" y="38"/>
                      <a:pt x="13" y="39"/>
                      <a:pt x="13" y="40"/>
                    </a:cubicBezTo>
                    <a:cubicBezTo>
                      <a:pt x="13" y="41"/>
                      <a:pt x="13" y="41"/>
                      <a:pt x="13" y="41"/>
                    </a:cubicBezTo>
                    <a:cubicBezTo>
                      <a:pt x="13" y="40"/>
                      <a:pt x="13" y="40"/>
                      <a:pt x="13" y="40"/>
                    </a:cubicBezTo>
                    <a:cubicBezTo>
                      <a:pt x="13" y="39"/>
                      <a:pt x="13" y="42"/>
                      <a:pt x="13" y="41"/>
                    </a:cubicBezTo>
                    <a:cubicBezTo>
                      <a:pt x="12" y="39"/>
                      <a:pt x="12" y="39"/>
                      <a:pt x="12" y="39"/>
                    </a:cubicBezTo>
                    <a:cubicBezTo>
                      <a:pt x="12" y="38"/>
                      <a:pt x="13" y="40"/>
                      <a:pt x="12" y="37"/>
                    </a:cubicBezTo>
                    <a:cubicBezTo>
                      <a:pt x="12" y="37"/>
                      <a:pt x="12" y="39"/>
                      <a:pt x="12" y="38"/>
                    </a:cubicBezTo>
                    <a:cubicBezTo>
                      <a:pt x="12" y="37"/>
                      <a:pt x="12" y="37"/>
                      <a:pt x="12" y="37"/>
                    </a:cubicBezTo>
                    <a:cubicBezTo>
                      <a:pt x="12" y="37"/>
                      <a:pt x="11" y="34"/>
                      <a:pt x="11" y="36"/>
                    </a:cubicBezTo>
                    <a:cubicBezTo>
                      <a:pt x="11" y="37"/>
                      <a:pt x="11" y="37"/>
                      <a:pt x="11" y="38"/>
                    </a:cubicBezTo>
                    <a:cubicBezTo>
                      <a:pt x="11" y="38"/>
                      <a:pt x="11" y="39"/>
                      <a:pt x="11" y="40"/>
                    </a:cubicBezTo>
                    <a:cubicBezTo>
                      <a:pt x="10" y="38"/>
                      <a:pt x="10" y="40"/>
                      <a:pt x="10" y="37"/>
                    </a:cubicBezTo>
                    <a:cubicBezTo>
                      <a:pt x="10" y="39"/>
                      <a:pt x="11" y="38"/>
                      <a:pt x="11" y="36"/>
                    </a:cubicBezTo>
                    <a:cubicBezTo>
                      <a:pt x="10" y="34"/>
                      <a:pt x="11" y="37"/>
                      <a:pt x="11" y="34"/>
                    </a:cubicBezTo>
                    <a:cubicBezTo>
                      <a:pt x="11" y="34"/>
                      <a:pt x="10" y="32"/>
                      <a:pt x="10" y="30"/>
                    </a:cubicBezTo>
                    <a:cubicBezTo>
                      <a:pt x="10" y="30"/>
                      <a:pt x="10" y="31"/>
                      <a:pt x="10" y="31"/>
                    </a:cubicBezTo>
                    <a:cubicBezTo>
                      <a:pt x="10" y="33"/>
                      <a:pt x="10" y="33"/>
                      <a:pt x="10" y="34"/>
                    </a:cubicBezTo>
                    <a:cubicBezTo>
                      <a:pt x="10" y="34"/>
                      <a:pt x="10" y="35"/>
                      <a:pt x="10" y="36"/>
                    </a:cubicBezTo>
                    <a:cubicBezTo>
                      <a:pt x="9" y="35"/>
                      <a:pt x="9" y="34"/>
                      <a:pt x="9" y="34"/>
                    </a:cubicBezTo>
                    <a:cubicBezTo>
                      <a:pt x="9" y="34"/>
                      <a:pt x="8" y="34"/>
                      <a:pt x="8" y="34"/>
                    </a:cubicBezTo>
                    <a:cubicBezTo>
                      <a:pt x="8" y="36"/>
                      <a:pt x="7" y="34"/>
                      <a:pt x="8" y="36"/>
                    </a:cubicBezTo>
                    <a:cubicBezTo>
                      <a:pt x="8" y="37"/>
                      <a:pt x="9" y="39"/>
                      <a:pt x="9" y="40"/>
                    </a:cubicBezTo>
                    <a:cubicBezTo>
                      <a:pt x="9" y="40"/>
                      <a:pt x="9" y="39"/>
                      <a:pt x="8" y="38"/>
                    </a:cubicBezTo>
                    <a:cubicBezTo>
                      <a:pt x="8" y="39"/>
                      <a:pt x="8" y="36"/>
                      <a:pt x="8" y="38"/>
                    </a:cubicBezTo>
                    <a:cubicBezTo>
                      <a:pt x="8" y="37"/>
                      <a:pt x="8" y="35"/>
                      <a:pt x="7" y="33"/>
                    </a:cubicBezTo>
                    <a:cubicBezTo>
                      <a:pt x="7" y="34"/>
                      <a:pt x="7" y="32"/>
                      <a:pt x="7" y="32"/>
                    </a:cubicBezTo>
                    <a:cubicBezTo>
                      <a:pt x="7" y="33"/>
                      <a:pt x="6" y="34"/>
                      <a:pt x="6" y="35"/>
                    </a:cubicBezTo>
                    <a:cubicBezTo>
                      <a:pt x="5" y="33"/>
                      <a:pt x="5" y="35"/>
                      <a:pt x="4" y="35"/>
                    </a:cubicBezTo>
                    <a:cubicBezTo>
                      <a:pt x="4" y="34"/>
                      <a:pt x="4" y="32"/>
                      <a:pt x="3" y="32"/>
                    </a:cubicBezTo>
                    <a:cubicBezTo>
                      <a:pt x="3" y="32"/>
                      <a:pt x="4" y="34"/>
                      <a:pt x="3" y="33"/>
                    </a:cubicBezTo>
                    <a:cubicBezTo>
                      <a:pt x="3" y="32"/>
                      <a:pt x="3" y="32"/>
                      <a:pt x="3" y="32"/>
                    </a:cubicBezTo>
                    <a:cubicBezTo>
                      <a:pt x="3" y="33"/>
                      <a:pt x="2" y="31"/>
                      <a:pt x="3" y="34"/>
                    </a:cubicBezTo>
                    <a:cubicBezTo>
                      <a:pt x="3" y="32"/>
                      <a:pt x="3" y="32"/>
                      <a:pt x="3" y="32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2" y="31"/>
                      <a:pt x="2" y="31"/>
                      <a:pt x="2" y="31"/>
                    </a:cubicBezTo>
                    <a:cubicBezTo>
                      <a:pt x="2" y="29"/>
                      <a:pt x="2" y="31"/>
                      <a:pt x="1" y="31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1" y="33"/>
                      <a:pt x="1" y="32"/>
                      <a:pt x="1" y="33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0" y="31"/>
                      <a:pt x="0" y="30"/>
                      <a:pt x="0" y="31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9"/>
                      <a:pt x="0" y="30"/>
                      <a:pt x="0" y="31"/>
                    </a:cubicBezTo>
                    <a:cubicBezTo>
                      <a:pt x="1" y="32"/>
                      <a:pt x="1" y="31"/>
                      <a:pt x="1" y="30"/>
                    </a:cubicBezTo>
                    <a:cubicBezTo>
                      <a:pt x="1" y="30"/>
                      <a:pt x="1" y="30"/>
                      <a:pt x="1" y="31"/>
                    </a:cubicBezTo>
                    <a:cubicBezTo>
                      <a:pt x="0" y="29"/>
                      <a:pt x="0" y="29"/>
                      <a:pt x="0" y="28"/>
                    </a:cubicBezTo>
                    <a:cubicBezTo>
                      <a:pt x="0" y="28"/>
                      <a:pt x="0" y="27"/>
                      <a:pt x="0" y="28"/>
                    </a:cubicBezTo>
                    <a:cubicBezTo>
                      <a:pt x="0" y="27"/>
                      <a:pt x="0" y="27"/>
                      <a:pt x="1" y="27"/>
                    </a:cubicBezTo>
                    <a:cubicBezTo>
                      <a:pt x="1" y="28"/>
                      <a:pt x="1" y="28"/>
                      <a:pt x="1" y="28"/>
                    </a:cubicBezTo>
                    <a:cubicBezTo>
                      <a:pt x="1" y="27"/>
                      <a:pt x="1" y="26"/>
                      <a:pt x="1" y="27"/>
                    </a:cubicBezTo>
                    <a:cubicBezTo>
                      <a:pt x="2" y="28"/>
                      <a:pt x="2" y="25"/>
                      <a:pt x="2" y="26"/>
                    </a:cubicBezTo>
                    <a:cubicBezTo>
                      <a:pt x="2" y="27"/>
                      <a:pt x="2" y="29"/>
                      <a:pt x="2" y="30"/>
                    </a:cubicBezTo>
                    <a:cubicBezTo>
                      <a:pt x="3" y="30"/>
                      <a:pt x="3" y="29"/>
                      <a:pt x="3" y="30"/>
                    </a:cubicBezTo>
                    <a:cubicBezTo>
                      <a:pt x="3" y="29"/>
                      <a:pt x="3" y="27"/>
                      <a:pt x="3" y="26"/>
                    </a:cubicBezTo>
                    <a:cubicBezTo>
                      <a:pt x="3" y="27"/>
                      <a:pt x="3" y="27"/>
                      <a:pt x="3" y="27"/>
                    </a:cubicBezTo>
                    <a:cubicBezTo>
                      <a:pt x="3" y="27"/>
                      <a:pt x="3" y="25"/>
                      <a:pt x="3" y="25"/>
                    </a:cubicBezTo>
                    <a:cubicBezTo>
                      <a:pt x="4" y="26"/>
                      <a:pt x="5" y="26"/>
                      <a:pt x="5" y="26"/>
                    </a:cubicBezTo>
                    <a:cubicBezTo>
                      <a:pt x="6" y="27"/>
                      <a:pt x="6" y="27"/>
                      <a:pt x="6" y="27"/>
                    </a:cubicBezTo>
                    <a:cubicBezTo>
                      <a:pt x="5" y="24"/>
                      <a:pt x="6" y="26"/>
                      <a:pt x="6" y="25"/>
                    </a:cubicBezTo>
                    <a:cubicBezTo>
                      <a:pt x="7" y="26"/>
                      <a:pt x="8" y="23"/>
                      <a:pt x="8" y="25"/>
                    </a:cubicBezTo>
                    <a:cubicBezTo>
                      <a:pt x="9" y="24"/>
                      <a:pt x="10" y="23"/>
                      <a:pt x="11" y="23"/>
                    </a:cubicBezTo>
                    <a:cubicBezTo>
                      <a:pt x="11" y="25"/>
                      <a:pt x="11" y="25"/>
                      <a:pt x="11" y="25"/>
                    </a:cubicBezTo>
                    <a:cubicBezTo>
                      <a:pt x="11" y="24"/>
                      <a:pt x="12" y="26"/>
                      <a:pt x="12" y="26"/>
                    </a:cubicBezTo>
                    <a:cubicBezTo>
                      <a:pt x="11" y="24"/>
                      <a:pt x="12" y="24"/>
                      <a:pt x="12" y="23"/>
                    </a:cubicBezTo>
                    <a:cubicBezTo>
                      <a:pt x="13" y="24"/>
                      <a:pt x="13" y="23"/>
                      <a:pt x="13" y="21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4" y="20"/>
                      <a:pt x="14" y="22"/>
                      <a:pt x="15" y="22"/>
                    </a:cubicBezTo>
                    <a:cubicBezTo>
                      <a:pt x="15" y="23"/>
                      <a:pt x="16" y="24"/>
                      <a:pt x="16" y="24"/>
                    </a:cubicBezTo>
                    <a:cubicBezTo>
                      <a:pt x="16" y="22"/>
                      <a:pt x="16" y="22"/>
                      <a:pt x="16" y="20"/>
                    </a:cubicBezTo>
                    <a:cubicBezTo>
                      <a:pt x="16" y="20"/>
                      <a:pt x="17" y="21"/>
                      <a:pt x="18" y="22"/>
                    </a:cubicBezTo>
                    <a:cubicBezTo>
                      <a:pt x="18" y="19"/>
                      <a:pt x="20" y="20"/>
                      <a:pt x="21" y="18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22" y="16"/>
                      <a:pt x="24" y="19"/>
                      <a:pt x="25" y="17"/>
                    </a:cubicBezTo>
                    <a:cubicBezTo>
                      <a:pt x="25" y="20"/>
                      <a:pt x="25" y="20"/>
                      <a:pt x="25" y="20"/>
                    </a:cubicBezTo>
                    <a:cubicBezTo>
                      <a:pt x="26" y="20"/>
                      <a:pt x="26" y="19"/>
                      <a:pt x="26" y="17"/>
                    </a:cubicBezTo>
                    <a:cubicBezTo>
                      <a:pt x="26" y="18"/>
                      <a:pt x="26" y="16"/>
                      <a:pt x="27" y="18"/>
                    </a:cubicBezTo>
                    <a:cubicBezTo>
                      <a:pt x="27" y="18"/>
                      <a:pt x="27" y="17"/>
                      <a:pt x="27" y="16"/>
                    </a:cubicBezTo>
                    <a:cubicBezTo>
                      <a:pt x="28" y="17"/>
                      <a:pt x="28" y="17"/>
                      <a:pt x="29" y="16"/>
                    </a:cubicBezTo>
                    <a:cubicBezTo>
                      <a:pt x="29" y="16"/>
                      <a:pt x="29" y="16"/>
                      <a:pt x="29" y="16"/>
                    </a:cubicBezTo>
                    <a:cubicBezTo>
                      <a:pt x="29" y="17"/>
                      <a:pt x="29" y="18"/>
                      <a:pt x="29" y="18"/>
                    </a:cubicBezTo>
                    <a:cubicBezTo>
                      <a:pt x="29" y="17"/>
                      <a:pt x="30" y="18"/>
                      <a:pt x="29" y="15"/>
                    </a:cubicBezTo>
                    <a:cubicBezTo>
                      <a:pt x="30" y="17"/>
                      <a:pt x="31" y="14"/>
                      <a:pt x="32" y="16"/>
                    </a:cubicBezTo>
                    <a:cubicBezTo>
                      <a:pt x="32" y="15"/>
                      <a:pt x="32" y="15"/>
                      <a:pt x="32" y="14"/>
                    </a:cubicBezTo>
                    <a:cubicBezTo>
                      <a:pt x="32" y="14"/>
                      <a:pt x="33" y="16"/>
                      <a:pt x="34" y="14"/>
                    </a:cubicBezTo>
                    <a:cubicBezTo>
                      <a:pt x="34" y="15"/>
                      <a:pt x="34" y="16"/>
                      <a:pt x="34" y="16"/>
                    </a:cubicBezTo>
                    <a:cubicBezTo>
                      <a:pt x="34" y="14"/>
                      <a:pt x="34" y="14"/>
                      <a:pt x="34" y="14"/>
                    </a:cubicBezTo>
                    <a:cubicBezTo>
                      <a:pt x="35" y="13"/>
                      <a:pt x="36" y="15"/>
                      <a:pt x="37" y="15"/>
                    </a:cubicBezTo>
                    <a:cubicBezTo>
                      <a:pt x="38" y="13"/>
                      <a:pt x="40" y="14"/>
                      <a:pt x="42" y="13"/>
                    </a:cubicBezTo>
                    <a:cubicBezTo>
                      <a:pt x="42" y="14"/>
                      <a:pt x="42" y="14"/>
                      <a:pt x="42" y="14"/>
                    </a:cubicBezTo>
                    <a:cubicBezTo>
                      <a:pt x="42" y="11"/>
                      <a:pt x="43" y="16"/>
                      <a:pt x="43" y="12"/>
                    </a:cubicBezTo>
                    <a:cubicBezTo>
                      <a:pt x="43" y="13"/>
                      <a:pt x="44" y="12"/>
                      <a:pt x="44" y="14"/>
                    </a:cubicBezTo>
                    <a:cubicBezTo>
                      <a:pt x="44" y="12"/>
                      <a:pt x="45" y="15"/>
                      <a:pt x="45" y="13"/>
                    </a:cubicBezTo>
                    <a:cubicBezTo>
                      <a:pt x="45" y="13"/>
                      <a:pt x="45" y="13"/>
                      <a:pt x="45" y="13"/>
                    </a:cubicBezTo>
                    <a:cubicBezTo>
                      <a:pt x="46" y="14"/>
                      <a:pt x="46" y="12"/>
                      <a:pt x="47" y="13"/>
                    </a:cubicBezTo>
                    <a:cubicBezTo>
                      <a:pt x="47" y="14"/>
                      <a:pt x="47" y="14"/>
                      <a:pt x="47" y="15"/>
                    </a:cubicBezTo>
                    <a:cubicBezTo>
                      <a:pt x="48" y="16"/>
                      <a:pt x="47" y="12"/>
                      <a:pt x="48" y="15"/>
                    </a:cubicBezTo>
                    <a:cubicBezTo>
                      <a:pt x="48" y="15"/>
                      <a:pt x="48" y="13"/>
                      <a:pt x="48" y="13"/>
                    </a:cubicBezTo>
                    <a:cubicBezTo>
                      <a:pt x="49" y="14"/>
                      <a:pt x="50" y="12"/>
                      <a:pt x="52" y="11"/>
                    </a:cubicBezTo>
                    <a:cubicBezTo>
                      <a:pt x="53" y="13"/>
                      <a:pt x="53" y="16"/>
                      <a:pt x="53" y="14"/>
                    </a:cubicBezTo>
                    <a:cubicBezTo>
                      <a:pt x="53" y="14"/>
                      <a:pt x="53" y="13"/>
                      <a:pt x="53" y="13"/>
                    </a:cubicBezTo>
                    <a:cubicBezTo>
                      <a:pt x="53" y="12"/>
                      <a:pt x="54" y="16"/>
                      <a:pt x="54" y="15"/>
                    </a:cubicBezTo>
                    <a:cubicBezTo>
                      <a:pt x="54" y="13"/>
                      <a:pt x="54" y="14"/>
                      <a:pt x="54" y="13"/>
                    </a:cubicBezTo>
                    <a:cubicBezTo>
                      <a:pt x="55" y="14"/>
                      <a:pt x="55" y="15"/>
                      <a:pt x="55" y="14"/>
                    </a:cubicBezTo>
                    <a:cubicBezTo>
                      <a:pt x="56" y="15"/>
                      <a:pt x="56" y="15"/>
                      <a:pt x="56" y="15"/>
                    </a:cubicBezTo>
                    <a:cubicBezTo>
                      <a:pt x="56" y="12"/>
                      <a:pt x="57" y="13"/>
                      <a:pt x="56" y="10"/>
                    </a:cubicBezTo>
                    <a:cubicBezTo>
                      <a:pt x="60" y="9"/>
                      <a:pt x="62" y="7"/>
                      <a:pt x="65" y="6"/>
                    </a:cubicBezTo>
                    <a:cubicBezTo>
                      <a:pt x="68" y="6"/>
                      <a:pt x="71" y="4"/>
                      <a:pt x="75" y="5"/>
                    </a:cubicBezTo>
                    <a:cubicBezTo>
                      <a:pt x="76" y="7"/>
                      <a:pt x="76" y="7"/>
                      <a:pt x="76" y="6"/>
                    </a:cubicBezTo>
                    <a:cubicBezTo>
                      <a:pt x="77" y="7"/>
                      <a:pt x="77" y="7"/>
                      <a:pt x="77" y="7"/>
                    </a:cubicBezTo>
                    <a:cubicBezTo>
                      <a:pt x="76" y="5"/>
                      <a:pt x="77" y="6"/>
                      <a:pt x="77" y="5"/>
                    </a:cubicBezTo>
                    <a:cubicBezTo>
                      <a:pt x="78" y="5"/>
                      <a:pt x="79" y="4"/>
                      <a:pt x="80" y="4"/>
                    </a:cubicBezTo>
                    <a:cubicBezTo>
                      <a:pt x="80" y="4"/>
                      <a:pt x="80" y="5"/>
                      <a:pt x="80" y="5"/>
                    </a:cubicBezTo>
                    <a:cubicBezTo>
                      <a:pt x="80" y="4"/>
                      <a:pt x="80" y="4"/>
                      <a:pt x="80" y="4"/>
                    </a:cubicBezTo>
                    <a:cubicBezTo>
                      <a:pt x="81" y="4"/>
                      <a:pt x="81" y="4"/>
                      <a:pt x="81" y="4"/>
                    </a:cubicBezTo>
                    <a:cubicBezTo>
                      <a:pt x="81" y="4"/>
                      <a:pt x="81" y="3"/>
                      <a:pt x="80" y="3"/>
                    </a:cubicBezTo>
                    <a:cubicBezTo>
                      <a:pt x="83" y="0"/>
                      <a:pt x="87" y="3"/>
                      <a:pt x="89" y="2"/>
                    </a:cubicBezTo>
                    <a:cubicBezTo>
                      <a:pt x="90" y="3"/>
                      <a:pt x="91" y="2"/>
                      <a:pt x="92" y="1"/>
                    </a:cubicBezTo>
                    <a:cubicBezTo>
                      <a:pt x="95" y="3"/>
                      <a:pt x="97" y="5"/>
                      <a:pt x="99" y="3"/>
                    </a:cubicBezTo>
                    <a:cubicBezTo>
                      <a:pt x="99" y="3"/>
                      <a:pt x="100" y="8"/>
                      <a:pt x="99" y="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26" name="Freeform 91"/>
              <p:cNvSpPr/>
              <p:nvPr/>
            </p:nvSpPr>
            <p:spPr bwMode="auto">
              <a:xfrm>
                <a:off x="9942513" y="2360613"/>
                <a:ext cx="0" cy="11113"/>
              </a:xfrm>
              <a:custGeom>
                <a:avLst/>
                <a:gdLst>
                  <a:gd name="T0" fmla="*/ 0 h 3"/>
                  <a:gd name="T1" fmla="*/ 3 h 3"/>
                  <a:gd name="T2" fmla="*/ 0 h 3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3">
                    <a:moveTo>
                      <a:pt x="0" y="0"/>
                    </a:moveTo>
                    <a:cubicBezTo>
                      <a:pt x="0" y="1"/>
                      <a:pt x="0" y="2"/>
                      <a:pt x="0" y="3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27" name="Freeform 92"/>
              <p:cNvSpPr/>
              <p:nvPr/>
            </p:nvSpPr>
            <p:spPr bwMode="auto">
              <a:xfrm>
                <a:off x="9972675" y="2393951"/>
                <a:ext cx="3175" cy="4763"/>
              </a:xfrm>
              <a:custGeom>
                <a:avLst/>
                <a:gdLst>
                  <a:gd name="T0" fmla="*/ 0 w 1"/>
                  <a:gd name="T1" fmla="*/ 0 h 1"/>
                  <a:gd name="T2" fmla="*/ 1 w 1"/>
                  <a:gd name="T3" fmla="*/ 1 h 1"/>
                  <a:gd name="T4" fmla="*/ 0 w 1"/>
                  <a:gd name="T5" fmla="*/ 1 h 1"/>
                  <a:gd name="T6" fmla="*/ 0 w 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1" y="0"/>
                      <a:pt x="1" y="1"/>
                    </a:cubicBezTo>
                    <a:cubicBezTo>
                      <a:pt x="1" y="1"/>
                      <a:pt x="1" y="1"/>
                      <a:pt x="0" y="1"/>
                    </a:cubicBezTo>
                    <a:cubicBezTo>
                      <a:pt x="1" y="1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28" name="Freeform 93"/>
              <p:cNvSpPr/>
              <p:nvPr/>
            </p:nvSpPr>
            <p:spPr bwMode="auto">
              <a:xfrm>
                <a:off x="9979025" y="2393951"/>
                <a:ext cx="0" cy="7938"/>
              </a:xfrm>
              <a:custGeom>
                <a:avLst/>
                <a:gdLst>
                  <a:gd name="T0" fmla="*/ 0 h 2"/>
                  <a:gd name="T1" fmla="*/ 2 h 2"/>
                  <a:gd name="T2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cubicBezTo>
                      <a:pt x="0" y="1"/>
                      <a:pt x="0" y="2"/>
                      <a:pt x="0" y="2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29" name="Rectangle 94"/>
              <p:cNvSpPr>
                <a:spLocks noChangeArrowheads="1"/>
              </p:cNvSpPr>
              <p:nvPr/>
            </p:nvSpPr>
            <p:spPr bwMode="auto">
              <a:xfrm>
                <a:off x="9991725" y="2409826"/>
                <a:ext cx="1587" cy="317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30" name="Freeform 95"/>
              <p:cNvSpPr/>
              <p:nvPr/>
            </p:nvSpPr>
            <p:spPr bwMode="auto">
              <a:xfrm>
                <a:off x="9986963" y="2401888"/>
                <a:ext cx="4762" cy="4763"/>
              </a:xfrm>
              <a:custGeom>
                <a:avLst/>
                <a:gdLst>
                  <a:gd name="T0" fmla="*/ 0 w 1"/>
                  <a:gd name="T1" fmla="*/ 0 h 1"/>
                  <a:gd name="T2" fmla="*/ 1 w 1"/>
                  <a:gd name="T3" fmla="*/ 1 h 1"/>
                  <a:gd name="T4" fmla="*/ 0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1" y="0"/>
                      <a:pt x="1" y="0"/>
                      <a:pt x="1" y="1"/>
                    </a:cubicBezTo>
                    <a:cubicBezTo>
                      <a:pt x="1" y="0"/>
                      <a:pt x="1" y="1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31" name="Freeform 96"/>
              <p:cNvSpPr/>
              <p:nvPr/>
            </p:nvSpPr>
            <p:spPr bwMode="auto">
              <a:xfrm>
                <a:off x="10002838" y="2406651"/>
                <a:ext cx="3175" cy="6350"/>
              </a:xfrm>
              <a:custGeom>
                <a:avLst/>
                <a:gdLst>
                  <a:gd name="T0" fmla="*/ 0 w 1"/>
                  <a:gd name="T1" fmla="*/ 1 h 2"/>
                  <a:gd name="T2" fmla="*/ 1 w 1"/>
                  <a:gd name="T3" fmla="*/ 1 h 2"/>
                  <a:gd name="T4" fmla="*/ 0 w 1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1"/>
                    </a:moveTo>
                    <a:cubicBezTo>
                      <a:pt x="1" y="0"/>
                      <a:pt x="1" y="0"/>
                      <a:pt x="1" y="1"/>
                    </a:cubicBezTo>
                    <a:cubicBezTo>
                      <a:pt x="1" y="0"/>
                      <a:pt x="1" y="2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32" name="Freeform 97"/>
              <p:cNvSpPr/>
              <p:nvPr/>
            </p:nvSpPr>
            <p:spPr bwMode="auto">
              <a:xfrm>
                <a:off x="10009188" y="2401888"/>
                <a:ext cx="0" cy="4763"/>
              </a:xfrm>
              <a:custGeom>
                <a:avLst/>
                <a:gdLst>
                  <a:gd name="T0" fmla="*/ 0 h 1"/>
                  <a:gd name="T1" fmla="*/ 0 h 1"/>
                  <a:gd name="T2" fmla="*/ 1 h 1"/>
                  <a:gd name="T3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33" name="Freeform 98"/>
              <p:cNvSpPr/>
              <p:nvPr/>
            </p:nvSpPr>
            <p:spPr bwMode="auto">
              <a:xfrm>
                <a:off x="10123488" y="2368551"/>
                <a:ext cx="0" cy="3175"/>
              </a:xfrm>
              <a:custGeom>
                <a:avLst/>
                <a:gdLst>
                  <a:gd name="T0" fmla="*/ 0 h 2"/>
                  <a:gd name="T1" fmla="*/ 2 h 2"/>
                  <a:gd name="T2" fmla="*/ 0 h 2"/>
                  <a:gd name="T3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lnTo>
                      <a:pt x="0" y="2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34" name="Freeform 99"/>
              <p:cNvSpPr/>
              <p:nvPr/>
            </p:nvSpPr>
            <p:spPr bwMode="auto">
              <a:xfrm>
                <a:off x="10175875" y="2357438"/>
                <a:ext cx="0" cy="6350"/>
              </a:xfrm>
              <a:custGeom>
                <a:avLst/>
                <a:gdLst>
                  <a:gd name="T0" fmla="*/ 1 h 2"/>
                  <a:gd name="T1" fmla="*/ 1 h 2"/>
                  <a:gd name="T2" fmla="*/ 1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2">
                    <a:moveTo>
                      <a:pt x="0" y="1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2"/>
                      <a:pt x="0" y="0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35" name="Freeform 100"/>
              <p:cNvSpPr/>
              <p:nvPr/>
            </p:nvSpPr>
            <p:spPr bwMode="auto">
              <a:xfrm>
                <a:off x="10198100" y="2330451"/>
                <a:ext cx="0" cy="7938"/>
              </a:xfrm>
              <a:custGeom>
                <a:avLst/>
                <a:gdLst>
                  <a:gd name="T0" fmla="*/ 5 h 5"/>
                  <a:gd name="T1" fmla="*/ 5 h 5"/>
                  <a:gd name="T2" fmla="*/ 0 h 5"/>
                  <a:gd name="T3" fmla="*/ 5 h 5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5">
                    <a:moveTo>
                      <a:pt x="0" y="5"/>
                    </a:moveTo>
                    <a:lnTo>
                      <a:pt x="0" y="5"/>
                    </a:lnTo>
                    <a:lnTo>
                      <a:pt x="0" y="0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36" name="Freeform 101"/>
              <p:cNvSpPr/>
              <p:nvPr/>
            </p:nvSpPr>
            <p:spPr bwMode="auto">
              <a:xfrm>
                <a:off x="9825038" y="2924176"/>
                <a:ext cx="4762" cy="7938"/>
              </a:xfrm>
              <a:custGeom>
                <a:avLst/>
                <a:gdLst>
                  <a:gd name="T0" fmla="*/ 1 w 1"/>
                  <a:gd name="T1" fmla="*/ 1 h 2"/>
                  <a:gd name="T2" fmla="*/ 0 w 1"/>
                  <a:gd name="T3" fmla="*/ 1 h 2"/>
                  <a:gd name="T4" fmla="*/ 1 w 1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1"/>
                    </a:moveTo>
                    <a:cubicBezTo>
                      <a:pt x="0" y="1"/>
                      <a:pt x="0" y="2"/>
                      <a:pt x="0" y="1"/>
                    </a:cubicBezTo>
                    <a:cubicBezTo>
                      <a:pt x="0" y="1"/>
                      <a:pt x="1" y="0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37" name="Freeform 102"/>
              <p:cNvSpPr/>
              <p:nvPr/>
            </p:nvSpPr>
            <p:spPr bwMode="auto">
              <a:xfrm>
                <a:off x="9825038" y="2932113"/>
                <a:ext cx="395287" cy="307975"/>
              </a:xfrm>
              <a:custGeom>
                <a:avLst/>
                <a:gdLst>
                  <a:gd name="T0" fmla="*/ 90 w 105"/>
                  <a:gd name="T1" fmla="*/ 71 h 82"/>
                  <a:gd name="T2" fmla="*/ 87 w 105"/>
                  <a:gd name="T3" fmla="*/ 69 h 82"/>
                  <a:gd name="T4" fmla="*/ 78 w 105"/>
                  <a:gd name="T5" fmla="*/ 66 h 82"/>
                  <a:gd name="T6" fmla="*/ 76 w 105"/>
                  <a:gd name="T7" fmla="*/ 64 h 82"/>
                  <a:gd name="T8" fmla="*/ 71 w 105"/>
                  <a:gd name="T9" fmla="*/ 57 h 82"/>
                  <a:gd name="T10" fmla="*/ 70 w 105"/>
                  <a:gd name="T11" fmla="*/ 56 h 82"/>
                  <a:gd name="T12" fmla="*/ 65 w 105"/>
                  <a:gd name="T13" fmla="*/ 54 h 82"/>
                  <a:gd name="T14" fmla="*/ 63 w 105"/>
                  <a:gd name="T15" fmla="*/ 51 h 82"/>
                  <a:gd name="T16" fmla="*/ 62 w 105"/>
                  <a:gd name="T17" fmla="*/ 48 h 82"/>
                  <a:gd name="T18" fmla="*/ 59 w 105"/>
                  <a:gd name="T19" fmla="*/ 49 h 82"/>
                  <a:gd name="T20" fmla="*/ 54 w 105"/>
                  <a:gd name="T21" fmla="*/ 47 h 82"/>
                  <a:gd name="T22" fmla="*/ 52 w 105"/>
                  <a:gd name="T23" fmla="*/ 45 h 82"/>
                  <a:gd name="T24" fmla="*/ 49 w 105"/>
                  <a:gd name="T25" fmla="*/ 45 h 82"/>
                  <a:gd name="T26" fmla="*/ 48 w 105"/>
                  <a:gd name="T27" fmla="*/ 42 h 82"/>
                  <a:gd name="T28" fmla="*/ 44 w 105"/>
                  <a:gd name="T29" fmla="*/ 40 h 82"/>
                  <a:gd name="T30" fmla="*/ 42 w 105"/>
                  <a:gd name="T31" fmla="*/ 36 h 82"/>
                  <a:gd name="T32" fmla="*/ 40 w 105"/>
                  <a:gd name="T33" fmla="*/ 35 h 82"/>
                  <a:gd name="T34" fmla="*/ 39 w 105"/>
                  <a:gd name="T35" fmla="*/ 33 h 82"/>
                  <a:gd name="T36" fmla="*/ 37 w 105"/>
                  <a:gd name="T37" fmla="*/ 33 h 82"/>
                  <a:gd name="T38" fmla="*/ 36 w 105"/>
                  <a:gd name="T39" fmla="*/ 33 h 82"/>
                  <a:gd name="T40" fmla="*/ 34 w 105"/>
                  <a:gd name="T41" fmla="*/ 32 h 82"/>
                  <a:gd name="T42" fmla="*/ 29 w 105"/>
                  <a:gd name="T43" fmla="*/ 28 h 82"/>
                  <a:gd name="T44" fmla="*/ 27 w 105"/>
                  <a:gd name="T45" fmla="*/ 27 h 82"/>
                  <a:gd name="T46" fmla="*/ 25 w 105"/>
                  <a:gd name="T47" fmla="*/ 26 h 82"/>
                  <a:gd name="T48" fmla="*/ 21 w 105"/>
                  <a:gd name="T49" fmla="*/ 23 h 82"/>
                  <a:gd name="T50" fmla="*/ 23 w 105"/>
                  <a:gd name="T51" fmla="*/ 18 h 82"/>
                  <a:gd name="T52" fmla="*/ 19 w 105"/>
                  <a:gd name="T53" fmla="*/ 21 h 82"/>
                  <a:gd name="T54" fmla="*/ 15 w 105"/>
                  <a:gd name="T55" fmla="*/ 24 h 82"/>
                  <a:gd name="T56" fmla="*/ 14 w 105"/>
                  <a:gd name="T57" fmla="*/ 21 h 82"/>
                  <a:gd name="T58" fmla="*/ 12 w 105"/>
                  <a:gd name="T59" fmla="*/ 23 h 82"/>
                  <a:gd name="T60" fmla="*/ 12 w 105"/>
                  <a:gd name="T61" fmla="*/ 21 h 82"/>
                  <a:gd name="T62" fmla="*/ 13 w 105"/>
                  <a:gd name="T63" fmla="*/ 16 h 82"/>
                  <a:gd name="T64" fmla="*/ 9 w 105"/>
                  <a:gd name="T65" fmla="*/ 19 h 82"/>
                  <a:gd name="T66" fmla="*/ 9 w 105"/>
                  <a:gd name="T67" fmla="*/ 16 h 82"/>
                  <a:gd name="T68" fmla="*/ 7 w 105"/>
                  <a:gd name="T69" fmla="*/ 18 h 82"/>
                  <a:gd name="T70" fmla="*/ 5 w 105"/>
                  <a:gd name="T71" fmla="*/ 17 h 82"/>
                  <a:gd name="T72" fmla="*/ 9 w 105"/>
                  <a:gd name="T73" fmla="*/ 13 h 82"/>
                  <a:gd name="T74" fmla="*/ 4 w 105"/>
                  <a:gd name="T75" fmla="*/ 14 h 82"/>
                  <a:gd name="T76" fmla="*/ 3 w 105"/>
                  <a:gd name="T77" fmla="*/ 6 h 82"/>
                  <a:gd name="T78" fmla="*/ 3 w 105"/>
                  <a:gd name="T79" fmla="*/ 4 h 82"/>
                  <a:gd name="T80" fmla="*/ 0 w 105"/>
                  <a:gd name="T81" fmla="*/ 3 h 82"/>
                  <a:gd name="T82" fmla="*/ 2 w 105"/>
                  <a:gd name="T83" fmla="*/ 0 h 82"/>
                  <a:gd name="T84" fmla="*/ 4 w 105"/>
                  <a:gd name="T85" fmla="*/ 4 h 82"/>
                  <a:gd name="T86" fmla="*/ 11 w 105"/>
                  <a:gd name="T87" fmla="*/ 2 h 82"/>
                  <a:gd name="T88" fmla="*/ 20 w 105"/>
                  <a:gd name="T89" fmla="*/ 5 h 82"/>
                  <a:gd name="T90" fmla="*/ 30 w 105"/>
                  <a:gd name="T91" fmla="*/ 9 h 82"/>
                  <a:gd name="T92" fmla="*/ 37 w 105"/>
                  <a:gd name="T93" fmla="*/ 13 h 82"/>
                  <a:gd name="T94" fmla="*/ 43 w 105"/>
                  <a:gd name="T95" fmla="*/ 16 h 82"/>
                  <a:gd name="T96" fmla="*/ 52 w 105"/>
                  <a:gd name="T97" fmla="*/ 25 h 82"/>
                  <a:gd name="T98" fmla="*/ 56 w 105"/>
                  <a:gd name="T99" fmla="*/ 31 h 82"/>
                  <a:gd name="T100" fmla="*/ 61 w 105"/>
                  <a:gd name="T101" fmla="*/ 37 h 82"/>
                  <a:gd name="T102" fmla="*/ 85 w 105"/>
                  <a:gd name="T103" fmla="*/ 53 h 82"/>
                  <a:gd name="T104" fmla="*/ 90 w 105"/>
                  <a:gd name="T105" fmla="*/ 58 h 82"/>
                  <a:gd name="T106" fmla="*/ 99 w 105"/>
                  <a:gd name="T107" fmla="*/ 80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05" h="82">
                    <a:moveTo>
                      <a:pt x="99" y="80"/>
                    </a:moveTo>
                    <a:cubicBezTo>
                      <a:pt x="95" y="82"/>
                      <a:pt x="97" y="77"/>
                      <a:pt x="93" y="78"/>
                    </a:cubicBezTo>
                    <a:cubicBezTo>
                      <a:pt x="93" y="78"/>
                      <a:pt x="95" y="76"/>
                      <a:pt x="94" y="76"/>
                    </a:cubicBezTo>
                    <a:cubicBezTo>
                      <a:pt x="91" y="78"/>
                      <a:pt x="90" y="74"/>
                      <a:pt x="91" y="71"/>
                    </a:cubicBezTo>
                    <a:cubicBezTo>
                      <a:pt x="91" y="71"/>
                      <a:pt x="91" y="71"/>
                      <a:pt x="91" y="71"/>
                    </a:cubicBezTo>
                    <a:cubicBezTo>
                      <a:pt x="92" y="70"/>
                      <a:pt x="90" y="71"/>
                      <a:pt x="90" y="71"/>
                    </a:cubicBezTo>
                    <a:cubicBezTo>
                      <a:pt x="90" y="71"/>
                      <a:pt x="90" y="71"/>
                      <a:pt x="90" y="70"/>
                    </a:cubicBezTo>
                    <a:cubicBezTo>
                      <a:pt x="89" y="71"/>
                      <a:pt x="89" y="70"/>
                      <a:pt x="89" y="71"/>
                    </a:cubicBezTo>
                    <a:cubicBezTo>
                      <a:pt x="90" y="69"/>
                      <a:pt x="90" y="69"/>
                      <a:pt x="90" y="69"/>
                    </a:cubicBezTo>
                    <a:cubicBezTo>
                      <a:pt x="89" y="70"/>
                      <a:pt x="89" y="70"/>
                      <a:pt x="89" y="70"/>
                    </a:cubicBezTo>
                    <a:cubicBezTo>
                      <a:pt x="86" y="72"/>
                      <a:pt x="88" y="68"/>
                      <a:pt x="86" y="69"/>
                    </a:cubicBezTo>
                    <a:cubicBezTo>
                      <a:pt x="87" y="69"/>
                      <a:pt x="87" y="69"/>
                      <a:pt x="87" y="69"/>
                    </a:cubicBezTo>
                    <a:cubicBezTo>
                      <a:pt x="84" y="69"/>
                      <a:pt x="83" y="68"/>
                      <a:pt x="81" y="67"/>
                    </a:cubicBezTo>
                    <a:cubicBezTo>
                      <a:pt x="83" y="66"/>
                      <a:pt x="83" y="66"/>
                      <a:pt x="83" y="66"/>
                    </a:cubicBezTo>
                    <a:cubicBezTo>
                      <a:pt x="82" y="67"/>
                      <a:pt x="81" y="67"/>
                      <a:pt x="80" y="67"/>
                    </a:cubicBezTo>
                    <a:cubicBezTo>
                      <a:pt x="82" y="65"/>
                      <a:pt x="79" y="67"/>
                      <a:pt x="79" y="66"/>
                    </a:cubicBezTo>
                    <a:cubicBezTo>
                      <a:pt x="79" y="66"/>
                      <a:pt x="79" y="66"/>
                      <a:pt x="79" y="66"/>
                    </a:cubicBezTo>
                    <a:cubicBezTo>
                      <a:pt x="78" y="67"/>
                      <a:pt x="80" y="65"/>
                      <a:pt x="78" y="66"/>
                    </a:cubicBezTo>
                    <a:cubicBezTo>
                      <a:pt x="79" y="65"/>
                      <a:pt x="79" y="65"/>
                      <a:pt x="79" y="65"/>
                    </a:cubicBezTo>
                    <a:cubicBezTo>
                      <a:pt x="77" y="67"/>
                      <a:pt x="79" y="64"/>
                      <a:pt x="78" y="65"/>
                    </a:cubicBezTo>
                    <a:cubicBezTo>
                      <a:pt x="78" y="65"/>
                      <a:pt x="78" y="65"/>
                      <a:pt x="78" y="65"/>
                    </a:cubicBezTo>
                    <a:cubicBezTo>
                      <a:pt x="77" y="65"/>
                      <a:pt x="78" y="64"/>
                      <a:pt x="78" y="64"/>
                    </a:cubicBezTo>
                    <a:cubicBezTo>
                      <a:pt x="78" y="64"/>
                      <a:pt x="78" y="64"/>
                      <a:pt x="78" y="64"/>
                    </a:cubicBezTo>
                    <a:cubicBezTo>
                      <a:pt x="77" y="64"/>
                      <a:pt x="78" y="63"/>
                      <a:pt x="76" y="64"/>
                    </a:cubicBezTo>
                    <a:cubicBezTo>
                      <a:pt x="77" y="63"/>
                      <a:pt x="77" y="64"/>
                      <a:pt x="79" y="62"/>
                    </a:cubicBezTo>
                    <a:cubicBezTo>
                      <a:pt x="76" y="62"/>
                      <a:pt x="75" y="61"/>
                      <a:pt x="73" y="59"/>
                    </a:cubicBezTo>
                    <a:cubicBezTo>
                      <a:pt x="73" y="59"/>
                      <a:pt x="73" y="58"/>
                      <a:pt x="74" y="58"/>
                    </a:cubicBezTo>
                    <a:cubicBezTo>
                      <a:pt x="74" y="58"/>
                      <a:pt x="73" y="58"/>
                      <a:pt x="72" y="58"/>
                    </a:cubicBezTo>
                    <a:cubicBezTo>
                      <a:pt x="72" y="58"/>
                      <a:pt x="73" y="57"/>
                      <a:pt x="73" y="57"/>
                    </a:cubicBezTo>
                    <a:cubicBezTo>
                      <a:pt x="73" y="56"/>
                      <a:pt x="71" y="58"/>
                      <a:pt x="71" y="57"/>
                    </a:cubicBezTo>
                    <a:cubicBezTo>
                      <a:pt x="73" y="56"/>
                      <a:pt x="73" y="56"/>
                      <a:pt x="73" y="56"/>
                    </a:cubicBezTo>
                    <a:cubicBezTo>
                      <a:pt x="72" y="57"/>
                      <a:pt x="71" y="57"/>
                      <a:pt x="71" y="57"/>
                    </a:cubicBezTo>
                    <a:cubicBezTo>
                      <a:pt x="71" y="57"/>
                      <a:pt x="71" y="56"/>
                      <a:pt x="72" y="56"/>
                    </a:cubicBezTo>
                    <a:cubicBezTo>
                      <a:pt x="70" y="57"/>
                      <a:pt x="71" y="55"/>
                      <a:pt x="70" y="56"/>
                    </a:cubicBezTo>
                    <a:cubicBezTo>
                      <a:pt x="71" y="55"/>
                      <a:pt x="71" y="55"/>
                      <a:pt x="71" y="55"/>
                    </a:cubicBezTo>
                    <a:cubicBezTo>
                      <a:pt x="72" y="54"/>
                      <a:pt x="69" y="57"/>
                      <a:pt x="70" y="56"/>
                    </a:cubicBezTo>
                    <a:cubicBezTo>
                      <a:pt x="71" y="55"/>
                      <a:pt x="71" y="55"/>
                      <a:pt x="71" y="55"/>
                    </a:cubicBezTo>
                    <a:cubicBezTo>
                      <a:pt x="69" y="56"/>
                      <a:pt x="69" y="55"/>
                      <a:pt x="68" y="55"/>
                    </a:cubicBezTo>
                    <a:cubicBezTo>
                      <a:pt x="68" y="55"/>
                      <a:pt x="68" y="55"/>
                      <a:pt x="68" y="55"/>
                    </a:cubicBezTo>
                    <a:cubicBezTo>
                      <a:pt x="68" y="54"/>
                      <a:pt x="68" y="54"/>
                      <a:pt x="67" y="54"/>
                    </a:cubicBezTo>
                    <a:cubicBezTo>
                      <a:pt x="67" y="53"/>
                      <a:pt x="68" y="52"/>
                      <a:pt x="68" y="52"/>
                    </a:cubicBezTo>
                    <a:cubicBezTo>
                      <a:pt x="66" y="53"/>
                      <a:pt x="66" y="52"/>
                      <a:pt x="65" y="54"/>
                    </a:cubicBezTo>
                    <a:cubicBezTo>
                      <a:pt x="65" y="53"/>
                      <a:pt x="65" y="52"/>
                      <a:pt x="64" y="52"/>
                    </a:cubicBezTo>
                    <a:cubicBezTo>
                      <a:pt x="65" y="52"/>
                      <a:pt x="66" y="50"/>
                      <a:pt x="66" y="50"/>
                    </a:cubicBezTo>
                    <a:cubicBezTo>
                      <a:pt x="67" y="49"/>
                      <a:pt x="67" y="49"/>
                      <a:pt x="67" y="49"/>
                    </a:cubicBezTo>
                    <a:cubicBezTo>
                      <a:pt x="68" y="49"/>
                      <a:pt x="67" y="50"/>
                      <a:pt x="68" y="49"/>
                    </a:cubicBezTo>
                    <a:cubicBezTo>
                      <a:pt x="67" y="49"/>
                      <a:pt x="66" y="49"/>
                      <a:pt x="67" y="48"/>
                    </a:cubicBezTo>
                    <a:cubicBezTo>
                      <a:pt x="65" y="49"/>
                      <a:pt x="63" y="51"/>
                      <a:pt x="63" y="51"/>
                    </a:cubicBezTo>
                    <a:cubicBezTo>
                      <a:pt x="63" y="50"/>
                      <a:pt x="64" y="49"/>
                      <a:pt x="65" y="49"/>
                    </a:cubicBezTo>
                    <a:cubicBezTo>
                      <a:pt x="61" y="51"/>
                      <a:pt x="61" y="51"/>
                      <a:pt x="61" y="51"/>
                    </a:cubicBezTo>
                    <a:cubicBezTo>
                      <a:pt x="61" y="51"/>
                      <a:pt x="62" y="50"/>
                      <a:pt x="62" y="50"/>
                    </a:cubicBezTo>
                    <a:cubicBezTo>
                      <a:pt x="60" y="51"/>
                      <a:pt x="60" y="51"/>
                      <a:pt x="60" y="51"/>
                    </a:cubicBezTo>
                    <a:cubicBezTo>
                      <a:pt x="61" y="51"/>
                      <a:pt x="59" y="51"/>
                      <a:pt x="61" y="49"/>
                    </a:cubicBezTo>
                    <a:cubicBezTo>
                      <a:pt x="61" y="48"/>
                      <a:pt x="61" y="49"/>
                      <a:pt x="62" y="48"/>
                    </a:cubicBezTo>
                    <a:cubicBezTo>
                      <a:pt x="62" y="48"/>
                      <a:pt x="61" y="49"/>
                      <a:pt x="61" y="48"/>
                    </a:cubicBezTo>
                    <a:cubicBezTo>
                      <a:pt x="61" y="48"/>
                      <a:pt x="61" y="48"/>
                      <a:pt x="61" y="48"/>
                    </a:cubicBezTo>
                    <a:cubicBezTo>
                      <a:pt x="61" y="48"/>
                      <a:pt x="60" y="48"/>
                      <a:pt x="59" y="49"/>
                    </a:cubicBezTo>
                    <a:cubicBezTo>
                      <a:pt x="59" y="50"/>
                      <a:pt x="60" y="48"/>
                      <a:pt x="60" y="49"/>
                    </a:cubicBezTo>
                    <a:cubicBezTo>
                      <a:pt x="59" y="50"/>
                      <a:pt x="58" y="50"/>
                      <a:pt x="58" y="50"/>
                    </a:cubicBezTo>
                    <a:cubicBezTo>
                      <a:pt x="59" y="49"/>
                      <a:pt x="59" y="49"/>
                      <a:pt x="59" y="49"/>
                    </a:cubicBezTo>
                    <a:cubicBezTo>
                      <a:pt x="57" y="49"/>
                      <a:pt x="57" y="49"/>
                      <a:pt x="56" y="50"/>
                    </a:cubicBezTo>
                    <a:cubicBezTo>
                      <a:pt x="55" y="50"/>
                      <a:pt x="57" y="48"/>
                      <a:pt x="57" y="49"/>
                    </a:cubicBezTo>
                    <a:cubicBezTo>
                      <a:pt x="57" y="47"/>
                      <a:pt x="54" y="49"/>
                      <a:pt x="55" y="47"/>
                    </a:cubicBezTo>
                    <a:cubicBezTo>
                      <a:pt x="56" y="47"/>
                      <a:pt x="54" y="49"/>
                      <a:pt x="55" y="48"/>
                    </a:cubicBezTo>
                    <a:cubicBezTo>
                      <a:pt x="54" y="48"/>
                      <a:pt x="55" y="47"/>
                      <a:pt x="55" y="47"/>
                    </a:cubicBezTo>
                    <a:cubicBezTo>
                      <a:pt x="56" y="46"/>
                      <a:pt x="55" y="47"/>
                      <a:pt x="54" y="47"/>
                    </a:cubicBezTo>
                    <a:cubicBezTo>
                      <a:pt x="54" y="48"/>
                      <a:pt x="54" y="47"/>
                      <a:pt x="55" y="47"/>
                    </a:cubicBezTo>
                    <a:cubicBezTo>
                      <a:pt x="54" y="47"/>
                      <a:pt x="52" y="47"/>
                      <a:pt x="52" y="46"/>
                    </a:cubicBezTo>
                    <a:cubicBezTo>
                      <a:pt x="52" y="46"/>
                      <a:pt x="51" y="47"/>
                      <a:pt x="50" y="47"/>
                    </a:cubicBezTo>
                    <a:cubicBezTo>
                      <a:pt x="51" y="46"/>
                      <a:pt x="51" y="46"/>
                      <a:pt x="51" y="46"/>
                    </a:cubicBezTo>
                    <a:cubicBezTo>
                      <a:pt x="52" y="45"/>
                      <a:pt x="51" y="46"/>
                      <a:pt x="52" y="45"/>
                    </a:cubicBezTo>
                    <a:cubicBezTo>
                      <a:pt x="50" y="46"/>
                      <a:pt x="54" y="45"/>
                      <a:pt x="52" y="45"/>
                    </a:cubicBezTo>
                    <a:cubicBezTo>
                      <a:pt x="53" y="44"/>
                      <a:pt x="50" y="47"/>
                      <a:pt x="52" y="45"/>
                    </a:cubicBezTo>
                    <a:cubicBezTo>
                      <a:pt x="52" y="45"/>
                      <a:pt x="50" y="46"/>
                      <a:pt x="51" y="45"/>
                    </a:cubicBezTo>
                    <a:cubicBezTo>
                      <a:pt x="51" y="45"/>
                      <a:pt x="52" y="43"/>
                      <a:pt x="52" y="43"/>
                    </a:cubicBezTo>
                    <a:cubicBezTo>
                      <a:pt x="52" y="43"/>
                      <a:pt x="52" y="44"/>
                      <a:pt x="51" y="44"/>
                    </a:cubicBezTo>
                    <a:cubicBezTo>
                      <a:pt x="50" y="44"/>
                      <a:pt x="50" y="44"/>
                      <a:pt x="50" y="44"/>
                    </a:cubicBezTo>
                    <a:cubicBezTo>
                      <a:pt x="49" y="45"/>
                      <a:pt x="50" y="44"/>
                      <a:pt x="49" y="45"/>
                    </a:cubicBezTo>
                    <a:cubicBezTo>
                      <a:pt x="50" y="44"/>
                      <a:pt x="48" y="45"/>
                      <a:pt x="50" y="43"/>
                    </a:cubicBezTo>
                    <a:cubicBezTo>
                      <a:pt x="51" y="42"/>
                      <a:pt x="51" y="42"/>
                      <a:pt x="51" y="42"/>
                    </a:cubicBezTo>
                    <a:cubicBezTo>
                      <a:pt x="51" y="42"/>
                      <a:pt x="50" y="43"/>
                      <a:pt x="49" y="44"/>
                    </a:cubicBezTo>
                    <a:cubicBezTo>
                      <a:pt x="49" y="43"/>
                      <a:pt x="49" y="43"/>
                      <a:pt x="49" y="43"/>
                    </a:cubicBezTo>
                    <a:cubicBezTo>
                      <a:pt x="48" y="45"/>
                      <a:pt x="49" y="43"/>
                      <a:pt x="48" y="44"/>
                    </a:cubicBezTo>
                    <a:cubicBezTo>
                      <a:pt x="48" y="43"/>
                      <a:pt x="47" y="43"/>
                      <a:pt x="48" y="42"/>
                    </a:cubicBezTo>
                    <a:cubicBezTo>
                      <a:pt x="47" y="42"/>
                      <a:pt x="46" y="43"/>
                      <a:pt x="46" y="42"/>
                    </a:cubicBezTo>
                    <a:cubicBezTo>
                      <a:pt x="46" y="42"/>
                      <a:pt x="46" y="42"/>
                      <a:pt x="47" y="41"/>
                    </a:cubicBezTo>
                    <a:cubicBezTo>
                      <a:pt x="47" y="41"/>
                      <a:pt x="47" y="41"/>
                      <a:pt x="46" y="41"/>
                    </a:cubicBezTo>
                    <a:cubicBezTo>
                      <a:pt x="47" y="41"/>
                      <a:pt x="47" y="40"/>
                      <a:pt x="47" y="39"/>
                    </a:cubicBezTo>
                    <a:cubicBezTo>
                      <a:pt x="47" y="39"/>
                      <a:pt x="46" y="40"/>
                      <a:pt x="45" y="41"/>
                    </a:cubicBezTo>
                    <a:cubicBezTo>
                      <a:pt x="47" y="39"/>
                      <a:pt x="43" y="42"/>
                      <a:pt x="44" y="40"/>
                    </a:cubicBezTo>
                    <a:cubicBezTo>
                      <a:pt x="45" y="39"/>
                      <a:pt x="46" y="39"/>
                      <a:pt x="46" y="38"/>
                    </a:cubicBezTo>
                    <a:cubicBezTo>
                      <a:pt x="47" y="36"/>
                      <a:pt x="44" y="39"/>
                      <a:pt x="45" y="38"/>
                    </a:cubicBezTo>
                    <a:cubicBezTo>
                      <a:pt x="43" y="40"/>
                      <a:pt x="43" y="40"/>
                      <a:pt x="43" y="40"/>
                    </a:cubicBezTo>
                    <a:cubicBezTo>
                      <a:pt x="44" y="39"/>
                      <a:pt x="42" y="40"/>
                      <a:pt x="43" y="39"/>
                    </a:cubicBezTo>
                    <a:cubicBezTo>
                      <a:pt x="43" y="39"/>
                      <a:pt x="43" y="38"/>
                      <a:pt x="42" y="39"/>
                    </a:cubicBezTo>
                    <a:cubicBezTo>
                      <a:pt x="43" y="38"/>
                      <a:pt x="40" y="39"/>
                      <a:pt x="42" y="36"/>
                    </a:cubicBezTo>
                    <a:cubicBezTo>
                      <a:pt x="42" y="36"/>
                      <a:pt x="42" y="35"/>
                      <a:pt x="41" y="36"/>
                    </a:cubicBezTo>
                    <a:cubicBezTo>
                      <a:pt x="40" y="37"/>
                      <a:pt x="42" y="36"/>
                      <a:pt x="41" y="37"/>
                    </a:cubicBezTo>
                    <a:cubicBezTo>
                      <a:pt x="41" y="37"/>
                      <a:pt x="41" y="37"/>
                      <a:pt x="41" y="37"/>
                    </a:cubicBezTo>
                    <a:cubicBezTo>
                      <a:pt x="41" y="37"/>
                      <a:pt x="41" y="36"/>
                      <a:pt x="42" y="35"/>
                    </a:cubicBezTo>
                    <a:cubicBezTo>
                      <a:pt x="42" y="34"/>
                      <a:pt x="39" y="38"/>
                      <a:pt x="39" y="36"/>
                    </a:cubicBezTo>
                    <a:cubicBezTo>
                      <a:pt x="40" y="36"/>
                      <a:pt x="40" y="36"/>
                      <a:pt x="40" y="35"/>
                    </a:cubicBezTo>
                    <a:cubicBezTo>
                      <a:pt x="38" y="36"/>
                      <a:pt x="38" y="36"/>
                      <a:pt x="38" y="36"/>
                    </a:cubicBezTo>
                    <a:cubicBezTo>
                      <a:pt x="38" y="36"/>
                      <a:pt x="39" y="35"/>
                      <a:pt x="40" y="33"/>
                    </a:cubicBezTo>
                    <a:cubicBezTo>
                      <a:pt x="40" y="34"/>
                      <a:pt x="40" y="33"/>
                      <a:pt x="39" y="34"/>
                    </a:cubicBezTo>
                    <a:cubicBezTo>
                      <a:pt x="40" y="32"/>
                      <a:pt x="40" y="32"/>
                      <a:pt x="40" y="32"/>
                    </a:cubicBezTo>
                    <a:cubicBezTo>
                      <a:pt x="39" y="34"/>
                      <a:pt x="39" y="33"/>
                      <a:pt x="39" y="33"/>
                    </a:cubicBezTo>
                    <a:cubicBezTo>
                      <a:pt x="39" y="33"/>
                      <a:pt x="39" y="33"/>
                      <a:pt x="39" y="33"/>
                    </a:cubicBezTo>
                    <a:cubicBezTo>
                      <a:pt x="40" y="32"/>
                      <a:pt x="39" y="33"/>
                      <a:pt x="39" y="33"/>
                    </a:cubicBezTo>
                    <a:cubicBezTo>
                      <a:pt x="38" y="33"/>
                      <a:pt x="38" y="34"/>
                      <a:pt x="38" y="34"/>
                    </a:cubicBezTo>
                    <a:cubicBezTo>
                      <a:pt x="38" y="35"/>
                      <a:pt x="38" y="34"/>
                      <a:pt x="37" y="35"/>
                    </a:cubicBezTo>
                    <a:cubicBezTo>
                      <a:pt x="38" y="34"/>
                      <a:pt x="37" y="34"/>
                      <a:pt x="37" y="34"/>
                    </a:cubicBezTo>
                    <a:cubicBezTo>
                      <a:pt x="37" y="33"/>
                      <a:pt x="36" y="34"/>
                      <a:pt x="36" y="34"/>
                    </a:cubicBezTo>
                    <a:cubicBezTo>
                      <a:pt x="37" y="34"/>
                      <a:pt x="36" y="34"/>
                      <a:pt x="37" y="33"/>
                    </a:cubicBezTo>
                    <a:cubicBezTo>
                      <a:pt x="37" y="33"/>
                      <a:pt x="37" y="34"/>
                      <a:pt x="37" y="34"/>
                    </a:cubicBezTo>
                    <a:cubicBezTo>
                      <a:pt x="37" y="33"/>
                      <a:pt x="38" y="32"/>
                      <a:pt x="37" y="32"/>
                    </a:cubicBezTo>
                    <a:cubicBezTo>
                      <a:pt x="37" y="33"/>
                      <a:pt x="36" y="35"/>
                      <a:pt x="36" y="34"/>
                    </a:cubicBezTo>
                    <a:cubicBezTo>
                      <a:pt x="37" y="33"/>
                      <a:pt x="37" y="33"/>
                      <a:pt x="37" y="33"/>
                    </a:cubicBezTo>
                    <a:cubicBezTo>
                      <a:pt x="37" y="32"/>
                      <a:pt x="37" y="32"/>
                      <a:pt x="37" y="32"/>
                    </a:cubicBezTo>
                    <a:cubicBezTo>
                      <a:pt x="36" y="33"/>
                      <a:pt x="36" y="33"/>
                      <a:pt x="36" y="33"/>
                    </a:cubicBezTo>
                    <a:cubicBezTo>
                      <a:pt x="37" y="32"/>
                      <a:pt x="37" y="32"/>
                      <a:pt x="37" y="32"/>
                    </a:cubicBezTo>
                    <a:cubicBezTo>
                      <a:pt x="36" y="33"/>
                      <a:pt x="36" y="32"/>
                      <a:pt x="35" y="34"/>
                    </a:cubicBezTo>
                    <a:cubicBezTo>
                      <a:pt x="35" y="34"/>
                      <a:pt x="35" y="33"/>
                      <a:pt x="35" y="32"/>
                    </a:cubicBezTo>
                    <a:cubicBezTo>
                      <a:pt x="35" y="32"/>
                      <a:pt x="35" y="32"/>
                      <a:pt x="35" y="32"/>
                    </a:cubicBezTo>
                    <a:cubicBezTo>
                      <a:pt x="35" y="31"/>
                      <a:pt x="35" y="32"/>
                      <a:pt x="34" y="32"/>
                    </a:cubicBezTo>
                    <a:cubicBezTo>
                      <a:pt x="34" y="32"/>
                      <a:pt x="34" y="32"/>
                      <a:pt x="34" y="32"/>
                    </a:cubicBezTo>
                    <a:cubicBezTo>
                      <a:pt x="34" y="32"/>
                      <a:pt x="34" y="32"/>
                      <a:pt x="33" y="32"/>
                    </a:cubicBezTo>
                    <a:cubicBezTo>
                      <a:pt x="34" y="31"/>
                      <a:pt x="36" y="28"/>
                      <a:pt x="35" y="29"/>
                    </a:cubicBezTo>
                    <a:cubicBezTo>
                      <a:pt x="35" y="29"/>
                      <a:pt x="33" y="31"/>
                      <a:pt x="33" y="32"/>
                    </a:cubicBezTo>
                    <a:cubicBezTo>
                      <a:pt x="33" y="31"/>
                      <a:pt x="31" y="32"/>
                      <a:pt x="32" y="30"/>
                    </a:cubicBezTo>
                    <a:cubicBezTo>
                      <a:pt x="31" y="31"/>
                      <a:pt x="31" y="31"/>
                      <a:pt x="31" y="31"/>
                    </a:cubicBezTo>
                    <a:cubicBezTo>
                      <a:pt x="30" y="30"/>
                      <a:pt x="28" y="31"/>
                      <a:pt x="29" y="28"/>
                    </a:cubicBezTo>
                    <a:cubicBezTo>
                      <a:pt x="30" y="28"/>
                      <a:pt x="30" y="27"/>
                      <a:pt x="30" y="27"/>
                    </a:cubicBezTo>
                    <a:cubicBezTo>
                      <a:pt x="30" y="28"/>
                      <a:pt x="31" y="26"/>
                      <a:pt x="30" y="27"/>
                    </a:cubicBezTo>
                    <a:cubicBezTo>
                      <a:pt x="29" y="28"/>
                      <a:pt x="29" y="29"/>
                      <a:pt x="28" y="29"/>
                    </a:cubicBezTo>
                    <a:cubicBezTo>
                      <a:pt x="28" y="29"/>
                      <a:pt x="27" y="29"/>
                      <a:pt x="27" y="28"/>
                    </a:cubicBezTo>
                    <a:cubicBezTo>
                      <a:pt x="27" y="28"/>
                      <a:pt x="27" y="29"/>
                      <a:pt x="27" y="29"/>
                    </a:cubicBezTo>
                    <a:cubicBezTo>
                      <a:pt x="28" y="27"/>
                      <a:pt x="28" y="27"/>
                      <a:pt x="27" y="27"/>
                    </a:cubicBezTo>
                    <a:cubicBezTo>
                      <a:pt x="26" y="28"/>
                      <a:pt x="26" y="28"/>
                      <a:pt x="26" y="28"/>
                    </a:cubicBezTo>
                    <a:cubicBezTo>
                      <a:pt x="27" y="27"/>
                      <a:pt x="27" y="27"/>
                      <a:pt x="27" y="27"/>
                    </a:cubicBezTo>
                    <a:cubicBezTo>
                      <a:pt x="27" y="27"/>
                      <a:pt x="25" y="29"/>
                      <a:pt x="26" y="28"/>
                    </a:cubicBezTo>
                    <a:cubicBezTo>
                      <a:pt x="26" y="27"/>
                      <a:pt x="26" y="27"/>
                      <a:pt x="26" y="27"/>
                    </a:cubicBezTo>
                    <a:cubicBezTo>
                      <a:pt x="26" y="27"/>
                      <a:pt x="24" y="28"/>
                      <a:pt x="25" y="27"/>
                    </a:cubicBezTo>
                    <a:cubicBezTo>
                      <a:pt x="25" y="26"/>
                      <a:pt x="25" y="26"/>
                      <a:pt x="25" y="26"/>
                    </a:cubicBezTo>
                    <a:cubicBezTo>
                      <a:pt x="25" y="26"/>
                      <a:pt x="24" y="27"/>
                      <a:pt x="24" y="27"/>
                    </a:cubicBezTo>
                    <a:cubicBezTo>
                      <a:pt x="24" y="26"/>
                      <a:pt x="24" y="26"/>
                      <a:pt x="25" y="24"/>
                    </a:cubicBezTo>
                    <a:cubicBezTo>
                      <a:pt x="22" y="27"/>
                      <a:pt x="21" y="26"/>
                      <a:pt x="20" y="25"/>
                    </a:cubicBez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0" y="26"/>
                      <a:pt x="20" y="25"/>
                    </a:cubicBezTo>
                    <a:cubicBezTo>
                      <a:pt x="20" y="24"/>
                      <a:pt x="21" y="23"/>
                      <a:pt x="21" y="23"/>
                    </a:cubicBezTo>
                    <a:cubicBezTo>
                      <a:pt x="21" y="22"/>
                      <a:pt x="20" y="24"/>
                      <a:pt x="20" y="24"/>
                    </a:cubicBezTo>
                    <a:cubicBezTo>
                      <a:pt x="19" y="25"/>
                      <a:pt x="20" y="23"/>
                      <a:pt x="19" y="25"/>
                    </a:cubicBezTo>
                    <a:cubicBezTo>
                      <a:pt x="19" y="25"/>
                      <a:pt x="19" y="23"/>
                      <a:pt x="18" y="25"/>
                    </a:cubicBezTo>
                    <a:cubicBezTo>
                      <a:pt x="19" y="24"/>
                      <a:pt x="19" y="23"/>
                      <a:pt x="20" y="23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20" y="21"/>
                      <a:pt x="22" y="21"/>
                      <a:pt x="23" y="18"/>
                    </a:cubicBezTo>
                    <a:cubicBezTo>
                      <a:pt x="23" y="18"/>
                      <a:pt x="23" y="18"/>
                      <a:pt x="23" y="18"/>
                    </a:cubicBezTo>
                    <a:cubicBezTo>
                      <a:pt x="23" y="17"/>
                      <a:pt x="24" y="17"/>
                      <a:pt x="24" y="16"/>
                    </a:cubicBezTo>
                    <a:cubicBezTo>
                      <a:pt x="23" y="17"/>
                      <a:pt x="22" y="19"/>
                      <a:pt x="21" y="19"/>
                    </a:cubicBezTo>
                    <a:cubicBezTo>
                      <a:pt x="21" y="20"/>
                      <a:pt x="19" y="23"/>
                      <a:pt x="18" y="22"/>
                    </a:cubicBezTo>
                    <a:cubicBezTo>
                      <a:pt x="19" y="21"/>
                      <a:pt x="19" y="22"/>
                      <a:pt x="20" y="21"/>
                    </a:cubicBezTo>
                    <a:cubicBezTo>
                      <a:pt x="20" y="20"/>
                      <a:pt x="19" y="22"/>
                      <a:pt x="19" y="21"/>
                    </a:cubicBezTo>
                    <a:cubicBezTo>
                      <a:pt x="19" y="22"/>
                      <a:pt x="18" y="23"/>
                      <a:pt x="17" y="23"/>
                    </a:cubicBezTo>
                    <a:cubicBezTo>
                      <a:pt x="17" y="22"/>
                      <a:pt x="18" y="22"/>
                      <a:pt x="18" y="22"/>
                    </a:cubicBezTo>
                    <a:cubicBezTo>
                      <a:pt x="17" y="22"/>
                      <a:pt x="17" y="23"/>
                      <a:pt x="17" y="24"/>
                    </a:cubicBezTo>
                    <a:cubicBezTo>
                      <a:pt x="15" y="25"/>
                      <a:pt x="17" y="23"/>
                      <a:pt x="15" y="24"/>
                    </a:cubicBezTo>
                    <a:cubicBezTo>
                      <a:pt x="16" y="23"/>
                      <a:pt x="18" y="21"/>
                      <a:pt x="18" y="20"/>
                    </a:cubicBezTo>
                    <a:cubicBezTo>
                      <a:pt x="17" y="22"/>
                      <a:pt x="16" y="22"/>
                      <a:pt x="15" y="24"/>
                    </a:cubicBezTo>
                    <a:cubicBezTo>
                      <a:pt x="15" y="23"/>
                      <a:pt x="16" y="22"/>
                      <a:pt x="17" y="22"/>
                    </a:cubicBezTo>
                    <a:cubicBezTo>
                      <a:pt x="17" y="21"/>
                      <a:pt x="14" y="24"/>
                      <a:pt x="16" y="21"/>
                    </a:cubicBezTo>
                    <a:cubicBezTo>
                      <a:pt x="15" y="22"/>
                      <a:pt x="15" y="22"/>
                      <a:pt x="15" y="22"/>
                    </a:cubicBezTo>
                    <a:cubicBezTo>
                      <a:pt x="15" y="22"/>
                      <a:pt x="15" y="21"/>
                      <a:pt x="16" y="21"/>
                    </a:cubicBezTo>
                    <a:cubicBezTo>
                      <a:pt x="16" y="20"/>
                      <a:pt x="14" y="22"/>
                      <a:pt x="15" y="20"/>
                    </a:cubicBezTo>
                    <a:cubicBezTo>
                      <a:pt x="15" y="20"/>
                      <a:pt x="15" y="20"/>
                      <a:pt x="14" y="21"/>
                    </a:cubicBezTo>
                    <a:cubicBezTo>
                      <a:pt x="14" y="22"/>
                      <a:pt x="15" y="20"/>
                      <a:pt x="14" y="22"/>
                    </a:cubicBezTo>
                    <a:cubicBezTo>
                      <a:pt x="15" y="21"/>
                      <a:pt x="13" y="22"/>
                      <a:pt x="13" y="23"/>
                    </a:cubicBezTo>
                    <a:cubicBezTo>
                      <a:pt x="13" y="22"/>
                      <a:pt x="13" y="22"/>
                      <a:pt x="13" y="22"/>
                    </a:cubicBezTo>
                    <a:cubicBezTo>
                      <a:pt x="13" y="22"/>
                      <a:pt x="13" y="22"/>
                      <a:pt x="12" y="23"/>
                    </a:cubicBezTo>
                    <a:cubicBezTo>
                      <a:pt x="13" y="22"/>
                      <a:pt x="13" y="22"/>
                      <a:pt x="13" y="22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1" y="23"/>
                      <a:pt x="13" y="21"/>
                      <a:pt x="13" y="21"/>
                    </a:cubicBezTo>
                    <a:cubicBezTo>
                      <a:pt x="14" y="20"/>
                      <a:pt x="14" y="20"/>
                      <a:pt x="14" y="20"/>
                    </a:cubicBezTo>
                    <a:cubicBezTo>
                      <a:pt x="14" y="20"/>
                      <a:pt x="14" y="19"/>
                      <a:pt x="14" y="19"/>
                    </a:cubicBezTo>
                    <a:cubicBezTo>
                      <a:pt x="13" y="20"/>
                      <a:pt x="12" y="21"/>
                      <a:pt x="11" y="22"/>
                    </a:cubicBezTo>
                    <a:cubicBezTo>
                      <a:pt x="11" y="23"/>
                      <a:pt x="12" y="21"/>
                      <a:pt x="11" y="22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3" y="20"/>
                      <a:pt x="13" y="19"/>
                      <a:pt x="13" y="19"/>
                    </a:cubicBezTo>
                    <a:cubicBezTo>
                      <a:pt x="12" y="19"/>
                      <a:pt x="11" y="20"/>
                      <a:pt x="11" y="21"/>
                    </a:cubicBezTo>
                    <a:cubicBezTo>
                      <a:pt x="11" y="21"/>
                      <a:pt x="11" y="20"/>
                      <a:pt x="12" y="20"/>
                    </a:cubicBezTo>
                    <a:cubicBezTo>
                      <a:pt x="11" y="20"/>
                      <a:pt x="11" y="21"/>
                      <a:pt x="10" y="21"/>
                    </a:cubicBezTo>
                    <a:cubicBezTo>
                      <a:pt x="11" y="20"/>
                      <a:pt x="11" y="19"/>
                      <a:pt x="11" y="18"/>
                    </a:cubicBezTo>
                    <a:cubicBezTo>
                      <a:pt x="13" y="16"/>
                      <a:pt x="13" y="16"/>
                      <a:pt x="13" y="16"/>
                    </a:cubicBezTo>
                    <a:cubicBezTo>
                      <a:pt x="13" y="16"/>
                      <a:pt x="13" y="16"/>
                      <a:pt x="13" y="16"/>
                    </a:cubicBezTo>
                    <a:cubicBezTo>
                      <a:pt x="14" y="15"/>
                      <a:pt x="13" y="15"/>
                      <a:pt x="14" y="13"/>
                    </a:cubicBezTo>
                    <a:cubicBezTo>
                      <a:pt x="14" y="13"/>
                      <a:pt x="14" y="14"/>
                      <a:pt x="14" y="14"/>
                    </a:cubicBezTo>
                    <a:cubicBezTo>
                      <a:pt x="12" y="17"/>
                      <a:pt x="11" y="17"/>
                      <a:pt x="10" y="19"/>
                    </a:cubicBezTo>
                    <a:cubicBezTo>
                      <a:pt x="9" y="20"/>
                      <a:pt x="13" y="14"/>
                      <a:pt x="10" y="17"/>
                    </a:cubicBezTo>
                    <a:cubicBezTo>
                      <a:pt x="10" y="18"/>
                      <a:pt x="8" y="19"/>
                      <a:pt x="9" y="19"/>
                    </a:cubicBezTo>
                    <a:cubicBezTo>
                      <a:pt x="9" y="18"/>
                      <a:pt x="8" y="21"/>
                      <a:pt x="8" y="20"/>
                    </a:cubicBezTo>
                    <a:cubicBezTo>
                      <a:pt x="9" y="19"/>
                      <a:pt x="9" y="17"/>
                      <a:pt x="10" y="16"/>
                    </a:cubicBezTo>
                    <a:cubicBezTo>
                      <a:pt x="10" y="17"/>
                      <a:pt x="10" y="17"/>
                      <a:pt x="10" y="17"/>
                    </a:cubicBezTo>
                    <a:cubicBezTo>
                      <a:pt x="11" y="16"/>
                      <a:pt x="12" y="14"/>
                      <a:pt x="11" y="14"/>
                    </a:cubicBezTo>
                    <a:cubicBezTo>
                      <a:pt x="11" y="14"/>
                      <a:pt x="11" y="14"/>
                      <a:pt x="10" y="15"/>
                    </a:cubicBezTo>
                    <a:cubicBezTo>
                      <a:pt x="9" y="17"/>
                      <a:pt x="10" y="15"/>
                      <a:pt x="9" y="16"/>
                    </a:cubicBezTo>
                    <a:cubicBezTo>
                      <a:pt x="9" y="17"/>
                      <a:pt x="10" y="15"/>
                      <a:pt x="8" y="17"/>
                    </a:cubicBezTo>
                    <a:cubicBezTo>
                      <a:pt x="9" y="17"/>
                      <a:pt x="8" y="18"/>
                      <a:pt x="7" y="19"/>
                    </a:cubicBezTo>
                    <a:cubicBezTo>
                      <a:pt x="7" y="20"/>
                      <a:pt x="7" y="20"/>
                      <a:pt x="7" y="20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7" y="18"/>
                      <a:pt x="6" y="20"/>
                      <a:pt x="6" y="20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8" y="16"/>
                      <a:pt x="7" y="19"/>
                      <a:pt x="8" y="16"/>
                    </a:cubicBezTo>
                    <a:cubicBezTo>
                      <a:pt x="8" y="16"/>
                      <a:pt x="7" y="17"/>
                      <a:pt x="7" y="17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8" y="16"/>
                      <a:pt x="10" y="13"/>
                      <a:pt x="8" y="14"/>
                    </a:cubicBezTo>
                    <a:cubicBezTo>
                      <a:pt x="7" y="15"/>
                      <a:pt x="7" y="15"/>
                      <a:pt x="7" y="16"/>
                    </a:cubicBezTo>
                    <a:cubicBezTo>
                      <a:pt x="6" y="16"/>
                      <a:pt x="6" y="17"/>
                      <a:pt x="5" y="17"/>
                    </a:cubicBezTo>
                    <a:cubicBezTo>
                      <a:pt x="6" y="15"/>
                      <a:pt x="5" y="16"/>
                      <a:pt x="6" y="15"/>
                    </a:cubicBezTo>
                    <a:cubicBezTo>
                      <a:pt x="6" y="16"/>
                      <a:pt x="6" y="16"/>
                      <a:pt x="8" y="15"/>
                    </a:cubicBezTo>
                    <a:cubicBezTo>
                      <a:pt x="9" y="12"/>
                      <a:pt x="8" y="15"/>
                      <a:pt x="9" y="13"/>
                    </a:cubicBezTo>
                    <a:cubicBezTo>
                      <a:pt x="9" y="13"/>
                      <a:pt x="10" y="11"/>
                      <a:pt x="11" y="9"/>
                    </a:cubicBezTo>
                    <a:cubicBezTo>
                      <a:pt x="11" y="9"/>
                      <a:pt x="10" y="10"/>
                      <a:pt x="10" y="10"/>
                    </a:cubicBezTo>
                    <a:cubicBezTo>
                      <a:pt x="9" y="11"/>
                      <a:pt x="9" y="11"/>
                      <a:pt x="9" y="13"/>
                    </a:cubicBezTo>
                    <a:cubicBezTo>
                      <a:pt x="8" y="12"/>
                      <a:pt x="7" y="12"/>
                      <a:pt x="7" y="14"/>
                    </a:cubicBezTo>
                    <a:cubicBezTo>
                      <a:pt x="7" y="13"/>
                      <a:pt x="7" y="12"/>
                      <a:pt x="8" y="12"/>
                    </a:cubicBezTo>
                    <a:cubicBezTo>
                      <a:pt x="7" y="12"/>
                      <a:pt x="6" y="11"/>
                      <a:pt x="6" y="10"/>
                    </a:cubicBezTo>
                    <a:cubicBezTo>
                      <a:pt x="5" y="13"/>
                      <a:pt x="5" y="11"/>
                      <a:pt x="5" y="13"/>
                    </a:cubicBezTo>
                    <a:cubicBezTo>
                      <a:pt x="5" y="13"/>
                      <a:pt x="4" y="15"/>
                      <a:pt x="3" y="16"/>
                    </a:cubicBezTo>
                    <a:cubicBezTo>
                      <a:pt x="3" y="15"/>
                      <a:pt x="4" y="15"/>
                      <a:pt x="4" y="14"/>
                    </a:cubicBezTo>
                    <a:cubicBezTo>
                      <a:pt x="3" y="15"/>
                      <a:pt x="5" y="12"/>
                      <a:pt x="3" y="14"/>
                    </a:cubicBezTo>
                    <a:cubicBezTo>
                      <a:pt x="4" y="14"/>
                      <a:pt x="5" y="11"/>
                      <a:pt x="6" y="10"/>
                    </a:cubicBezTo>
                    <a:cubicBezTo>
                      <a:pt x="5" y="11"/>
                      <a:pt x="7" y="9"/>
                      <a:pt x="6" y="8"/>
                    </a:cubicBezTo>
                    <a:cubicBezTo>
                      <a:pt x="5" y="9"/>
                      <a:pt x="5" y="10"/>
                      <a:pt x="4" y="10"/>
                    </a:cubicBezTo>
                    <a:cubicBezTo>
                      <a:pt x="4" y="8"/>
                      <a:pt x="3" y="9"/>
                      <a:pt x="2" y="9"/>
                    </a:cubicBezTo>
                    <a:cubicBezTo>
                      <a:pt x="2" y="8"/>
                      <a:pt x="4" y="6"/>
                      <a:pt x="3" y="6"/>
                    </a:cubicBezTo>
                    <a:cubicBezTo>
                      <a:pt x="3" y="5"/>
                      <a:pt x="3" y="8"/>
                      <a:pt x="3" y="7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2" y="7"/>
                      <a:pt x="3" y="5"/>
                      <a:pt x="1" y="7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5"/>
                      <a:pt x="2" y="5"/>
                      <a:pt x="2" y="6"/>
                    </a:cubicBezTo>
                    <a:cubicBezTo>
                      <a:pt x="2" y="5"/>
                      <a:pt x="2" y="4"/>
                      <a:pt x="3" y="4"/>
                    </a:cubicBezTo>
                    <a:cubicBezTo>
                      <a:pt x="3" y="2"/>
                      <a:pt x="2" y="4"/>
                      <a:pt x="2" y="4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0" y="6"/>
                      <a:pt x="1" y="4"/>
                      <a:pt x="0" y="5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3"/>
                      <a:pt x="0" y="2"/>
                      <a:pt x="0" y="3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1"/>
                      <a:pt x="1" y="2"/>
                      <a:pt x="1" y="3"/>
                    </a:cubicBezTo>
                    <a:cubicBezTo>
                      <a:pt x="0" y="4"/>
                      <a:pt x="1" y="4"/>
                      <a:pt x="2" y="3"/>
                    </a:cubicBezTo>
                    <a:cubicBezTo>
                      <a:pt x="1" y="2"/>
                      <a:pt x="1" y="3"/>
                      <a:pt x="1" y="3"/>
                    </a:cubicBezTo>
                    <a:cubicBezTo>
                      <a:pt x="2" y="1"/>
                      <a:pt x="2" y="2"/>
                      <a:pt x="3" y="1"/>
                    </a:cubicBezTo>
                    <a:cubicBezTo>
                      <a:pt x="2" y="1"/>
                      <a:pt x="3" y="0"/>
                      <a:pt x="2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3" y="1"/>
                      <a:pt x="3" y="1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2"/>
                      <a:pt x="6" y="0"/>
                      <a:pt x="6" y="0"/>
                    </a:cubicBezTo>
                    <a:cubicBezTo>
                      <a:pt x="5" y="2"/>
                      <a:pt x="4" y="3"/>
                      <a:pt x="3" y="3"/>
                    </a:cubicBezTo>
                    <a:cubicBezTo>
                      <a:pt x="3" y="4"/>
                      <a:pt x="4" y="3"/>
                      <a:pt x="4" y="4"/>
                    </a:cubicBezTo>
                    <a:cubicBezTo>
                      <a:pt x="4" y="3"/>
                      <a:pt x="5" y="2"/>
                      <a:pt x="6" y="1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6" y="2"/>
                      <a:pt x="7" y="0"/>
                      <a:pt x="7" y="1"/>
                    </a:cubicBezTo>
                    <a:cubicBezTo>
                      <a:pt x="8" y="2"/>
                      <a:pt x="8" y="2"/>
                      <a:pt x="9" y="2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10" y="1"/>
                      <a:pt x="10" y="3"/>
                      <a:pt x="11" y="2"/>
                    </a:cubicBezTo>
                    <a:cubicBezTo>
                      <a:pt x="11" y="4"/>
                      <a:pt x="13" y="2"/>
                      <a:pt x="12" y="4"/>
                    </a:cubicBezTo>
                    <a:cubicBezTo>
                      <a:pt x="14" y="4"/>
                      <a:pt x="16" y="4"/>
                      <a:pt x="17" y="5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17" y="6"/>
                      <a:pt x="15" y="7"/>
                      <a:pt x="16" y="7"/>
                    </a:cubicBezTo>
                    <a:cubicBezTo>
                      <a:pt x="16" y="6"/>
                      <a:pt x="17" y="6"/>
                      <a:pt x="18" y="5"/>
                    </a:cubicBezTo>
                    <a:cubicBezTo>
                      <a:pt x="17" y="7"/>
                      <a:pt x="19" y="6"/>
                      <a:pt x="20" y="5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21" y="5"/>
                      <a:pt x="21" y="7"/>
                      <a:pt x="21" y="7"/>
                    </a:cubicBezTo>
                    <a:cubicBezTo>
                      <a:pt x="21" y="8"/>
                      <a:pt x="20" y="9"/>
                      <a:pt x="21" y="9"/>
                    </a:cubicBezTo>
                    <a:cubicBezTo>
                      <a:pt x="22" y="7"/>
                      <a:pt x="22" y="8"/>
                      <a:pt x="23" y="7"/>
                    </a:cubicBezTo>
                    <a:cubicBezTo>
                      <a:pt x="24" y="7"/>
                      <a:pt x="24" y="8"/>
                      <a:pt x="24" y="9"/>
                    </a:cubicBezTo>
                    <a:cubicBezTo>
                      <a:pt x="27" y="7"/>
                      <a:pt x="27" y="10"/>
                      <a:pt x="30" y="9"/>
                    </a:cubicBezTo>
                    <a:cubicBezTo>
                      <a:pt x="29" y="11"/>
                      <a:pt x="29" y="11"/>
                      <a:pt x="29" y="11"/>
                    </a:cubicBezTo>
                    <a:cubicBezTo>
                      <a:pt x="32" y="9"/>
                      <a:pt x="32" y="12"/>
                      <a:pt x="34" y="12"/>
                    </a:cubicBezTo>
                    <a:cubicBezTo>
                      <a:pt x="33" y="14"/>
                      <a:pt x="33" y="14"/>
                      <a:pt x="33" y="14"/>
                    </a:cubicBezTo>
                    <a:cubicBezTo>
                      <a:pt x="33" y="15"/>
                      <a:pt x="34" y="14"/>
                      <a:pt x="35" y="13"/>
                    </a:cubicBezTo>
                    <a:cubicBezTo>
                      <a:pt x="35" y="13"/>
                      <a:pt x="36" y="12"/>
                      <a:pt x="35" y="14"/>
                    </a:cubicBezTo>
                    <a:cubicBezTo>
                      <a:pt x="36" y="15"/>
                      <a:pt x="37" y="13"/>
                      <a:pt x="37" y="13"/>
                    </a:cubicBezTo>
                    <a:cubicBezTo>
                      <a:pt x="37" y="15"/>
                      <a:pt x="38" y="15"/>
                      <a:pt x="39" y="15"/>
                    </a:cubicBezTo>
                    <a:cubicBezTo>
                      <a:pt x="38" y="15"/>
                      <a:pt x="38" y="15"/>
                      <a:pt x="38" y="15"/>
                    </a:cubicBezTo>
                    <a:cubicBezTo>
                      <a:pt x="38" y="15"/>
                      <a:pt x="37" y="16"/>
                      <a:pt x="38" y="16"/>
                    </a:cubicBezTo>
                    <a:cubicBezTo>
                      <a:pt x="38" y="16"/>
                      <a:pt x="38" y="17"/>
                      <a:pt x="40" y="15"/>
                    </a:cubicBezTo>
                    <a:cubicBezTo>
                      <a:pt x="39" y="17"/>
                      <a:pt x="42" y="15"/>
                      <a:pt x="41" y="17"/>
                    </a:cubicBezTo>
                    <a:cubicBezTo>
                      <a:pt x="42" y="17"/>
                      <a:pt x="42" y="17"/>
                      <a:pt x="43" y="16"/>
                    </a:cubicBezTo>
                    <a:cubicBezTo>
                      <a:pt x="43" y="17"/>
                      <a:pt x="43" y="19"/>
                      <a:pt x="44" y="18"/>
                    </a:cubicBezTo>
                    <a:cubicBezTo>
                      <a:pt x="44" y="18"/>
                      <a:pt x="43" y="19"/>
                      <a:pt x="43" y="19"/>
                    </a:cubicBezTo>
                    <a:cubicBezTo>
                      <a:pt x="44" y="19"/>
                      <a:pt x="44" y="18"/>
                      <a:pt x="45" y="18"/>
                    </a:cubicBezTo>
                    <a:cubicBezTo>
                      <a:pt x="47" y="18"/>
                      <a:pt x="46" y="21"/>
                      <a:pt x="47" y="21"/>
                    </a:cubicBezTo>
                    <a:cubicBezTo>
                      <a:pt x="49" y="21"/>
                      <a:pt x="51" y="23"/>
                      <a:pt x="52" y="24"/>
                    </a:cubicBezTo>
                    <a:cubicBezTo>
                      <a:pt x="52" y="25"/>
                      <a:pt x="52" y="25"/>
                      <a:pt x="52" y="25"/>
                    </a:cubicBezTo>
                    <a:cubicBezTo>
                      <a:pt x="54" y="24"/>
                      <a:pt x="52" y="28"/>
                      <a:pt x="54" y="25"/>
                    </a:cubicBezTo>
                    <a:cubicBezTo>
                      <a:pt x="54" y="26"/>
                      <a:pt x="54" y="26"/>
                      <a:pt x="54" y="27"/>
                    </a:cubicBezTo>
                    <a:cubicBezTo>
                      <a:pt x="55" y="26"/>
                      <a:pt x="54" y="29"/>
                      <a:pt x="56" y="28"/>
                    </a:cubicBezTo>
                    <a:cubicBezTo>
                      <a:pt x="55" y="28"/>
                      <a:pt x="55" y="28"/>
                      <a:pt x="55" y="28"/>
                    </a:cubicBezTo>
                    <a:cubicBezTo>
                      <a:pt x="55" y="30"/>
                      <a:pt x="57" y="29"/>
                      <a:pt x="57" y="30"/>
                    </a:cubicBezTo>
                    <a:cubicBezTo>
                      <a:pt x="56" y="30"/>
                      <a:pt x="56" y="30"/>
                      <a:pt x="56" y="31"/>
                    </a:cubicBezTo>
                    <a:cubicBezTo>
                      <a:pt x="55" y="32"/>
                      <a:pt x="58" y="29"/>
                      <a:pt x="56" y="31"/>
                    </a:cubicBezTo>
                    <a:cubicBezTo>
                      <a:pt x="56" y="32"/>
                      <a:pt x="57" y="30"/>
                      <a:pt x="57" y="30"/>
                    </a:cubicBezTo>
                    <a:cubicBezTo>
                      <a:pt x="58" y="32"/>
                      <a:pt x="60" y="32"/>
                      <a:pt x="62" y="33"/>
                    </a:cubicBezTo>
                    <a:cubicBezTo>
                      <a:pt x="62" y="35"/>
                      <a:pt x="59" y="37"/>
                      <a:pt x="61" y="36"/>
                    </a:cubicBezTo>
                    <a:cubicBezTo>
                      <a:pt x="61" y="36"/>
                      <a:pt x="62" y="35"/>
                      <a:pt x="62" y="36"/>
                    </a:cubicBezTo>
                    <a:cubicBezTo>
                      <a:pt x="62" y="35"/>
                      <a:pt x="60" y="38"/>
                      <a:pt x="61" y="37"/>
                    </a:cubicBezTo>
                    <a:cubicBezTo>
                      <a:pt x="62" y="36"/>
                      <a:pt x="62" y="37"/>
                      <a:pt x="63" y="36"/>
                    </a:cubicBezTo>
                    <a:cubicBezTo>
                      <a:pt x="62" y="37"/>
                      <a:pt x="62" y="39"/>
                      <a:pt x="63" y="38"/>
                    </a:cubicBezTo>
                    <a:cubicBezTo>
                      <a:pt x="62" y="39"/>
                      <a:pt x="62" y="39"/>
                      <a:pt x="62" y="39"/>
                    </a:cubicBezTo>
                    <a:cubicBezTo>
                      <a:pt x="65" y="37"/>
                      <a:pt x="64" y="39"/>
                      <a:pt x="67" y="37"/>
                    </a:cubicBezTo>
                    <a:cubicBezTo>
                      <a:pt x="70" y="40"/>
                      <a:pt x="74" y="41"/>
                      <a:pt x="77" y="44"/>
                    </a:cubicBezTo>
                    <a:cubicBezTo>
                      <a:pt x="80" y="47"/>
                      <a:pt x="84" y="49"/>
                      <a:pt x="85" y="53"/>
                    </a:cubicBezTo>
                    <a:cubicBezTo>
                      <a:pt x="84" y="55"/>
                      <a:pt x="84" y="55"/>
                      <a:pt x="86" y="55"/>
                    </a:cubicBezTo>
                    <a:cubicBezTo>
                      <a:pt x="85" y="55"/>
                      <a:pt x="85" y="55"/>
                      <a:pt x="85" y="55"/>
                    </a:cubicBezTo>
                    <a:cubicBezTo>
                      <a:pt x="87" y="54"/>
                      <a:pt x="86" y="56"/>
                      <a:pt x="87" y="55"/>
                    </a:cubicBezTo>
                    <a:cubicBezTo>
                      <a:pt x="88" y="56"/>
                      <a:pt x="89" y="56"/>
                      <a:pt x="90" y="57"/>
                    </a:cubicBezTo>
                    <a:cubicBezTo>
                      <a:pt x="90" y="57"/>
                      <a:pt x="89" y="59"/>
                      <a:pt x="89" y="59"/>
                    </a:cubicBezTo>
                    <a:cubicBezTo>
                      <a:pt x="90" y="58"/>
                      <a:pt x="90" y="58"/>
                      <a:pt x="90" y="58"/>
                    </a:cubicBezTo>
                    <a:cubicBezTo>
                      <a:pt x="90" y="58"/>
                      <a:pt x="90" y="58"/>
                      <a:pt x="90" y="58"/>
                    </a:cubicBezTo>
                    <a:cubicBezTo>
                      <a:pt x="90" y="58"/>
                      <a:pt x="91" y="58"/>
                      <a:pt x="91" y="57"/>
                    </a:cubicBezTo>
                    <a:cubicBezTo>
                      <a:pt x="95" y="59"/>
                      <a:pt x="95" y="64"/>
                      <a:pt x="98" y="66"/>
                    </a:cubicBezTo>
                    <a:cubicBezTo>
                      <a:pt x="98" y="68"/>
                      <a:pt x="100" y="68"/>
                      <a:pt x="101" y="68"/>
                    </a:cubicBezTo>
                    <a:cubicBezTo>
                      <a:pt x="101" y="72"/>
                      <a:pt x="101" y="75"/>
                      <a:pt x="105" y="76"/>
                    </a:cubicBezTo>
                    <a:cubicBezTo>
                      <a:pt x="105" y="76"/>
                      <a:pt x="101" y="80"/>
                      <a:pt x="99" y="8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38" name="Freeform 103"/>
              <p:cNvSpPr/>
              <p:nvPr/>
            </p:nvSpPr>
            <p:spPr bwMode="auto">
              <a:xfrm>
                <a:off x="9825038" y="2928938"/>
                <a:ext cx="4762" cy="7938"/>
              </a:xfrm>
              <a:custGeom>
                <a:avLst/>
                <a:gdLst>
                  <a:gd name="T0" fmla="*/ 1 w 1"/>
                  <a:gd name="T1" fmla="*/ 0 h 2"/>
                  <a:gd name="T2" fmla="*/ 0 w 1"/>
                  <a:gd name="T3" fmla="*/ 2 h 2"/>
                  <a:gd name="T4" fmla="*/ 1 w 1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0"/>
                    </a:moveTo>
                    <a:cubicBezTo>
                      <a:pt x="1" y="1"/>
                      <a:pt x="1" y="1"/>
                      <a:pt x="0" y="2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39" name="Freeform 104"/>
              <p:cNvSpPr/>
              <p:nvPr/>
            </p:nvSpPr>
            <p:spPr bwMode="auto">
              <a:xfrm>
                <a:off x="9840913" y="2978151"/>
                <a:ext cx="3175" cy="3175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0 h 1"/>
                  <a:gd name="T4" fmla="*/ 0 w 1"/>
                  <a:gd name="T5" fmla="*/ 1 h 1"/>
                  <a:gd name="T6" fmla="*/ 0 w 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1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40" name="Freeform 105"/>
              <p:cNvSpPr/>
              <p:nvPr/>
            </p:nvSpPr>
            <p:spPr bwMode="auto">
              <a:xfrm>
                <a:off x="9844088" y="2981326"/>
                <a:ext cx="4762" cy="7938"/>
              </a:xfrm>
              <a:custGeom>
                <a:avLst/>
                <a:gdLst>
                  <a:gd name="T0" fmla="*/ 1 w 1"/>
                  <a:gd name="T1" fmla="*/ 0 h 2"/>
                  <a:gd name="T2" fmla="*/ 0 w 1"/>
                  <a:gd name="T3" fmla="*/ 2 h 2"/>
                  <a:gd name="T4" fmla="*/ 1 w 1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0"/>
                    </a:moveTo>
                    <a:cubicBezTo>
                      <a:pt x="1" y="1"/>
                      <a:pt x="0" y="2"/>
                      <a:pt x="0" y="2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41" name="Freeform 106"/>
              <p:cNvSpPr/>
              <p:nvPr/>
            </p:nvSpPr>
            <p:spPr bwMode="auto">
              <a:xfrm>
                <a:off x="9844088" y="3000376"/>
                <a:ext cx="4762" cy="3175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0 h 1"/>
                  <a:gd name="T4" fmla="*/ 1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1" y="0"/>
                      <a:pt x="1" y="1"/>
                      <a:pt x="0" y="0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42" name="Freeform 107"/>
              <p:cNvSpPr/>
              <p:nvPr/>
            </p:nvSpPr>
            <p:spPr bwMode="auto">
              <a:xfrm>
                <a:off x="9848850" y="2992438"/>
                <a:ext cx="3175" cy="4763"/>
              </a:xfrm>
              <a:custGeom>
                <a:avLst/>
                <a:gdLst>
                  <a:gd name="T0" fmla="*/ 1 w 1"/>
                  <a:gd name="T1" fmla="*/ 0 h 1"/>
                  <a:gd name="T2" fmla="*/ 1 w 1"/>
                  <a:gd name="T3" fmla="*/ 1 h 1"/>
                  <a:gd name="T4" fmla="*/ 1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1" y="0"/>
                      <a:pt x="1" y="0"/>
                      <a:pt x="1" y="1"/>
                    </a:cubicBezTo>
                    <a:cubicBezTo>
                      <a:pt x="1" y="0"/>
                      <a:pt x="0" y="1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43" name="Freeform 108"/>
              <p:cNvSpPr/>
              <p:nvPr/>
            </p:nvSpPr>
            <p:spPr bwMode="auto">
              <a:xfrm>
                <a:off x="9859963" y="3008313"/>
                <a:ext cx="3175" cy="3175"/>
              </a:xfrm>
              <a:custGeom>
                <a:avLst/>
                <a:gdLst>
                  <a:gd name="T0" fmla="*/ 1 w 1"/>
                  <a:gd name="T1" fmla="*/ 0 h 1"/>
                  <a:gd name="T2" fmla="*/ 1 w 1"/>
                  <a:gd name="T3" fmla="*/ 1 h 1"/>
                  <a:gd name="T4" fmla="*/ 1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1" y="0"/>
                      <a:pt x="1" y="0"/>
                      <a:pt x="1" y="1"/>
                    </a:cubicBezTo>
                    <a:cubicBezTo>
                      <a:pt x="1" y="0"/>
                      <a:pt x="0" y="1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44" name="Freeform 109"/>
              <p:cNvSpPr/>
              <p:nvPr/>
            </p:nvSpPr>
            <p:spPr bwMode="auto">
              <a:xfrm>
                <a:off x="9866313" y="3008313"/>
                <a:ext cx="4762" cy="3175"/>
              </a:xfrm>
              <a:custGeom>
                <a:avLst/>
                <a:gdLst>
                  <a:gd name="T0" fmla="*/ 1 w 1"/>
                  <a:gd name="T1" fmla="*/ 0 h 1"/>
                  <a:gd name="T2" fmla="*/ 1 w 1"/>
                  <a:gd name="T3" fmla="*/ 0 h 1"/>
                  <a:gd name="T4" fmla="*/ 0 w 1"/>
                  <a:gd name="T5" fmla="*/ 1 h 1"/>
                  <a:gd name="T6" fmla="*/ 1 w 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1"/>
                      <a:pt x="1" y="1"/>
                      <a:pt x="0" y="1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45" name="Freeform 110"/>
              <p:cNvSpPr/>
              <p:nvPr/>
            </p:nvSpPr>
            <p:spPr bwMode="auto">
              <a:xfrm>
                <a:off x="9991725" y="3079751"/>
                <a:ext cx="0" cy="3175"/>
              </a:xfrm>
              <a:custGeom>
                <a:avLst/>
                <a:gdLst>
                  <a:gd name="T0" fmla="*/ 2 h 2"/>
                  <a:gd name="T1" fmla="*/ 2 h 2"/>
                  <a:gd name="T2" fmla="*/ 0 h 2"/>
                  <a:gd name="T3" fmla="*/ 2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2">
                    <a:moveTo>
                      <a:pt x="0" y="2"/>
                    </a:moveTo>
                    <a:lnTo>
                      <a:pt x="0" y="2"/>
                    </a:lnTo>
                    <a:lnTo>
                      <a:pt x="0" y="0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46" name="Freeform 111"/>
              <p:cNvSpPr/>
              <p:nvPr/>
            </p:nvSpPr>
            <p:spPr bwMode="auto">
              <a:xfrm>
                <a:off x="10036175" y="3121026"/>
                <a:ext cx="3175" cy="6350"/>
              </a:xfrm>
              <a:custGeom>
                <a:avLst/>
                <a:gdLst>
                  <a:gd name="T0" fmla="*/ 0 w 1"/>
                  <a:gd name="T1" fmla="*/ 1 h 2"/>
                  <a:gd name="T2" fmla="*/ 0 w 1"/>
                  <a:gd name="T3" fmla="*/ 2 h 2"/>
                  <a:gd name="T4" fmla="*/ 0 w 1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1"/>
                    </a:moveTo>
                    <a:cubicBezTo>
                      <a:pt x="1" y="0"/>
                      <a:pt x="0" y="1"/>
                      <a:pt x="0" y="2"/>
                    </a:cubicBezTo>
                    <a:cubicBezTo>
                      <a:pt x="0" y="1"/>
                      <a:pt x="1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47" name="Freeform 112"/>
              <p:cNvSpPr/>
              <p:nvPr/>
            </p:nvSpPr>
            <p:spPr bwMode="auto">
              <a:xfrm>
                <a:off x="10074275" y="3127376"/>
                <a:ext cx="3175" cy="7938"/>
              </a:xfrm>
              <a:custGeom>
                <a:avLst/>
                <a:gdLst>
                  <a:gd name="T0" fmla="*/ 0 w 2"/>
                  <a:gd name="T1" fmla="*/ 5 h 5"/>
                  <a:gd name="T2" fmla="*/ 0 w 2"/>
                  <a:gd name="T3" fmla="*/ 5 h 5"/>
                  <a:gd name="T4" fmla="*/ 2 w 2"/>
                  <a:gd name="T5" fmla="*/ 0 h 5"/>
                  <a:gd name="T6" fmla="*/ 0 w 2"/>
                  <a:gd name="T7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5">
                    <a:moveTo>
                      <a:pt x="0" y="5"/>
                    </a:moveTo>
                    <a:lnTo>
                      <a:pt x="0" y="5"/>
                    </a:lnTo>
                    <a:lnTo>
                      <a:pt x="2" y="0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</p:grpSp>
      <p:sp>
        <p:nvSpPr>
          <p:cNvPr id="2" name="Shape 58"/>
          <p:cNvSpPr/>
          <p:nvPr/>
        </p:nvSpPr>
        <p:spPr>
          <a:xfrm>
            <a:off x="20890527" y="9669621"/>
            <a:ext cx="3456000" cy="3672000"/>
          </a:xfrm>
          <a:prstGeom prst="rect">
            <a:avLst/>
          </a:prstGeom>
          <a:blipFill dpi="0" rotWithShape="1">
            <a:blip r:embed="rId5">
              <a:alphaModFix amt="39000"/>
            </a:blip>
            <a:srcRect/>
            <a:stretch>
              <a:fillRect/>
            </a:stretch>
          </a:blipFill>
          <a:ln w="12700">
            <a:miter lim="400000"/>
          </a:ln>
        </p:spPr>
        <p:txBody>
          <a:bodyPr wrap="square" lIns="0" tIns="0" rIns="0" bIns="0" anchor="ctr">
            <a:spAutoFit/>
          </a:bodyPr>
          <a:lstStyle>
            <a:lvl1pPr defTabSz="825500">
              <a:defRPr sz="50000">
                <a:ln w="63500">
                  <a:solidFill>
                    <a:srgbClr val="EAE9EB"/>
                  </a:solidFill>
                </a:ln>
                <a:noFill/>
                <a:latin typeface="FontAwesome"/>
                <a:ea typeface="FontAwesome"/>
                <a:cs typeface="FontAwesome"/>
                <a:sym typeface="FontAwesome"/>
              </a:defRPr>
            </a:lvl1pPr>
          </a:lstStyle>
          <a:p>
            <a:pPr lvl="0">
              <a:defRPr sz="1800">
                <a:ln w="9525">
                  <a:noFill/>
                </a:ln>
                <a:solidFill>
                  <a:srgbClr val="FFFFFF"/>
                </a:solidFill>
              </a:defRPr>
            </a:pPr>
            <a:endParaRPr sz="50000" dirty="0">
              <a:ln w="63500">
                <a:solidFill>
                  <a:srgbClr val="EAE9EB"/>
                </a:solidFill>
              </a:ln>
              <a:noFill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650480" y="5745480"/>
            <a:ext cx="9083040" cy="2225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pPr marL="0" marR="0" indent="0" algn="ctr" defTabSz="6477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13800">
                <a:ln>
                  <a:noFill/>
                </a:ln>
                <a:effectLst/>
                <a:uFillTx/>
                <a:latin typeface="微软雅黑" panose="020B0503020204020204" charset="-122"/>
                <a:ea typeface="微软雅黑" panose="020B0503020204020204" charset="-122"/>
                <a:sym typeface="Chalkduster"/>
              </a:rPr>
              <a:t> </a:t>
            </a:r>
            <a:r>
              <a:rPr lang="zh-CN" altLang="en-US" sz="13800">
                <a:ln>
                  <a:noFill/>
                </a:ln>
                <a:effectLst/>
                <a:uFillTx/>
                <a:latin typeface="微软雅黑" panose="020B0503020204020204" charset="-122"/>
                <a:ea typeface="微软雅黑" panose="020B0503020204020204" charset="-122"/>
                <a:sym typeface="Chalkduster"/>
              </a:rPr>
              <a:t>谢谢</a:t>
            </a:r>
            <a:endParaRPr kumimoji="0" lang="zh-CN" altLang="en-US" sz="138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+mn-cs"/>
              <a:sym typeface="Chalkduster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fill="hold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>
            <a:spLocks noGrp="1"/>
          </p:cNvSpPr>
          <p:nvPr>
            <p:ph type="sldNum" sz="quarter" idx="2"/>
          </p:nvPr>
        </p:nvSpPr>
        <p:spPr>
          <a:xfrm>
            <a:off x="12072869" y="13341863"/>
            <a:ext cx="236501" cy="378643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400">
                <a:solidFill>
                  <a:srgbClr val="FFFFFF"/>
                </a:solidFill>
              </a:rPr>
              <a:t>3</a:t>
            </a:fld>
            <a:endParaRPr sz="1400">
              <a:solidFill>
                <a:srgbClr val="FFFFFF"/>
              </a:solidFill>
            </a:endParaRPr>
          </a:p>
        </p:txBody>
      </p:sp>
      <p:sp>
        <p:nvSpPr>
          <p:cNvPr id="74" name="Shape 74"/>
          <p:cNvSpPr/>
          <p:nvPr/>
        </p:nvSpPr>
        <p:spPr>
          <a:xfrm flipH="1">
            <a:off x="16652009" y="97960"/>
            <a:ext cx="6239602" cy="7051748"/>
          </a:xfrm>
          <a:prstGeom prst="rect">
            <a:avLst/>
          </a:prstGeom>
          <a:blipFill dpi="0" rotWithShape="1">
            <a:blip r:embed="rId3">
              <a:alphaModFix amt="19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Cutout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 w="12700">
            <a:miter lim="400000"/>
          </a:ln>
        </p:spPr>
        <p:txBody>
          <a:bodyPr wrap="square" lIns="0" tIns="0" rIns="0" bIns="0" anchor="ctr">
            <a:spAutoFit/>
          </a:bodyPr>
          <a:lstStyle>
            <a:lvl1pPr defTabSz="825500">
              <a:defRPr sz="50000">
                <a:ln w="63500">
                  <a:solidFill>
                    <a:srgbClr val="EAE9EB"/>
                  </a:solidFill>
                </a:ln>
                <a:noFill/>
                <a:latin typeface="FontAwesome"/>
                <a:ea typeface="FontAwesome"/>
                <a:cs typeface="FontAwesome"/>
                <a:sym typeface="FontAwesome"/>
              </a:defRPr>
            </a:lvl1pPr>
          </a:lstStyle>
          <a:p>
            <a:pPr lvl="0">
              <a:defRPr sz="1800">
                <a:ln w="9525">
                  <a:noFill/>
                </a:ln>
                <a:solidFill>
                  <a:srgbClr val="FFFFFF"/>
                </a:solidFill>
              </a:defRPr>
            </a:pPr>
            <a:endParaRPr sz="50000" dirty="0">
              <a:ln w="63500">
                <a:solidFill>
                  <a:srgbClr val="EAE9EB"/>
                </a:solidFill>
              </a:ln>
              <a:noFill/>
            </a:endParaRPr>
          </a:p>
        </p:txBody>
      </p:sp>
      <p:sp>
        <p:nvSpPr>
          <p:cNvPr id="76" name="Shape 76"/>
          <p:cNvSpPr/>
          <p:nvPr/>
        </p:nvSpPr>
        <p:spPr>
          <a:xfrm>
            <a:off x="15117616" y="11009129"/>
            <a:ext cx="2893294" cy="2214502"/>
          </a:xfrm>
          <a:prstGeom prst="rect">
            <a:avLst/>
          </a:prstGeom>
          <a:blipFill dpi="0" rotWithShape="1">
            <a:blip r:embed="rId5">
              <a:alphaModFix amt="7000"/>
            </a:blip>
            <a:srcRect/>
            <a:stretch>
              <a:fillRect/>
            </a:stretch>
          </a:blipFill>
          <a:ln w="12700">
            <a:miter lim="400000"/>
          </a:ln>
        </p:spPr>
        <p:txBody>
          <a:bodyPr wrap="square" lIns="0" tIns="0" rIns="0" bIns="0" anchor="ctr">
            <a:spAutoFit/>
          </a:bodyPr>
          <a:lstStyle>
            <a:lvl1pPr defTabSz="825500">
              <a:defRPr sz="20000">
                <a:ln w="25400">
                  <a:solidFill>
                    <a:srgbClr val="EAE9EB"/>
                  </a:solidFill>
                </a:ln>
                <a:noFill/>
                <a:latin typeface="FontAwesome"/>
                <a:ea typeface="FontAwesome"/>
                <a:cs typeface="FontAwesome"/>
                <a:sym typeface="FontAwesome"/>
              </a:defRPr>
            </a:lvl1pPr>
          </a:lstStyle>
          <a:p>
            <a:pPr lvl="0">
              <a:defRPr sz="1800">
                <a:ln w="9525">
                  <a:noFill/>
                </a:ln>
                <a:solidFill>
                  <a:srgbClr val="FFFFFF"/>
                </a:solidFill>
              </a:defRPr>
            </a:pPr>
            <a:endParaRPr sz="20000" dirty="0">
              <a:ln w="25400">
                <a:solidFill>
                  <a:srgbClr val="EAE9EB"/>
                </a:solidFill>
              </a:ln>
              <a:noFill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910211" y="951203"/>
            <a:ext cx="1909762" cy="2836863"/>
            <a:chOff x="8412163" y="1649413"/>
            <a:chExt cx="1909762" cy="2836863"/>
          </a:xfrm>
        </p:grpSpPr>
        <p:sp>
          <p:nvSpPr>
            <p:cNvPr id="21" name="Freeform 18"/>
            <p:cNvSpPr/>
            <p:nvPr/>
          </p:nvSpPr>
          <p:spPr bwMode="auto">
            <a:xfrm>
              <a:off x="8794750" y="3124201"/>
              <a:ext cx="703262" cy="1362075"/>
            </a:xfrm>
            <a:custGeom>
              <a:avLst/>
              <a:gdLst>
                <a:gd name="T0" fmla="*/ 73 w 187"/>
                <a:gd name="T1" fmla="*/ 274 h 362"/>
                <a:gd name="T2" fmla="*/ 105 w 187"/>
                <a:gd name="T3" fmla="*/ 211 h 362"/>
                <a:gd name="T4" fmla="*/ 107 w 187"/>
                <a:gd name="T5" fmla="*/ 187 h 362"/>
                <a:gd name="T6" fmla="*/ 105 w 187"/>
                <a:gd name="T7" fmla="*/ 126 h 362"/>
                <a:gd name="T8" fmla="*/ 135 w 187"/>
                <a:gd name="T9" fmla="*/ 109 h 362"/>
                <a:gd name="T10" fmla="*/ 98 w 187"/>
                <a:gd name="T11" fmla="*/ 101 h 362"/>
                <a:gd name="T12" fmla="*/ 110 w 187"/>
                <a:gd name="T13" fmla="*/ 86 h 362"/>
                <a:gd name="T14" fmla="*/ 143 w 187"/>
                <a:gd name="T15" fmla="*/ 78 h 362"/>
                <a:gd name="T16" fmla="*/ 169 w 187"/>
                <a:gd name="T17" fmla="*/ 72 h 362"/>
                <a:gd name="T18" fmla="*/ 166 w 187"/>
                <a:gd name="T19" fmla="*/ 85 h 362"/>
                <a:gd name="T20" fmla="*/ 168 w 187"/>
                <a:gd name="T21" fmla="*/ 83 h 362"/>
                <a:gd name="T22" fmla="*/ 168 w 187"/>
                <a:gd name="T23" fmla="*/ 75 h 362"/>
                <a:gd name="T24" fmla="*/ 168 w 187"/>
                <a:gd name="T25" fmla="*/ 83 h 362"/>
                <a:gd name="T26" fmla="*/ 157 w 187"/>
                <a:gd name="T27" fmla="*/ 79 h 362"/>
                <a:gd name="T28" fmla="*/ 131 w 187"/>
                <a:gd name="T29" fmla="*/ 79 h 362"/>
                <a:gd name="T30" fmla="*/ 95 w 187"/>
                <a:gd name="T31" fmla="*/ 80 h 362"/>
                <a:gd name="T32" fmla="*/ 70 w 187"/>
                <a:gd name="T33" fmla="*/ 73 h 362"/>
                <a:gd name="T34" fmla="*/ 74 w 187"/>
                <a:gd name="T35" fmla="*/ 61 h 362"/>
                <a:gd name="T36" fmla="*/ 94 w 187"/>
                <a:gd name="T37" fmla="*/ 54 h 362"/>
                <a:gd name="T38" fmla="*/ 110 w 187"/>
                <a:gd name="T39" fmla="*/ 48 h 362"/>
                <a:gd name="T40" fmla="*/ 119 w 187"/>
                <a:gd name="T41" fmla="*/ 46 h 362"/>
                <a:gd name="T42" fmla="*/ 144 w 187"/>
                <a:gd name="T43" fmla="*/ 43 h 362"/>
                <a:gd name="T44" fmla="*/ 169 w 187"/>
                <a:gd name="T45" fmla="*/ 33 h 362"/>
                <a:gd name="T46" fmla="*/ 161 w 187"/>
                <a:gd name="T47" fmla="*/ 45 h 362"/>
                <a:gd name="T48" fmla="*/ 143 w 187"/>
                <a:gd name="T49" fmla="*/ 44 h 362"/>
                <a:gd name="T50" fmla="*/ 92 w 187"/>
                <a:gd name="T51" fmla="*/ 49 h 362"/>
                <a:gd name="T52" fmla="*/ 80 w 187"/>
                <a:gd name="T53" fmla="*/ 42 h 362"/>
                <a:gd name="T54" fmla="*/ 83 w 187"/>
                <a:gd name="T55" fmla="*/ 27 h 362"/>
                <a:gd name="T56" fmla="*/ 101 w 187"/>
                <a:gd name="T57" fmla="*/ 21 h 362"/>
                <a:gd name="T58" fmla="*/ 117 w 187"/>
                <a:gd name="T59" fmla="*/ 15 h 362"/>
                <a:gd name="T60" fmla="*/ 127 w 187"/>
                <a:gd name="T61" fmla="*/ 15 h 362"/>
                <a:gd name="T62" fmla="*/ 143 w 187"/>
                <a:gd name="T63" fmla="*/ 19 h 362"/>
                <a:gd name="T64" fmla="*/ 160 w 187"/>
                <a:gd name="T65" fmla="*/ 14 h 362"/>
                <a:gd name="T66" fmla="*/ 173 w 187"/>
                <a:gd name="T67" fmla="*/ 4 h 362"/>
                <a:gd name="T68" fmla="*/ 181 w 187"/>
                <a:gd name="T69" fmla="*/ 3 h 362"/>
                <a:gd name="T70" fmla="*/ 178 w 187"/>
                <a:gd name="T71" fmla="*/ 21 h 362"/>
                <a:gd name="T72" fmla="*/ 181 w 187"/>
                <a:gd name="T73" fmla="*/ 4 h 362"/>
                <a:gd name="T74" fmla="*/ 180 w 187"/>
                <a:gd name="T75" fmla="*/ 6 h 362"/>
                <a:gd name="T76" fmla="*/ 183 w 187"/>
                <a:gd name="T77" fmla="*/ 8 h 362"/>
                <a:gd name="T78" fmla="*/ 180 w 187"/>
                <a:gd name="T79" fmla="*/ 16 h 362"/>
                <a:gd name="T80" fmla="*/ 156 w 187"/>
                <a:gd name="T81" fmla="*/ 15 h 362"/>
                <a:gd name="T82" fmla="*/ 118 w 187"/>
                <a:gd name="T83" fmla="*/ 12 h 362"/>
                <a:gd name="T84" fmla="*/ 97 w 187"/>
                <a:gd name="T85" fmla="*/ 11 h 362"/>
                <a:gd name="T86" fmla="*/ 109 w 187"/>
                <a:gd name="T87" fmla="*/ 5 h 362"/>
                <a:gd name="T88" fmla="*/ 135 w 187"/>
                <a:gd name="T89" fmla="*/ 2 h 362"/>
                <a:gd name="T90" fmla="*/ 186 w 187"/>
                <a:gd name="T91" fmla="*/ 9 h 362"/>
                <a:gd name="T92" fmla="*/ 176 w 187"/>
                <a:gd name="T93" fmla="*/ 20 h 362"/>
                <a:gd name="T94" fmla="*/ 123 w 187"/>
                <a:gd name="T95" fmla="*/ 30 h 362"/>
                <a:gd name="T96" fmla="*/ 78 w 187"/>
                <a:gd name="T97" fmla="*/ 31 h 362"/>
                <a:gd name="T98" fmla="*/ 86 w 187"/>
                <a:gd name="T99" fmla="*/ 33 h 362"/>
                <a:gd name="T100" fmla="*/ 159 w 187"/>
                <a:gd name="T101" fmla="*/ 30 h 362"/>
                <a:gd name="T102" fmla="*/ 176 w 187"/>
                <a:gd name="T103" fmla="*/ 50 h 362"/>
                <a:gd name="T104" fmla="*/ 145 w 187"/>
                <a:gd name="T105" fmla="*/ 58 h 362"/>
                <a:gd name="T106" fmla="*/ 82 w 187"/>
                <a:gd name="T107" fmla="*/ 74 h 362"/>
                <a:gd name="T108" fmla="*/ 81 w 187"/>
                <a:gd name="T109" fmla="*/ 60 h 362"/>
                <a:gd name="T110" fmla="*/ 127 w 187"/>
                <a:gd name="T111" fmla="*/ 66 h 362"/>
                <a:gd name="T112" fmla="*/ 176 w 187"/>
                <a:gd name="T113" fmla="*/ 75 h 362"/>
                <a:gd name="T114" fmla="*/ 170 w 187"/>
                <a:gd name="T115" fmla="*/ 88 h 362"/>
                <a:gd name="T116" fmla="*/ 105 w 187"/>
                <a:gd name="T117" fmla="*/ 104 h 362"/>
                <a:gd name="T118" fmla="*/ 104 w 187"/>
                <a:gd name="T119" fmla="*/ 88 h 362"/>
                <a:gd name="T120" fmla="*/ 144 w 187"/>
                <a:gd name="T121" fmla="*/ 117 h 362"/>
                <a:gd name="T122" fmla="*/ 118 w 187"/>
                <a:gd name="T123" fmla="*/ 169 h 362"/>
                <a:gd name="T124" fmla="*/ 112 w 187"/>
                <a:gd name="T125" fmla="*/ 233 h 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87" h="362">
                  <a:moveTo>
                    <a:pt x="6" y="350"/>
                  </a:moveTo>
                  <a:cubicBezTo>
                    <a:pt x="10" y="338"/>
                    <a:pt x="24" y="331"/>
                    <a:pt x="30" y="320"/>
                  </a:cubicBezTo>
                  <a:cubicBezTo>
                    <a:pt x="31" y="319"/>
                    <a:pt x="31" y="322"/>
                    <a:pt x="33" y="319"/>
                  </a:cubicBezTo>
                  <a:cubicBezTo>
                    <a:pt x="39" y="308"/>
                    <a:pt x="53" y="296"/>
                    <a:pt x="64" y="286"/>
                  </a:cubicBezTo>
                  <a:cubicBezTo>
                    <a:pt x="64" y="287"/>
                    <a:pt x="64" y="287"/>
                    <a:pt x="64" y="287"/>
                  </a:cubicBezTo>
                  <a:cubicBezTo>
                    <a:pt x="67" y="286"/>
                    <a:pt x="67" y="282"/>
                    <a:pt x="69" y="279"/>
                  </a:cubicBezTo>
                  <a:cubicBezTo>
                    <a:pt x="69" y="280"/>
                    <a:pt x="69" y="281"/>
                    <a:pt x="70" y="280"/>
                  </a:cubicBezTo>
                  <a:cubicBezTo>
                    <a:pt x="69" y="279"/>
                    <a:pt x="73" y="276"/>
                    <a:pt x="73" y="274"/>
                  </a:cubicBezTo>
                  <a:cubicBezTo>
                    <a:pt x="74" y="274"/>
                    <a:pt x="74" y="274"/>
                    <a:pt x="76" y="274"/>
                  </a:cubicBezTo>
                  <a:cubicBezTo>
                    <a:pt x="76" y="271"/>
                    <a:pt x="76" y="271"/>
                    <a:pt x="76" y="271"/>
                  </a:cubicBezTo>
                  <a:cubicBezTo>
                    <a:pt x="75" y="265"/>
                    <a:pt x="83" y="262"/>
                    <a:pt x="85" y="256"/>
                  </a:cubicBezTo>
                  <a:cubicBezTo>
                    <a:pt x="85" y="256"/>
                    <a:pt x="85" y="257"/>
                    <a:pt x="85" y="257"/>
                  </a:cubicBezTo>
                  <a:cubicBezTo>
                    <a:pt x="89" y="247"/>
                    <a:pt x="96" y="236"/>
                    <a:pt x="100" y="226"/>
                  </a:cubicBezTo>
                  <a:cubicBezTo>
                    <a:pt x="100" y="226"/>
                    <a:pt x="101" y="227"/>
                    <a:pt x="102" y="227"/>
                  </a:cubicBezTo>
                  <a:cubicBezTo>
                    <a:pt x="100" y="226"/>
                    <a:pt x="102" y="222"/>
                    <a:pt x="103" y="219"/>
                  </a:cubicBezTo>
                  <a:cubicBezTo>
                    <a:pt x="105" y="219"/>
                    <a:pt x="103" y="214"/>
                    <a:pt x="105" y="211"/>
                  </a:cubicBezTo>
                  <a:cubicBezTo>
                    <a:pt x="105" y="211"/>
                    <a:pt x="105" y="211"/>
                    <a:pt x="105" y="211"/>
                  </a:cubicBezTo>
                  <a:cubicBezTo>
                    <a:pt x="104" y="208"/>
                    <a:pt x="107" y="208"/>
                    <a:pt x="106" y="205"/>
                  </a:cubicBezTo>
                  <a:cubicBezTo>
                    <a:pt x="107" y="204"/>
                    <a:pt x="107" y="204"/>
                    <a:pt x="107" y="204"/>
                  </a:cubicBezTo>
                  <a:cubicBezTo>
                    <a:pt x="105" y="203"/>
                    <a:pt x="110" y="201"/>
                    <a:pt x="109" y="198"/>
                  </a:cubicBezTo>
                  <a:cubicBezTo>
                    <a:pt x="108" y="198"/>
                    <a:pt x="108" y="198"/>
                    <a:pt x="108" y="198"/>
                  </a:cubicBezTo>
                  <a:cubicBezTo>
                    <a:pt x="108" y="196"/>
                    <a:pt x="109" y="196"/>
                    <a:pt x="109" y="194"/>
                  </a:cubicBezTo>
                  <a:cubicBezTo>
                    <a:pt x="109" y="193"/>
                    <a:pt x="109" y="193"/>
                    <a:pt x="109" y="193"/>
                  </a:cubicBezTo>
                  <a:cubicBezTo>
                    <a:pt x="108" y="189"/>
                    <a:pt x="109" y="187"/>
                    <a:pt x="107" y="187"/>
                  </a:cubicBezTo>
                  <a:cubicBezTo>
                    <a:pt x="109" y="185"/>
                    <a:pt x="108" y="191"/>
                    <a:pt x="111" y="188"/>
                  </a:cubicBezTo>
                  <a:cubicBezTo>
                    <a:pt x="109" y="173"/>
                    <a:pt x="96" y="164"/>
                    <a:pt x="91" y="148"/>
                  </a:cubicBezTo>
                  <a:cubicBezTo>
                    <a:pt x="92" y="146"/>
                    <a:pt x="92" y="145"/>
                    <a:pt x="93" y="145"/>
                  </a:cubicBezTo>
                  <a:cubicBezTo>
                    <a:pt x="93" y="144"/>
                    <a:pt x="95" y="140"/>
                    <a:pt x="95" y="138"/>
                  </a:cubicBezTo>
                  <a:cubicBezTo>
                    <a:pt x="94" y="139"/>
                    <a:pt x="96" y="138"/>
                    <a:pt x="96" y="137"/>
                  </a:cubicBezTo>
                  <a:cubicBezTo>
                    <a:pt x="99" y="136"/>
                    <a:pt x="96" y="134"/>
                    <a:pt x="99" y="132"/>
                  </a:cubicBezTo>
                  <a:cubicBezTo>
                    <a:pt x="98" y="133"/>
                    <a:pt x="99" y="134"/>
                    <a:pt x="100" y="134"/>
                  </a:cubicBezTo>
                  <a:cubicBezTo>
                    <a:pt x="100" y="131"/>
                    <a:pt x="103" y="129"/>
                    <a:pt x="105" y="126"/>
                  </a:cubicBezTo>
                  <a:cubicBezTo>
                    <a:pt x="104" y="127"/>
                    <a:pt x="104" y="128"/>
                    <a:pt x="105" y="128"/>
                  </a:cubicBezTo>
                  <a:cubicBezTo>
                    <a:pt x="106" y="124"/>
                    <a:pt x="109" y="124"/>
                    <a:pt x="111" y="122"/>
                  </a:cubicBezTo>
                  <a:cubicBezTo>
                    <a:pt x="111" y="123"/>
                    <a:pt x="111" y="123"/>
                    <a:pt x="111" y="123"/>
                  </a:cubicBezTo>
                  <a:cubicBezTo>
                    <a:pt x="115" y="122"/>
                    <a:pt x="111" y="121"/>
                    <a:pt x="114" y="119"/>
                  </a:cubicBezTo>
                  <a:cubicBezTo>
                    <a:pt x="114" y="120"/>
                    <a:pt x="114" y="120"/>
                    <a:pt x="114" y="121"/>
                  </a:cubicBezTo>
                  <a:cubicBezTo>
                    <a:pt x="116" y="117"/>
                    <a:pt x="122" y="115"/>
                    <a:pt x="125" y="112"/>
                  </a:cubicBezTo>
                  <a:cubicBezTo>
                    <a:pt x="125" y="113"/>
                    <a:pt x="125" y="113"/>
                    <a:pt x="125" y="113"/>
                  </a:cubicBezTo>
                  <a:cubicBezTo>
                    <a:pt x="128" y="112"/>
                    <a:pt x="133" y="105"/>
                    <a:pt x="135" y="109"/>
                  </a:cubicBezTo>
                  <a:cubicBezTo>
                    <a:pt x="133" y="108"/>
                    <a:pt x="136" y="106"/>
                    <a:pt x="132" y="105"/>
                  </a:cubicBezTo>
                  <a:cubicBezTo>
                    <a:pt x="132" y="107"/>
                    <a:pt x="125" y="105"/>
                    <a:pt x="127" y="108"/>
                  </a:cubicBezTo>
                  <a:cubicBezTo>
                    <a:pt x="124" y="107"/>
                    <a:pt x="118" y="105"/>
                    <a:pt x="115" y="106"/>
                  </a:cubicBezTo>
                  <a:cubicBezTo>
                    <a:pt x="117" y="105"/>
                    <a:pt x="114" y="103"/>
                    <a:pt x="117" y="103"/>
                  </a:cubicBezTo>
                  <a:cubicBezTo>
                    <a:pt x="115" y="102"/>
                    <a:pt x="115" y="102"/>
                    <a:pt x="115" y="102"/>
                  </a:cubicBezTo>
                  <a:cubicBezTo>
                    <a:pt x="115" y="101"/>
                    <a:pt x="117" y="102"/>
                    <a:pt x="116" y="101"/>
                  </a:cubicBezTo>
                  <a:cubicBezTo>
                    <a:pt x="115" y="101"/>
                    <a:pt x="110" y="101"/>
                    <a:pt x="109" y="101"/>
                  </a:cubicBezTo>
                  <a:cubicBezTo>
                    <a:pt x="106" y="101"/>
                    <a:pt x="103" y="103"/>
                    <a:pt x="98" y="101"/>
                  </a:cubicBezTo>
                  <a:cubicBezTo>
                    <a:pt x="101" y="102"/>
                    <a:pt x="98" y="99"/>
                    <a:pt x="100" y="99"/>
                  </a:cubicBezTo>
                  <a:cubicBezTo>
                    <a:pt x="99" y="97"/>
                    <a:pt x="93" y="104"/>
                    <a:pt x="94" y="93"/>
                  </a:cubicBezTo>
                  <a:cubicBezTo>
                    <a:pt x="95" y="92"/>
                    <a:pt x="95" y="94"/>
                    <a:pt x="97" y="92"/>
                  </a:cubicBezTo>
                  <a:cubicBezTo>
                    <a:pt x="96" y="92"/>
                    <a:pt x="97" y="91"/>
                    <a:pt x="97" y="90"/>
                  </a:cubicBezTo>
                  <a:cubicBezTo>
                    <a:pt x="98" y="89"/>
                    <a:pt x="103" y="86"/>
                    <a:pt x="105" y="88"/>
                  </a:cubicBezTo>
                  <a:cubicBezTo>
                    <a:pt x="106" y="88"/>
                    <a:pt x="103" y="89"/>
                    <a:pt x="105" y="89"/>
                  </a:cubicBezTo>
                  <a:cubicBezTo>
                    <a:pt x="107" y="88"/>
                    <a:pt x="107" y="87"/>
                    <a:pt x="110" y="86"/>
                  </a:cubicBezTo>
                  <a:cubicBezTo>
                    <a:pt x="110" y="86"/>
                    <a:pt x="110" y="86"/>
                    <a:pt x="110" y="86"/>
                  </a:cubicBezTo>
                  <a:cubicBezTo>
                    <a:pt x="112" y="86"/>
                    <a:pt x="115" y="84"/>
                    <a:pt x="113" y="83"/>
                  </a:cubicBezTo>
                  <a:cubicBezTo>
                    <a:pt x="112" y="84"/>
                    <a:pt x="114" y="85"/>
                    <a:pt x="112" y="84"/>
                  </a:cubicBezTo>
                  <a:cubicBezTo>
                    <a:pt x="113" y="83"/>
                    <a:pt x="116" y="82"/>
                    <a:pt x="119" y="81"/>
                  </a:cubicBezTo>
                  <a:cubicBezTo>
                    <a:pt x="118" y="82"/>
                    <a:pt x="118" y="82"/>
                    <a:pt x="118" y="83"/>
                  </a:cubicBezTo>
                  <a:cubicBezTo>
                    <a:pt x="122" y="81"/>
                    <a:pt x="126" y="80"/>
                    <a:pt x="130" y="78"/>
                  </a:cubicBezTo>
                  <a:cubicBezTo>
                    <a:pt x="130" y="77"/>
                    <a:pt x="128" y="81"/>
                    <a:pt x="128" y="80"/>
                  </a:cubicBezTo>
                  <a:cubicBezTo>
                    <a:pt x="133" y="81"/>
                    <a:pt x="139" y="77"/>
                    <a:pt x="143" y="79"/>
                  </a:cubicBezTo>
                  <a:cubicBezTo>
                    <a:pt x="143" y="79"/>
                    <a:pt x="143" y="77"/>
                    <a:pt x="143" y="78"/>
                  </a:cubicBezTo>
                  <a:cubicBezTo>
                    <a:pt x="146" y="77"/>
                    <a:pt x="146" y="79"/>
                    <a:pt x="147" y="78"/>
                  </a:cubicBezTo>
                  <a:cubicBezTo>
                    <a:pt x="147" y="79"/>
                    <a:pt x="149" y="78"/>
                    <a:pt x="151" y="77"/>
                  </a:cubicBezTo>
                  <a:cubicBezTo>
                    <a:pt x="152" y="77"/>
                    <a:pt x="151" y="78"/>
                    <a:pt x="150" y="78"/>
                  </a:cubicBezTo>
                  <a:cubicBezTo>
                    <a:pt x="152" y="77"/>
                    <a:pt x="162" y="75"/>
                    <a:pt x="167" y="75"/>
                  </a:cubicBezTo>
                  <a:cubicBezTo>
                    <a:pt x="166" y="74"/>
                    <a:pt x="167" y="74"/>
                    <a:pt x="168" y="73"/>
                  </a:cubicBezTo>
                  <a:cubicBezTo>
                    <a:pt x="169" y="72"/>
                    <a:pt x="169" y="72"/>
                    <a:pt x="169" y="72"/>
                  </a:cubicBezTo>
                  <a:cubicBezTo>
                    <a:pt x="169" y="72"/>
                    <a:pt x="169" y="72"/>
                    <a:pt x="169" y="72"/>
                  </a:cubicBezTo>
                  <a:cubicBezTo>
                    <a:pt x="169" y="72"/>
                    <a:pt x="169" y="72"/>
                    <a:pt x="169" y="72"/>
                  </a:cubicBezTo>
                  <a:cubicBezTo>
                    <a:pt x="169" y="72"/>
                    <a:pt x="169" y="72"/>
                    <a:pt x="169" y="72"/>
                  </a:cubicBezTo>
                  <a:cubicBezTo>
                    <a:pt x="169" y="72"/>
                    <a:pt x="169" y="72"/>
                    <a:pt x="169" y="72"/>
                  </a:cubicBezTo>
                  <a:cubicBezTo>
                    <a:pt x="170" y="69"/>
                    <a:pt x="164" y="97"/>
                    <a:pt x="166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5" y="85"/>
                    <a:pt x="165" y="85"/>
                    <a:pt x="165" y="85"/>
                  </a:cubicBezTo>
                  <a:cubicBezTo>
                    <a:pt x="167" y="84"/>
                    <a:pt x="167" y="84"/>
                    <a:pt x="167" y="84"/>
                  </a:cubicBezTo>
                  <a:cubicBezTo>
                    <a:pt x="166" y="83"/>
                    <a:pt x="164" y="83"/>
                    <a:pt x="164" y="82"/>
                  </a:cubicBezTo>
                  <a:cubicBezTo>
                    <a:pt x="163" y="82"/>
                    <a:pt x="165" y="83"/>
                    <a:pt x="167" y="83"/>
                  </a:cubicBezTo>
                  <a:cubicBezTo>
                    <a:pt x="167" y="83"/>
                    <a:pt x="167" y="83"/>
                    <a:pt x="167" y="83"/>
                  </a:cubicBezTo>
                  <a:cubicBezTo>
                    <a:pt x="168" y="83"/>
                    <a:pt x="168" y="83"/>
                    <a:pt x="168" y="83"/>
                  </a:cubicBezTo>
                  <a:cubicBezTo>
                    <a:pt x="168" y="83"/>
                    <a:pt x="168" y="83"/>
                    <a:pt x="168" y="83"/>
                  </a:cubicBezTo>
                  <a:cubicBezTo>
                    <a:pt x="168" y="83"/>
                    <a:pt x="168" y="83"/>
                    <a:pt x="168" y="83"/>
                  </a:cubicBezTo>
                  <a:cubicBezTo>
                    <a:pt x="168" y="83"/>
                    <a:pt x="168" y="83"/>
                    <a:pt x="168" y="83"/>
                  </a:cubicBezTo>
                  <a:cubicBezTo>
                    <a:pt x="168" y="83"/>
                    <a:pt x="168" y="83"/>
                    <a:pt x="168" y="83"/>
                  </a:cubicBezTo>
                  <a:cubicBezTo>
                    <a:pt x="168" y="83"/>
                    <a:pt x="168" y="83"/>
                    <a:pt x="168" y="83"/>
                  </a:cubicBezTo>
                  <a:cubicBezTo>
                    <a:pt x="167" y="85"/>
                    <a:pt x="172" y="67"/>
                    <a:pt x="170" y="75"/>
                  </a:cubicBezTo>
                  <a:cubicBezTo>
                    <a:pt x="170" y="75"/>
                    <a:pt x="170" y="75"/>
                    <a:pt x="170" y="75"/>
                  </a:cubicBezTo>
                  <a:cubicBezTo>
                    <a:pt x="169" y="75"/>
                    <a:pt x="169" y="75"/>
                    <a:pt x="169" y="75"/>
                  </a:cubicBezTo>
                  <a:cubicBezTo>
                    <a:pt x="168" y="75"/>
                    <a:pt x="168" y="75"/>
                    <a:pt x="168" y="75"/>
                  </a:cubicBezTo>
                  <a:cubicBezTo>
                    <a:pt x="168" y="75"/>
                    <a:pt x="168" y="75"/>
                    <a:pt x="168" y="75"/>
                  </a:cubicBezTo>
                  <a:cubicBezTo>
                    <a:pt x="169" y="75"/>
                    <a:pt x="169" y="75"/>
                    <a:pt x="169" y="75"/>
                  </a:cubicBezTo>
                  <a:cubicBezTo>
                    <a:pt x="170" y="75"/>
                    <a:pt x="170" y="75"/>
                    <a:pt x="170" y="75"/>
                  </a:cubicBezTo>
                  <a:cubicBezTo>
                    <a:pt x="170" y="75"/>
                    <a:pt x="170" y="75"/>
                    <a:pt x="170" y="75"/>
                  </a:cubicBezTo>
                  <a:cubicBezTo>
                    <a:pt x="170" y="75"/>
                    <a:pt x="170" y="75"/>
                    <a:pt x="170" y="75"/>
                  </a:cubicBezTo>
                  <a:cubicBezTo>
                    <a:pt x="170" y="75"/>
                    <a:pt x="170" y="75"/>
                    <a:pt x="170" y="75"/>
                  </a:cubicBezTo>
                  <a:cubicBezTo>
                    <a:pt x="170" y="75"/>
                    <a:pt x="170" y="75"/>
                    <a:pt x="170" y="75"/>
                  </a:cubicBezTo>
                  <a:cubicBezTo>
                    <a:pt x="169" y="78"/>
                    <a:pt x="172" y="66"/>
                    <a:pt x="168" y="83"/>
                  </a:cubicBezTo>
                  <a:cubicBezTo>
                    <a:pt x="168" y="83"/>
                    <a:pt x="168" y="83"/>
                    <a:pt x="168" y="83"/>
                  </a:cubicBezTo>
                  <a:cubicBezTo>
                    <a:pt x="168" y="83"/>
                    <a:pt x="168" y="83"/>
                    <a:pt x="168" y="83"/>
                  </a:cubicBezTo>
                  <a:cubicBezTo>
                    <a:pt x="168" y="83"/>
                    <a:pt x="168" y="83"/>
                    <a:pt x="168" y="83"/>
                  </a:cubicBezTo>
                  <a:cubicBezTo>
                    <a:pt x="168" y="83"/>
                    <a:pt x="168" y="83"/>
                    <a:pt x="168" y="83"/>
                  </a:cubicBezTo>
                  <a:cubicBezTo>
                    <a:pt x="167" y="83"/>
                    <a:pt x="167" y="83"/>
                    <a:pt x="167" y="83"/>
                  </a:cubicBezTo>
                  <a:cubicBezTo>
                    <a:pt x="166" y="83"/>
                    <a:pt x="165" y="83"/>
                    <a:pt x="166" y="83"/>
                  </a:cubicBezTo>
                  <a:cubicBezTo>
                    <a:pt x="164" y="82"/>
                    <a:pt x="162" y="82"/>
                    <a:pt x="161" y="80"/>
                  </a:cubicBezTo>
                  <a:cubicBezTo>
                    <a:pt x="161" y="80"/>
                    <a:pt x="163" y="79"/>
                    <a:pt x="161" y="78"/>
                  </a:cubicBezTo>
                  <a:cubicBezTo>
                    <a:pt x="158" y="78"/>
                    <a:pt x="160" y="79"/>
                    <a:pt x="157" y="79"/>
                  </a:cubicBezTo>
                  <a:cubicBezTo>
                    <a:pt x="156" y="79"/>
                    <a:pt x="156" y="79"/>
                    <a:pt x="156" y="79"/>
                  </a:cubicBezTo>
                  <a:cubicBezTo>
                    <a:pt x="155" y="80"/>
                    <a:pt x="153" y="78"/>
                    <a:pt x="154" y="80"/>
                  </a:cubicBezTo>
                  <a:cubicBezTo>
                    <a:pt x="154" y="79"/>
                    <a:pt x="149" y="80"/>
                    <a:pt x="150" y="78"/>
                  </a:cubicBezTo>
                  <a:cubicBezTo>
                    <a:pt x="150" y="76"/>
                    <a:pt x="150" y="76"/>
                    <a:pt x="150" y="76"/>
                  </a:cubicBezTo>
                  <a:cubicBezTo>
                    <a:pt x="149" y="76"/>
                    <a:pt x="148" y="78"/>
                    <a:pt x="147" y="79"/>
                  </a:cubicBezTo>
                  <a:cubicBezTo>
                    <a:pt x="146" y="78"/>
                    <a:pt x="146" y="78"/>
                    <a:pt x="146" y="78"/>
                  </a:cubicBezTo>
                  <a:cubicBezTo>
                    <a:pt x="146" y="80"/>
                    <a:pt x="142" y="78"/>
                    <a:pt x="141" y="80"/>
                  </a:cubicBezTo>
                  <a:cubicBezTo>
                    <a:pt x="138" y="79"/>
                    <a:pt x="133" y="80"/>
                    <a:pt x="131" y="79"/>
                  </a:cubicBezTo>
                  <a:cubicBezTo>
                    <a:pt x="128" y="80"/>
                    <a:pt x="126" y="81"/>
                    <a:pt x="123" y="80"/>
                  </a:cubicBezTo>
                  <a:cubicBezTo>
                    <a:pt x="124" y="80"/>
                    <a:pt x="125" y="80"/>
                    <a:pt x="125" y="79"/>
                  </a:cubicBezTo>
                  <a:cubicBezTo>
                    <a:pt x="123" y="79"/>
                    <a:pt x="122" y="79"/>
                    <a:pt x="121" y="80"/>
                  </a:cubicBezTo>
                  <a:cubicBezTo>
                    <a:pt x="121" y="80"/>
                    <a:pt x="117" y="79"/>
                    <a:pt x="115" y="78"/>
                  </a:cubicBezTo>
                  <a:cubicBezTo>
                    <a:pt x="112" y="79"/>
                    <a:pt x="113" y="80"/>
                    <a:pt x="113" y="81"/>
                  </a:cubicBezTo>
                  <a:cubicBezTo>
                    <a:pt x="111" y="79"/>
                    <a:pt x="106" y="83"/>
                    <a:pt x="102" y="81"/>
                  </a:cubicBezTo>
                  <a:cubicBezTo>
                    <a:pt x="103" y="81"/>
                    <a:pt x="106" y="80"/>
                    <a:pt x="104" y="79"/>
                  </a:cubicBezTo>
                  <a:cubicBezTo>
                    <a:pt x="102" y="76"/>
                    <a:pt x="99" y="81"/>
                    <a:pt x="95" y="80"/>
                  </a:cubicBezTo>
                  <a:cubicBezTo>
                    <a:pt x="96" y="82"/>
                    <a:pt x="96" y="82"/>
                    <a:pt x="96" y="82"/>
                  </a:cubicBezTo>
                  <a:cubicBezTo>
                    <a:pt x="94" y="80"/>
                    <a:pt x="90" y="82"/>
                    <a:pt x="90" y="80"/>
                  </a:cubicBezTo>
                  <a:cubicBezTo>
                    <a:pt x="89" y="81"/>
                    <a:pt x="86" y="79"/>
                    <a:pt x="86" y="81"/>
                  </a:cubicBezTo>
                  <a:cubicBezTo>
                    <a:pt x="82" y="80"/>
                    <a:pt x="78" y="78"/>
                    <a:pt x="74" y="76"/>
                  </a:cubicBezTo>
                  <a:cubicBezTo>
                    <a:pt x="72" y="74"/>
                    <a:pt x="72" y="74"/>
                    <a:pt x="72" y="74"/>
                  </a:cubicBezTo>
                  <a:cubicBezTo>
                    <a:pt x="70" y="74"/>
                    <a:pt x="70" y="74"/>
                    <a:pt x="70" y="74"/>
                  </a:cubicBezTo>
                  <a:cubicBezTo>
                    <a:pt x="70" y="73"/>
                    <a:pt x="70" y="73"/>
                    <a:pt x="70" y="73"/>
                  </a:cubicBezTo>
                  <a:cubicBezTo>
                    <a:pt x="70" y="73"/>
                    <a:pt x="70" y="73"/>
                    <a:pt x="70" y="73"/>
                  </a:cubicBezTo>
                  <a:cubicBezTo>
                    <a:pt x="70" y="73"/>
                    <a:pt x="70" y="73"/>
                    <a:pt x="70" y="73"/>
                  </a:cubicBezTo>
                  <a:cubicBezTo>
                    <a:pt x="70" y="73"/>
                    <a:pt x="70" y="73"/>
                    <a:pt x="70" y="73"/>
                  </a:cubicBezTo>
                  <a:cubicBezTo>
                    <a:pt x="71" y="82"/>
                    <a:pt x="68" y="61"/>
                    <a:pt x="68" y="64"/>
                  </a:cubicBezTo>
                  <a:cubicBezTo>
                    <a:pt x="69" y="64"/>
                    <a:pt x="69" y="64"/>
                    <a:pt x="69" y="64"/>
                  </a:cubicBezTo>
                  <a:cubicBezTo>
                    <a:pt x="69" y="64"/>
                    <a:pt x="69" y="64"/>
                    <a:pt x="69" y="64"/>
                  </a:cubicBezTo>
                  <a:cubicBezTo>
                    <a:pt x="69" y="63"/>
                    <a:pt x="69" y="63"/>
                    <a:pt x="69" y="63"/>
                  </a:cubicBezTo>
                  <a:cubicBezTo>
                    <a:pt x="69" y="63"/>
                    <a:pt x="69" y="63"/>
                    <a:pt x="69" y="63"/>
                  </a:cubicBezTo>
                  <a:cubicBezTo>
                    <a:pt x="71" y="62"/>
                    <a:pt x="72" y="61"/>
                    <a:pt x="74" y="61"/>
                  </a:cubicBezTo>
                  <a:cubicBezTo>
                    <a:pt x="75" y="60"/>
                    <a:pt x="77" y="59"/>
                    <a:pt x="76" y="58"/>
                  </a:cubicBezTo>
                  <a:cubicBezTo>
                    <a:pt x="74" y="58"/>
                    <a:pt x="74" y="60"/>
                    <a:pt x="73" y="60"/>
                  </a:cubicBezTo>
                  <a:cubicBezTo>
                    <a:pt x="74" y="59"/>
                    <a:pt x="74" y="59"/>
                    <a:pt x="74" y="59"/>
                  </a:cubicBezTo>
                  <a:cubicBezTo>
                    <a:pt x="76" y="58"/>
                    <a:pt x="78" y="57"/>
                    <a:pt x="77" y="60"/>
                  </a:cubicBezTo>
                  <a:cubicBezTo>
                    <a:pt x="82" y="58"/>
                    <a:pt x="80" y="54"/>
                    <a:pt x="86" y="53"/>
                  </a:cubicBezTo>
                  <a:cubicBezTo>
                    <a:pt x="86" y="53"/>
                    <a:pt x="86" y="54"/>
                    <a:pt x="88" y="53"/>
                  </a:cubicBezTo>
                  <a:cubicBezTo>
                    <a:pt x="91" y="51"/>
                    <a:pt x="91" y="51"/>
                    <a:pt x="91" y="51"/>
                  </a:cubicBezTo>
                  <a:cubicBezTo>
                    <a:pt x="95" y="50"/>
                    <a:pt x="93" y="52"/>
                    <a:pt x="94" y="54"/>
                  </a:cubicBezTo>
                  <a:cubicBezTo>
                    <a:pt x="96" y="53"/>
                    <a:pt x="98" y="52"/>
                    <a:pt x="99" y="51"/>
                  </a:cubicBezTo>
                  <a:cubicBezTo>
                    <a:pt x="101" y="52"/>
                    <a:pt x="101" y="52"/>
                    <a:pt x="101" y="52"/>
                  </a:cubicBezTo>
                  <a:cubicBezTo>
                    <a:pt x="99" y="51"/>
                    <a:pt x="103" y="51"/>
                    <a:pt x="103" y="51"/>
                  </a:cubicBezTo>
                  <a:cubicBezTo>
                    <a:pt x="102" y="51"/>
                    <a:pt x="102" y="51"/>
                    <a:pt x="102" y="51"/>
                  </a:cubicBezTo>
                  <a:cubicBezTo>
                    <a:pt x="103" y="52"/>
                    <a:pt x="105" y="51"/>
                    <a:pt x="106" y="51"/>
                  </a:cubicBezTo>
                  <a:cubicBezTo>
                    <a:pt x="106" y="50"/>
                    <a:pt x="103" y="50"/>
                    <a:pt x="102" y="50"/>
                  </a:cubicBezTo>
                  <a:cubicBezTo>
                    <a:pt x="103" y="49"/>
                    <a:pt x="104" y="49"/>
                    <a:pt x="105" y="48"/>
                  </a:cubicBezTo>
                  <a:cubicBezTo>
                    <a:pt x="105" y="49"/>
                    <a:pt x="108" y="48"/>
                    <a:pt x="110" y="48"/>
                  </a:cubicBezTo>
                  <a:cubicBezTo>
                    <a:pt x="112" y="48"/>
                    <a:pt x="112" y="46"/>
                    <a:pt x="112" y="46"/>
                  </a:cubicBezTo>
                  <a:cubicBezTo>
                    <a:pt x="112" y="47"/>
                    <a:pt x="115" y="46"/>
                    <a:pt x="114" y="47"/>
                  </a:cubicBezTo>
                  <a:cubicBezTo>
                    <a:pt x="113" y="47"/>
                    <a:pt x="112" y="47"/>
                    <a:pt x="111" y="47"/>
                  </a:cubicBezTo>
                  <a:cubicBezTo>
                    <a:pt x="113" y="48"/>
                    <a:pt x="113" y="49"/>
                    <a:pt x="115" y="48"/>
                  </a:cubicBezTo>
                  <a:cubicBezTo>
                    <a:pt x="117" y="47"/>
                    <a:pt x="114" y="45"/>
                    <a:pt x="118" y="45"/>
                  </a:cubicBezTo>
                  <a:cubicBezTo>
                    <a:pt x="117" y="46"/>
                    <a:pt x="117" y="46"/>
                    <a:pt x="116" y="47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46"/>
                    <a:pt x="119" y="46"/>
                    <a:pt x="119" y="46"/>
                  </a:cubicBezTo>
                  <a:cubicBezTo>
                    <a:pt x="120" y="46"/>
                    <a:pt x="120" y="46"/>
                    <a:pt x="120" y="46"/>
                  </a:cubicBezTo>
                  <a:cubicBezTo>
                    <a:pt x="120" y="45"/>
                    <a:pt x="125" y="45"/>
                    <a:pt x="125" y="43"/>
                  </a:cubicBezTo>
                  <a:cubicBezTo>
                    <a:pt x="127" y="43"/>
                    <a:pt x="129" y="43"/>
                    <a:pt x="130" y="43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32" y="44"/>
                    <a:pt x="134" y="43"/>
                    <a:pt x="135" y="42"/>
                  </a:cubicBezTo>
                  <a:cubicBezTo>
                    <a:pt x="135" y="42"/>
                    <a:pt x="135" y="42"/>
                    <a:pt x="135" y="42"/>
                  </a:cubicBezTo>
                  <a:cubicBezTo>
                    <a:pt x="136" y="42"/>
                    <a:pt x="139" y="42"/>
                    <a:pt x="140" y="41"/>
                  </a:cubicBezTo>
                  <a:cubicBezTo>
                    <a:pt x="143" y="41"/>
                    <a:pt x="142" y="46"/>
                    <a:pt x="144" y="43"/>
                  </a:cubicBezTo>
                  <a:cubicBezTo>
                    <a:pt x="147" y="43"/>
                    <a:pt x="147" y="40"/>
                    <a:pt x="146" y="40"/>
                  </a:cubicBezTo>
                  <a:cubicBezTo>
                    <a:pt x="151" y="39"/>
                    <a:pt x="156" y="37"/>
                    <a:pt x="160" y="37"/>
                  </a:cubicBezTo>
                  <a:cubicBezTo>
                    <a:pt x="160" y="37"/>
                    <a:pt x="160" y="37"/>
                    <a:pt x="161" y="36"/>
                  </a:cubicBezTo>
                  <a:cubicBezTo>
                    <a:pt x="166" y="35"/>
                    <a:pt x="166" y="35"/>
                    <a:pt x="166" y="35"/>
                  </a:cubicBezTo>
                  <a:cubicBezTo>
                    <a:pt x="168" y="34"/>
                    <a:pt x="168" y="34"/>
                    <a:pt x="168" y="34"/>
                  </a:cubicBezTo>
                  <a:cubicBezTo>
                    <a:pt x="169" y="33"/>
                    <a:pt x="169" y="33"/>
                    <a:pt x="169" y="33"/>
                  </a:cubicBezTo>
                  <a:cubicBezTo>
                    <a:pt x="169" y="33"/>
                    <a:pt x="169" y="33"/>
                    <a:pt x="169" y="33"/>
                  </a:cubicBezTo>
                  <a:cubicBezTo>
                    <a:pt x="169" y="33"/>
                    <a:pt x="169" y="33"/>
                    <a:pt x="169" y="33"/>
                  </a:cubicBezTo>
                  <a:cubicBezTo>
                    <a:pt x="169" y="33"/>
                    <a:pt x="169" y="33"/>
                    <a:pt x="169" y="33"/>
                  </a:cubicBezTo>
                  <a:cubicBezTo>
                    <a:pt x="169" y="33"/>
                    <a:pt x="169" y="33"/>
                    <a:pt x="169" y="33"/>
                  </a:cubicBezTo>
                  <a:cubicBezTo>
                    <a:pt x="169" y="33"/>
                    <a:pt x="169" y="33"/>
                    <a:pt x="169" y="33"/>
                  </a:cubicBezTo>
                  <a:cubicBezTo>
                    <a:pt x="169" y="30"/>
                    <a:pt x="169" y="63"/>
                    <a:pt x="169" y="49"/>
                  </a:cubicBezTo>
                  <a:cubicBezTo>
                    <a:pt x="169" y="49"/>
                    <a:pt x="169" y="49"/>
                    <a:pt x="169" y="49"/>
                  </a:cubicBezTo>
                  <a:cubicBezTo>
                    <a:pt x="169" y="49"/>
                    <a:pt x="169" y="49"/>
                    <a:pt x="169" y="49"/>
                  </a:cubicBezTo>
                  <a:cubicBezTo>
                    <a:pt x="168" y="49"/>
                    <a:pt x="168" y="49"/>
                    <a:pt x="168" y="49"/>
                  </a:cubicBezTo>
                  <a:cubicBezTo>
                    <a:pt x="165" y="48"/>
                    <a:pt x="163" y="47"/>
                    <a:pt x="161" y="45"/>
                  </a:cubicBezTo>
                  <a:cubicBezTo>
                    <a:pt x="163" y="45"/>
                    <a:pt x="162" y="44"/>
                    <a:pt x="162" y="43"/>
                  </a:cubicBezTo>
                  <a:cubicBezTo>
                    <a:pt x="160" y="44"/>
                    <a:pt x="160" y="41"/>
                    <a:pt x="159" y="43"/>
                  </a:cubicBezTo>
                  <a:cubicBezTo>
                    <a:pt x="159" y="45"/>
                    <a:pt x="159" y="45"/>
                    <a:pt x="160" y="46"/>
                  </a:cubicBezTo>
                  <a:cubicBezTo>
                    <a:pt x="157" y="46"/>
                    <a:pt x="151" y="45"/>
                    <a:pt x="149" y="44"/>
                  </a:cubicBezTo>
                  <a:cubicBezTo>
                    <a:pt x="150" y="45"/>
                    <a:pt x="150" y="45"/>
                    <a:pt x="149" y="45"/>
                  </a:cubicBezTo>
                  <a:cubicBezTo>
                    <a:pt x="149" y="43"/>
                    <a:pt x="146" y="43"/>
                    <a:pt x="144" y="44"/>
                  </a:cubicBezTo>
                  <a:cubicBezTo>
                    <a:pt x="144" y="45"/>
                    <a:pt x="144" y="45"/>
                    <a:pt x="144" y="45"/>
                  </a:cubicBezTo>
                  <a:cubicBezTo>
                    <a:pt x="143" y="44"/>
                    <a:pt x="143" y="44"/>
                    <a:pt x="143" y="44"/>
                  </a:cubicBezTo>
                  <a:cubicBezTo>
                    <a:pt x="142" y="44"/>
                    <a:pt x="142" y="46"/>
                    <a:pt x="140" y="45"/>
                  </a:cubicBezTo>
                  <a:cubicBezTo>
                    <a:pt x="139" y="44"/>
                    <a:pt x="139" y="44"/>
                    <a:pt x="139" y="44"/>
                  </a:cubicBezTo>
                  <a:cubicBezTo>
                    <a:pt x="137" y="45"/>
                    <a:pt x="134" y="47"/>
                    <a:pt x="131" y="46"/>
                  </a:cubicBezTo>
                  <a:cubicBezTo>
                    <a:pt x="129" y="45"/>
                    <a:pt x="129" y="45"/>
                    <a:pt x="129" y="45"/>
                  </a:cubicBezTo>
                  <a:cubicBezTo>
                    <a:pt x="128" y="45"/>
                    <a:pt x="126" y="46"/>
                    <a:pt x="128" y="46"/>
                  </a:cubicBezTo>
                  <a:cubicBezTo>
                    <a:pt x="124" y="46"/>
                    <a:pt x="121" y="46"/>
                    <a:pt x="119" y="45"/>
                  </a:cubicBezTo>
                  <a:cubicBezTo>
                    <a:pt x="113" y="49"/>
                    <a:pt x="101" y="51"/>
                    <a:pt x="92" y="50"/>
                  </a:cubicBezTo>
                  <a:cubicBezTo>
                    <a:pt x="92" y="49"/>
                    <a:pt x="92" y="49"/>
                    <a:pt x="92" y="49"/>
                  </a:cubicBezTo>
                  <a:cubicBezTo>
                    <a:pt x="89" y="49"/>
                    <a:pt x="91" y="51"/>
                    <a:pt x="89" y="50"/>
                  </a:cubicBezTo>
                  <a:cubicBezTo>
                    <a:pt x="90" y="50"/>
                    <a:pt x="87" y="49"/>
                    <a:pt x="89" y="48"/>
                  </a:cubicBezTo>
                  <a:cubicBezTo>
                    <a:pt x="85" y="47"/>
                    <a:pt x="84" y="49"/>
                    <a:pt x="82" y="49"/>
                  </a:cubicBezTo>
                  <a:cubicBezTo>
                    <a:pt x="81" y="50"/>
                    <a:pt x="84" y="48"/>
                    <a:pt x="83" y="50"/>
                  </a:cubicBezTo>
                  <a:cubicBezTo>
                    <a:pt x="83" y="50"/>
                    <a:pt x="78" y="48"/>
                    <a:pt x="77" y="50"/>
                  </a:cubicBezTo>
                  <a:cubicBezTo>
                    <a:pt x="76" y="49"/>
                    <a:pt x="77" y="48"/>
                    <a:pt x="78" y="47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3" y="46"/>
                    <a:pt x="82" y="45"/>
                    <a:pt x="80" y="42"/>
                  </a:cubicBezTo>
                  <a:cubicBezTo>
                    <a:pt x="78" y="42"/>
                    <a:pt x="78" y="42"/>
                    <a:pt x="78" y="42"/>
                  </a:cubicBezTo>
                  <a:cubicBezTo>
                    <a:pt x="76" y="40"/>
                    <a:pt x="83" y="41"/>
                    <a:pt x="79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5" y="37"/>
                    <a:pt x="76" y="38"/>
                    <a:pt x="76" y="37"/>
                  </a:cubicBezTo>
                  <a:cubicBezTo>
                    <a:pt x="75" y="36"/>
                    <a:pt x="75" y="36"/>
                    <a:pt x="74" y="36"/>
                  </a:cubicBezTo>
                  <a:cubicBezTo>
                    <a:pt x="78" y="32"/>
                    <a:pt x="73" y="30"/>
                    <a:pt x="79" y="28"/>
                  </a:cubicBezTo>
                  <a:cubicBezTo>
                    <a:pt x="81" y="28"/>
                    <a:pt x="74" y="30"/>
                    <a:pt x="76" y="31"/>
                  </a:cubicBezTo>
                  <a:cubicBezTo>
                    <a:pt x="79" y="31"/>
                    <a:pt x="81" y="28"/>
                    <a:pt x="83" y="27"/>
                  </a:cubicBezTo>
                  <a:cubicBezTo>
                    <a:pt x="81" y="27"/>
                    <a:pt x="82" y="25"/>
                    <a:pt x="84" y="24"/>
                  </a:cubicBezTo>
                  <a:cubicBezTo>
                    <a:pt x="87" y="24"/>
                    <a:pt x="83" y="26"/>
                    <a:pt x="86" y="26"/>
                  </a:cubicBezTo>
                  <a:cubicBezTo>
                    <a:pt x="87" y="24"/>
                    <a:pt x="90" y="23"/>
                    <a:pt x="87" y="23"/>
                  </a:cubicBezTo>
                  <a:cubicBezTo>
                    <a:pt x="88" y="20"/>
                    <a:pt x="90" y="23"/>
                    <a:pt x="91" y="20"/>
                  </a:cubicBezTo>
                  <a:cubicBezTo>
                    <a:pt x="93" y="22"/>
                    <a:pt x="89" y="25"/>
                    <a:pt x="93" y="25"/>
                  </a:cubicBezTo>
                  <a:cubicBezTo>
                    <a:pt x="92" y="23"/>
                    <a:pt x="97" y="22"/>
                    <a:pt x="95" y="20"/>
                  </a:cubicBezTo>
                  <a:cubicBezTo>
                    <a:pt x="96" y="20"/>
                    <a:pt x="97" y="21"/>
                    <a:pt x="96" y="22"/>
                  </a:cubicBezTo>
                  <a:cubicBezTo>
                    <a:pt x="98" y="23"/>
                    <a:pt x="100" y="18"/>
                    <a:pt x="101" y="21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102" y="20"/>
                    <a:pt x="103" y="20"/>
                    <a:pt x="105" y="21"/>
                  </a:cubicBezTo>
                  <a:cubicBezTo>
                    <a:pt x="106" y="21"/>
                    <a:pt x="110" y="18"/>
                    <a:pt x="110" y="20"/>
                  </a:cubicBezTo>
                  <a:cubicBezTo>
                    <a:pt x="111" y="20"/>
                    <a:pt x="115" y="19"/>
                    <a:pt x="113" y="18"/>
                  </a:cubicBezTo>
                  <a:cubicBezTo>
                    <a:pt x="110" y="17"/>
                    <a:pt x="110" y="19"/>
                    <a:pt x="109" y="17"/>
                  </a:cubicBezTo>
                  <a:cubicBezTo>
                    <a:pt x="111" y="19"/>
                    <a:pt x="112" y="16"/>
                    <a:pt x="114" y="16"/>
                  </a:cubicBezTo>
                  <a:cubicBezTo>
                    <a:pt x="114" y="16"/>
                    <a:pt x="114" y="16"/>
                    <a:pt x="114" y="16"/>
                  </a:cubicBezTo>
                  <a:cubicBezTo>
                    <a:pt x="115" y="16"/>
                    <a:pt x="117" y="16"/>
                    <a:pt x="117" y="15"/>
                  </a:cubicBezTo>
                  <a:cubicBezTo>
                    <a:pt x="117" y="15"/>
                    <a:pt x="117" y="16"/>
                    <a:pt x="118" y="16"/>
                  </a:cubicBezTo>
                  <a:cubicBezTo>
                    <a:pt x="119" y="14"/>
                    <a:pt x="119" y="14"/>
                    <a:pt x="119" y="14"/>
                  </a:cubicBezTo>
                  <a:cubicBezTo>
                    <a:pt x="122" y="13"/>
                    <a:pt x="120" y="17"/>
                    <a:pt x="123" y="16"/>
                  </a:cubicBezTo>
                  <a:cubicBezTo>
                    <a:pt x="121" y="17"/>
                    <a:pt x="121" y="17"/>
                    <a:pt x="121" y="17"/>
                  </a:cubicBezTo>
                  <a:cubicBezTo>
                    <a:pt x="121" y="17"/>
                    <a:pt x="123" y="18"/>
                    <a:pt x="124" y="17"/>
                  </a:cubicBezTo>
                  <a:cubicBezTo>
                    <a:pt x="125" y="16"/>
                    <a:pt x="126" y="14"/>
                    <a:pt x="126" y="13"/>
                  </a:cubicBezTo>
                  <a:cubicBezTo>
                    <a:pt x="128" y="12"/>
                    <a:pt x="127" y="14"/>
                    <a:pt x="129" y="13"/>
                  </a:cubicBezTo>
                  <a:cubicBezTo>
                    <a:pt x="127" y="15"/>
                    <a:pt x="127" y="15"/>
                    <a:pt x="127" y="15"/>
                  </a:cubicBezTo>
                  <a:cubicBezTo>
                    <a:pt x="126" y="15"/>
                    <a:pt x="129" y="17"/>
                    <a:pt x="131" y="16"/>
                  </a:cubicBezTo>
                  <a:cubicBezTo>
                    <a:pt x="133" y="15"/>
                    <a:pt x="135" y="13"/>
                    <a:pt x="132" y="13"/>
                  </a:cubicBezTo>
                  <a:cubicBezTo>
                    <a:pt x="133" y="13"/>
                    <a:pt x="135" y="13"/>
                    <a:pt x="135" y="14"/>
                  </a:cubicBezTo>
                  <a:cubicBezTo>
                    <a:pt x="137" y="13"/>
                    <a:pt x="134" y="13"/>
                    <a:pt x="136" y="12"/>
                  </a:cubicBezTo>
                  <a:cubicBezTo>
                    <a:pt x="138" y="12"/>
                    <a:pt x="141" y="13"/>
                    <a:pt x="143" y="14"/>
                  </a:cubicBezTo>
                  <a:cubicBezTo>
                    <a:pt x="141" y="16"/>
                    <a:pt x="141" y="16"/>
                    <a:pt x="141" y="16"/>
                  </a:cubicBezTo>
                  <a:cubicBezTo>
                    <a:pt x="143" y="16"/>
                    <a:pt x="143" y="16"/>
                    <a:pt x="143" y="16"/>
                  </a:cubicBezTo>
                  <a:cubicBezTo>
                    <a:pt x="141" y="18"/>
                    <a:pt x="144" y="17"/>
                    <a:pt x="143" y="19"/>
                  </a:cubicBezTo>
                  <a:cubicBezTo>
                    <a:pt x="144" y="19"/>
                    <a:pt x="146" y="18"/>
                    <a:pt x="147" y="18"/>
                  </a:cubicBezTo>
                  <a:cubicBezTo>
                    <a:pt x="143" y="15"/>
                    <a:pt x="150" y="13"/>
                    <a:pt x="148" y="11"/>
                  </a:cubicBezTo>
                  <a:cubicBezTo>
                    <a:pt x="153" y="9"/>
                    <a:pt x="152" y="16"/>
                    <a:pt x="156" y="11"/>
                  </a:cubicBezTo>
                  <a:cubicBezTo>
                    <a:pt x="155" y="11"/>
                    <a:pt x="157" y="8"/>
                    <a:pt x="155" y="10"/>
                  </a:cubicBezTo>
                  <a:cubicBezTo>
                    <a:pt x="158" y="9"/>
                    <a:pt x="156" y="7"/>
                    <a:pt x="160" y="7"/>
                  </a:cubicBezTo>
                  <a:cubicBezTo>
                    <a:pt x="157" y="9"/>
                    <a:pt x="163" y="9"/>
                    <a:pt x="160" y="11"/>
                  </a:cubicBezTo>
                  <a:cubicBezTo>
                    <a:pt x="160" y="11"/>
                    <a:pt x="157" y="11"/>
                    <a:pt x="157" y="12"/>
                  </a:cubicBezTo>
                  <a:cubicBezTo>
                    <a:pt x="158" y="12"/>
                    <a:pt x="157" y="14"/>
                    <a:pt x="160" y="14"/>
                  </a:cubicBezTo>
                  <a:cubicBezTo>
                    <a:pt x="162" y="13"/>
                    <a:pt x="164" y="12"/>
                    <a:pt x="164" y="11"/>
                  </a:cubicBezTo>
                  <a:cubicBezTo>
                    <a:pt x="163" y="10"/>
                    <a:pt x="161" y="12"/>
                    <a:pt x="162" y="10"/>
                  </a:cubicBezTo>
                  <a:cubicBezTo>
                    <a:pt x="165" y="9"/>
                    <a:pt x="166" y="11"/>
                    <a:pt x="167" y="8"/>
                  </a:cubicBezTo>
                  <a:cubicBezTo>
                    <a:pt x="165" y="9"/>
                    <a:pt x="164" y="7"/>
                    <a:pt x="164" y="6"/>
                  </a:cubicBezTo>
                  <a:cubicBezTo>
                    <a:pt x="166" y="5"/>
                    <a:pt x="166" y="5"/>
                    <a:pt x="166" y="5"/>
                  </a:cubicBezTo>
                  <a:cubicBezTo>
                    <a:pt x="166" y="6"/>
                    <a:pt x="166" y="6"/>
                    <a:pt x="166" y="6"/>
                  </a:cubicBezTo>
                  <a:cubicBezTo>
                    <a:pt x="170" y="5"/>
                    <a:pt x="167" y="4"/>
                    <a:pt x="171" y="3"/>
                  </a:cubicBezTo>
                  <a:cubicBezTo>
                    <a:pt x="173" y="4"/>
                    <a:pt x="173" y="4"/>
                    <a:pt x="173" y="4"/>
                  </a:cubicBezTo>
                  <a:cubicBezTo>
                    <a:pt x="173" y="6"/>
                    <a:pt x="167" y="5"/>
                    <a:pt x="169" y="8"/>
                  </a:cubicBezTo>
                  <a:cubicBezTo>
                    <a:pt x="171" y="7"/>
                    <a:pt x="172" y="6"/>
                    <a:pt x="174" y="6"/>
                  </a:cubicBezTo>
                  <a:cubicBezTo>
                    <a:pt x="173" y="7"/>
                    <a:pt x="173" y="7"/>
                    <a:pt x="173" y="7"/>
                  </a:cubicBezTo>
                  <a:cubicBezTo>
                    <a:pt x="174" y="6"/>
                    <a:pt x="176" y="10"/>
                    <a:pt x="179" y="7"/>
                  </a:cubicBezTo>
                  <a:cubicBezTo>
                    <a:pt x="180" y="5"/>
                    <a:pt x="179" y="6"/>
                    <a:pt x="179" y="4"/>
                  </a:cubicBezTo>
                  <a:cubicBezTo>
                    <a:pt x="181" y="3"/>
                    <a:pt x="181" y="3"/>
                    <a:pt x="181" y="3"/>
                  </a:cubicBezTo>
                  <a:cubicBezTo>
                    <a:pt x="181" y="3"/>
                    <a:pt x="181" y="3"/>
                    <a:pt x="181" y="3"/>
                  </a:cubicBezTo>
                  <a:cubicBezTo>
                    <a:pt x="181" y="3"/>
                    <a:pt x="181" y="3"/>
                    <a:pt x="181" y="3"/>
                  </a:cubicBezTo>
                  <a:cubicBezTo>
                    <a:pt x="181" y="3"/>
                    <a:pt x="181" y="3"/>
                    <a:pt x="181" y="3"/>
                  </a:cubicBezTo>
                  <a:cubicBezTo>
                    <a:pt x="181" y="3"/>
                    <a:pt x="181" y="3"/>
                    <a:pt x="181" y="3"/>
                  </a:cubicBezTo>
                  <a:cubicBezTo>
                    <a:pt x="181" y="3"/>
                    <a:pt x="181" y="3"/>
                    <a:pt x="181" y="3"/>
                  </a:cubicBezTo>
                  <a:cubicBezTo>
                    <a:pt x="182" y="0"/>
                    <a:pt x="178" y="37"/>
                    <a:pt x="179" y="21"/>
                  </a:cubicBezTo>
                  <a:cubicBezTo>
                    <a:pt x="179" y="21"/>
                    <a:pt x="179" y="21"/>
                    <a:pt x="179" y="21"/>
                  </a:cubicBezTo>
                  <a:cubicBezTo>
                    <a:pt x="179" y="21"/>
                    <a:pt x="179" y="21"/>
                    <a:pt x="179" y="21"/>
                  </a:cubicBezTo>
                  <a:cubicBezTo>
                    <a:pt x="179" y="21"/>
                    <a:pt x="179" y="21"/>
                    <a:pt x="179" y="21"/>
                  </a:cubicBezTo>
                  <a:cubicBezTo>
                    <a:pt x="178" y="21"/>
                    <a:pt x="178" y="21"/>
                    <a:pt x="178" y="21"/>
                  </a:cubicBezTo>
                  <a:cubicBezTo>
                    <a:pt x="178" y="21"/>
                    <a:pt x="178" y="21"/>
                    <a:pt x="178" y="21"/>
                  </a:cubicBezTo>
                  <a:cubicBezTo>
                    <a:pt x="177" y="21"/>
                    <a:pt x="176" y="21"/>
                    <a:pt x="175" y="20"/>
                  </a:cubicBezTo>
                  <a:cubicBezTo>
                    <a:pt x="176" y="19"/>
                    <a:pt x="171" y="19"/>
                    <a:pt x="174" y="18"/>
                  </a:cubicBezTo>
                  <a:cubicBezTo>
                    <a:pt x="175" y="18"/>
                    <a:pt x="176" y="19"/>
                    <a:pt x="177" y="20"/>
                  </a:cubicBezTo>
                  <a:cubicBezTo>
                    <a:pt x="180" y="20"/>
                    <a:pt x="180" y="20"/>
                    <a:pt x="180" y="20"/>
                  </a:cubicBezTo>
                  <a:cubicBezTo>
                    <a:pt x="180" y="20"/>
                    <a:pt x="180" y="20"/>
                    <a:pt x="180" y="20"/>
                  </a:cubicBezTo>
                  <a:cubicBezTo>
                    <a:pt x="180" y="20"/>
                    <a:pt x="180" y="20"/>
                    <a:pt x="180" y="20"/>
                  </a:cubicBezTo>
                  <a:cubicBezTo>
                    <a:pt x="180" y="13"/>
                    <a:pt x="178" y="36"/>
                    <a:pt x="181" y="4"/>
                  </a:cubicBezTo>
                  <a:cubicBezTo>
                    <a:pt x="181" y="4"/>
                    <a:pt x="181" y="4"/>
                    <a:pt x="181" y="4"/>
                  </a:cubicBezTo>
                  <a:cubicBezTo>
                    <a:pt x="181" y="4"/>
                    <a:pt x="181" y="4"/>
                    <a:pt x="181" y="4"/>
                  </a:cubicBezTo>
                  <a:cubicBezTo>
                    <a:pt x="181" y="4"/>
                    <a:pt x="181" y="4"/>
                    <a:pt x="181" y="4"/>
                  </a:cubicBezTo>
                  <a:cubicBezTo>
                    <a:pt x="181" y="4"/>
                    <a:pt x="181" y="4"/>
                    <a:pt x="181" y="4"/>
                  </a:cubicBezTo>
                  <a:cubicBezTo>
                    <a:pt x="181" y="4"/>
                    <a:pt x="181" y="4"/>
                    <a:pt x="181" y="4"/>
                  </a:cubicBezTo>
                  <a:cubicBezTo>
                    <a:pt x="181" y="5"/>
                    <a:pt x="181" y="5"/>
                    <a:pt x="181" y="5"/>
                  </a:cubicBezTo>
                  <a:cubicBezTo>
                    <a:pt x="181" y="5"/>
                    <a:pt x="181" y="5"/>
                    <a:pt x="181" y="5"/>
                  </a:cubicBezTo>
                  <a:cubicBezTo>
                    <a:pt x="180" y="6"/>
                    <a:pt x="180" y="6"/>
                    <a:pt x="180" y="6"/>
                  </a:cubicBezTo>
                  <a:cubicBezTo>
                    <a:pt x="182" y="8"/>
                    <a:pt x="177" y="6"/>
                    <a:pt x="176" y="9"/>
                  </a:cubicBezTo>
                  <a:cubicBezTo>
                    <a:pt x="180" y="8"/>
                    <a:pt x="180" y="10"/>
                    <a:pt x="182" y="12"/>
                  </a:cubicBezTo>
                  <a:cubicBezTo>
                    <a:pt x="182" y="13"/>
                    <a:pt x="184" y="6"/>
                    <a:pt x="183" y="15"/>
                  </a:cubicBezTo>
                  <a:cubicBezTo>
                    <a:pt x="183" y="12"/>
                    <a:pt x="182" y="22"/>
                    <a:pt x="183" y="9"/>
                  </a:cubicBezTo>
                  <a:cubicBezTo>
                    <a:pt x="183" y="9"/>
                    <a:pt x="182" y="8"/>
                    <a:pt x="182" y="8"/>
                  </a:cubicBezTo>
                  <a:cubicBezTo>
                    <a:pt x="183" y="8"/>
                    <a:pt x="183" y="8"/>
                    <a:pt x="183" y="8"/>
                  </a:cubicBezTo>
                  <a:cubicBezTo>
                    <a:pt x="183" y="8"/>
                    <a:pt x="183" y="8"/>
                    <a:pt x="183" y="8"/>
                  </a:cubicBezTo>
                  <a:cubicBezTo>
                    <a:pt x="183" y="8"/>
                    <a:pt x="183" y="8"/>
                    <a:pt x="183" y="8"/>
                  </a:cubicBezTo>
                  <a:cubicBezTo>
                    <a:pt x="183" y="8"/>
                    <a:pt x="183" y="8"/>
                    <a:pt x="183" y="8"/>
                  </a:cubicBezTo>
                  <a:cubicBezTo>
                    <a:pt x="183" y="5"/>
                    <a:pt x="181" y="26"/>
                    <a:pt x="182" y="17"/>
                  </a:cubicBezTo>
                  <a:cubicBezTo>
                    <a:pt x="182" y="17"/>
                    <a:pt x="182" y="17"/>
                    <a:pt x="182" y="17"/>
                  </a:cubicBezTo>
                  <a:cubicBezTo>
                    <a:pt x="182" y="17"/>
                    <a:pt x="182" y="17"/>
                    <a:pt x="182" y="17"/>
                  </a:cubicBezTo>
                  <a:cubicBezTo>
                    <a:pt x="181" y="17"/>
                    <a:pt x="181" y="17"/>
                    <a:pt x="181" y="17"/>
                  </a:cubicBezTo>
                  <a:cubicBezTo>
                    <a:pt x="181" y="17"/>
                    <a:pt x="181" y="17"/>
                    <a:pt x="181" y="17"/>
                  </a:cubicBezTo>
                  <a:cubicBezTo>
                    <a:pt x="181" y="17"/>
                    <a:pt x="181" y="17"/>
                    <a:pt x="181" y="17"/>
                  </a:cubicBezTo>
                  <a:cubicBezTo>
                    <a:pt x="180" y="16"/>
                    <a:pt x="180" y="16"/>
                    <a:pt x="180" y="16"/>
                  </a:cubicBezTo>
                  <a:cubicBezTo>
                    <a:pt x="177" y="16"/>
                    <a:pt x="177" y="16"/>
                    <a:pt x="177" y="16"/>
                  </a:cubicBezTo>
                  <a:cubicBezTo>
                    <a:pt x="176" y="15"/>
                    <a:pt x="175" y="16"/>
                    <a:pt x="174" y="16"/>
                  </a:cubicBezTo>
                  <a:cubicBezTo>
                    <a:pt x="173" y="15"/>
                    <a:pt x="173" y="13"/>
                    <a:pt x="175" y="14"/>
                  </a:cubicBezTo>
                  <a:cubicBezTo>
                    <a:pt x="171" y="13"/>
                    <a:pt x="166" y="12"/>
                    <a:pt x="162" y="11"/>
                  </a:cubicBezTo>
                  <a:cubicBezTo>
                    <a:pt x="164" y="13"/>
                    <a:pt x="157" y="11"/>
                    <a:pt x="159" y="13"/>
                  </a:cubicBezTo>
                  <a:cubicBezTo>
                    <a:pt x="161" y="14"/>
                    <a:pt x="163" y="16"/>
                    <a:pt x="161" y="17"/>
                  </a:cubicBezTo>
                  <a:cubicBezTo>
                    <a:pt x="160" y="17"/>
                    <a:pt x="161" y="16"/>
                    <a:pt x="161" y="15"/>
                  </a:cubicBezTo>
                  <a:cubicBezTo>
                    <a:pt x="159" y="16"/>
                    <a:pt x="158" y="13"/>
                    <a:pt x="156" y="15"/>
                  </a:cubicBezTo>
                  <a:cubicBezTo>
                    <a:pt x="160" y="14"/>
                    <a:pt x="157" y="12"/>
                    <a:pt x="158" y="10"/>
                  </a:cubicBezTo>
                  <a:cubicBezTo>
                    <a:pt x="155" y="11"/>
                    <a:pt x="158" y="9"/>
                    <a:pt x="155" y="9"/>
                  </a:cubicBezTo>
                  <a:cubicBezTo>
                    <a:pt x="152" y="10"/>
                    <a:pt x="149" y="10"/>
                    <a:pt x="145" y="11"/>
                  </a:cubicBezTo>
                  <a:cubicBezTo>
                    <a:pt x="141" y="9"/>
                    <a:pt x="134" y="11"/>
                    <a:pt x="131" y="12"/>
                  </a:cubicBezTo>
                  <a:cubicBezTo>
                    <a:pt x="128" y="11"/>
                    <a:pt x="130" y="9"/>
                    <a:pt x="127" y="8"/>
                  </a:cubicBezTo>
                  <a:cubicBezTo>
                    <a:pt x="125" y="9"/>
                    <a:pt x="130" y="10"/>
                    <a:pt x="126" y="10"/>
                  </a:cubicBezTo>
                  <a:cubicBezTo>
                    <a:pt x="126" y="9"/>
                    <a:pt x="126" y="9"/>
                    <a:pt x="126" y="9"/>
                  </a:cubicBezTo>
                  <a:cubicBezTo>
                    <a:pt x="125" y="10"/>
                    <a:pt x="119" y="8"/>
                    <a:pt x="118" y="12"/>
                  </a:cubicBezTo>
                  <a:cubicBezTo>
                    <a:pt x="119" y="9"/>
                    <a:pt x="119" y="9"/>
                    <a:pt x="119" y="9"/>
                  </a:cubicBezTo>
                  <a:cubicBezTo>
                    <a:pt x="118" y="9"/>
                    <a:pt x="118" y="10"/>
                    <a:pt x="117" y="10"/>
                  </a:cubicBezTo>
                  <a:cubicBezTo>
                    <a:pt x="117" y="9"/>
                    <a:pt x="116" y="9"/>
                    <a:pt x="117" y="8"/>
                  </a:cubicBezTo>
                  <a:cubicBezTo>
                    <a:pt x="115" y="7"/>
                    <a:pt x="112" y="9"/>
                    <a:pt x="110" y="9"/>
                  </a:cubicBezTo>
                  <a:cubicBezTo>
                    <a:pt x="111" y="10"/>
                    <a:pt x="111" y="10"/>
                    <a:pt x="111" y="10"/>
                  </a:cubicBezTo>
                  <a:cubicBezTo>
                    <a:pt x="107" y="12"/>
                    <a:pt x="104" y="11"/>
                    <a:pt x="100" y="12"/>
                  </a:cubicBezTo>
                  <a:cubicBezTo>
                    <a:pt x="100" y="10"/>
                    <a:pt x="100" y="10"/>
                    <a:pt x="100" y="10"/>
                  </a:cubicBezTo>
                  <a:cubicBezTo>
                    <a:pt x="97" y="11"/>
                    <a:pt x="97" y="11"/>
                    <a:pt x="97" y="11"/>
                  </a:cubicBezTo>
                  <a:cubicBezTo>
                    <a:pt x="98" y="10"/>
                    <a:pt x="95" y="10"/>
                    <a:pt x="94" y="11"/>
                  </a:cubicBezTo>
                  <a:cubicBezTo>
                    <a:pt x="100" y="7"/>
                    <a:pt x="100" y="7"/>
                    <a:pt x="100" y="7"/>
                  </a:cubicBezTo>
                  <a:cubicBezTo>
                    <a:pt x="102" y="7"/>
                    <a:pt x="99" y="9"/>
                    <a:pt x="100" y="10"/>
                  </a:cubicBezTo>
                  <a:cubicBezTo>
                    <a:pt x="101" y="11"/>
                    <a:pt x="105" y="10"/>
                    <a:pt x="105" y="9"/>
                  </a:cubicBezTo>
                  <a:cubicBezTo>
                    <a:pt x="104" y="9"/>
                    <a:pt x="104" y="9"/>
                    <a:pt x="103" y="10"/>
                  </a:cubicBezTo>
                  <a:cubicBezTo>
                    <a:pt x="102" y="8"/>
                    <a:pt x="104" y="8"/>
                    <a:pt x="105" y="6"/>
                  </a:cubicBezTo>
                  <a:cubicBezTo>
                    <a:pt x="105" y="6"/>
                    <a:pt x="103" y="6"/>
                    <a:pt x="103" y="7"/>
                  </a:cubicBezTo>
                  <a:cubicBezTo>
                    <a:pt x="105" y="6"/>
                    <a:pt x="106" y="5"/>
                    <a:pt x="109" y="5"/>
                  </a:cubicBezTo>
                  <a:cubicBezTo>
                    <a:pt x="107" y="6"/>
                    <a:pt x="110" y="6"/>
                    <a:pt x="109" y="7"/>
                  </a:cubicBezTo>
                  <a:cubicBezTo>
                    <a:pt x="109" y="5"/>
                    <a:pt x="112" y="4"/>
                    <a:pt x="115" y="4"/>
                  </a:cubicBezTo>
                  <a:cubicBezTo>
                    <a:pt x="118" y="6"/>
                    <a:pt x="121" y="2"/>
                    <a:pt x="125" y="3"/>
                  </a:cubicBezTo>
                  <a:cubicBezTo>
                    <a:pt x="123" y="4"/>
                    <a:pt x="122" y="6"/>
                    <a:pt x="119" y="7"/>
                  </a:cubicBezTo>
                  <a:cubicBezTo>
                    <a:pt x="122" y="7"/>
                    <a:pt x="122" y="7"/>
                    <a:pt x="124" y="7"/>
                  </a:cubicBezTo>
                  <a:cubicBezTo>
                    <a:pt x="125" y="6"/>
                    <a:pt x="126" y="4"/>
                    <a:pt x="129" y="3"/>
                  </a:cubicBezTo>
                  <a:cubicBezTo>
                    <a:pt x="129" y="4"/>
                    <a:pt x="129" y="4"/>
                    <a:pt x="129" y="4"/>
                  </a:cubicBezTo>
                  <a:cubicBezTo>
                    <a:pt x="132" y="3"/>
                    <a:pt x="132" y="1"/>
                    <a:pt x="135" y="2"/>
                  </a:cubicBezTo>
                  <a:cubicBezTo>
                    <a:pt x="142" y="2"/>
                    <a:pt x="148" y="2"/>
                    <a:pt x="153" y="2"/>
                  </a:cubicBezTo>
                  <a:cubicBezTo>
                    <a:pt x="153" y="3"/>
                    <a:pt x="153" y="3"/>
                    <a:pt x="153" y="3"/>
                  </a:cubicBezTo>
                  <a:cubicBezTo>
                    <a:pt x="156" y="1"/>
                    <a:pt x="162" y="2"/>
                    <a:pt x="165" y="2"/>
                  </a:cubicBezTo>
                  <a:cubicBezTo>
                    <a:pt x="171" y="4"/>
                    <a:pt x="179" y="4"/>
                    <a:pt x="181" y="7"/>
                  </a:cubicBezTo>
                  <a:cubicBezTo>
                    <a:pt x="185" y="9"/>
                    <a:pt x="185" y="9"/>
                    <a:pt x="185" y="9"/>
                  </a:cubicBezTo>
                  <a:cubicBezTo>
                    <a:pt x="186" y="9"/>
                    <a:pt x="186" y="9"/>
                    <a:pt x="186" y="9"/>
                  </a:cubicBezTo>
                  <a:cubicBezTo>
                    <a:pt x="186" y="9"/>
                    <a:pt x="186" y="9"/>
                    <a:pt x="186" y="9"/>
                  </a:cubicBezTo>
                  <a:cubicBezTo>
                    <a:pt x="186" y="9"/>
                    <a:pt x="186" y="9"/>
                    <a:pt x="186" y="9"/>
                  </a:cubicBezTo>
                  <a:cubicBezTo>
                    <a:pt x="186" y="9"/>
                    <a:pt x="186" y="9"/>
                    <a:pt x="186" y="9"/>
                  </a:cubicBezTo>
                  <a:cubicBezTo>
                    <a:pt x="186" y="9"/>
                    <a:pt x="186" y="9"/>
                    <a:pt x="186" y="9"/>
                  </a:cubicBezTo>
                  <a:cubicBezTo>
                    <a:pt x="187" y="2"/>
                    <a:pt x="185" y="18"/>
                    <a:pt x="186" y="16"/>
                  </a:cubicBezTo>
                  <a:cubicBezTo>
                    <a:pt x="186" y="17"/>
                    <a:pt x="186" y="17"/>
                    <a:pt x="186" y="17"/>
                  </a:cubicBezTo>
                  <a:cubicBezTo>
                    <a:pt x="185" y="17"/>
                    <a:pt x="185" y="17"/>
                    <a:pt x="185" y="17"/>
                  </a:cubicBezTo>
                  <a:cubicBezTo>
                    <a:pt x="185" y="17"/>
                    <a:pt x="185" y="17"/>
                    <a:pt x="185" y="17"/>
                  </a:cubicBezTo>
                  <a:cubicBezTo>
                    <a:pt x="183" y="17"/>
                    <a:pt x="183" y="17"/>
                    <a:pt x="183" y="17"/>
                  </a:cubicBezTo>
                  <a:cubicBezTo>
                    <a:pt x="176" y="20"/>
                    <a:pt x="176" y="20"/>
                    <a:pt x="176" y="20"/>
                  </a:cubicBezTo>
                  <a:cubicBezTo>
                    <a:pt x="171" y="22"/>
                    <a:pt x="166" y="23"/>
                    <a:pt x="161" y="24"/>
                  </a:cubicBezTo>
                  <a:cubicBezTo>
                    <a:pt x="162" y="22"/>
                    <a:pt x="162" y="22"/>
                    <a:pt x="162" y="22"/>
                  </a:cubicBezTo>
                  <a:cubicBezTo>
                    <a:pt x="161" y="24"/>
                    <a:pt x="161" y="21"/>
                    <a:pt x="159" y="22"/>
                  </a:cubicBezTo>
                  <a:cubicBezTo>
                    <a:pt x="162" y="23"/>
                    <a:pt x="157" y="24"/>
                    <a:pt x="156" y="26"/>
                  </a:cubicBezTo>
                  <a:cubicBezTo>
                    <a:pt x="151" y="25"/>
                    <a:pt x="145" y="28"/>
                    <a:pt x="141" y="30"/>
                  </a:cubicBezTo>
                  <a:cubicBezTo>
                    <a:pt x="141" y="29"/>
                    <a:pt x="141" y="29"/>
                    <a:pt x="141" y="29"/>
                  </a:cubicBezTo>
                  <a:cubicBezTo>
                    <a:pt x="137" y="32"/>
                    <a:pt x="132" y="31"/>
                    <a:pt x="126" y="31"/>
                  </a:cubicBezTo>
                  <a:cubicBezTo>
                    <a:pt x="126" y="31"/>
                    <a:pt x="124" y="30"/>
                    <a:pt x="123" y="30"/>
                  </a:cubicBezTo>
                  <a:cubicBezTo>
                    <a:pt x="120" y="33"/>
                    <a:pt x="119" y="33"/>
                    <a:pt x="115" y="35"/>
                  </a:cubicBezTo>
                  <a:cubicBezTo>
                    <a:pt x="112" y="35"/>
                    <a:pt x="107" y="36"/>
                    <a:pt x="104" y="36"/>
                  </a:cubicBezTo>
                  <a:cubicBezTo>
                    <a:pt x="99" y="38"/>
                    <a:pt x="93" y="40"/>
                    <a:pt x="88" y="41"/>
                  </a:cubicBezTo>
                  <a:cubicBezTo>
                    <a:pt x="86" y="42"/>
                    <a:pt x="84" y="43"/>
                    <a:pt x="83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4" y="47"/>
                    <a:pt x="74" y="20"/>
                    <a:pt x="78" y="31"/>
                  </a:cubicBezTo>
                  <a:cubicBezTo>
                    <a:pt x="78" y="31"/>
                    <a:pt x="78" y="31"/>
                    <a:pt x="78" y="31"/>
                  </a:cubicBezTo>
                  <a:cubicBezTo>
                    <a:pt x="78" y="31"/>
                    <a:pt x="78" y="31"/>
                    <a:pt x="78" y="31"/>
                  </a:cubicBezTo>
                  <a:cubicBezTo>
                    <a:pt x="79" y="31"/>
                    <a:pt x="79" y="31"/>
                    <a:pt x="79" y="31"/>
                  </a:cubicBezTo>
                  <a:cubicBezTo>
                    <a:pt x="79" y="31"/>
                    <a:pt x="79" y="31"/>
                    <a:pt x="79" y="31"/>
                  </a:cubicBezTo>
                  <a:cubicBezTo>
                    <a:pt x="79" y="31"/>
                    <a:pt x="79" y="31"/>
                    <a:pt x="79" y="31"/>
                  </a:cubicBezTo>
                  <a:cubicBezTo>
                    <a:pt x="79" y="31"/>
                    <a:pt x="79" y="31"/>
                    <a:pt x="79" y="31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85" y="31"/>
                    <a:pt x="85" y="31"/>
                    <a:pt x="85" y="31"/>
                  </a:cubicBezTo>
                  <a:cubicBezTo>
                    <a:pt x="86" y="33"/>
                    <a:pt x="86" y="33"/>
                    <a:pt x="86" y="33"/>
                  </a:cubicBezTo>
                  <a:cubicBezTo>
                    <a:pt x="97" y="31"/>
                    <a:pt x="111" y="32"/>
                    <a:pt x="121" y="29"/>
                  </a:cubicBezTo>
                  <a:cubicBezTo>
                    <a:pt x="120" y="32"/>
                    <a:pt x="120" y="32"/>
                    <a:pt x="120" y="32"/>
                  </a:cubicBezTo>
                  <a:cubicBezTo>
                    <a:pt x="123" y="32"/>
                    <a:pt x="127" y="30"/>
                    <a:pt x="126" y="29"/>
                  </a:cubicBezTo>
                  <a:cubicBezTo>
                    <a:pt x="129" y="29"/>
                    <a:pt x="134" y="27"/>
                    <a:pt x="136" y="28"/>
                  </a:cubicBezTo>
                  <a:cubicBezTo>
                    <a:pt x="140" y="29"/>
                    <a:pt x="140" y="27"/>
                    <a:pt x="143" y="27"/>
                  </a:cubicBezTo>
                  <a:cubicBezTo>
                    <a:pt x="150" y="27"/>
                    <a:pt x="153" y="28"/>
                    <a:pt x="160" y="28"/>
                  </a:cubicBezTo>
                  <a:cubicBezTo>
                    <a:pt x="158" y="28"/>
                    <a:pt x="158" y="28"/>
                    <a:pt x="158" y="28"/>
                  </a:cubicBezTo>
                  <a:cubicBezTo>
                    <a:pt x="157" y="28"/>
                    <a:pt x="157" y="29"/>
                    <a:pt x="159" y="30"/>
                  </a:cubicBezTo>
                  <a:cubicBezTo>
                    <a:pt x="161" y="29"/>
                    <a:pt x="168" y="32"/>
                    <a:pt x="166" y="29"/>
                  </a:cubicBezTo>
                  <a:cubicBezTo>
                    <a:pt x="172" y="31"/>
                    <a:pt x="172" y="31"/>
                    <a:pt x="172" y="31"/>
                  </a:cubicBezTo>
                  <a:cubicBezTo>
                    <a:pt x="175" y="32"/>
                    <a:pt x="175" y="32"/>
                    <a:pt x="175" y="32"/>
                  </a:cubicBezTo>
                  <a:cubicBezTo>
                    <a:pt x="176" y="32"/>
                    <a:pt x="176" y="32"/>
                    <a:pt x="176" y="32"/>
                  </a:cubicBezTo>
                  <a:cubicBezTo>
                    <a:pt x="176" y="32"/>
                    <a:pt x="176" y="32"/>
                    <a:pt x="176" y="32"/>
                  </a:cubicBezTo>
                  <a:cubicBezTo>
                    <a:pt x="177" y="28"/>
                    <a:pt x="176" y="66"/>
                    <a:pt x="176" y="50"/>
                  </a:cubicBezTo>
                  <a:cubicBezTo>
                    <a:pt x="176" y="50"/>
                    <a:pt x="176" y="50"/>
                    <a:pt x="176" y="50"/>
                  </a:cubicBezTo>
                  <a:cubicBezTo>
                    <a:pt x="176" y="50"/>
                    <a:pt x="176" y="50"/>
                    <a:pt x="176" y="50"/>
                  </a:cubicBezTo>
                  <a:cubicBezTo>
                    <a:pt x="176" y="50"/>
                    <a:pt x="176" y="50"/>
                    <a:pt x="176" y="50"/>
                  </a:cubicBezTo>
                  <a:cubicBezTo>
                    <a:pt x="176" y="50"/>
                    <a:pt x="176" y="50"/>
                    <a:pt x="176" y="50"/>
                  </a:cubicBezTo>
                  <a:cubicBezTo>
                    <a:pt x="176" y="50"/>
                    <a:pt x="176" y="50"/>
                    <a:pt x="176" y="50"/>
                  </a:cubicBezTo>
                  <a:cubicBezTo>
                    <a:pt x="175" y="50"/>
                    <a:pt x="175" y="50"/>
                    <a:pt x="175" y="50"/>
                  </a:cubicBezTo>
                  <a:cubicBezTo>
                    <a:pt x="175" y="51"/>
                    <a:pt x="175" y="51"/>
                    <a:pt x="175" y="51"/>
                  </a:cubicBezTo>
                  <a:cubicBezTo>
                    <a:pt x="171" y="52"/>
                    <a:pt x="167" y="53"/>
                    <a:pt x="163" y="53"/>
                  </a:cubicBezTo>
                  <a:cubicBezTo>
                    <a:pt x="164" y="54"/>
                    <a:pt x="162" y="55"/>
                    <a:pt x="162" y="55"/>
                  </a:cubicBezTo>
                  <a:cubicBezTo>
                    <a:pt x="156" y="57"/>
                    <a:pt x="149" y="56"/>
                    <a:pt x="145" y="58"/>
                  </a:cubicBezTo>
                  <a:cubicBezTo>
                    <a:pt x="144" y="58"/>
                    <a:pt x="146" y="57"/>
                    <a:pt x="144" y="57"/>
                  </a:cubicBezTo>
                  <a:cubicBezTo>
                    <a:pt x="143" y="58"/>
                    <a:pt x="144" y="58"/>
                    <a:pt x="142" y="59"/>
                  </a:cubicBezTo>
                  <a:cubicBezTo>
                    <a:pt x="134" y="62"/>
                    <a:pt x="124" y="60"/>
                    <a:pt x="116" y="62"/>
                  </a:cubicBezTo>
                  <a:cubicBezTo>
                    <a:pt x="109" y="65"/>
                    <a:pt x="101" y="67"/>
                    <a:pt x="95" y="68"/>
                  </a:cubicBezTo>
                  <a:cubicBezTo>
                    <a:pt x="92" y="69"/>
                    <a:pt x="89" y="70"/>
                    <a:pt x="86" y="71"/>
                  </a:cubicBezTo>
                  <a:cubicBezTo>
                    <a:pt x="83" y="73"/>
                    <a:pt x="83" y="73"/>
                    <a:pt x="83" y="73"/>
                  </a:cubicBezTo>
                  <a:cubicBezTo>
                    <a:pt x="82" y="74"/>
                    <a:pt x="82" y="74"/>
                    <a:pt x="82" y="74"/>
                  </a:cubicBezTo>
                  <a:cubicBezTo>
                    <a:pt x="82" y="74"/>
                    <a:pt x="82" y="74"/>
                    <a:pt x="82" y="74"/>
                  </a:cubicBezTo>
                  <a:cubicBezTo>
                    <a:pt x="82" y="74"/>
                    <a:pt x="82" y="74"/>
                    <a:pt x="82" y="74"/>
                  </a:cubicBezTo>
                  <a:cubicBezTo>
                    <a:pt x="82" y="74"/>
                    <a:pt x="82" y="74"/>
                    <a:pt x="82" y="74"/>
                  </a:cubicBezTo>
                  <a:cubicBezTo>
                    <a:pt x="82" y="77"/>
                    <a:pt x="78" y="47"/>
                    <a:pt x="80" y="60"/>
                  </a:cubicBezTo>
                  <a:cubicBezTo>
                    <a:pt x="80" y="60"/>
                    <a:pt x="80" y="60"/>
                    <a:pt x="80" y="60"/>
                  </a:cubicBezTo>
                  <a:cubicBezTo>
                    <a:pt x="80" y="60"/>
                    <a:pt x="80" y="60"/>
                    <a:pt x="80" y="60"/>
                  </a:cubicBezTo>
                  <a:cubicBezTo>
                    <a:pt x="80" y="60"/>
                    <a:pt x="80" y="60"/>
                    <a:pt x="80" y="60"/>
                  </a:cubicBezTo>
                  <a:cubicBezTo>
                    <a:pt x="81" y="60"/>
                    <a:pt x="81" y="60"/>
                    <a:pt x="81" y="60"/>
                  </a:cubicBezTo>
                  <a:cubicBezTo>
                    <a:pt x="81" y="60"/>
                    <a:pt x="81" y="60"/>
                    <a:pt x="81" y="60"/>
                  </a:cubicBezTo>
                  <a:cubicBezTo>
                    <a:pt x="81" y="60"/>
                    <a:pt x="81" y="60"/>
                    <a:pt x="81" y="60"/>
                  </a:cubicBezTo>
                  <a:cubicBezTo>
                    <a:pt x="85" y="59"/>
                    <a:pt x="86" y="66"/>
                    <a:pt x="91" y="63"/>
                  </a:cubicBezTo>
                  <a:cubicBezTo>
                    <a:pt x="92" y="64"/>
                    <a:pt x="94" y="64"/>
                    <a:pt x="94" y="65"/>
                  </a:cubicBezTo>
                  <a:cubicBezTo>
                    <a:pt x="96" y="64"/>
                    <a:pt x="103" y="67"/>
                    <a:pt x="108" y="65"/>
                  </a:cubicBezTo>
                  <a:cubicBezTo>
                    <a:pt x="107" y="65"/>
                    <a:pt x="107" y="65"/>
                    <a:pt x="107" y="65"/>
                  </a:cubicBezTo>
                  <a:cubicBezTo>
                    <a:pt x="112" y="66"/>
                    <a:pt x="117" y="64"/>
                    <a:pt x="122" y="65"/>
                  </a:cubicBezTo>
                  <a:cubicBezTo>
                    <a:pt x="122" y="65"/>
                    <a:pt x="121" y="65"/>
                    <a:pt x="121" y="66"/>
                  </a:cubicBezTo>
                  <a:cubicBezTo>
                    <a:pt x="123" y="67"/>
                    <a:pt x="126" y="63"/>
                    <a:pt x="127" y="66"/>
                  </a:cubicBezTo>
                  <a:cubicBezTo>
                    <a:pt x="129" y="65"/>
                    <a:pt x="128" y="64"/>
                    <a:pt x="127" y="64"/>
                  </a:cubicBezTo>
                  <a:cubicBezTo>
                    <a:pt x="140" y="64"/>
                    <a:pt x="155" y="60"/>
                    <a:pt x="172" y="68"/>
                  </a:cubicBezTo>
                  <a:cubicBezTo>
                    <a:pt x="178" y="73"/>
                    <a:pt x="177" y="74"/>
                    <a:pt x="176" y="74"/>
                  </a:cubicBezTo>
                  <a:cubicBezTo>
                    <a:pt x="176" y="74"/>
                    <a:pt x="176" y="74"/>
                    <a:pt x="176" y="75"/>
                  </a:cubicBezTo>
                  <a:cubicBezTo>
                    <a:pt x="176" y="75"/>
                    <a:pt x="176" y="75"/>
                    <a:pt x="176" y="75"/>
                  </a:cubicBezTo>
                  <a:cubicBezTo>
                    <a:pt x="176" y="75"/>
                    <a:pt x="176" y="75"/>
                    <a:pt x="176" y="75"/>
                  </a:cubicBezTo>
                  <a:cubicBezTo>
                    <a:pt x="176" y="75"/>
                    <a:pt x="176" y="75"/>
                    <a:pt x="176" y="75"/>
                  </a:cubicBezTo>
                  <a:cubicBezTo>
                    <a:pt x="176" y="75"/>
                    <a:pt x="176" y="75"/>
                    <a:pt x="176" y="75"/>
                  </a:cubicBezTo>
                  <a:cubicBezTo>
                    <a:pt x="176" y="75"/>
                    <a:pt x="176" y="75"/>
                    <a:pt x="176" y="75"/>
                  </a:cubicBezTo>
                  <a:cubicBezTo>
                    <a:pt x="178" y="65"/>
                    <a:pt x="173" y="88"/>
                    <a:pt x="174" y="86"/>
                  </a:cubicBezTo>
                  <a:cubicBezTo>
                    <a:pt x="174" y="86"/>
                    <a:pt x="174" y="86"/>
                    <a:pt x="174" y="86"/>
                  </a:cubicBezTo>
                  <a:cubicBezTo>
                    <a:pt x="174" y="86"/>
                    <a:pt x="174" y="86"/>
                    <a:pt x="174" y="86"/>
                  </a:cubicBezTo>
                  <a:cubicBezTo>
                    <a:pt x="173" y="86"/>
                    <a:pt x="173" y="86"/>
                    <a:pt x="173" y="86"/>
                  </a:cubicBezTo>
                  <a:cubicBezTo>
                    <a:pt x="173" y="86"/>
                    <a:pt x="173" y="86"/>
                    <a:pt x="173" y="86"/>
                  </a:cubicBezTo>
                  <a:cubicBezTo>
                    <a:pt x="172" y="87"/>
                    <a:pt x="171" y="87"/>
                    <a:pt x="171" y="88"/>
                  </a:cubicBezTo>
                  <a:cubicBezTo>
                    <a:pt x="170" y="87"/>
                    <a:pt x="170" y="89"/>
                    <a:pt x="170" y="88"/>
                  </a:cubicBezTo>
                  <a:cubicBezTo>
                    <a:pt x="167" y="90"/>
                    <a:pt x="164" y="86"/>
                    <a:pt x="163" y="88"/>
                  </a:cubicBezTo>
                  <a:cubicBezTo>
                    <a:pt x="164" y="90"/>
                    <a:pt x="161" y="89"/>
                    <a:pt x="161" y="90"/>
                  </a:cubicBezTo>
                  <a:cubicBezTo>
                    <a:pt x="155" y="90"/>
                    <a:pt x="154" y="89"/>
                    <a:pt x="149" y="90"/>
                  </a:cubicBezTo>
                  <a:cubicBezTo>
                    <a:pt x="149" y="89"/>
                    <a:pt x="149" y="89"/>
                    <a:pt x="149" y="89"/>
                  </a:cubicBezTo>
                  <a:cubicBezTo>
                    <a:pt x="144" y="92"/>
                    <a:pt x="138" y="91"/>
                    <a:pt x="134" y="95"/>
                  </a:cubicBezTo>
                  <a:cubicBezTo>
                    <a:pt x="126" y="95"/>
                    <a:pt x="120" y="97"/>
                    <a:pt x="114" y="98"/>
                  </a:cubicBezTo>
                  <a:cubicBezTo>
                    <a:pt x="111" y="100"/>
                    <a:pt x="108" y="100"/>
                    <a:pt x="107" y="102"/>
                  </a:cubicBezTo>
                  <a:cubicBezTo>
                    <a:pt x="105" y="104"/>
                    <a:pt x="105" y="104"/>
                    <a:pt x="105" y="104"/>
                  </a:cubicBezTo>
                  <a:cubicBezTo>
                    <a:pt x="104" y="104"/>
                    <a:pt x="104" y="104"/>
                    <a:pt x="104" y="104"/>
                  </a:cubicBezTo>
                  <a:cubicBezTo>
                    <a:pt x="104" y="104"/>
                    <a:pt x="104" y="104"/>
                    <a:pt x="104" y="104"/>
                  </a:cubicBezTo>
                  <a:cubicBezTo>
                    <a:pt x="104" y="104"/>
                    <a:pt x="104" y="104"/>
                    <a:pt x="104" y="104"/>
                  </a:cubicBezTo>
                  <a:cubicBezTo>
                    <a:pt x="104" y="104"/>
                    <a:pt x="104" y="104"/>
                    <a:pt x="104" y="104"/>
                  </a:cubicBezTo>
                  <a:cubicBezTo>
                    <a:pt x="104" y="107"/>
                    <a:pt x="103" y="74"/>
                    <a:pt x="104" y="88"/>
                  </a:cubicBezTo>
                  <a:cubicBezTo>
                    <a:pt x="104" y="88"/>
                    <a:pt x="104" y="88"/>
                    <a:pt x="104" y="88"/>
                  </a:cubicBezTo>
                  <a:cubicBezTo>
                    <a:pt x="104" y="88"/>
                    <a:pt x="104" y="88"/>
                    <a:pt x="104" y="88"/>
                  </a:cubicBezTo>
                  <a:cubicBezTo>
                    <a:pt x="104" y="88"/>
                    <a:pt x="104" y="88"/>
                    <a:pt x="104" y="88"/>
                  </a:cubicBezTo>
                  <a:cubicBezTo>
                    <a:pt x="105" y="89"/>
                    <a:pt x="105" y="89"/>
                    <a:pt x="105" y="89"/>
                  </a:cubicBezTo>
                  <a:cubicBezTo>
                    <a:pt x="108" y="91"/>
                    <a:pt x="114" y="91"/>
                    <a:pt x="121" y="91"/>
                  </a:cubicBezTo>
                  <a:cubicBezTo>
                    <a:pt x="125" y="92"/>
                    <a:pt x="129" y="92"/>
                    <a:pt x="134" y="93"/>
                  </a:cubicBezTo>
                  <a:cubicBezTo>
                    <a:pt x="137" y="94"/>
                    <a:pt x="139" y="95"/>
                    <a:pt x="142" y="96"/>
                  </a:cubicBezTo>
                  <a:cubicBezTo>
                    <a:pt x="140" y="77"/>
                    <a:pt x="145" y="122"/>
                    <a:pt x="144" y="117"/>
                  </a:cubicBezTo>
                  <a:cubicBezTo>
                    <a:pt x="144" y="117"/>
                    <a:pt x="144" y="117"/>
                    <a:pt x="144" y="117"/>
                  </a:cubicBezTo>
                  <a:cubicBezTo>
                    <a:pt x="144" y="117"/>
                    <a:pt x="144" y="117"/>
                    <a:pt x="144" y="117"/>
                  </a:cubicBezTo>
                  <a:cubicBezTo>
                    <a:pt x="144" y="117"/>
                    <a:pt x="144" y="117"/>
                    <a:pt x="144" y="117"/>
                  </a:cubicBezTo>
                  <a:cubicBezTo>
                    <a:pt x="144" y="117"/>
                    <a:pt x="144" y="117"/>
                    <a:pt x="144" y="117"/>
                  </a:cubicBezTo>
                  <a:cubicBezTo>
                    <a:pt x="143" y="117"/>
                    <a:pt x="143" y="117"/>
                    <a:pt x="143" y="117"/>
                  </a:cubicBezTo>
                  <a:cubicBezTo>
                    <a:pt x="143" y="118"/>
                    <a:pt x="143" y="118"/>
                    <a:pt x="143" y="118"/>
                  </a:cubicBezTo>
                  <a:cubicBezTo>
                    <a:pt x="141" y="119"/>
                    <a:pt x="141" y="119"/>
                    <a:pt x="141" y="119"/>
                  </a:cubicBezTo>
                  <a:cubicBezTo>
                    <a:pt x="139" y="121"/>
                    <a:pt x="139" y="121"/>
                    <a:pt x="139" y="121"/>
                  </a:cubicBezTo>
                  <a:cubicBezTo>
                    <a:pt x="124" y="130"/>
                    <a:pt x="114" y="134"/>
                    <a:pt x="108" y="143"/>
                  </a:cubicBezTo>
                  <a:cubicBezTo>
                    <a:pt x="105" y="150"/>
                    <a:pt x="103" y="147"/>
                    <a:pt x="106" y="149"/>
                  </a:cubicBezTo>
                  <a:cubicBezTo>
                    <a:pt x="108" y="152"/>
                    <a:pt x="115" y="161"/>
                    <a:pt x="118" y="169"/>
                  </a:cubicBezTo>
                  <a:cubicBezTo>
                    <a:pt x="118" y="178"/>
                    <a:pt x="119" y="178"/>
                    <a:pt x="121" y="187"/>
                  </a:cubicBezTo>
                  <a:cubicBezTo>
                    <a:pt x="120" y="187"/>
                    <a:pt x="120" y="186"/>
                    <a:pt x="120" y="187"/>
                  </a:cubicBezTo>
                  <a:cubicBezTo>
                    <a:pt x="122" y="187"/>
                    <a:pt x="121" y="193"/>
                    <a:pt x="122" y="194"/>
                  </a:cubicBezTo>
                  <a:cubicBezTo>
                    <a:pt x="121" y="208"/>
                    <a:pt x="118" y="218"/>
                    <a:pt x="113" y="229"/>
                  </a:cubicBezTo>
                  <a:cubicBezTo>
                    <a:pt x="114" y="228"/>
                    <a:pt x="113" y="226"/>
                    <a:pt x="112" y="228"/>
                  </a:cubicBezTo>
                  <a:cubicBezTo>
                    <a:pt x="112" y="231"/>
                    <a:pt x="112" y="231"/>
                    <a:pt x="112" y="231"/>
                  </a:cubicBezTo>
                  <a:cubicBezTo>
                    <a:pt x="111" y="231"/>
                    <a:pt x="111" y="231"/>
                    <a:pt x="111" y="231"/>
                  </a:cubicBezTo>
                  <a:cubicBezTo>
                    <a:pt x="111" y="232"/>
                    <a:pt x="111" y="234"/>
                    <a:pt x="112" y="233"/>
                  </a:cubicBezTo>
                  <a:cubicBezTo>
                    <a:pt x="101" y="261"/>
                    <a:pt x="80" y="281"/>
                    <a:pt x="62" y="303"/>
                  </a:cubicBezTo>
                  <a:cubicBezTo>
                    <a:pt x="57" y="307"/>
                    <a:pt x="51" y="315"/>
                    <a:pt x="47" y="320"/>
                  </a:cubicBezTo>
                  <a:cubicBezTo>
                    <a:pt x="30" y="334"/>
                    <a:pt x="15" y="346"/>
                    <a:pt x="2" y="362"/>
                  </a:cubicBezTo>
                  <a:cubicBezTo>
                    <a:pt x="2" y="362"/>
                    <a:pt x="0" y="357"/>
                    <a:pt x="6" y="35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algn="l" defTabSz="914400" rtl="0"/>
              <a:endParaRPr lang="zh-CN" altLang="en-US" sz="1800" kern="120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grpSp>
          <p:nvGrpSpPr>
            <p:cNvPr id="22" name="组合 21"/>
            <p:cNvGrpSpPr/>
            <p:nvPr/>
          </p:nvGrpSpPr>
          <p:grpSpPr>
            <a:xfrm>
              <a:off x="8412163" y="1649413"/>
              <a:ext cx="1909762" cy="1881188"/>
              <a:chOff x="8412163" y="1649413"/>
              <a:chExt cx="1909762" cy="1881188"/>
            </a:xfrm>
          </p:grpSpPr>
          <p:sp>
            <p:nvSpPr>
              <p:cNvPr id="23" name="Freeform 5"/>
              <p:cNvSpPr/>
              <p:nvPr/>
            </p:nvSpPr>
            <p:spPr bwMode="auto">
              <a:xfrm>
                <a:off x="9121775" y="3165476"/>
                <a:ext cx="7937" cy="15875"/>
              </a:xfrm>
              <a:custGeom>
                <a:avLst/>
                <a:gdLst>
                  <a:gd name="T0" fmla="*/ 1 w 2"/>
                  <a:gd name="T1" fmla="*/ 1 h 4"/>
                  <a:gd name="T2" fmla="*/ 1 w 2"/>
                  <a:gd name="T3" fmla="*/ 3 h 4"/>
                  <a:gd name="T4" fmla="*/ 1 w 2"/>
                  <a:gd name="T5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4">
                    <a:moveTo>
                      <a:pt x="1" y="1"/>
                    </a:moveTo>
                    <a:cubicBezTo>
                      <a:pt x="1" y="4"/>
                      <a:pt x="2" y="0"/>
                      <a:pt x="1" y="3"/>
                    </a:cubicBezTo>
                    <a:cubicBezTo>
                      <a:pt x="1" y="3"/>
                      <a:pt x="0" y="2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24" name="Freeform 6"/>
              <p:cNvSpPr/>
              <p:nvPr/>
            </p:nvSpPr>
            <p:spPr bwMode="auto">
              <a:xfrm>
                <a:off x="8896350" y="2154238"/>
                <a:ext cx="922337" cy="1030288"/>
              </a:xfrm>
              <a:custGeom>
                <a:avLst/>
                <a:gdLst>
                  <a:gd name="T0" fmla="*/ 183 w 245"/>
                  <a:gd name="T1" fmla="*/ 210 h 274"/>
                  <a:gd name="T2" fmla="*/ 197 w 245"/>
                  <a:gd name="T3" fmla="*/ 195 h 274"/>
                  <a:gd name="T4" fmla="*/ 217 w 245"/>
                  <a:gd name="T5" fmla="*/ 160 h 274"/>
                  <a:gd name="T6" fmla="*/ 222 w 245"/>
                  <a:gd name="T7" fmla="*/ 147 h 274"/>
                  <a:gd name="T8" fmla="*/ 227 w 245"/>
                  <a:gd name="T9" fmla="*/ 104 h 274"/>
                  <a:gd name="T10" fmla="*/ 224 w 245"/>
                  <a:gd name="T11" fmla="*/ 91 h 274"/>
                  <a:gd name="T12" fmla="*/ 214 w 245"/>
                  <a:gd name="T13" fmla="*/ 69 h 274"/>
                  <a:gd name="T14" fmla="*/ 204 w 245"/>
                  <a:gd name="T15" fmla="*/ 51 h 274"/>
                  <a:gd name="T16" fmla="*/ 197 w 245"/>
                  <a:gd name="T17" fmla="*/ 42 h 274"/>
                  <a:gd name="T18" fmla="*/ 188 w 245"/>
                  <a:gd name="T19" fmla="*/ 37 h 274"/>
                  <a:gd name="T20" fmla="*/ 168 w 245"/>
                  <a:gd name="T21" fmla="*/ 26 h 274"/>
                  <a:gd name="T22" fmla="*/ 156 w 245"/>
                  <a:gd name="T23" fmla="*/ 22 h 274"/>
                  <a:gd name="T24" fmla="*/ 142 w 245"/>
                  <a:gd name="T25" fmla="*/ 20 h 274"/>
                  <a:gd name="T26" fmla="*/ 125 w 245"/>
                  <a:gd name="T27" fmla="*/ 16 h 274"/>
                  <a:gd name="T28" fmla="*/ 106 w 245"/>
                  <a:gd name="T29" fmla="*/ 17 h 274"/>
                  <a:gd name="T30" fmla="*/ 83 w 245"/>
                  <a:gd name="T31" fmla="*/ 21 h 274"/>
                  <a:gd name="T32" fmla="*/ 75 w 245"/>
                  <a:gd name="T33" fmla="*/ 26 h 274"/>
                  <a:gd name="T34" fmla="*/ 66 w 245"/>
                  <a:gd name="T35" fmla="*/ 29 h 274"/>
                  <a:gd name="T36" fmla="*/ 60 w 245"/>
                  <a:gd name="T37" fmla="*/ 35 h 274"/>
                  <a:gd name="T38" fmla="*/ 57 w 245"/>
                  <a:gd name="T39" fmla="*/ 38 h 274"/>
                  <a:gd name="T40" fmla="*/ 50 w 245"/>
                  <a:gd name="T41" fmla="*/ 46 h 274"/>
                  <a:gd name="T42" fmla="*/ 31 w 245"/>
                  <a:gd name="T43" fmla="*/ 72 h 274"/>
                  <a:gd name="T44" fmla="*/ 26 w 245"/>
                  <a:gd name="T45" fmla="*/ 84 h 274"/>
                  <a:gd name="T46" fmla="*/ 22 w 245"/>
                  <a:gd name="T47" fmla="*/ 94 h 274"/>
                  <a:gd name="T48" fmla="*/ 18 w 245"/>
                  <a:gd name="T49" fmla="*/ 120 h 274"/>
                  <a:gd name="T50" fmla="*/ 14 w 245"/>
                  <a:gd name="T51" fmla="*/ 126 h 274"/>
                  <a:gd name="T52" fmla="*/ 19 w 245"/>
                  <a:gd name="T53" fmla="*/ 135 h 274"/>
                  <a:gd name="T54" fmla="*/ 25 w 245"/>
                  <a:gd name="T55" fmla="*/ 142 h 274"/>
                  <a:gd name="T56" fmla="*/ 27 w 245"/>
                  <a:gd name="T57" fmla="*/ 153 h 274"/>
                  <a:gd name="T58" fmla="*/ 31 w 245"/>
                  <a:gd name="T59" fmla="*/ 156 h 274"/>
                  <a:gd name="T60" fmla="*/ 31 w 245"/>
                  <a:gd name="T61" fmla="*/ 162 h 274"/>
                  <a:gd name="T62" fmla="*/ 32 w 245"/>
                  <a:gd name="T63" fmla="*/ 173 h 274"/>
                  <a:gd name="T64" fmla="*/ 40 w 245"/>
                  <a:gd name="T65" fmla="*/ 180 h 274"/>
                  <a:gd name="T66" fmla="*/ 41 w 245"/>
                  <a:gd name="T67" fmla="*/ 186 h 274"/>
                  <a:gd name="T68" fmla="*/ 48 w 245"/>
                  <a:gd name="T69" fmla="*/ 193 h 274"/>
                  <a:gd name="T70" fmla="*/ 53 w 245"/>
                  <a:gd name="T71" fmla="*/ 202 h 274"/>
                  <a:gd name="T72" fmla="*/ 46 w 245"/>
                  <a:gd name="T73" fmla="*/ 200 h 274"/>
                  <a:gd name="T74" fmla="*/ 57 w 245"/>
                  <a:gd name="T75" fmla="*/ 214 h 274"/>
                  <a:gd name="T76" fmla="*/ 61 w 245"/>
                  <a:gd name="T77" fmla="*/ 241 h 274"/>
                  <a:gd name="T78" fmla="*/ 62 w 245"/>
                  <a:gd name="T79" fmla="*/ 248 h 274"/>
                  <a:gd name="T80" fmla="*/ 64 w 245"/>
                  <a:gd name="T81" fmla="*/ 265 h 274"/>
                  <a:gd name="T82" fmla="*/ 61 w 245"/>
                  <a:gd name="T83" fmla="*/ 259 h 274"/>
                  <a:gd name="T84" fmla="*/ 60 w 245"/>
                  <a:gd name="T85" fmla="*/ 243 h 274"/>
                  <a:gd name="T86" fmla="*/ 44 w 245"/>
                  <a:gd name="T87" fmla="*/ 219 h 274"/>
                  <a:gd name="T88" fmla="*/ 19 w 245"/>
                  <a:gd name="T89" fmla="*/ 177 h 274"/>
                  <a:gd name="T90" fmla="*/ 2 w 245"/>
                  <a:gd name="T91" fmla="*/ 123 h 274"/>
                  <a:gd name="T92" fmla="*/ 10 w 245"/>
                  <a:gd name="T93" fmla="*/ 78 h 274"/>
                  <a:gd name="T94" fmla="*/ 25 w 245"/>
                  <a:gd name="T95" fmla="*/ 48 h 274"/>
                  <a:gd name="T96" fmla="*/ 82 w 245"/>
                  <a:gd name="T97" fmla="*/ 6 h 274"/>
                  <a:gd name="T98" fmla="*/ 120 w 245"/>
                  <a:gd name="T99" fmla="*/ 2 h 274"/>
                  <a:gd name="T100" fmla="*/ 166 w 245"/>
                  <a:gd name="T101" fmla="*/ 13 h 274"/>
                  <a:gd name="T102" fmla="*/ 239 w 245"/>
                  <a:gd name="T103" fmla="*/ 141 h 274"/>
                  <a:gd name="T104" fmla="*/ 221 w 245"/>
                  <a:gd name="T105" fmla="*/ 181 h 274"/>
                  <a:gd name="T106" fmla="*/ 148 w 245"/>
                  <a:gd name="T107" fmla="*/ 266 h 2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245" h="274">
                    <a:moveTo>
                      <a:pt x="148" y="266"/>
                    </a:moveTo>
                    <a:cubicBezTo>
                      <a:pt x="144" y="256"/>
                      <a:pt x="154" y="248"/>
                      <a:pt x="155" y="239"/>
                    </a:cubicBezTo>
                    <a:cubicBezTo>
                      <a:pt x="156" y="238"/>
                      <a:pt x="157" y="241"/>
                      <a:pt x="158" y="239"/>
                    </a:cubicBezTo>
                    <a:cubicBezTo>
                      <a:pt x="160" y="229"/>
                      <a:pt x="170" y="220"/>
                      <a:pt x="180" y="214"/>
                    </a:cubicBezTo>
                    <a:cubicBezTo>
                      <a:pt x="180" y="215"/>
                      <a:pt x="180" y="215"/>
                      <a:pt x="180" y="215"/>
                    </a:cubicBezTo>
                    <a:cubicBezTo>
                      <a:pt x="182" y="214"/>
                      <a:pt x="182" y="211"/>
                      <a:pt x="183" y="210"/>
                    </a:cubicBezTo>
                    <a:cubicBezTo>
                      <a:pt x="184" y="210"/>
                      <a:pt x="183" y="211"/>
                      <a:pt x="184" y="211"/>
                    </a:cubicBezTo>
                    <a:cubicBezTo>
                      <a:pt x="183" y="209"/>
                      <a:pt x="186" y="207"/>
                      <a:pt x="186" y="206"/>
                    </a:cubicBezTo>
                    <a:cubicBezTo>
                      <a:pt x="187" y="206"/>
                      <a:pt x="188" y="207"/>
                      <a:pt x="189" y="206"/>
                    </a:cubicBezTo>
                    <a:cubicBezTo>
                      <a:pt x="189" y="204"/>
                      <a:pt x="189" y="204"/>
                      <a:pt x="189" y="204"/>
                    </a:cubicBezTo>
                    <a:cubicBezTo>
                      <a:pt x="188" y="199"/>
                      <a:pt x="195" y="199"/>
                      <a:pt x="196" y="194"/>
                    </a:cubicBezTo>
                    <a:cubicBezTo>
                      <a:pt x="197" y="194"/>
                      <a:pt x="196" y="195"/>
                      <a:pt x="197" y="195"/>
                    </a:cubicBezTo>
                    <a:cubicBezTo>
                      <a:pt x="200" y="188"/>
                      <a:pt x="207" y="181"/>
                      <a:pt x="210" y="174"/>
                    </a:cubicBezTo>
                    <a:cubicBezTo>
                      <a:pt x="211" y="174"/>
                      <a:pt x="211" y="175"/>
                      <a:pt x="212" y="175"/>
                    </a:cubicBezTo>
                    <a:cubicBezTo>
                      <a:pt x="211" y="174"/>
                      <a:pt x="212" y="171"/>
                      <a:pt x="213" y="169"/>
                    </a:cubicBezTo>
                    <a:cubicBezTo>
                      <a:pt x="215" y="169"/>
                      <a:pt x="214" y="165"/>
                      <a:pt x="216" y="164"/>
                    </a:cubicBezTo>
                    <a:cubicBezTo>
                      <a:pt x="216" y="164"/>
                      <a:pt x="216" y="164"/>
                      <a:pt x="216" y="164"/>
                    </a:cubicBezTo>
                    <a:cubicBezTo>
                      <a:pt x="215" y="162"/>
                      <a:pt x="219" y="162"/>
                      <a:pt x="217" y="160"/>
                    </a:cubicBezTo>
                    <a:cubicBezTo>
                      <a:pt x="219" y="159"/>
                      <a:pt x="219" y="159"/>
                      <a:pt x="219" y="159"/>
                    </a:cubicBezTo>
                    <a:cubicBezTo>
                      <a:pt x="217" y="158"/>
                      <a:pt x="221" y="157"/>
                      <a:pt x="221" y="155"/>
                    </a:cubicBezTo>
                    <a:cubicBezTo>
                      <a:pt x="220" y="155"/>
                      <a:pt x="220" y="155"/>
                      <a:pt x="220" y="155"/>
                    </a:cubicBezTo>
                    <a:cubicBezTo>
                      <a:pt x="220" y="154"/>
                      <a:pt x="222" y="153"/>
                      <a:pt x="222" y="152"/>
                    </a:cubicBezTo>
                    <a:cubicBezTo>
                      <a:pt x="222" y="152"/>
                      <a:pt x="222" y="152"/>
                      <a:pt x="222" y="152"/>
                    </a:cubicBezTo>
                    <a:cubicBezTo>
                      <a:pt x="223" y="149"/>
                      <a:pt x="224" y="147"/>
                      <a:pt x="222" y="147"/>
                    </a:cubicBezTo>
                    <a:cubicBezTo>
                      <a:pt x="224" y="146"/>
                      <a:pt x="222" y="150"/>
                      <a:pt x="225" y="149"/>
                    </a:cubicBezTo>
                    <a:cubicBezTo>
                      <a:pt x="226" y="138"/>
                      <a:pt x="228" y="128"/>
                      <a:pt x="228" y="117"/>
                    </a:cubicBezTo>
                    <a:cubicBezTo>
                      <a:pt x="229" y="116"/>
                      <a:pt x="229" y="115"/>
                      <a:pt x="230" y="115"/>
                    </a:cubicBezTo>
                    <a:cubicBezTo>
                      <a:pt x="229" y="114"/>
                      <a:pt x="229" y="111"/>
                      <a:pt x="228" y="110"/>
                    </a:cubicBezTo>
                    <a:cubicBezTo>
                      <a:pt x="228" y="110"/>
                      <a:pt x="229" y="109"/>
                      <a:pt x="229" y="109"/>
                    </a:cubicBezTo>
                    <a:cubicBezTo>
                      <a:pt x="229" y="106"/>
                      <a:pt x="226" y="107"/>
                      <a:pt x="227" y="104"/>
                    </a:cubicBezTo>
                    <a:cubicBezTo>
                      <a:pt x="228" y="105"/>
                      <a:pt x="228" y="105"/>
                      <a:pt x="229" y="105"/>
                    </a:cubicBezTo>
                    <a:cubicBezTo>
                      <a:pt x="227" y="103"/>
                      <a:pt x="227" y="101"/>
                      <a:pt x="226" y="99"/>
                    </a:cubicBezTo>
                    <a:cubicBezTo>
                      <a:pt x="226" y="99"/>
                      <a:pt x="227" y="100"/>
                      <a:pt x="227" y="100"/>
                    </a:cubicBezTo>
                    <a:cubicBezTo>
                      <a:pt x="225" y="98"/>
                      <a:pt x="227" y="95"/>
                      <a:pt x="225" y="93"/>
                    </a:cubicBezTo>
                    <a:cubicBezTo>
                      <a:pt x="227" y="94"/>
                      <a:pt x="227" y="94"/>
                      <a:pt x="227" y="94"/>
                    </a:cubicBezTo>
                    <a:cubicBezTo>
                      <a:pt x="227" y="90"/>
                      <a:pt x="224" y="93"/>
                      <a:pt x="224" y="91"/>
                    </a:cubicBezTo>
                    <a:cubicBezTo>
                      <a:pt x="225" y="91"/>
                      <a:pt x="225" y="91"/>
                      <a:pt x="226" y="91"/>
                    </a:cubicBezTo>
                    <a:cubicBezTo>
                      <a:pt x="223" y="89"/>
                      <a:pt x="222" y="84"/>
                      <a:pt x="221" y="82"/>
                    </a:cubicBezTo>
                    <a:cubicBezTo>
                      <a:pt x="221" y="82"/>
                      <a:pt x="221" y="82"/>
                      <a:pt x="221" y="82"/>
                    </a:cubicBezTo>
                    <a:cubicBezTo>
                      <a:pt x="220" y="79"/>
                      <a:pt x="220" y="76"/>
                      <a:pt x="218" y="74"/>
                    </a:cubicBezTo>
                    <a:cubicBezTo>
                      <a:pt x="218" y="72"/>
                      <a:pt x="220" y="73"/>
                      <a:pt x="219" y="70"/>
                    </a:cubicBezTo>
                    <a:cubicBezTo>
                      <a:pt x="217" y="71"/>
                      <a:pt x="215" y="66"/>
                      <a:pt x="214" y="69"/>
                    </a:cubicBezTo>
                    <a:cubicBezTo>
                      <a:pt x="213" y="66"/>
                      <a:pt x="212" y="62"/>
                      <a:pt x="210" y="61"/>
                    </a:cubicBezTo>
                    <a:cubicBezTo>
                      <a:pt x="212" y="62"/>
                      <a:pt x="212" y="59"/>
                      <a:pt x="213" y="60"/>
                    </a:cubicBezTo>
                    <a:cubicBezTo>
                      <a:pt x="214" y="58"/>
                      <a:pt x="214" y="58"/>
                      <a:pt x="214" y="58"/>
                    </a:cubicBezTo>
                    <a:cubicBezTo>
                      <a:pt x="215" y="58"/>
                      <a:pt x="214" y="60"/>
                      <a:pt x="215" y="59"/>
                    </a:cubicBezTo>
                    <a:cubicBezTo>
                      <a:pt x="214" y="58"/>
                      <a:pt x="212" y="55"/>
                      <a:pt x="212" y="55"/>
                    </a:cubicBezTo>
                    <a:cubicBezTo>
                      <a:pt x="209" y="54"/>
                      <a:pt x="206" y="54"/>
                      <a:pt x="204" y="51"/>
                    </a:cubicBezTo>
                    <a:cubicBezTo>
                      <a:pt x="205" y="52"/>
                      <a:pt x="205" y="49"/>
                      <a:pt x="206" y="50"/>
                    </a:cubicBezTo>
                    <a:cubicBezTo>
                      <a:pt x="200" y="49"/>
                      <a:pt x="200" y="49"/>
                      <a:pt x="200" y="49"/>
                    </a:cubicBezTo>
                    <a:cubicBezTo>
                      <a:pt x="199" y="48"/>
                      <a:pt x="201" y="47"/>
                      <a:pt x="200" y="47"/>
                    </a:cubicBezTo>
                    <a:cubicBezTo>
                      <a:pt x="199" y="47"/>
                      <a:pt x="199" y="47"/>
                      <a:pt x="198" y="47"/>
                    </a:cubicBezTo>
                    <a:cubicBezTo>
                      <a:pt x="198" y="46"/>
                      <a:pt x="195" y="44"/>
                      <a:pt x="196" y="42"/>
                    </a:cubicBezTo>
                    <a:cubicBezTo>
                      <a:pt x="196" y="41"/>
                      <a:pt x="197" y="43"/>
                      <a:pt x="197" y="42"/>
                    </a:cubicBezTo>
                    <a:cubicBezTo>
                      <a:pt x="196" y="40"/>
                      <a:pt x="195" y="41"/>
                      <a:pt x="194" y="39"/>
                    </a:cubicBezTo>
                    <a:cubicBezTo>
                      <a:pt x="194" y="39"/>
                      <a:pt x="194" y="39"/>
                      <a:pt x="194" y="39"/>
                    </a:cubicBezTo>
                    <a:cubicBezTo>
                      <a:pt x="193" y="38"/>
                      <a:pt x="190" y="37"/>
                      <a:pt x="190" y="39"/>
                    </a:cubicBezTo>
                    <a:cubicBezTo>
                      <a:pt x="191" y="40"/>
                      <a:pt x="191" y="38"/>
                      <a:pt x="192" y="39"/>
                    </a:cubicBezTo>
                    <a:cubicBezTo>
                      <a:pt x="190" y="40"/>
                      <a:pt x="188" y="38"/>
                      <a:pt x="187" y="37"/>
                    </a:cubicBezTo>
                    <a:cubicBezTo>
                      <a:pt x="188" y="37"/>
                      <a:pt x="188" y="37"/>
                      <a:pt x="188" y="37"/>
                    </a:cubicBezTo>
                    <a:cubicBezTo>
                      <a:pt x="186" y="36"/>
                      <a:pt x="183" y="35"/>
                      <a:pt x="180" y="34"/>
                    </a:cubicBezTo>
                    <a:cubicBezTo>
                      <a:pt x="179" y="35"/>
                      <a:pt x="182" y="33"/>
                      <a:pt x="182" y="34"/>
                    </a:cubicBezTo>
                    <a:cubicBezTo>
                      <a:pt x="180" y="31"/>
                      <a:pt x="175" y="31"/>
                      <a:pt x="173" y="28"/>
                    </a:cubicBezTo>
                    <a:cubicBezTo>
                      <a:pt x="173" y="28"/>
                      <a:pt x="172" y="30"/>
                      <a:pt x="173" y="29"/>
                    </a:cubicBezTo>
                    <a:cubicBezTo>
                      <a:pt x="171" y="28"/>
                      <a:pt x="172" y="27"/>
                      <a:pt x="170" y="27"/>
                    </a:cubicBezTo>
                    <a:cubicBezTo>
                      <a:pt x="171" y="26"/>
                      <a:pt x="169" y="27"/>
                      <a:pt x="168" y="26"/>
                    </a:cubicBezTo>
                    <a:cubicBezTo>
                      <a:pt x="167" y="27"/>
                      <a:pt x="168" y="26"/>
                      <a:pt x="169" y="26"/>
                    </a:cubicBezTo>
                    <a:cubicBezTo>
                      <a:pt x="167" y="26"/>
                      <a:pt x="160" y="24"/>
                      <a:pt x="157" y="22"/>
                    </a:cubicBezTo>
                    <a:cubicBezTo>
                      <a:pt x="157" y="23"/>
                      <a:pt x="154" y="24"/>
                      <a:pt x="153" y="23"/>
                    </a:cubicBezTo>
                    <a:cubicBezTo>
                      <a:pt x="154" y="22"/>
                      <a:pt x="154" y="22"/>
                      <a:pt x="154" y="22"/>
                    </a:cubicBezTo>
                    <a:cubicBezTo>
                      <a:pt x="153" y="21"/>
                      <a:pt x="151" y="22"/>
                      <a:pt x="151" y="20"/>
                    </a:cubicBezTo>
                    <a:cubicBezTo>
                      <a:pt x="149" y="21"/>
                      <a:pt x="159" y="21"/>
                      <a:pt x="156" y="22"/>
                    </a:cubicBezTo>
                    <a:cubicBezTo>
                      <a:pt x="156" y="20"/>
                      <a:pt x="152" y="23"/>
                      <a:pt x="153" y="21"/>
                    </a:cubicBezTo>
                    <a:cubicBezTo>
                      <a:pt x="151" y="21"/>
                      <a:pt x="149" y="22"/>
                      <a:pt x="148" y="20"/>
                    </a:cubicBezTo>
                    <a:cubicBezTo>
                      <a:pt x="148" y="20"/>
                      <a:pt x="150" y="18"/>
                      <a:pt x="148" y="18"/>
                    </a:cubicBezTo>
                    <a:cubicBezTo>
                      <a:pt x="146" y="18"/>
                      <a:pt x="147" y="18"/>
                      <a:pt x="145" y="18"/>
                    </a:cubicBezTo>
                    <a:cubicBezTo>
                      <a:pt x="144" y="19"/>
                      <a:pt x="144" y="19"/>
                      <a:pt x="144" y="19"/>
                    </a:cubicBezTo>
                    <a:cubicBezTo>
                      <a:pt x="143" y="20"/>
                      <a:pt x="142" y="18"/>
                      <a:pt x="142" y="20"/>
                    </a:cubicBezTo>
                    <a:cubicBezTo>
                      <a:pt x="142" y="19"/>
                      <a:pt x="138" y="20"/>
                      <a:pt x="139" y="18"/>
                    </a:cubicBezTo>
                    <a:cubicBezTo>
                      <a:pt x="140" y="16"/>
                      <a:pt x="140" y="16"/>
                      <a:pt x="140" y="16"/>
                    </a:cubicBezTo>
                    <a:cubicBezTo>
                      <a:pt x="139" y="16"/>
                      <a:pt x="138" y="18"/>
                      <a:pt x="137" y="18"/>
                    </a:cubicBezTo>
                    <a:cubicBezTo>
                      <a:pt x="136" y="17"/>
                      <a:pt x="136" y="17"/>
                      <a:pt x="136" y="17"/>
                    </a:cubicBezTo>
                    <a:cubicBezTo>
                      <a:pt x="136" y="20"/>
                      <a:pt x="134" y="17"/>
                      <a:pt x="132" y="18"/>
                    </a:cubicBezTo>
                    <a:cubicBezTo>
                      <a:pt x="130" y="17"/>
                      <a:pt x="126" y="18"/>
                      <a:pt x="125" y="16"/>
                    </a:cubicBezTo>
                    <a:cubicBezTo>
                      <a:pt x="124" y="17"/>
                      <a:pt x="122" y="18"/>
                      <a:pt x="120" y="17"/>
                    </a:cubicBezTo>
                    <a:cubicBezTo>
                      <a:pt x="120" y="17"/>
                      <a:pt x="121" y="17"/>
                      <a:pt x="121" y="16"/>
                    </a:cubicBezTo>
                    <a:cubicBezTo>
                      <a:pt x="120" y="15"/>
                      <a:pt x="119" y="16"/>
                      <a:pt x="118" y="16"/>
                    </a:cubicBezTo>
                    <a:cubicBezTo>
                      <a:pt x="119" y="16"/>
                      <a:pt x="116" y="15"/>
                      <a:pt x="114" y="14"/>
                    </a:cubicBezTo>
                    <a:cubicBezTo>
                      <a:pt x="113" y="15"/>
                      <a:pt x="113" y="16"/>
                      <a:pt x="113" y="17"/>
                    </a:cubicBezTo>
                    <a:cubicBezTo>
                      <a:pt x="111" y="15"/>
                      <a:pt x="108" y="19"/>
                      <a:pt x="106" y="17"/>
                    </a:cubicBezTo>
                    <a:cubicBezTo>
                      <a:pt x="107" y="16"/>
                      <a:pt x="109" y="15"/>
                      <a:pt x="107" y="15"/>
                    </a:cubicBezTo>
                    <a:cubicBezTo>
                      <a:pt x="105" y="12"/>
                      <a:pt x="104" y="17"/>
                      <a:pt x="101" y="16"/>
                    </a:cubicBezTo>
                    <a:cubicBezTo>
                      <a:pt x="102" y="18"/>
                      <a:pt x="102" y="18"/>
                      <a:pt x="102" y="18"/>
                    </a:cubicBezTo>
                    <a:cubicBezTo>
                      <a:pt x="101" y="17"/>
                      <a:pt x="99" y="20"/>
                      <a:pt x="99" y="18"/>
                    </a:cubicBezTo>
                    <a:cubicBezTo>
                      <a:pt x="98" y="19"/>
                      <a:pt x="96" y="18"/>
                      <a:pt x="96" y="20"/>
                    </a:cubicBezTo>
                    <a:cubicBezTo>
                      <a:pt x="92" y="19"/>
                      <a:pt x="87" y="24"/>
                      <a:pt x="83" y="21"/>
                    </a:cubicBezTo>
                    <a:cubicBezTo>
                      <a:pt x="83" y="21"/>
                      <a:pt x="81" y="22"/>
                      <a:pt x="82" y="22"/>
                    </a:cubicBezTo>
                    <a:cubicBezTo>
                      <a:pt x="84" y="23"/>
                      <a:pt x="83" y="21"/>
                      <a:pt x="84" y="22"/>
                    </a:cubicBezTo>
                    <a:cubicBezTo>
                      <a:pt x="83" y="22"/>
                      <a:pt x="83" y="23"/>
                      <a:pt x="83" y="23"/>
                    </a:cubicBezTo>
                    <a:cubicBezTo>
                      <a:pt x="82" y="23"/>
                      <a:pt x="81" y="23"/>
                      <a:pt x="82" y="21"/>
                    </a:cubicBezTo>
                    <a:cubicBezTo>
                      <a:pt x="78" y="21"/>
                      <a:pt x="80" y="26"/>
                      <a:pt x="77" y="27"/>
                    </a:cubicBezTo>
                    <a:cubicBezTo>
                      <a:pt x="76" y="26"/>
                      <a:pt x="76" y="26"/>
                      <a:pt x="75" y="26"/>
                    </a:cubicBezTo>
                    <a:cubicBezTo>
                      <a:pt x="74" y="28"/>
                      <a:pt x="74" y="28"/>
                      <a:pt x="74" y="28"/>
                    </a:cubicBezTo>
                    <a:cubicBezTo>
                      <a:pt x="72" y="29"/>
                      <a:pt x="72" y="27"/>
                      <a:pt x="71" y="26"/>
                    </a:cubicBezTo>
                    <a:cubicBezTo>
                      <a:pt x="70" y="27"/>
                      <a:pt x="69" y="27"/>
                      <a:pt x="69" y="29"/>
                    </a:cubicBezTo>
                    <a:cubicBezTo>
                      <a:pt x="66" y="28"/>
                      <a:pt x="66" y="28"/>
                      <a:pt x="66" y="28"/>
                    </a:cubicBezTo>
                    <a:cubicBezTo>
                      <a:pt x="68" y="29"/>
                      <a:pt x="66" y="29"/>
                      <a:pt x="66" y="30"/>
                    </a:cubicBezTo>
                    <a:cubicBezTo>
                      <a:pt x="66" y="29"/>
                      <a:pt x="66" y="29"/>
                      <a:pt x="66" y="29"/>
                    </a:cubicBezTo>
                    <a:cubicBezTo>
                      <a:pt x="65" y="29"/>
                      <a:pt x="64" y="30"/>
                      <a:pt x="64" y="31"/>
                    </a:cubicBezTo>
                    <a:cubicBezTo>
                      <a:pt x="65" y="31"/>
                      <a:pt x="66" y="31"/>
                      <a:pt x="67" y="31"/>
                    </a:cubicBezTo>
                    <a:cubicBezTo>
                      <a:pt x="67" y="32"/>
                      <a:pt x="66" y="32"/>
                      <a:pt x="65" y="33"/>
                    </a:cubicBezTo>
                    <a:cubicBezTo>
                      <a:pt x="65" y="32"/>
                      <a:pt x="63" y="33"/>
                      <a:pt x="62" y="34"/>
                    </a:cubicBezTo>
                    <a:cubicBezTo>
                      <a:pt x="61" y="34"/>
                      <a:pt x="62" y="36"/>
                      <a:pt x="62" y="36"/>
                    </a:cubicBezTo>
                    <a:cubicBezTo>
                      <a:pt x="61" y="35"/>
                      <a:pt x="60" y="37"/>
                      <a:pt x="60" y="35"/>
                    </a:cubicBezTo>
                    <a:cubicBezTo>
                      <a:pt x="60" y="35"/>
                      <a:pt x="61" y="36"/>
                      <a:pt x="61" y="35"/>
                    </a:cubicBezTo>
                    <a:cubicBezTo>
                      <a:pt x="60" y="35"/>
                      <a:pt x="60" y="33"/>
                      <a:pt x="59" y="35"/>
                    </a:cubicBezTo>
                    <a:cubicBezTo>
                      <a:pt x="58" y="37"/>
                      <a:pt x="61" y="37"/>
                      <a:pt x="59" y="38"/>
                    </a:cubicBezTo>
                    <a:cubicBezTo>
                      <a:pt x="59" y="37"/>
                      <a:pt x="59" y="37"/>
                      <a:pt x="59" y="36"/>
                    </a:cubicBezTo>
                    <a:cubicBezTo>
                      <a:pt x="57" y="37"/>
                      <a:pt x="57" y="37"/>
                      <a:pt x="57" y="37"/>
                    </a:cubicBezTo>
                    <a:cubicBezTo>
                      <a:pt x="57" y="38"/>
                      <a:pt x="57" y="38"/>
                      <a:pt x="57" y="38"/>
                    </a:cubicBezTo>
                    <a:cubicBezTo>
                      <a:pt x="57" y="38"/>
                      <a:pt x="57" y="38"/>
                      <a:pt x="57" y="38"/>
                    </a:cubicBezTo>
                    <a:cubicBezTo>
                      <a:pt x="57" y="39"/>
                      <a:pt x="55" y="40"/>
                      <a:pt x="55" y="42"/>
                    </a:cubicBezTo>
                    <a:cubicBezTo>
                      <a:pt x="55" y="43"/>
                      <a:pt x="53" y="43"/>
                      <a:pt x="52" y="43"/>
                    </a:cubicBezTo>
                    <a:cubicBezTo>
                      <a:pt x="52" y="43"/>
                      <a:pt x="52" y="43"/>
                      <a:pt x="52" y="43"/>
                    </a:cubicBezTo>
                    <a:cubicBezTo>
                      <a:pt x="51" y="43"/>
                      <a:pt x="50" y="45"/>
                      <a:pt x="50" y="46"/>
                    </a:cubicBezTo>
                    <a:cubicBezTo>
                      <a:pt x="50" y="46"/>
                      <a:pt x="50" y="46"/>
                      <a:pt x="50" y="46"/>
                    </a:cubicBezTo>
                    <a:cubicBezTo>
                      <a:pt x="49" y="46"/>
                      <a:pt x="48" y="48"/>
                      <a:pt x="48" y="49"/>
                    </a:cubicBezTo>
                    <a:cubicBezTo>
                      <a:pt x="46" y="50"/>
                      <a:pt x="44" y="46"/>
                      <a:pt x="44" y="49"/>
                    </a:cubicBezTo>
                    <a:cubicBezTo>
                      <a:pt x="43" y="50"/>
                      <a:pt x="44" y="52"/>
                      <a:pt x="45" y="52"/>
                    </a:cubicBezTo>
                    <a:cubicBezTo>
                      <a:pt x="42" y="54"/>
                      <a:pt x="42" y="58"/>
                      <a:pt x="39" y="59"/>
                    </a:cubicBezTo>
                    <a:cubicBezTo>
                      <a:pt x="39" y="60"/>
                      <a:pt x="39" y="60"/>
                      <a:pt x="39" y="61"/>
                    </a:cubicBezTo>
                    <a:cubicBezTo>
                      <a:pt x="35" y="64"/>
                      <a:pt x="35" y="70"/>
                      <a:pt x="31" y="72"/>
                    </a:cubicBezTo>
                    <a:cubicBezTo>
                      <a:pt x="31" y="71"/>
                      <a:pt x="30" y="71"/>
                      <a:pt x="29" y="71"/>
                    </a:cubicBezTo>
                    <a:cubicBezTo>
                      <a:pt x="30" y="73"/>
                      <a:pt x="27" y="72"/>
                      <a:pt x="29" y="73"/>
                    </a:cubicBezTo>
                    <a:cubicBezTo>
                      <a:pt x="30" y="73"/>
                      <a:pt x="31" y="74"/>
                      <a:pt x="32" y="73"/>
                    </a:cubicBezTo>
                    <a:cubicBezTo>
                      <a:pt x="31" y="75"/>
                      <a:pt x="29" y="79"/>
                      <a:pt x="28" y="80"/>
                    </a:cubicBezTo>
                    <a:cubicBezTo>
                      <a:pt x="28" y="80"/>
                      <a:pt x="29" y="81"/>
                      <a:pt x="29" y="81"/>
                    </a:cubicBezTo>
                    <a:cubicBezTo>
                      <a:pt x="27" y="80"/>
                      <a:pt x="26" y="82"/>
                      <a:pt x="26" y="84"/>
                    </a:cubicBezTo>
                    <a:cubicBezTo>
                      <a:pt x="27" y="84"/>
                      <a:pt x="27" y="84"/>
                      <a:pt x="27" y="84"/>
                    </a:cubicBezTo>
                    <a:cubicBezTo>
                      <a:pt x="25" y="85"/>
                      <a:pt x="25" y="85"/>
                      <a:pt x="25" y="85"/>
                    </a:cubicBezTo>
                    <a:cubicBezTo>
                      <a:pt x="25" y="86"/>
                      <a:pt x="27" y="86"/>
                      <a:pt x="26" y="87"/>
                    </a:cubicBezTo>
                    <a:cubicBezTo>
                      <a:pt x="25" y="87"/>
                      <a:pt x="25" y="87"/>
                      <a:pt x="25" y="87"/>
                    </a:cubicBezTo>
                    <a:cubicBezTo>
                      <a:pt x="25" y="89"/>
                      <a:pt x="26" y="92"/>
                      <a:pt x="24" y="93"/>
                    </a:cubicBezTo>
                    <a:cubicBezTo>
                      <a:pt x="22" y="94"/>
                      <a:pt x="22" y="94"/>
                      <a:pt x="22" y="94"/>
                    </a:cubicBezTo>
                    <a:cubicBezTo>
                      <a:pt x="22" y="95"/>
                      <a:pt x="23" y="96"/>
                      <a:pt x="24" y="95"/>
                    </a:cubicBezTo>
                    <a:cubicBezTo>
                      <a:pt x="22" y="98"/>
                      <a:pt x="22" y="100"/>
                      <a:pt x="20" y="100"/>
                    </a:cubicBezTo>
                    <a:cubicBezTo>
                      <a:pt x="22" y="106"/>
                      <a:pt x="21" y="113"/>
                      <a:pt x="21" y="119"/>
                    </a:cubicBezTo>
                    <a:cubicBezTo>
                      <a:pt x="20" y="118"/>
                      <a:pt x="20" y="118"/>
                      <a:pt x="20" y="118"/>
                    </a:cubicBezTo>
                    <a:cubicBezTo>
                      <a:pt x="19" y="120"/>
                      <a:pt x="21" y="119"/>
                      <a:pt x="21" y="120"/>
                    </a:cubicBezTo>
                    <a:cubicBezTo>
                      <a:pt x="20" y="120"/>
                      <a:pt x="19" y="121"/>
                      <a:pt x="18" y="120"/>
                    </a:cubicBezTo>
                    <a:cubicBezTo>
                      <a:pt x="17" y="122"/>
                      <a:pt x="20" y="123"/>
                      <a:pt x="20" y="124"/>
                    </a:cubicBezTo>
                    <a:cubicBezTo>
                      <a:pt x="21" y="125"/>
                      <a:pt x="19" y="123"/>
                      <a:pt x="21" y="124"/>
                    </a:cubicBezTo>
                    <a:cubicBezTo>
                      <a:pt x="21" y="124"/>
                      <a:pt x="20" y="127"/>
                      <a:pt x="22" y="127"/>
                    </a:cubicBezTo>
                    <a:cubicBezTo>
                      <a:pt x="21" y="127"/>
                      <a:pt x="20" y="127"/>
                      <a:pt x="19" y="127"/>
                    </a:cubicBezTo>
                    <a:cubicBezTo>
                      <a:pt x="20" y="128"/>
                      <a:pt x="20" y="128"/>
                      <a:pt x="20" y="128"/>
                    </a:cubicBezTo>
                    <a:cubicBezTo>
                      <a:pt x="18" y="130"/>
                      <a:pt x="16" y="125"/>
                      <a:pt x="14" y="126"/>
                    </a:cubicBezTo>
                    <a:cubicBezTo>
                      <a:pt x="14" y="128"/>
                      <a:pt x="14" y="128"/>
                      <a:pt x="14" y="128"/>
                    </a:cubicBezTo>
                    <a:cubicBezTo>
                      <a:pt x="12" y="129"/>
                      <a:pt x="12" y="124"/>
                      <a:pt x="11" y="128"/>
                    </a:cubicBezTo>
                    <a:cubicBezTo>
                      <a:pt x="12" y="129"/>
                      <a:pt x="15" y="130"/>
                      <a:pt x="16" y="129"/>
                    </a:cubicBezTo>
                    <a:cubicBezTo>
                      <a:pt x="16" y="132"/>
                      <a:pt x="20" y="130"/>
                      <a:pt x="20" y="133"/>
                    </a:cubicBezTo>
                    <a:cubicBezTo>
                      <a:pt x="19" y="134"/>
                      <a:pt x="19" y="131"/>
                      <a:pt x="18" y="131"/>
                    </a:cubicBezTo>
                    <a:cubicBezTo>
                      <a:pt x="17" y="133"/>
                      <a:pt x="19" y="134"/>
                      <a:pt x="19" y="135"/>
                    </a:cubicBezTo>
                    <a:cubicBezTo>
                      <a:pt x="19" y="134"/>
                      <a:pt x="21" y="135"/>
                      <a:pt x="22" y="136"/>
                    </a:cubicBezTo>
                    <a:cubicBezTo>
                      <a:pt x="21" y="137"/>
                      <a:pt x="20" y="135"/>
                      <a:pt x="20" y="137"/>
                    </a:cubicBezTo>
                    <a:cubicBezTo>
                      <a:pt x="21" y="137"/>
                      <a:pt x="22" y="139"/>
                      <a:pt x="23" y="137"/>
                    </a:cubicBezTo>
                    <a:cubicBezTo>
                      <a:pt x="25" y="138"/>
                      <a:pt x="23" y="140"/>
                      <a:pt x="24" y="140"/>
                    </a:cubicBezTo>
                    <a:cubicBezTo>
                      <a:pt x="23" y="141"/>
                      <a:pt x="20" y="139"/>
                      <a:pt x="20" y="141"/>
                    </a:cubicBezTo>
                    <a:cubicBezTo>
                      <a:pt x="21" y="141"/>
                      <a:pt x="23" y="144"/>
                      <a:pt x="25" y="142"/>
                    </a:cubicBezTo>
                    <a:cubicBezTo>
                      <a:pt x="25" y="143"/>
                      <a:pt x="23" y="143"/>
                      <a:pt x="22" y="143"/>
                    </a:cubicBezTo>
                    <a:cubicBezTo>
                      <a:pt x="22" y="145"/>
                      <a:pt x="26" y="145"/>
                      <a:pt x="23" y="146"/>
                    </a:cubicBezTo>
                    <a:cubicBezTo>
                      <a:pt x="25" y="146"/>
                      <a:pt x="25" y="146"/>
                      <a:pt x="25" y="146"/>
                    </a:cubicBezTo>
                    <a:cubicBezTo>
                      <a:pt x="25" y="147"/>
                      <a:pt x="24" y="148"/>
                      <a:pt x="24" y="149"/>
                    </a:cubicBezTo>
                    <a:cubicBezTo>
                      <a:pt x="24" y="150"/>
                      <a:pt x="27" y="151"/>
                      <a:pt x="25" y="152"/>
                    </a:cubicBezTo>
                    <a:cubicBezTo>
                      <a:pt x="25" y="152"/>
                      <a:pt x="26" y="155"/>
                      <a:pt x="27" y="153"/>
                    </a:cubicBezTo>
                    <a:cubicBezTo>
                      <a:pt x="27" y="151"/>
                      <a:pt x="25" y="152"/>
                      <a:pt x="27" y="150"/>
                    </a:cubicBezTo>
                    <a:cubicBezTo>
                      <a:pt x="26" y="152"/>
                      <a:pt x="28" y="153"/>
                      <a:pt x="29" y="153"/>
                    </a:cubicBezTo>
                    <a:cubicBezTo>
                      <a:pt x="28" y="154"/>
                      <a:pt x="28" y="154"/>
                      <a:pt x="28" y="154"/>
                    </a:cubicBezTo>
                    <a:cubicBezTo>
                      <a:pt x="29" y="154"/>
                      <a:pt x="29" y="156"/>
                      <a:pt x="30" y="156"/>
                    </a:cubicBezTo>
                    <a:cubicBezTo>
                      <a:pt x="30" y="155"/>
                      <a:pt x="29" y="156"/>
                      <a:pt x="29" y="156"/>
                    </a:cubicBezTo>
                    <a:cubicBezTo>
                      <a:pt x="31" y="156"/>
                      <a:pt x="31" y="156"/>
                      <a:pt x="31" y="156"/>
                    </a:cubicBezTo>
                    <a:cubicBezTo>
                      <a:pt x="32" y="158"/>
                      <a:pt x="29" y="158"/>
                      <a:pt x="30" y="160"/>
                    </a:cubicBezTo>
                    <a:cubicBezTo>
                      <a:pt x="28" y="159"/>
                      <a:pt x="28" y="159"/>
                      <a:pt x="28" y="159"/>
                    </a:cubicBezTo>
                    <a:cubicBezTo>
                      <a:pt x="29" y="159"/>
                      <a:pt x="28" y="160"/>
                      <a:pt x="29" y="161"/>
                    </a:cubicBezTo>
                    <a:cubicBezTo>
                      <a:pt x="30" y="161"/>
                      <a:pt x="32" y="161"/>
                      <a:pt x="33" y="161"/>
                    </a:cubicBezTo>
                    <a:cubicBezTo>
                      <a:pt x="34" y="162"/>
                      <a:pt x="32" y="162"/>
                      <a:pt x="34" y="163"/>
                    </a:cubicBezTo>
                    <a:cubicBezTo>
                      <a:pt x="31" y="162"/>
                      <a:pt x="31" y="162"/>
                      <a:pt x="31" y="162"/>
                    </a:cubicBezTo>
                    <a:cubicBezTo>
                      <a:pt x="31" y="162"/>
                      <a:pt x="30" y="164"/>
                      <a:pt x="31" y="166"/>
                    </a:cubicBezTo>
                    <a:cubicBezTo>
                      <a:pt x="32" y="167"/>
                      <a:pt x="34" y="167"/>
                      <a:pt x="34" y="165"/>
                    </a:cubicBezTo>
                    <a:cubicBezTo>
                      <a:pt x="34" y="166"/>
                      <a:pt x="34" y="168"/>
                      <a:pt x="33" y="168"/>
                    </a:cubicBezTo>
                    <a:cubicBezTo>
                      <a:pt x="34" y="169"/>
                      <a:pt x="34" y="167"/>
                      <a:pt x="36" y="168"/>
                    </a:cubicBezTo>
                    <a:cubicBezTo>
                      <a:pt x="35" y="169"/>
                      <a:pt x="35" y="172"/>
                      <a:pt x="35" y="173"/>
                    </a:cubicBezTo>
                    <a:cubicBezTo>
                      <a:pt x="32" y="173"/>
                      <a:pt x="32" y="173"/>
                      <a:pt x="32" y="173"/>
                    </a:cubicBezTo>
                    <a:cubicBezTo>
                      <a:pt x="32" y="174"/>
                      <a:pt x="32" y="174"/>
                      <a:pt x="32" y="174"/>
                    </a:cubicBezTo>
                    <a:cubicBezTo>
                      <a:pt x="30" y="173"/>
                      <a:pt x="32" y="175"/>
                      <a:pt x="30" y="175"/>
                    </a:cubicBezTo>
                    <a:cubicBezTo>
                      <a:pt x="30" y="176"/>
                      <a:pt x="31" y="177"/>
                      <a:pt x="32" y="177"/>
                    </a:cubicBezTo>
                    <a:cubicBezTo>
                      <a:pt x="33" y="174"/>
                      <a:pt x="36" y="178"/>
                      <a:pt x="38" y="176"/>
                    </a:cubicBezTo>
                    <a:cubicBezTo>
                      <a:pt x="41" y="179"/>
                      <a:pt x="34" y="181"/>
                      <a:pt x="39" y="182"/>
                    </a:cubicBezTo>
                    <a:cubicBezTo>
                      <a:pt x="39" y="181"/>
                      <a:pt x="42" y="182"/>
                      <a:pt x="40" y="180"/>
                    </a:cubicBezTo>
                    <a:cubicBezTo>
                      <a:pt x="41" y="182"/>
                      <a:pt x="43" y="180"/>
                      <a:pt x="44" y="183"/>
                    </a:cubicBezTo>
                    <a:cubicBezTo>
                      <a:pt x="42" y="182"/>
                      <a:pt x="42" y="186"/>
                      <a:pt x="39" y="185"/>
                    </a:cubicBezTo>
                    <a:cubicBezTo>
                      <a:pt x="40" y="184"/>
                      <a:pt x="39" y="183"/>
                      <a:pt x="39" y="183"/>
                    </a:cubicBezTo>
                    <a:cubicBezTo>
                      <a:pt x="38" y="184"/>
                      <a:pt x="36" y="184"/>
                      <a:pt x="37" y="186"/>
                    </a:cubicBezTo>
                    <a:cubicBezTo>
                      <a:pt x="38" y="187"/>
                      <a:pt x="39" y="188"/>
                      <a:pt x="40" y="188"/>
                    </a:cubicBezTo>
                    <a:cubicBezTo>
                      <a:pt x="42" y="187"/>
                      <a:pt x="39" y="186"/>
                      <a:pt x="41" y="186"/>
                    </a:cubicBezTo>
                    <a:cubicBezTo>
                      <a:pt x="43" y="188"/>
                      <a:pt x="41" y="189"/>
                      <a:pt x="44" y="189"/>
                    </a:cubicBezTo>
                    <a:cubicBezTo>
                      <a:pt x="43" y="188"/>
                      <a:pt x="44" y="187"/>
                      <a:pt x="45" y="186"/>
                    </a:cubicBezTo>
                    <a:cubicBezTo>
                      <a:pt x="47" y="188"/>
                      <a:pt x="47" y="188"/>
                      <a:pt x="47" y="188"/>
                    </a:cubicBezTo>
                    <a:cubicBezTo>
                      <a:pt x="45" y="188"/>
                      <a:pt x="45" y="188"/>
                      <a:pt x="45" y="188"/>
                    </a:cubicBezTo>
                    <a:cubicBezTo>
                      <a:pt x="46" y="191"/>
                      <a:pt x="48" y="188"/>
                      <a:pt x="49" y="190"/>
                    </a:cubicBezTo>
                    <a:cubicBezTo>
                      <a:pt x="48" y="193"/>
                      <a:pt x="48" y="193"/>
                      <a:pt x="48" y="193"/>
                    </a:cubicBezTo>
                    <a:cubicBezTo>
                      <a:pt x="46" y="193"/>
                      <a:pt x="46" y="188"/>
                      <a:pt x="44" y="190"/>
                    </a:cubicBezTo>
                    <a:cubicBezTo>
                      <a:pt x="45" y="192"/>
                      <a:pt x="46" y="192"/>
                      <a:pt x="47" y="194"/>
                    </a:cubicBezTo>
                    <a:cubicBezTo>
                      <a:pt x="46" y="193"/>
                      <a:pt x="46" y="193"/>
                      <a:pt x="46" y="193"/>
                    </a:cubicBezTo>
                    <a:cubicBezTo>
                      <a:pt x="46" y="194"/>
                      <a:pt x="43" y="196"/>
                      <a:pt x="46" y="198"/>
                    </a:cubicBezTo>
                    <a:cubicBezTo>
                      <a:pt x="48" y="198"/>
                      <a:pt x="47" y="197"/>
                      <a:pt x="48" y="197"/>
                    </a:cubicBezTo>
                    <a:cubicBezTo>
                      <a:pt x="50" y="200"/>
                      <a:pt x="52" y="200"/>
                      <a:pt x="53" y="202"/>
                    </a:cubicBezTo>
                    <a:cubicBezTo>
                      <a:pt x="51" y="202"/>
                      <a:pt x="54" y="205"/>
                      <a:pt x="51" y="204"/>
                    </a:cubicBezTo>
                    <a:cubicBezTo>
                      <a:pt x="52" y="203"/>
                      <a:pt x="49" y="198"/>
                      <a:pt x="47" y="198"/>
                    </a:cubicBezTo>
                    <a:cubicBezTo>
                      <a:pt x="46" y="201"/>
                      <a:pt x="46" y="196"/>
                      <a:pt x="44" y="197"/>
                    </a:cubicBezTo>
                    <a:cubicBezTo>
                      <a:pt x="45" y="199"/>
                      <a:pt x="43" y="200"/>
                      <a:pt x="42" y="201"/>
                    </a:cubicBezTo>
                    <a:cubicBezTo>
                      <a:pt x="42" y="202"/>
                      <a:pt x="43" y="202"/>
                      <a:pt x="43" y="202"/>
                    </a:cubicBezTo>
                    <a:cubicBezTo>
                      <a:pt x="45" y="202"/>
                      <a:pt x="44" y="201"/>
                      <a:pt x="46" y="200"/>
                    </a:cubicBezTo>
                    <a:cubicBezTo>
                      <a:pt x="47" y="203"/>
                      <a:pt x="49" y="205"/>
                      <a:pt x="51" y="206"/>
                    </a:cubicBezTo>
                    <a:cubicBezTo>
                      <a:pt x="51" y="207"/>
                      <a:pt x="49" y="208"/>
                      <a:pt x="48" y="207"/>
                    </a:cubicBezTo>
                    <a:cubicBezTo>
                      <a:pt x="50" y="209"/>
                      <a:pt x="52" y="213"/>
                      <a:pt x="53" y="216"/>
                    </a:cubicBezTo>
                    <a:cubicBezTo>
                      <a:pt x="54" y="213"/>
                      <a:pt x="55" y="219"/>
                      <a:pt x="57" y="217"/>
                    </a:cubicBezTo>
                    <a:cubicBezTo>
                      <a:pt x="56" y="215"/>
                      <a:pt x="57" y="213"/>
                      <a:pt x="58" y="213"/>
                    </a:cubicBezTo>
                    <a:cubicBezTo>
                      <a:pt x="59" y="214"/>
                      <a:pt x="57" y="214"/>
                      <a:pt x="57" y="214"/>
                    </a:cubicBezTo>
                    <a:cubicBezTo>
                      <a:pt x="59" y="215"/>
                      <a:pt x="56" y="217"/>
                      <a:pt x="59" y="218"/>
                    </a:cubicBezTo>
                    <a:cubicBezTo>
                      <a:pt x="57" y="215"/>
                      <a:pt x="56" y="218"/>
                      <a:pt x="54" y="219"/>
                    </a:cubicBezTo>
                    <a:cubicBezTo>
                      <a:pt x="56" y="220"/>
                      <a:pt x="53" y="219"/>
                      <a:pt x="54" y="221"/>
                    </a:cubicBezTo>
                    <a:cubicBezTo>
                      <a:pt x="56" y="223"/>
                      <a:pt x="58" y="225"/>
                      <a:pt x="59" y="227"/>
                    </a:cubicBezTo>
                    <a:cubicBezTo>
                      <a:pt x="59" y="231"/>
                      <a:pt x="63" y="235"/>
                      <a:pt x="63" y="238"/>
                    </a:cubicBezTo>
                    <a:cubicBezTo>
                      <a:pt x="63" y="240"/>
                      <a:pt x="61" y="239"/>
                      <a:pt x="61" y="241"/>
                    </a:cubicBezTo>
                    <a:cubicBezTo>
                      <a:pt x="61" y="243"/>
                      <a:pt x="62" y="239"/>
                      <a:pt x="62" y="242"/>
                    </a:cubicBezTo>
                    <a:cubicBezTo>
                      <a:pt x="62" y="242"/>
                      <a:pt x="62" y="242"/>
                      <a:pt x="62" y="242"/>
                    </a:cubicBezTo>
                    <a:cubicBezTo>
                      <a:pt x="63" y="243"/>
                      <a:pt x="62" y="247"/>
                      <a:pt x="65" y="247"/>
                    </a:cubicBezTo>
                    <a:cubicBezTo>
                      <a:pt x="63" y="247"/>
                      <a:pt x="63" y="247"/>
                      <a:pt x="63" y="247"/>
                    </a:cubicBezTo>
                    <a:cubicBezTo>
                      <a:pt x="63" y="248"/>
                      <a:pt x="63" y="248"/>
                      <a:pt x="64" y="248"/>
                    </a:cubicBezTo>
                    <a:cubicBezTo>
                      <a:pt x="63" y="248"/>
                      <a:pt x="62" y="249"/>
                      <a:pt x="62" y="248"/>
                    </a:cubicBezTo>
                    <a:cubicBezTo>
                      <a:pt x="60" y="251"/>
                      <a:pt x="63" y="252"/>
                      <a:pt x="63" y="254"/>
                    </a:cubicBezTo>
                    <a:cubicBezTo>
                      <a:pt x="64" y="252"/>
                      <a:pt x="64" y="252"/>
                      <a:pt x="64" y="252"/>
                    </a:cubicBezTo>
                    <a:cubicBezTo>
                      <a:pt x="66" y="255"/>
                      <a:pt x="65" y="258"/>
                      <a:pt x="66" y="261"/>
                    </a:cubicBezTo>
                    <a:cubicBezTo>
                      <a:pt x="64" y="261"/>
                      <a:pt x="64" y="261"/>
                      <a:pt x="64" y="261"/>
                    </a:cubicBezTo>
                    <a:cubicBezTo>
                      <a:pt x="65" y="263"/>
                      <a:pt x="65" y="263"/>
                      <a:pt x="65" y="263"/>
                    </a:cubicBezTo>
                    <a:cubicBezTo>
                      <a:pt x="64" y="262"/>
                      <a:pt x="63" y="264"/>
                      <a:pt x="64" y="265"/>
                    </a:cubicBezTo>
                    <a:cubicBezTo>
                      <a:pt x="61" y="261"/>
                      <a:pt x="61" y="261"/>
                      <a:pt x="61" y="261"/>
                    </a:cubicBezTo>
                    <a:cubicBezTo>
                      <a:pt x="61" y="259"/>
                      <a:pt x="62" y="262"/>
                      <a:pt x="64" y="261"/>
                    </a:cubicBezTo>
                    <a:cubicBezTo>
                      <a:pt x="65" y="260"/>
                      <a:pt x="64" y="257"/>
                      <a:pt x="63" y="257"/>
                    </a:cubicBezTo>
                    <a:cubicBezTo>
                      <a:pt x="63" y="258"/>
                      <a:pt x="63" y="258"/>
                      <a:pt x="64" y="259"/>
                    </a:cubicBezTo>
                    <a:cubicBezTo>
                      <a:pt x="62" y="259"/>
                      <a:pt x="62" y="258"/>
                      <a:pt x="60" y="257"/>
                    </a:cubicBezTo>
                    <a:cubicBezTo>
                      <a:pt x="60" y="258"/>
                      <a:pt x="60" y="259"/>
                      <a:pt x="61" y="259"/>
                    </a:cubicBezTo>
                    <a:cubicBezTo>
                      <a:pt x="60" y="258"/>
                      <a:pt x="59" y="257"/>
                      <a:pt x="59" y="255"/>
                    </a:cubicBezTo>
                    <a:cubicBezTo>
                      <a:pt x="60" y="256"/>
                      <a:pt x="60" y="254"/>
                      <a:pt x="60" y="254"/>
                    </a:cubicBezTo>
                    <a:cubicBezTo>
                      <a:pt x="59" y="254"/>
                      <a:pt x="58" y="253"/>
                      <a:pt x="58" y="251"/>
                    </a:cubicBezTo>
                    <a:cubicBezTo>
                      <a:pt x="60" y="249"/>
                      <a:pt x="56" y="247"/>
                      <a:pt x="56" y="244"/>
                    </a:cubicBezTo>
                    <a:cubicBezTo>
                      <a:pt x="57" y="245"/>
                      <a:pt x="59" y="246"/>
                      <a:pt x="60" y="247"/>
                    </a:cubicBezTo>
                    <a:cubicBezTo>
                      <a:pt x="61" y="245"/>
                      <a:pt x="60" y="245"/>
                      <a:pt x="60" y="243"/>
                    </a:cubicBezTo>
                    <a:cubicBezTo>
                      <a:pt x="59" y="243"/>
                      <a:pt x="57" y="243"/>
                      <a:pt x="55" y="241"/>
                    </a:cubicBezTo>
                    <a:cubicBezTo>
                      <a:pt x="56" y="241"/>
                      <a:pt x="56" y="241"/>
                      <a:pt x="56" y="241"/>
                    </a:cubicBezTo>
                    <a:cubicBezTo>
                      <a:pt x="55" y="239"/>
                      <a:pt x="54" y="240"/>
                      <a:pt x="53" y="237"/>
                    </a:cubicBezTo>
                    <a:cubicBezTo>
                      <a:pt x="52" y="233"/>
                      <a:pt x="50" y="229"/>
                      <a:pt x="49" y="226"/>
                    </a:cubicBezTo>
                    <a:cubicBezTo>
                      <a:pt x="50" y="225"/>
                      <a:pt x="50" y="225"/>
                      <a:pt x="50" y="225"/>
                    </a:cubicBezTo>
                    <a:cubicBezTo>
                      <a:pt x="47" y="225"/>
                      <a:pt x="46" y="220"/>
                      <a:pt x="44" y="219"/>
                    </a:cubicBezTo>
                    <a:cubicBezTo>
                      <a:pt x="43" y="214"/>
                      <a:pt x="39" y="211"/>
                      <a:pt x="40" y="208"/>
                    </a:cubicBezTo>
                    <a:cubicBezTo>
                      <a:pt x="35" y="202"/>
                      <a:pt x="31" y="197"/>
                      <a:pt x="28" y="190"/>
                    </a:cubicBezTo>
                    <a:cubicBezTo>
                      <a:pt x="30" y="190"/>
                      <a:pt x="30" y="190"/>
                      <a:pt x="30" y="190"/>
                    </a:cubicBezTo>
                    <a:cubicBezTo>
                      <a:pt x="28" y="189"/>
                      <a:pt x="30" y="189"/>
                      <a:pt x="30" y="188"/>
                    </a:cubicBezTo>
                    <a:cubicBezTo>
                      <a:pt x="29" y="190"/>
                      <a:pt x="27" y="187"/>
                      <a:pt x="26" y="187"/>
                    </a:cubicBezTo>
                    <a:cubicBezTo>
                      <a:pt x="25" y="183"/>
                      <a:pt x="22" y="179"/>
                      <a:pt x="19" y="177"/>
                    </a:cubicBezTo>
                    <a:cubicBezTo>
                      <a:pt x="20" y="177"/>
                      <a:pt x="20" y="177"/>
                      <a:pt x="20" y="177"/>
                    </a:cubicBezTo>
                    <a:cubicBezTo>
                      <a:pt x="17" y="175"/>
                      <a:pt x="17" y="170"/>
                      <a:pt x="16" y="167"/>
                    </a:cubicBezTo>
                    <a:cubicBezTo>
                      <a:pt x="16" y="166"/>
                      <a:pt x="17" y="165"/>
                      <a:pt x="16" y="164"/>
                    </a:cubicBezTo>
                    <a:cubicBezTo>
                      <a:pt x="14" y="163"/>
                      <a:pt x="13" y="162"/>
                      <a:pt x="11" y="159"/>
                    </a:cubicBezTo>
                    <a:cubicBezTo>
                      <a:pt x="10" y="157"/>
                      <a:pt x="9" y="153"/>
                      <a:pt x="9" y="151"/>
                    </a:cubicBezTo>
                    <a:cubicBezTo>
                      <a:pt x="4" y="143"/>
                      <a:pt x="4" y="133"/>
                      <a:pt x="2" y="123"/>
                    </a:cubicBezTo>
                    <a:cubicBezTo>
                      <a:pt x="4" y="123"/>
                      <a:pt x="4" y="123"/>
                      <a:pt x="4" y="123"/>
                    </a:cubicBezTo>
                    <a:cubicBezTo>
                      <a:pt x="0" y="113"/>
                      <a:pt x="5" y="102"/>
                      <a:pt x="5" y="95"/>
                    </a:cubicBezTo>
                    <a:cubicBezTo>
                      <a:pt x="7" y="96"/>
                      <a:pt x="7" y="96"/>
                      <a:pt x="7" y="96"/>
                    </a:cubicBezTo>
                    <a:cubicBezTo>
                      <a:pt x="9" y="94"/>
                      <a:pt x="8" y="90"/>
                      <a:pt x="6" y="90"/>
                    </a:cubicBezTo>
                    <a:cubicBezTo>
                      <a:pt x="8" y="88"/>
                      <a:pt x="7" y="84"/>
                      <a:pt x="9" y="83"/>
                    </a:cubicBezTo>
                    <a:cubicBezTo>
                      <a:pt x="11" y="81"/>
                      <a:pt x="9" y="80"/>
                      <a:pt x="10" y="78"/>
                    </a:cubicBezTo>
                    <a:cubicBezTo>
                      <a:pt x="13" y="74"/>
                      <a:pt x="13" y="72"/>
                      <a:pt x="15" y="67"/>
                    </a:cubicBezTo>
                    <a:cubicBezTo>
                      <a:pt x="14" y="68"/>
                      <a:pt x="14" y="68"/>
                      <a:pt x="14" y="68"/>
                    </a:cubicBezTo>
                    <a:cubicBezTo>
                      <a:pt x="14" y="69"/>
                      <a:pt x="15" y="70"/>
                      <a:pt x="16" y="69"/>
                    </a:cubicBezTo>
                    <a:cubicBezTo>
                      <a:pt x="16" y="67"/>
                      <a:pt x="20" y="63"/>
                      <a:pt x="16" y="63"/>
                    </a:cubicBezTo>
                    <a:cubicBezTo>
                      <a:pt x="20" y="60"/>
                      <a:pt x="21" y="52"/>
                      <a:pt x="26" y="50"/>
                    </a:cubicBezTo>
                    <a:cubicBezTo>
                      <a:pt x="25" y="50"/>
                      <a:pt x="25" y="48"/>
                      <a:pt x="25" y="48"/>
                    </a:cubicBezTo>
                    <a:cubicBezTo>
                      <a:pt x="28" y="44"/>
                      <a:pt x="32" y="41"/>
                      <a:pt x="33" y="38"/>
                    </a:cubicBezTo>
                    <a:cubicBezTo>
                      <a:pt x="34" y="38"/>
                      <a:pt x="34" y="40"/>
                      <a:pt x="35" y="38"/>
                    </a:cubicBezTo>
                    <a:cubicBezTo>
                      <a:pt x="35" y="37"/>
                      <a:pt x="34" y="38"/>
                      <a:pt x="35" y="36"/>
                    </a:cubicBezTo>
                    <a:cubicBezTo>
                      <a:pt x="38" y="30"/>
                      <a:pt x="47" y="27"/>
                      <a:pt x="51" y="23"/>
                    </a:cubicBezTo>
                    <a:cubicBezTo>
                      <a:pt x="60" y="15"/>
                      <a:pt x="71" y="9"/>
                      <a:pt x="82" y="5"/>
                    </a:cubicBezTo>
                    <a:cubicBezTo>
                      <a:pt x="82" y="6"/>
                      <a:pt x="82" y="6"/>
                      <a:pt x="82" y="6"/>
                    </a:cubicBezTo>
                    <a:cubicBezTo>
                      <a:pt x="85" y="2"/>
                      <a:pt x="91" y="5"/>
                      <a:pt x="94" y="2"/>
                    </a:cubicBezTo>
                    <a:cubicBezTo>
                      <a:pt x="95" y="2"/>
                      <a:pt x="97" y="1"/>
                      <a:pt x="97" y="2"/>
                    </a:cubicBezTo>
                    <a:cubicBezTo>
                      <a:pt x="99" y="0"/>
                      <a:pt x="105" y="2"/>
                      <a:pt x="109" y="0"/>
                    </a:cubicBezTo>
                    <a:cubicBezTo>
                      <a:pt x="108" y="1"/>
                      <a:pt x="108" y="1"/>
                      <a:pt x="108" y="1"/>
                    </a:cubicBezTo>
                    <a:cubicBezTo>
                      <a:pt x="113" y="2"/>
                      <a:pt x="117" y="0"/>
                      <a:pt x="121" y="1"/>
                    </a:cubicBezTo>
                    <a:cubicBezTo>
                      <a:pt x="121" y="1"/>
                      <a:pt x="120" y="1"/>
                      <a:pt x="120" y="2"/>
                    </a:cubicBezTo>
                    <a:cubicBezTo>
                      <a:pt x="121" y="3"/>
                      <a:pt x="124" y="0"/>
                      <a:pt x="125" y="3"/>
                    </a:cubicBezTo>
                    <a:cubicBezTo>
                      <a:pt x="126" y="3"/>
                      <a:pt x="125" y="1"/>
                      <a:pt x="125" y="1"/>
                    </a:cubicBezTo>
                    <a:cubicBezTo>
                      <a:pt x="135" y="3"/>
                      <a:pt x="145" y="3"/>
                      <a:pt x="156" y="5"/>
                    </a:cubicBezTo>
                    <a:cubicBezTo>
                      <a:pt x="162" y="9"/>
                      <a:pt x="155" y="10"/>
                      <a:pt x="161" y="10"/>
                    </a:cubicBezTo>
                    <a:cubicBezTo>
                      <a:pt x="161" y="10"/>
                      <a:pt x="162" y="9"/>
                      <a:pt x="161" y="9"/>
                    </a:cubicBezTo>
                    <a:cubicBezTo>
                      <a:pt x="164" y="9"/>
                      <a:pt x="164" y="13"/>
                      <a:pt x="166" y="13"/>
                    </a:cubicBezTo>
                    <a:cubicBezTo>
                      <a:pt x="166" y="11"/>
                      <a:pt x="167" y="12"/>
                      <a:pt x="167" y="11"/>
                    </a:cubicBezTo>
                    <a:cubicBezTo>
                      <a:pt x="171" y="14"/>
                      <a:pt x="171" y="16"/>
                      <a:pt x="175" y="16"/>
                    </a:cubicBezTo>
                    <a:cubicBezTo>
                      <a:pt x="174" y="17"/>
                      <a:pt x="174" y="17"/>
                      <a:pt x="174" y="17"/>
                    </a:cubicBezTo>
                    <a:cubicBezTo>
                      <a:pt x="180" y="16"/>
                      <a:pt x="183" y="20"/>
                      <a:pt x="188" y="19"/>
                    </a:cubicBezTo>
                    <a:cubicBezTo>
                      <a:pt x="208" y="32"/>
                      <a:pt x="224" y="51"/>
                      <a:pt x="233" y="72"/>
                    </a:cubicBezTo>
                    <a:cubicBezTo>
                      <a:pt x="241" y="94"/>
                      <a:pt x="245" y="117"/>
                      <a:pt x="239" y="141"/>
                    </a:cubicBezTo>
                    <a:cubicBezTo>
                      <a:pt x="236" y="146"/>
                      <a:pt x="236" y="146"/>
                      <a:pt x="235" y="152"/>
                    </a:cubicBezTo>
                    <a:cubicBezTo>
                      <a:pt x="235" y="152"/>
                      <a:pt x="235" y="151"/>
                      <a:pt x="234" y="152"/>
                    </a:cubicBezTo>
                    <a:cubicBezTo>
                      <a:pt x="236" y="153"/>
                      <a:pt x="233" y="156"/>
                      <a:pt x="234" y="157"/>
                    </a:cubicBezTo>
                    <a:cubicBezTo>
                      <a:pt x="231" y="165"/>
                      <a:pt x="227" y="172"/>
                      <a:pt x="222" y="180"/>
                    </a:cubicBezTo>
                    <a:cubicBezTo>
                      <a:pt x="223" y="179"/>
                      <a:pt x="222" y="177"/>
                      <a:pt x="221" y="179"/>
                    </a:cubicBezTo>
                    <a:cubicBezTo>
                      <a:pt x="221" y="181"/>
                      <a:pt x="221" y="181"/>
                      <a:pt x="221" y="181"/>
                    </a:cubicBezTo>
                    <a:cubicBezTo>
                      <a:pt x="221" y="181"/>
                      <a:pt x="221" y="181"/>
                      <a:pt x="221" y="181"/>
                    </a:cubicBezTo>
                    <a:cubicBezTo>
                      <a:pt x="220" y="182"/>
                      <a:pt x="221" y="183"/>
                      <a:pt x="222" y="183"/>
                    </a:cubicBezTo>
                    <a:cubicBezTo>
                      <a:pt x="210" y="202"/>
                      <a:pt x="192" y="213"/>
                      <a:pt x="179" y="228"/>
                    </a:cubicBezTo>
                    <a:cubicBezTo>
                      <a:pt x="176" y="230"/>
                      <a:pt x="172" y="236"/>
                      <a:pt x="170" y="240"/>
                    </a:cubicBezTo>
                    <a:cubicBezTo>
                      <a:pt x="159" y="249"/>
                      <a:pt x="153" y="260"/>
                      <a:pt x="152" y="274"/>
                    </a:cubicBezTo>
                    <a:cubicBezTo>
                      <a:pt x="152" y="274"/>
                      <a:pt x="148" y="272"/>
                      <a:pt x="148" y="26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25" name="Freeform 7"/>
              <p:cNvSpPr/>
              <p:nvPr/>
            </p:nvSpPr>
            <p:spPr bwMode="auto">
              <a:xfrm>
                <a:off x="9121775" y="3151188"/>
                <a:ext cx="11112" cy="11113"/>
              </a:xfrm>
              <a:custGeom>
                <a:avLst/>
                <a:gdLst>
                  <a:gd name="T0" fmla="*/ 0 w 3"/>
                  <a:gd name="T1" fmla="*/ 2 h 3"/>
                  <a:gd name="T2" fmla="*/ 3 w 3"/>
                  <a:gd name="T3" fmla="*/ 1 h 3"/>
                  <a:gd name="T4" fmla="*/ 0 w 3"/>
                  <a:gd name="T5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3">
                    <a:moveTo>
                      <a:pt x="0" y="2"/>
                    </a:moveTo>
                    <a:cubicBezTo>
                      <a:pt x="1" y="2"/>
                      <a:pt x="2" y="0"/>
                      <a:pt x="3" y="1"/>
                    </a:cubicBezTo>
                    <a:cubicBezTo>
                      <a:pt x="2" y="2"/>
                      <a:pt x="1" y="3"/>
                      <a:pt x="0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26" name="Freeform 8"/>
              <p:cNvSpPr/>
              <p:nvPr/>
            </p:nvSpPr>
            <p:spPr bwMode="auto">
              <a:xfrm>
                <a:off x="9110663" y="2973388"/>
                <a:ext cx="7937" cy="4763"/>
              </a:xfrm>
              <a:custGeom>
                <a:avLst/>
                <a:gdLst>
                  <a:gd name="T0" fmla="*/ 0 w 2"/>
                  <a:gd name="T1" fmla="*/ 1 h 1"/>
                  <a:gd name="T2" fmla="*/ 0 w 2"/>
                  <a:gd name="T3" fmla="*/ 0 h 1"/>
                  <a:gd name="T4" fmla="*/ 1 w 2"/>
                  <a:gd name="T5" fmla="*/ 1 h 1"/>
                  <a:gd name="T6" fmla="*/ 0 w 2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1">
                    <a:moveTo>
                      <a:pt x="0" y="1"/>
                    </a:moveTo>
                    <a:cubicBezTo>
                      <a:pt x="0" y="1"/>
                      <a:pt x="0" y="0"/>
                      <a:pt x="0" y="0"/>
                    </a:cubicBezTo>
                    <a:cubicBezTo>
                      <a:pt x="1" y="1"/>
                      <a:pt x="2" y="1"/>
                      <a:pt x="1" y="1"/>
                    </a:cubicBezTo>
                    <a:cubicBezTo>
                      <a:pt x="1" y="1"/>
                      <a:pt x="1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27" name="Freeform 9"/>
              <p:cNvSpPr/>
              <p:nvPr/>
            </p:nvSpPr>
            <p:spPr bwMode="auto">
              <a:xfrm>
                <a:off x="9091613" y="2936876"/>
                <a:ext cx="15875" cy="11113"/>
              </a:xfrm>
              <a:custGeom>
                <a:avLst/>
                <a:gdLst>
                  <a:gd name="T0" fmla="*/ 0 w 4"/>
                  <a:gd name="T1" fmla="*/ 0 h 3"/>
                  <a:gd name="T2" fmla="*/ 4 w 4"/>
                  <a:gd name="T3" fmla="*/ 3 h 3"/>
                  <a:gd name="T4" fmla="*/ 0 w 4"/>
                  <a:gd name="T5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3">
                    <a:moveTo>
                      <a:pt x="0" y="0"/>
                    </a:moveTo>
                    <a:cubicBezTo>
                      <a:pt x="1" y="0"/>
                      <a:pt x="3" y="2"/>
                      <a:pt x="4" y="3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28" name="Freeform 10"/>
              <p:cNvSpPr/>
              <p:nvPr/>
            </p:nvSpPr>
            <p:spPr bwMode="auto">
              <a:xfrm>
                <a:off x="9085263" y="2887663"/>
                <a:ext cx="3175" cy="7938"/>
              </a:xfrm>
              <a:custGeom>
                <a:avLst/>
                <a:gdLst>
                  <a:gd name="T0" fmla="*/ 0 w 1"/>
                  <a:gd name="T1" fmla="*/ 1 h 2"/>
                  <a:gd name="T2" fmla="*/ 1 w 1"/>
                  <a:gd name="T3" fmla="*/ 1 h 2"/>
                  <a:gd name="T4" fmla="*/ 0 w 1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1"/>
                    </a:moveTo>
                    <a:cubicBezTo>
                      <a:pt x="0" y="0"/>
                      <a:pt x="0" y="0"/>
                      <a:pt x="1" y="1"/>
                    </a:cubicBezTo>
                    <a:cubicBezTo>
                      <a:pt x="1" y="2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29" name="Freeform 11"/>
              <p:cNvSpPr/>
              <p:nvPr/>
            </p:nvSpPr>
            <p:spPr bwMode="auto">
              <a:xfrm>
                <a:off x="9072563" y="2882901"/>
                <a:ext cx="7937" cy="12700"/>
              </a:xfrm>
              <a:custGeom>
                <a:avLst/>
                <a:gdLst>
                  <a:gd name="T0" fmla="*/ 1 w 2"/>
                  <a:gd name="T1" fmla="*/ 3 h 3"/>
                  <a:gd name="T2" fmla="*/ 1 w 2"/>
                  <a:gd name="T3" fmla="*/ 0 h 3"/>
                  <a:gd name="T4" fmla="*/ 1 w 2"/>
                  <a:gd name="T5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3">
                    <a:moveTo>
                      <a:pt x="1" y="3"/>
                    </a:moveTo>
                    <a:cubicBezTo>
                      <a:pt x="0" y="2"/>
                      <a:pt x="0" y="1"/>
                      <a:pt x="1" y="0"/>
                    </a:cubicBezTo>
                    <a:cubicBezTo>
                      <a:pt x="0" y="1"/>
                      <a:pt x="2" y="2"/>
                      <a:pt x="1" y="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30" name="Freeform 12"/>
              <p:cNvSpPr/>
              <p:nvPr/>
            </p:nvSpPr>
            <p:spPr bwMode="auto">
              <a:xfrm>
                <a:off x="9036050" y="2800351"/>
                <a:ext cx="11112" cy="7938"/>
              </a:xfrm>
              <a:custGeom>
                <a:avLst/>
                <a:gdLst>
                  <a:gd name="T0" fmla="*/ 1 w 3"/>
                  <a:gd name="T1" fmla="*/ 2 h 2"/>
                  <a:gd name="T2" fmla="*/ 1 w 3"/>
                  <a:gd name="T3" fmla="*/ 0 h 2"/>
                  <a:gd name="T4" fmla="*/ 1 w 3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2">
                    <a:moveTo>
                      <a:pt x="1" y="2"/>
                    </a:moveTo>
                    <a:cubicBezTo>
                      <a:pt x="1" y="2"/>
                      <a:pt x="0" y="1"/>
                      <a:pt x="1" y="0"/>
                    </a:cubicBezTo>
                    <a:cubicBezTo>
                      <a:pt x="0" y="1"/>
                      <a:pt x="3" y="2"/>
                      <a:pt x="1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31" name="Freeform 13"/>
              <p:cNvSpPr/>
              <p:nvPr/>
            </p:nvSpPr>
            <p:spPr bwMode="auto">
              <a:xfrm>
                <a:off x="9017000" y="2767013"/>
                <a:ext cx="3175" cy="7938"/>
              </a:xfrm>
              <a:custGeom>
                <a:avLst/>
                <a:gdLst>
                  <a:gd name="T0" fmla="*/ 0 w 1"/>
                  <a:gd name="T1" fmla="*/ 2 h 2"/>
                  <a:gd name="T2" fmla="*/ 0 w 1"/>
                  <a:gd name="T3" fmla="*/ 1 h 2"/>
                  <a:gd name="T4" fmla="*/ 1 w 1"/>
                  <a:gd name="T5" fmla="*/ 1 h 2"/>
                  <a:gd name="T6" fmla="*/ 0 w 1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0" y="2"/>
                    </a:moveTo>
                    <a:cubicBezTo>
                      <a:pt x="0" y="2"/>
                      <a:pt x="0" y="1"/>
                      <a:pt x="0" y="1"/>
                    </a:cubicBezTo>
                    <a:cubicBezTo>
                      <a:pt x="0" y="0"/>
                      <a:pt x="1" y="1"/>
                      <a:pt x="1" y="1"/>
                    </a:cubicBez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32" name="Freeform 14"/>
              <p:cNvSpPr/>
              <p:nvPr/>
            </p:nvSpPr>
            <p:spPr bwMode="auto">
              <a:xfrm>
                <a:off x="9283700" y="2217738"/>
                <a:ext cx="4762" cy="3175"/>
              </a:xfrm>
              <a:custGeom>
                <a:avLst/>
                <a:gdLst>
                  <a:gd name="T0" fmla="*/ 3 w 3"/>
                  <a:gd name="T1" fmla="*/ 0 h 2"/>
                  <a:gd name="T2" fmla="*/ 0 w 3"/>
                  <a:gd name="T3" fmla="*/ 2 h 2"/>
                  <a:gd name="T4" fmla="*/ 0 w 3"/>
                  <a:gd name="T5" fmla="*/ 0 h 2"/>
                  <a:gd name="T6" fmla="*/ 3 w 3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2">
                    <a:moveTo>
                      <a:pt x="3" y="0"/>
                    </a:moveTo>
                    <a:lnTo>
                      <a:pt x="0" y="2"/>
                    </a:lnTo>
                    <a:lnTo>
                      <a:pt x="0" y="0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33" name="Freeform 15"/>
              <p:cNvSpPr/>
              <p:nvPr/>
            </p:nvSpPr>
            <p:spPr bwMode="auto">
              <a:xfrm>
                <a:off x="9588500" y="2297113"/>
                <a:ext cx="7937" cy="3175"/>
              </a:xfrm>
              <a:custGeom>
                <a:avLst/>
                <a:gdLst>
                  <a:gd name="T0" fmla="*/ 1 w 2"/>
                  <a:gd name="T1" fmla="*/ 0 h 1"/>
                  <a:gd name="T2" fmla="*/ 1 w 2"/>
                  <a:gd name="T3" fmla="*/ 1 h 1"/>
                  <a:gd name="T4" fmla="*/ 1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1" y="0"/>
                    </a:moveTo>
                    <a:cubicBezTo>
                      <a:pt x="2" y="0"/>
                      <a:pt x="1" y="1"/>
                      <a:pt x="1" y="1"/>
                    </a:cubicBezTo>
                    <a:cubicBezTo>
                      <a:pt x="0" y="1"/>
                      <a:pt x="2" y="1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34" name="Freeform 16"/>
              <p:cNvSpPr/>
              <p:nvPr/>
            </p:nvSpPr>
            <p:spPr bwMode="auto">
              <a:xfrm>
                <a:off x="9709150" y="2420938"/>
                <a:ext cx="7937" cy="3175"/>
              </a:xfrm>
              <a:custGeom>
                <a:avLst/>
                <a:gdLst>
                  <a:gd name="T0" fmla="*/ 0 w 5"/>
                  <a:gd name="T1" fmla="*/ 2 h 2"/>
                  <a:gd name="T2" fmla="*/ 0 w 5"/>
                  <a:gd name="T3" fmla="*/ 0 h 2"/>
                  <a:gd name="T4" fmla="*/ 5 w 5"/>
                  <a:gd name="T5" fmla="*/ 0 h 2"/>
                  <a:gd name="T6" fmla="*/ 0 w 5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2">
                    <a:moveTo>
                      <a:pt x="0" y="2"/>
                    </a:moveTo>
                    <a:lnTo>
                      <a:pt x="0" y="0"/>
                    </a:lnTo>
                    <a:lnTo>
                      <a:pt x="5" y="0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35" name="Freeform 17"/>
              <p:cNvSpPr/>
              <p:nvPr/>
            </p:nvSpPr>
            <p:spPr bwMode="auto">
              <a:xfrm>
                <a:off x="9107488" y="3151188"/>
                <a:ext cx="22225" cy="6350"/>
              </a:xfrm>
              <a:custGeom>
                <a:avLst/>
                <a:gdLst>
                  <a:gd name="T0" fmla="*/ 4 w 6"/>
                  <a:gd name="T1" fmla="*/ 0 h 2"/>
                  <a:gd name="T2" fmla="*/ 2 w 6"/>
                  <a:gd name="T3" fmla="*/ 1 h 2"/>
                  <a:gd name="T4" fmla="*/ 4 w 6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" h="2">
                    <a:moveTo>
                      <a:pt x="4" y="0"/>
                    </a:moveTo>
                    <a:cubicBezTo>
                      <a:pt x="0" y="1"/>
                      <a:pt x="6" y="2"/>
                      <a:pt x="2" y="1"/>
                    </a:cubicBezTo>
                    <a:cubicBezTo>
                      <a:pt x="2" y="0"/>
                      <a:pt x="3" y="0"/>
                      <a:pt x="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36" name="Freeform 19"/>
              <p:cNvSpPr/>
              <p:nvPr/>
            </p:nvSpPr>
            <p:spPr bwMode="auto">
              <a:xfrm>
                <a:off x="9137650" y="3151188"/>
                <a:ext cx="11112" cy="6350"/>
              </a:xfrm>
              <a:custGeom>
                <a:avLst/>
                <a:gdLst>
                  <a:gd name="T0" fmla="*/ 0 w 3"/>
                  <a:gd name="T1" fmla="*/ 0 h 2"/>
                  <a:gd name="T2" fmla="*/ 1 w 3"/>
                  <a:gd name="T3" fmla="*/ 2 h 2"/>
                  <a:gd name="T4" fmla="*/ 0 w 3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2">
                    <a:moveTo>
                      <a:pt x="0" y="0"/>
                    </a:moveTo>
                    <a:cubicBezTo>
                      <a:pt x="1" y="1"/>
                      <a:pt x="3" y="1"/>
                      <a:pt x="1" y="2"/>
                    </a:cubicBezTo>
                    <a:cubicBezTo>
                      <a:pt x="1" y="2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37" name="Freeform 20"/>
              <p:cNvSpPr/>
              <p:nvPr/>
            </p:nvSpPr>
            <p:spPr bwMode="auto">
              <a:xfrm>
                <a:off x="9377363" y="3168651"/>
                <a:ext cx="7937" cy="7938"/>
              </a:xfrm>
              <a:custGeom>
                <a:avLst/>
                <a:gdLst>
                  <a:gd name="T0" fmla="*/ 1 w 2"/>
                  <a:gd name="T1" fmla="*/ 1 h 2"/>
                  <a:gd name="T2" fmla="*/ 2 w 2"/>
                  <a:gd name="T3" fmla="*/ 1 h 2"/>
                  <a:gd name="T4" fmla="*/ 0 w 2"/>
                  <a:gd name="T5" fmla="*/ 2 h 2"/>
                  <a:gd name="T6" fmla="*/ 1 w 2"/>
                  <a:gd name="T7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1" y="1"/>
                    </a:moveTo>
                    <a:cubicBezTo>
                      <a:pt x="1" y="0"/>
                      <a:pt x="1" y="1"/>
                      <a:pt x="2" y="1"/>
                    </a:cubicBezTo>
                    <a:cubicBezTo>
                      <a:pt x="1" y="1"/>
                      <a:pt x="0" y="2"/>
                      <a:pt x="0" y="2"/>
                    </a:cubicBezTo>
                    <a:cubicBezTo>
                      <a:pt x="0" y="2"/>
                      <a:pt x="0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38" name="Freeform 21"/>
              <p:cNvSpPr/>
              <p:nvPr/>
            </p:nvSpPr>
            <p:spPr bwMode="auto">
              <a:xfrm>
                <a:off x="9415463" y="3181351"/>
                <a:ext cx="22225" cy="3175"/>
              </a:xfrm>
              <a:custGeom>
                <a:avLst/>
                <a:gdLst>
                  <a:gd name="T0" fmla="*/ 6 w 6"/>
                  <a:gd name="T1" fmla="*/ 0 h 1"/>
                  <a:gd name="T2" fmla="*/ 0 w 6"/>
                  <a:gd name="T3" fmla="*/ 1 h 1"/>
                  <a:gd name="T4" fmla="*/ 6 w 6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" h="1">
                    <a:moveTo>
                      <a:pt x="6" y="0"/>
                    </a:moveTo>
                    <a:cubicBezTo>
                      <a:pt x="5" y="1"/>
                      <a:pt x="2" y="1"/>
                      <a:pt x="0" y="1"/>
                    </a:cubicBez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39" name="Freeform 22"/>
              <p:cNvSpPr/>
              <p:nvPr/>
            </p:nvSpPr>
            <p:spPr bwMode="auto">
              <a:xfrm>
                <a:off x="9461500" y="3132138"/>
                <a:ext cx="6350" cy="3175"/>
              </a:xfrm>
              <a:custGeom>
                <a:avLst/>
                <a:gdLst>
                  <a:gd name="T0" fmla="*/ 1 w 2"/>
                  <a:gd name="T1" fmla="*/ 1 h 1"/>
                  <a:gd name="T2" fmla="*/ 2 w 2"/>
                  <a:gd name="T3" fmla="*/ 0 h 1"/>
                  <a:gd name="T4" fmla="*/ 1 w 2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1" y="1"/>
                    </a:moveTo>
                    <a:cubicBezTo>
                      <a:pt x="0" y="1"/>
                      <a:pt x="0" y="0"/>
                      <a:pt x="2" y="0"/>
                    </a:cubicBezTo>
                    <a:cubicBezTo>
                      <a:pt x="2" y="0"/>
                      <a:pt x="1" y="0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40" name="Freeform 23"/>
              <p:cNvSpPr/>
              <p:nvPr/>
            </p:nvSpPr>
            <p:spPr bwMode="auto">
              <a:xfrm>
                <a:off x="9453563" y="3140076"/>
                <a:ext cx="11112" cy="3175"/>
              </a:xfrm>
              <a:custGeom>
                <a:avLst/>
                <a:gdLst>
                  <a:gd name="T0" fmla="*/ 3 w 3"/>
                  <a:gd name="T1" fmla="*/ 1 h 1"/>
                  <a:gd name="T2" fmla="*/ 0 w 3"/>
                  <a:gd name="T3" fmla="*/ 1 h 1"/>
                  <a:gd name="T4" fmla="*/ 3 w 3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1">
                    <a:moveTo>
                      <a:pt x="3" y="1"/>
                    </a:moveTo>
                    <a:cubicBezTo>
                      <a:pt x="2" y="1"/>
                      <a:pt x="1" y="1"/>
                      <a:pt x="0" y="1"/>
                    </a:cubicBezTo>
                    <a:cubicBezTo>
                      <a:pt x="0" y="1"/>
                      <a:pt x="3" y="0"/>
                      <a:pt x="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41" name="Freeform 24"/>
              <p:cNvSpPr/>
              <p:nvPr/>
            </p:nvSpPr>
            <p:spPr bwMode="auto">
              <a:xfrm>
                <a:off x="9332913" y="3157538"/>
                <a:ext cx="11112" cy="7938"/>
              </a:xfrm>
              <a:custGeom>
                <a:avLst/>
                <a:gdLst>
                  <a:gd name="T0" fmla="*/ 3 w 3"/>
                  <a:gd name="T1" fmla="*/ 1 h 2"/>
                  <a:gd name="T2" fmla="*/ 0 w 3"/>
                  <a:gd name="T3" fmla="*/ 2 h 2"/>
                  <a:gd name="T4" fmla="*/ 3 w 3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2">
                    <a:moveTo>
                      <a:pt x="3" y="1"/>
                    </a:moveTo>
                    <a:cubicBezTo>
                      <a:pt x="2" y="1"/>
                      <a:pt x="0" y="2"/>
                      <a:pt x="0" y="2"/>
                    </a:cubicBezTo>
                    <a:cubicBezTo>
                      <a:pt x="0" y="2"/>
                      <a:pt x="3" y="0"/>
                      <a:pt x="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42" name="Freeform 25"/>
              <p:cNvSpPr/>
              <p:nvPr/>
            </p:nvSpPr>
            <p:spPr bwMode="auto">
              <a:xfrm>
                <a:off x="9280525" y="3173413"/>
                <a:ext cx="7937" cy="7938"/>
              </a:xfrm>
              <a:custGeom>
                <a:avLst/>
                <a:gdLst>
                  <a:gd name="T0" fmla="*/ 2 w 2"/>
                  <a:gd name="T1" fmla="*/ 1 h 2"/>
                  <a:gd name="T2" fmla="*/ 1 w 2"/>
                  <a:gd name="T3" fmla="*/ 2 h 2"/>
                  <a:gd name="T4" fmla="*/ 1 w 2"/>
                  <a:gd name="T5" fmla="*/ 0 h 2"/>
                  <a:gd name="T6" fmla="*/ 2 w 2"/>
                  <a:gd name="T7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2" y="1"/>
                    </a:moveTo>
                    <a:cubicBezTo>
                      <a:pt x="1" y="1"/>
                      <a:pt x="1" y="1"/>
                      <a:pt x="1" y="2"/>
                    </a:cubicBezTo>
                    <a:cubicBezTo>
                      <a:pt x="0" y="1"/>
                      <a:pt x="0" y="0"/>
                      <a:pt x="1" y="0"/>
                    </a:cubicBez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43" name="Freeform 26"/>
              <p:cNvSpPr/>
              <p:nvPr/>
            </p:nvSpPr>
            <p:spPr bwMode="auto">
              <a:xfrm>
                <a:off x="9159875" y="3429001"/>
                <a:ext cx="7937" cy="3175"/>
              </a:xfrm>
              <a:custGeom>
                <a:avLst/>
                <a:gdLst>
                  <a:gd name="T0" fmla="*/ 5 w 5"/>
                  <a:gd name="T1" fmla="*/ 0 h 2"/>
                  <a:gd name="T2" fmla="*/ 0 w 5"/>
                  <a:gd name="T3" fmla="*/ 2 h 2"/>
                  <a:gd name="T4" fmla="*/ 2 w 5"/>
                  <a:gd name="T5" fmla="*/ 0 h 2"/>
                  <a:gd name="T6" fmla="*/ 5 w 5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2">
                    <a:moveTo>
                      <a:pt x="5" y="0"/>
                    </a:moveTo>
                    <a:lnTo>
                      <a:pt x="0" y="2"/>
                    </a:lnTo>
                    <a:lnTo>
                      <a:pt x="2" y="0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44" name="Freeform 27"/>
              <p:cNvSpPr/>
              <p:nvPr/>
            </p:nvSpPr>
            <p:spPr bwMode="auto">
              <a:xfrm>
                <a:off x="9239250" y="3417888"/>
                <a:ext cx="6350" cy="7938"/>
              </a:xfrm>
              <a:custGeom>
                <a:avLst/>
                <a:gdLst>
                  <a:gd name="T0" fmla="*/ 2 w 2"/>
                  <a:gd name="T1" fmla="*/ 1 h 2"/>
                  <a:gd name="T2" fmla="*/ 1 w 2"/>
                  <a:gd name="T3" fmla="*/ 1 h 2"/>
                  <a:gd name="T4" fmla="*/ 2 w 2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2" y="1"/>
                    </a:moveTo>
                    <a:cubicBezTo>
                      <a:pt x="1" y="2"/>
                      <a:pt x="1" y="1"/>
                      <a:pt x="1" y="1"/>
                    </a:cubicBezTo>
                    <a:cubicBezTo>
                      <a:pt x="2" y="0"/>
                      <a:pt x="0" y="2"/>
                      <a:pt x="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45" name="Freeform 28"/>
              <p:cNvSpPr/>
              <p:nvPr/>
            </p:nvSpPr>
            <p:spPr bwMode="auto">
              <a:xfrm>
                <a:off x="9291638" y="3522663"/>
                <a:ext cx="0" cy="7938"/>
              </a:xfrm>
              <a:custGeom>
                <a:avLst/>
                <a:gdLst>
                  <a:gd name="T0" fmla="*/ 5 h 5"/>
                  <a:gd name="T1" fmla="*/ 5 h 5"/>
                  <a:gd name="T2" fmla="*/ 0 h 5"/>
                  <a:gd name="T3" fmla="*/ 5 h 5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5">
                    <a:moveTo>
                      <a:pt x="0" y="5"/>
                    </a:moveTo>
                    <a:lnTo>
                      <a:pt x="0" y="5"/>
                    </a:lnTo>
                    <a:lnTo>
                      <a:pt x="0" y="0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46" name="Freeform 29"/>
              <p:cNvSpPr/>
              <p:nvPr/>
            </p:nvSpPr>
            <p:spPr bwMode="auto">
              <a:xfrm>
                <a:off x="9261475" y="2627313"/>
                <a:ext cx="7937" cy="0"/>
              </a:xfrm>
              <a:custGeom>
                <a:avLst/>
                <a:gdLst>
                  <a:gd name="T0" fmla="*/ 1 w 2"/>
                  <a:gd name="T1" fmla="*/ 1 w 2"/>
                  <a:gd name="T2" fmla="*/ 1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1" y="0"/>
                    </a:moveTo>
                    <a:cubicBezTo>
                      <a:pt x="1" y="0"/>
                      <a:pt x="0" y="0"/>
                      <a:pt x="1" y="0"/>
                    </a:cubicBezTo>
                    <a:cubicBezTo>
                      <a:pt x="1" y="0"/>
                      <a:pt x="2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47" name="Freeform 30"/>
              <p:cNvSpPr/>
              <p:nvPr/>
            </p:nvSpPr>
            <p:spPr bwMode="auto">
              <a:xfrm>
                <a:off x="9234488" y="2605088"/>
                <a:ext cx="298450" cy="488950"/>
              </a:xfrm>
              <a:custGeom>
                <a:avLst/>
                <a:gdLst>
                  <a:gd name="T0" fmla="*/ 21 w 79"/>
                  <a:gd name="T1" fmla="*/ 105 h 130"/>
                  <a:gd name="T2" fmla="*/ 21 w 79"/>
                  <a:gd name="T3" fmla="*/ 99 h 130"/>
                  <a:gd name="T4" fmla="*/ 18 w 79"/>
                  <a:gd name="T5" fmla="*/ 86 h 130"/>
                  <a:gd name="T6" fmla="*/ 19 w 79"/>
                  <a:gd name="T7" fmla="*/ 81 h 130"/>
                  <a:gd name="T8" fmla="*/ 23 w 79"/>
                  <a:gd name="T9" fmla="*/ 67 h 130"/>
                  <a:gd name="T10" fmla="*/ 24 w 79"/>
                  <a:gd name="T11" fmla="*/ 63 h 130"/>
                  <a:gd name="T12" fmla="*/ 24 w 79"/>
                  <a:gd name="T13" fmla="*/ 55 h 130"/>
                  <a:gd name="T14" fmla="*/ 26 w 79"/>
                  <a:gd name="T15" fmla="*/ 49 h 130"/>
                  <a:gd name="T16" fmla="*/ 29 w 79"/>
                  <a:gd name="T17" fmla="*/ 45 h 130"/>
                  <a:gd name="T18" fmla="*/ 28 w 79"/>
                  <a:gd name="T19" fmla="*/ 41 h 130"/>
                  <a:gd name="T20" fmla="*/ 29 w 79"/>
                  <a:gd name="T21" fmla="*/ 33 h 130"/>
                  <a:gd name="T22" fmla="*/ 32 w 79"/>
                  <a:gd name="T23" fmla="*/ 29 h 130"/>
                  <a:gd name="T24" fmla="*/ 33 w 79"/>
                  <a:gd name="T25" fmla="*/ 24 h 130"/>
                  <a:gd name="T26" fmla="*/ 38 w 79"/>
                  <a:gd name="T27" fmla="*/ 20 h 130"/>
                  <a:gd name="T28" fmla="*/ 43 w 79"/>
                  <a:gd name="T29" fmla="*/ 14 h 130"/>
                  <a:gd name="T30" fmla="*/ 52 w 79"/>
                  <a:gd name="T31" fmla="*/ 11 h 130"/>
                  <a:gd name="T32" fmla="*/ 56 w 79"/>
                  <a:gd name="T33" fmla="*/ 8 h 130"/>
                  <a:gd name="T34" fmla="*/ 60 w 79"/>
                  <a:gd name="T35" fmla="*/ 9 h 130"/>
                  <a:gd name="T36" fmla="*/ 63 w 79"/>
                  <a:gd name="T37" fmla="*/ 7 h 130"/>
                  <a:gd name="T38" fmla="*/ 64 w 79"/>
                  <a:gd name="T39" fmla="*/ 7 h 130"/>
                  <a:gd name="T40" fmla="*/ 68 w 79"/>
                  <a:gd name="T41" fmla="*/ 7 h 130"/>
                  <a:gd name="T42" fmla="*/ 73 w 79"/>
                  <a:gd name="T43" fmla="*/ 15 h 130"/>
                  <a:gd name="T44" fmla="*/ 74 w 79"/>
                  <a:gd name="T45" fmla="*/ 17 h 130"/>
                  <a:gd name="T46" fmla="*/ 62 w 79"/>
                  <a:gd name="T47" fmla="*/ 28 h 130"/>
                  <a:gd name="T48" fmla="*/ 57 w 79"/>
                  <a:gd name="T49" fmla="*/ 30 h 130"/>
                  <a:gd name="T50" fmla="*/ 53 w 79"/>
                  <a:gd name="T51" fmla="*/ 31 h 130"/>
                  <a:gd name="T52" fmla="*/ 43 w 79"/>
                  <a:gd name="T53" fmla="*/ 33 h 130"/>
                  <a:gd name="T54" fmla="*/ 41 w 79"/>
                  <a:gd name="T55" fmla="*/ 28 h 130"/>
                  <a:gd name="T56" fmla="*/ 38 w 79"/>
                  <a:gd name="T57" fmla="*/ 33 h 130"/>
                  <a:gd name="T58" fmla="*/ 35 w 79"/>
                  <a:gd name="T59" fmla="*/ 38 h 130"/>
                  <a:gd name="T60" fmla="*/ 30 w 79"/>
                  <a:gd name="T61" fmla="*/ 36 h 130"/>
                  <a:gd name="T62" fmla="*/ 28 w 79"/>
                  <a:gd name="T63" fmla="*/ 38 h 130"/>
                  <a:gd name="T64" fmla="*/ 26 w 79"/>
                  <a:gd name="T65" fmla="*/ 36 h 130"/>
                  <a:gd name="T66" fmla="*/ 23 w 79"/>
                  <a:gd name="T67" fmla="*/ 32 h 130"/>
                  <a:gd name="T68" fmla="*/ 18 w 79"/>
                  <a:gd name="T69" fmla="*/ 35 h 130"/>
                  <a:gd name="T70" fmla="*/ 17 w 79"/>
                  <a:gd name="T71" fmla="*/ 33 h 130"/>
                  <a:gd name="T72" fmla="*/ 13 w 79"/>
                  <a:gd name="T73" fmla="*/ 34 h 130"/>
                  <a:gd name="T74" fmla="*/ 9 w 79"/>
                  <a:gd name="T75" fmla="*/ 32 h 130"/>
                  <a:gd name="T76" fmla="*/ 12 w 79"/>
                  <a:gd name="T77" fmla="*/ 28 h 130"/>
                  <a:gd name="T78" fmla="*/ 4 w 79"/>
                  <a:gd name="T79" fmla="*/ 28 h 130"/>
                  <a:gd name="T80" fmla="*/ 3 w 79"/>
                  <a:gd name="T81" fmla="*/ 15 h 130"/>
                  <a:gd name="T82" fmla="*/ 4 w 79"/>
                  <a:gd name="T83" fmla="*/ 12 h 130"/>
                  <a:gd name="T84" fmla="*/ 4 w 79"/>
                  <a:gd name="T85" fmla="*/ 7 h 130"/>
                  <a:gd name="T86" fmla="*/ 6 w 79"/>
                  <a:gd name="T87" fmla="*/ 9 h 130"/>
                  <a:gd name="T88" fmla="*/ 4 w 79"/>
                  <a:gd name="T89" fmla="*/ 14 h 130"/>
                  <a:gd name="T90" fmla="*/ 13 w 79"/>
                  <a:gd name="T91" fmla="*/ 17 h 130"/>
                  <a:gd name="T92" fmla="*/ 25 w 79"/>
                  <a:gd name="T93" fmla="*/ 19 h 130"/>
                  <a:gd name="T94" fmla="*/ 41 w 79"/>
                  <a:gd name="T95" fmla="*/ 17 h 130"/>
                  <a:gd name="T96" fmla="*/ 52 w 79"/>
                  <a:gd name="T97" fmla="*/ 14 h 130"/>
                  <a:gd name="T98" fmla="*/ 57 w 79"/>
                  <a:gd name="T99" fmla="*/ 10 h 130"/>
                  <a:gd name="T100" fmla="*/ 61 w 79"/>
                  <a:gd name="T101" fmla="*/ 12 h 130"/>
                  <a:gd name="T102" fmla="*/ 66 w 79"/>
                  <a:gd name="T103" fmla="*/ 24 h 130"/>
                  <a:gd name="T104" fmla="*/ 57 w 79"/>
                  <a:gd name="T105" fmla="*/ 25 h 130"/>
                  <a:gd name="T106" fmla="*/ 49 w 79"/>
                  <a:gd name="T107" fmla="*/ 28 h 130"/>
                  <a:gd name="T108" fmla="*/ 41 w 79"/>
                  <a:gd name="T109" fmla="*/ 37 h 130"/>
                  <a:gd name="T110" fmla="*/ 34 w 79"/>
                  <a:gd name="T111" fmla="*/ 80 h 130"/>
                  <a:gd name="T112" fmla="*/ 32 w 79"/>
                  <a:gd name="T113" fmla="*/ 92 h 130"/>
                  <a:gd name="T114" fmla="*/ 20 w 79"/>
                  <a:gd name="T115" fmla="*/ 127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79" h="130">
                    <a:moveTo>
                      <a:pt x="20" y="127"/>
                    </a:moveTo>
                    <a:cubicBezTo>
                      <a:pt x="16" y="125"/>
                      <a:pt x="20" y="121"/>
                      <a:pt x="18" y="118"/>
                    </a:cubicBezTo>
                    <a:cubicBezTo>
                      <a:pt x="17" y="118"/>
                      <a:pt x="20" y="118"/>
                      <a:pt x="20" y="118"/>
                    </a:cubicBezTo>
                    <a:cubicBezTo>
                      <a:pt x="16" y="115"/>
                      <a:pt x="18" y="111"/>
                      <a:pt x="21" y="107"/>
                    </a:cubicBezTo>
                    <a:cubicBezTo>
                      <a:pt x="22" y="108"/>
                      <a:pt x="22" y="108"/>
                      <a:pt x="22" y="108"/>
                    </a:cubicBezTo>
                    <a:cubicBezTo>
                      <a:pt x="23" y="107"/>
                      <a:pt x="20" y="106"/>
                      <a:pt x="21" y="105"/>
                    </a:cubicBezTo>
                    <a:cubicBezTo>
                      <a:pt x="21" y="105"/>
                      <a:pt x="21" y="106"/>
                      <a:pt x="22" y="106"/>
                    </a:cubicBezTo>
                    <a:cubicBezTo>
                      <a:pt x="21" y="105"/>
                      <a:pt x="21" y="104"/>
                      <a:pt x="20" y="104"/>
                    </a:cubicBezTo>
                    <a:cubicBezTo>
                      <a:pt x="21" y="104"/>
                      <a:pt x="22" y="104"/>
                      <a:pt x="23" y="104"/>
                    </a:cubicBezTo>
                    <a:cubicBezTo>
                      <a:pt x="21" y="103"/>
                      <a:pt x="21" y="103"/>
                      <a:pt x="21" y="103"/>
                    </a:cubicBezTo>
                    <a:cubicBezTo>
                      <a:pt x="17" y="102"/>
                      <a:pt x="22" y="100"/>
                      <a:pt x="20" y="99"/>
                    </a:cubicBezTo>
                    <a:cubicBezTo>
                      <a:pt x="21" y="99"/>
                      <a:pt x="21" y="99"/>
                      <a:pt x="21" y="99"/>
                    </a:cubicBezTo>
                    <a:cubicBezTo>
                      <a:pt x="19" y="97"/>
                      <a:pt x="19" y="94"/>
                      <a:pt x="19" y="91"/>
                    </a:cubicBezTo>
                    <a:cubicBezTo>
                      <a:pt x="19" y="91"/>
                      <a:pt x="20" y="91"/>
                      <a:pt x="21" y="91"/>
                    </a:cubicBezTo>
                    <a:cubicBezTo>
                      <a:pt x="19" y="91"/>
                      <a:pt x="19" y="90"/>
                      <a:pt x="19" y="89"/>
                    </a:cubicBezTo>
                    <a:cubicBezTo>
                      <a:pt x="21" y="89"/>
                      <a:pt x="17" y="88"/>
                      <a:pt x="18" y="87"/>
                    </a:cubicBezTo>
                    <a:cubicBezTo>
                      <a:pt x="19" y="87"/>
                      <a:pt x="19" y="87"/>
                      <a:pt x="19" y="87"/>
                    </a:cubicBezTo>
                    <a:cubicBezTo>
                      <a:pt x="17" y="86"/>
                      <a:pt x="20" y="86"/>
                      <a:pt x="18" y="86"/>
                    </a:cubicBezTo>
                    <a:cubicBezTo>
                      <a:pt x="19" y="85"/>
                      <a:pt x="19" y="85"/>
                      <a:pt x="19" y="85"/>
                    </a:cubicBezTo>
                    <a:cubicBezTo>
                      <a:pt x="17" y="85"/>
                      <a:pt x="21" y="85"/>
                      <a:pt x="19" y="84"/>
                    </a:cubicBezTo>
                    <a:cubicBezTo>
                      <a:pt x="19" y="84"/>
                      <a:pt x="19" y="84"/>
                      <a:pt x="19" y="84"/>
                    </a:cubicBezTo>
                    <a:cubicBezTo>
                      <a:pt x="18" y="83"/>
                      <a:pt x="20" y="83"/>
                      <a:pt x="19" y="83"/>
                    </a:cubicBezTo>
                    <a:cubicBezTo>
                      <a:pt x="20" y="83"/>
                      <a:pt x="20" y="83"/>
                      <a:pt x="20" y="83"/>
                    </a:cubicBezTo>
                    <a:cubicBezTo>
                      <a:pt x="19" y="82"/>
                      <a:pt x="21" y="81"/>
                      <a:pt x="19" y="81"/>
                    </a:cubicBezTo>
                    <a:cubicBezTo>
                      <a:pt x="20" y="81"/>
                      <a:pt x="19" y="82"/>
                      <a:pt x="22" y="82"/>
                    </a:cubicBezTo>
                    <a:cubicBezTo>
                      <a:pt x="20" y="78"/>
                      <a:pt x="21" y="75"/>
                      <a:pt x="22" y="71"/>
                    </a:cubicBezTo>
                    <a:cubicBezTo>
                      <a:pt x="22" y="71"/>
                      <a:pt x="23" y="71"/>
                      <a:pt x="23" y="71"/>
                    </a:cubicBezTo>
                    <a:cubicBezTo>
                      <a:pt x="23" y="71"/>
                      <a:pt x="23" y="70"/>
                      <a:pt x="22" y="69"/>
                    </a:cubicBezTo>
                    <a:cubicBezTo>
                      <a:pt x="22" y="69"/>
                      <a:pt x="23" y="69"/>
                      <a:pt x="24" y="69"/>
                    </a:cubicBezTo>
                    <a:cubicBezTo>
                      <a:pt x="24" y="69"/>
                      <a:pt x="22" y="68"/>
                      <a:pt x="23" y="67"/>
                    </a:cubicBezTo>
                    <a:cubicBezTo>
                      <a:pt x="24" y="68"/>
                      <a:pt x="24" y="68"/>
                      <a:pt x="24" y="68"/>
                    </a:cubicBezTo>
                    <a:cubicBezTo>
                      <a:pt x="23" y="67"/>
                      <a:pt x="23" y="66"/>
                      <a:pt x="23" y="66"/>
                    </a:cubicBezTo>
                    <a:cubicBezTo>
                      <a:pt x="23" y="66"/>
                      <a:pt x="24" y="66"/>
                      <a:pt x="24" y="66"/>
                    </a:cubicBezTo>
                    <a:cubicBezTo>
                      <a:pt x="23" y="65"/>
                      <a:pt x="25" y="65"/>
                      <a:pt x="24" y="64"/>
                    </a:cubicBezTo>
                    <a:cubicBezTo>
                      <a:pt x="25" y="65"/>
                      <a:pt x="25" y="65"/>
                      <a:pt x="25" y="65"/>
                    </a:cubicBezTo>
                    <a:cubicBezTo>
                      <a:pt x="27" y="64"/>
                      <a:pt x="23" y="64"/>
                      <a:pt x="24" y="63"/>
                    </a:cubicBezTo>
                    <a:cubicBezTo>
                      <a:pt x="25" y="63"/>
                      <a:pt x="25" y="63"/>
                      <a:pt x="25" y="63"/>
                    </a:cubicBezTo>
                    <a:cubicBezTo>
                      <a:pt x="23" y="62"/>
                      <a:pt x="24" y="61"/>
                      <a:pt x="24" y="60"/>
                    </a:cubicBezTo>
                    <a:cubicBezTo>
                      <a:pt x="24" y="60"/>
                      <a:pt x="24" y="60"/>
                      <a:pt x="24" y="60"/>
                    </a:cubicBezTo>
                    <a:cubicBezTo>
                      <a:pt x="24" y="59"/>
                      <a:pt x="25" y="58"/>
                      <a:pt x="24" y="57"/>
                    </a:cubicBezTo>
                    <a:cubicBezTo>
                      <a:pt x="25" y="57"/>
                      <a:pt x="27" y="58"/>
                      <a:pt x="27" y="57"/>
                    </a:cubicBezTo>
                    <a:cubicBezTo>
                      <a:pt x="25" y="56"/>
                      <a:pt x="26" y="55"/>
                      <a:pt x="24" y="55"/>
                    </a:cubicBezTo>
                    <a:cubicBezTo>
                      <a:pt x="24" y="54"/>
                      <a:pt x="26" y="53"/>
                      <a:pt x="25" y="52"/>
                    </a:cubicBezTo>
                    <a:cubicBezTo>
                      <a:pt x="26" y="53"/>
                      <a:pt x="28" y="53"/>
                      <a:pt x="28" y="53"/>
                    </a:cubicBezTo>
                    <a:cubicBezTo>
                      <a:pt x="29" y="53"/>
                      <a:pt x="29" y="53"/>
                      <a:pt x="29" y="53"/>
                    </a:cubicBezTo>
                    <a:cubicBezTo>
                      <a:pt x="30" y="54"/>
                      <a:pt x="29" y="54"/>
                      <a:pt x="30" y="54"/>
                    </a:cubicBezTo>
                    <a:cubicBezTo>
                      <a:pt x="30" y="53"/>
                      <a:pt x="29" y="52"/>
                      <a:pt x="30" y="52"/>
                    </a:cubicBezTo>
                    <a:cubicBezTo>
                      <a:pt x="29" y="51"/>
                      <a:pt x="26" y="50"/>
                      <a:pt x="26" y="49"/>
                    </a:cubicBezTo>
                    <a:cubicBezTo>
                      <a:pt x="27" y="49"/>
                      <a:pt x="29" y="49"/>
                      <a:pt x="29" y="50"/>
                    </a:cubicBezTo>
                    <a:cubicBezTo>
                      <a:pt x="26" y="47"/>
                      <a:pt x="26" y="47"/>
                      <a:pt x="26" y="47"/>
                    </a:cubicBezTo>
                    <a:cubicBezTo>
                      <a:pt x="26" y="46"/>
                      <a:pt x="27" y="47"/>
                      <a:pt x="27" y="47"/>
                    </a:cubicBezTo>
                    <a:cubicBezTo>
                      <a:pt x="26" y="46"/>
                      <a:pt x="26" y="46"/>
                      <a:pt x="26" y="46"/>
                    </a:cubicBezTo>
                    <a:cubicBezTo>
                      <a:pt x="26" y="46"/>
                      <a:pt x="26" y="44"/>
                      <a:pt x="28" y="45"/>
                    </a:cubicBezTo>
                    <a:cubicBezTo>
                      <a:pt x="29" y="45"/>
                      <a:pt x="28" y="45"/>
                      <a:pt x="29" y="45"/>
                    </a:cubicBezTo>
                    <a:cubicBezTo>
                      <a:pt x="29" y="45"/>
                      <a:pt x="28" y="44"/>
                      <a:pt x="29" y="44"/>
                    </a:cubicBezTo>
                    <a:cubicBezTo>
                      <a:pt x="29" y="44"/>
                      <a:pt x="29" y="44"/>
                      <a:pt x="29" y="44"/>
                    </a:cubicBezTo>
                    <a:cubicBezTo>
                      <a:pt x="29" y="44"/>
                      <a:pt x="28" y="42"/>
                      <a:pt x="27" y="42"/>
                    </a:cubicBezTo>
                    <a:cubicBezTo>
                      <a:pt x="27" y="43"/>
                      <a:pt x="28" y="43"/>
                      <a:pt x="28" y="43"/>
                    </a:cubicBezTo>
                    <a:cubicBezTo>
                      <a:pt x="27" y="42"/>
                      <a:pt x="27" y="41"/>
                      <a:pt x="27" y="41"/>
                    </a:cubicBezTo>
                    <a:cubicBezTo>
                      <a:pt x="27" y="41"/>
                      <a:pt x="28" y="41"/>
                      <a:pt x="28" y="41"/>
                    </a:cubicBezTo>
                    <a:cubicBezTo>
                      <a:pt x="27" y="40"/>
                      <a:pt x="27" y="39"/>
                      <a:pt x="26" y="38"/>
                    </a:cubicBezTo>
                    <a:cubicBezTo>
                      <a:pt x="25" y="37"/>
                      <a:pt x="28" y="39"/>
                      <a:pt x="27" y="39"/>
                    </a:cubicBezTo>
                    <a:cubicBezTo>
                      <a:pt x="29" y="38"/>
                      <a:pt x="27" y="35"/>
                      <a:pt x="29" y="35"/>
                    </a:cubicBezTo>
                    <a:cubicBezTo>
                      <a:pt x="29" y="35"/>
                      <a:pt x="28" y="35"/>
                      <a:pt x="28" y="35"/>
                    </a:cubicBezTo>
                    <a:cubicBezTo>
                      <a:pt x="28" y="34"/>
                      <a:pt x="30" y="35"/>
                      <a:pt x="29" y="34"/>
                    </a:cubicBezTo>
                    <a:cubicBezTo>
                      <a:pt x="30" y="35"/>
                      <a:pt x="29" y="34"/>
                      <a:pt x="29" y="33"/>
                    </a:cubicBezTo>
                    <a:cubicBezTo>
                      <a:pt x="29" y="33"/>
                      <a:pt x="30" y="33"/>
                      <a:pt x="30" y="34"/>
                    </a:cubicBezTo>
                    <a:cubicBezTo>
                      <a:pt x="29" y="33"/>
                      <a:pt x="29" y="30"/>
                      <a:pt x="31" y="29"/>
                    </a:cubicBezTo>
                    <a:cubicBezTo>
                      <a:pt x="31" y="29"/>
                      <a:pt x="30" y="28"/>
                      <a:pt x="30" y="27"/>
                    </a:cubicBezTo>
                    <a:cubicBezTo>
                      <a:pt x="31" y="28"/>
                      <a:pt x="31" y="28"/>
                      <a:pt x="31" y="28"/>
                    </a:cubicBezTo>
                    <a:cubicBezTo>
                      <a:pt x="32" y="28"/>
                      <a:pt x="32" y="27"/>
                      <a:pt x="33" y="28"/>
                    </a:cubicBezTo>
                    <a:cubicBezTo>
                      <a:pt x="32" y="26"/>
                      <a:pt x="32" y="31"/>
                      <a:pt x="32" y="29"/>
                    </a:cubicBezTo>
                    <a:cubicBezTo>
                      <a:pt x="33" y="30"/>
                      <a:pt x="31" y="27"/>
                      <a:pt x="32" y="28"/>
                    </a:cubicBezTo>
                    <a:cubicBezTo>
                      <a:pt x="32" y="28"/>
                      <a:pt x="31" y="26"/>
                      <a:pt x="33" y="26"/>
                    </a:cubicBezTo>
                    <a:cubicBezTo>
                      <a:pt x="33" y="26"/>
                      <a:pt x="34" y="28"/>
                      <a:pt x="34" y="27"/>
                    </a:cubicBezTo>
                    <a:cubicBezTo>
                      <a:pt x="35" y="26"/>
                      <a:pt x="34" y="27"/>
                      <a:pt x="34" y="26"/>
                    </a:cubicBezTo>
                    <a:cubicBezTo>
                      <a:pt x="34" y="25"/>
                      <a:pt x="34" y="25"/>
                      <a:pt x="34" y="25"/>
                    </a:cubicBezTo>
                    <a:cubicBezTo>
                      <a:pt x="33" y="24"/>
                      <a:pt x="34" y="25"/>
                      <a:pt x="33" y="24"/>
                    </a:cubicBezTo>
                    <a:cubicBezTo>
                      <a:pt x="34" y="25"/>
                      <a:pt x="33" y="22"/>
                      <a:pt x="35" y="24"/>
                    </a:cubicBezTo>
                    <a:cubicBezTo>
                      <a:pt x="36" y="25"/>
                      <a:pt x="36" y="25"/>
                      <a:pt x="36" y="25"/>
                    </a:cubicBezTo>
                    <a:cubicBezTo>
                      <a:pt x="36" y="25"/>
                      <a:pt x="35" y="23"/>
                      <a:pt x="35" y="23"/>
                    </a:cubicBezTo>
                    <a:cubicBezTo>
                      <a:pt x="36" y="23"/>
                      <a:pt x="36" y="23"/>
                      <a:pt x="36" y="23"/>
                    </a:cubicBezTo>
                    <a:cubicBezTo>
                      <a:pt x="33" y="21"/>
                      <a:pt x="36" y="22"/>
                      <a:pt x="35" y="21"/>
                    </a:cubicBezTo>
                    <a:cubicBezTo>
                      <a:pt x="36" y="21"/>
                      <a:pt x="37" y="19"/>
                      <a:pt x="38" y="20"/>
                    </a:cubicBezTo>
                    <a:cubicBezTo>
                      <a:pt x="38" y="19"/>
                      <a:pt x="38" y="18"/>
                      <a:pt x="39" y="17"/>
                    </a:cubicBezTo>
                    <a:cubicBezTo>
                      <a:pt x="39" y="18"/>
                      <a:pt x="39" y="18"/>
                      <a:pt x="39" y="18"/>
                    </a:cubicBezTo>
                    <a:cubicBezTo>
                      <a:pt x="40" y="19"/>
                      <a:pt x="40" y="18"/>
                      <a:pt x="40" y="17"/>
                    </a:cubicBezTo>
                    <a:cubicBezTo>
                      <a:pt x="40" y="18"/>
                      <a:pt x="41" y="18"/>
                      <a:pt x="42" y="18"/>
                    </a:cubicBezTo>
                    <a:cubicBezTo>
                      <a:pt x="42" y="17"/>
                      <a:pt x="41" y="16"/>
                      <a:pt x="41" y="15"/>
                    </a:cubicBezTo>
                    <a:cubicBezTo>
                      <a:pt x="43" y="17"/>
                      <a:pt x="41" y="13"/>
                      <a:pt x="43" y="14"/>
                    </a:cubicBezTo>
                    <a:cubicBezTo>
                      <a:pt x="43" y="15"/>
                      <a:pt x="43" y="16"/>
                      <a:pt x="44" y="16"/>
                    </a:cubicBezTo>
                    <a:cubicBezTo>
                      <a:pt x="46" y="18"/>
                      <a:pt x="44" y="14"/>
                      <a:pt x="46" y="14"/>
                    </a:cubicBezTo>
                    <a:cubicBezTo>
                      <a:pt x="44" y="13"/>
                      <a:pt x="44" y="13"/>
                      <a:pt x="44" y="13"/>
                    </a:cubicBezTo>
                    <a:cubicBezTo>
                      <a:pt x="45" y="13"/>
                      <a:pt x="45" y="11"/>
                      <a:pt x="46" y="13"/>
                    </a:cubicBezTo>
                    <a:cubicBezTo>
                      <a:pt x="46" y="12"/>
                      <a:pt x="47" y="12"/>
                      <a:pt x="46" y="11"/>
                    </a:cubicBezTo>
                    <a:cubicBezTo>
                      <a:pt x="48" y="11"/>
                      <a:pt x="50" y="7"/>
                      <a:pt x="52" y="11"/>
                    </a:cubicBezTo>
                    <a:cubicBezTo>
                      <a:pt x="52" y="10"/>
                      <a:pt x="53" y="11"/>
                      <a:pt x="52" y="10"/>
                    </a:cubicBezTo>
                    <a:cubicBezTo>
                      <a:pt x="52" y="9"/>
                      <a:pt x="52" y="11"/>
                      <a:pt x="52" y="10"/>
                    </a:cubicBezTo>
                    <a:cubicBezTo>
                      <a:pt x="52" y="10"/>
                      <a:pt x="52" y="9"/>
                      <a:pt x="52" y="9"/>
                    </a:cubicBezTo>
                    <a:cubicBezTo>
                      <a:pt x="52" y="9"/>
                      <a:pt x="53" y="9"/>
                      <a:pt x="53" y="11"/>
                    </a:cubicBezTo>
                    <a:cubicBezTo>
                      <a:pt x="55" y="12"/>
                      <a:pt x="53" y="7"/>
                      <a:pt x="55" y="7"/>
                    </a:cubicBezTo>
                    <a:cubicBezTo>
                      <a:pt x="55" y="8"/>
                      <a:pt x="55" y="9"/>
                      <a:pt x="56" y="8"/>
                    </a:cubicBezTo>
                    <a:cubicBezTo>
                      <a:pt x="56" y="7"/>
                      <a:pt x="56" y="7"/>
                      <a:pt x="56" y="7"/>
                    </a:cubicBezTo>
                    <a:cubicBezTo>
                      <a:pt x="57" y="7"/>
                      <a:pt x="57" y="8"/>
                      <a:pt x="57" y="10"/>
                    </a:cubicBezTo>
                    <a:cubicBezTo>
                      <a:pt x="58" y="9"/>
                      <a:pt x="58" y="9"/>
                      <a:pt x="59" y="8"/>
                    </a:cubicBezTo>
                    <a:cubicBezTo>
                      <a:pt x="59" y="10"/>
                      <a:pt x="59" y="10"/>
                      <a:pt x="59" y="10"/>
                    </a:cubicBezTo>
                    <a:cubicBezTo>
                      <a:pt x="59" y="9"/>
                      <a:pt x="60" y="9"/>
                      <a:pt x="60" y="9"/>
                    </a:cubicBezTo>
                    <a:cubicBezTo>
                      <a:pt x="60" y="9"/>
                      <a:pt x="60" y="9"/>
                      <a:pt x="60" y="9"/>
                    </a:cubicBezTo>
                    <a:cubicBezTo>
                      <a:pt x="60" y="10"/>
                      <a:pt x="60" y="9"/>
                      <a:pt x="61" y="9"/>
                    </a:cubicBezTo>
                    <a:cubicBezTo>
                      <a:pt x="61" y="8"/>
                      <a:pt x="60" y="8"/>
                      <a:pt x="59" y="8"/>
                    </a:cubicBezTo>
                    <a:cubicBezTo>
                      <a:pt x="60" y="7"/>
                      <a:pt x="60" y="7"/>
                      <a:pt x="60" y="6"/>
                    </a:cubicBezTo>
                    <a:cubicBezTo>
                      <a:pt x="60" y="8"/>
                      <a:pt x="61" y="7"/>
                      <a:pt x="62" y="7"/>
                    </a:cubicBezTo>
                    <a:cubicBezTo>
                      <a:pt x="62" y="8"/>
                      <a:pt x="62" y="6"/>
                      <a:pt x="62" y="6"/>
                    </a:cubicBezTo>
                    <a:cubicBezTo>
                      <a:pt x="62" y="7"/>
                      <a:pt x="63" y="6"/>
                      <a:pt x="63" y="7"/>
                    </a:cubicBezTo>
                    <a:cubicBezTo>
                      <a:pt x="63" y="8"/>
                      <a:pt x="62" y="7"/>
                      <a:pt x="62" y="7"/>
                    </a:cubicBezTo>
                    <a:cubicBezTo>
                      <a:pt x="63" y="8"/>
                      <a:pt x="63" y="9"/>
                      <a:pt x="63" y="8"/>
                    </a:cubicBezTo>
                    <a:cubicBezTo>
                      <a:pt x="64" y="7"/>
                      <a:pt x="63" y="5"/>
                      <a:pt x="64" y="6"/>
                    </a:cubicBezTo>
                    <a:cubicBezTo>
                      <a:pt x="64" y="8"/>
                      <a:pt x="64" y="8"/>
                      <a:pt x="64" y="8"/>
                    </a:cubicBezTo>
                    <a:cubicBezTo>
                      <a:pt x="64" y="8"/>
                      <a:pt x="64" y="8"/>
                      <a:pt x="64" y="8"/>
                    </a:cubicBezTo>
                    <a:cubicBezTo>
                      <a:pt x="64" y="7"/>
                      <a:pt x="64" y="7"/>
                      <a:pt x="64" y="7"/>
                    </a:cubicBezTo>
                    <a:cubicBezTo>
                      <a:pt x="65" y="8"/>
                      <a:pt x="65" y="8"/>
                      <a:pt x="65" y="8"/>
                    </a:cubicBezTo>
                    <a:cubicBezTo>
                      <a:pt x="65" y="6"/>
                      <a:pt x="66" y="7"/>
                      <a:pt x="66" y="6"/>
                    </a:cubicBezTo>
                    <a:cubicBezTo>
                      <a:pt x="67" y="6"/>
                      <a:pt x="67" y="7"/>
                      <a:pt x="67" y="7"/>
                    </a:cubicBezTo>
                    <a:cubicBezTo>
                      <a:pt x="67" y="7"/>
                      <a:pt x="67" y="7"/>
                      <a:pt x="67" y="7"/>
                    </a:cubicBezTo>
                    <a:cubicBezTo>
                      <a:pt x="68" y="7"/>
                      <a:pt x="68" y="7"/>
                      <a:pt x="68" y="7"/>
                    </a:cubicBezTo>
                    <a:cubicBezTo>
                      <a:pt x="68" y="7"/>
                      <a:pt x="68" y="7"/>
                      <a:pt x="68" y="7"/>
                    </a:cubicBezTo>
                    <a:cubicBezTo>
                      <a:pt x="68" y="7"/>
                      <a:pt x="68" y="7"/>
                      <a:pt x="68" y="7"/>
                    </a:cubicBezTo>
                    <a:cubicBezTo>
                      <a:pt x="68" y="7"/>
                      <a:pt x="68" y="7"/>
                      <a:pt x="68" y="7"/>
                    </a:cubicBezTo>
                    <a:cubicBezTo>
                      <a:pt x="68" y="7"/>
                      <a:pt x="68" y="7"/>
                      <a:pt x="68" y="7"/>
                    </a:cubicBezTo>
                    <a:cubicBezTo>
                      <a:pt x="79" y="23"/>
                      <a:pt x="71" y="12"/>
                      <a:pt x="73" y="15"/>
                    </a:cubicBezTo>
                    <a:cubicBezTo>
                      <a:pt x="73" y="15"/>
                      <a:pt x="73" y="15"/>
                      <a:pt x="73" y="15"/>
                    </a:cubicBezTo>
                    <a:cubicBezTo>
                      <a:pt x="73" y="15"/>
                      <a:pt x="73" y="15"/>
                      <a:pt x="73" y="15"/>
                    </a:cubicBezTo>
                    <a:cubicBezTo>
                      <a:pt x="73" y="15"/>
                      <a:pt x="73" y="15"/>
                      <a:pt x="73" y="15"/>
                    </a:cubicBezTo>
                    <a:cubicBezTo>
                      <a:pt x="73" y="15"/>
                      <a:pt x="73" y="15"/>
                      <a:pt x="73" y="15"/>
                    </a:cubicBezTo>
                    <a:cubicBezTo>
                      <a:pt x="73" y="15"/>
                      <a:pt x="73" y="15"/>
                      <a:pt x="73" y="15"/>
                    </a:cubicBezTo>
                    <a:cubicBezTo>
                      <a:pt x="73" y="15"/>
                      <a:pt x="73" y="15"/>
                      <a:pt x="73" y="15"/>
                    </a:cubicBezTo>
                    <a:cubicBezTo>
                      <a:pt x="74" y="17"/>
                      <a:pt x="74" y="17"/>
                      <a:pt x="74" y="17"/>
                    </a:cubicBezTo>
                    <a:cubicBezTo>
                      <a:pt x="74" y="17"/>
                      <a:pt x="74" y="17"/>
                      <a:pt x="74" y="17"/>
                    </a:cubicBezTo>
                    <a:cubicBezTo>
                      <a:pt x="73" y="17"/>
                      <a:pt x="73" y="18"/>
                      <a:pt x="74" y="19"/>
                    </a:cubicBezTo>
                    <a:cubicBezTo>
                      <a:pt x="72" y="19"/>
                      <a:pt x="69" y="17"/>
                      <a:pt x="70" y="19"/>
                    </a:cubicBezTo>
                    <a:cubicBezTo>
                      <a:pt x="69" y="19"/>
                      <a:pt x="71" y="21"/>
                      <a:pt x="72" y="22"/>
                    </a:cubicBezTo>
                    <a:cubicBezTo>
                      <a:pt x="70" y="22"/>
                      <a:pt x="70" y="25"/>
                      <a:pt x="68" y="24"/>
                    </a:cubicBezTo>
                    <a:cubicBezTo>
                      <a:pt x="68" y="25"/>
                      <a:pt x="68" y="25"/>
                      <a:pt x="68" y="26"/>
                    </a:cubicBezTo>
                    <a:cubicBezTo>
                      <a:pt x="66" y="26"/>
                      <a:pt x="65" y="30"/>
                      <a:pt x="62" y="28"/>
                    </a:cubicBezTo>
                    <a:cubicBezTo>
                      <a:pt x="62" y="27"/>
                      <a:pt x="62" y="27"/>
                      <a:pt x="61" y="26"/>
                    </a:cubicBezTo>
                    <a:cubicBezTo>
                      <a:pt x="61" y="27"/>
                      <a:pt x="60" y="25"/>
                      <a:pt x="61" y="27"/>
                    </a:cubicBezTo>
                    <a:cubicBezTo>
                      <a:pt x="61" y="28"/>
                      <a:pt x="62" y="29"/>
                      <a:pt x="62" y="29"/>
                    </a:cubicBezTo>
                    <a:cubicBezTo>
                      <a:pt x="62" y="30"/>
                      <a:pt x="60" y="31"/>
                      <a:pt x="59" y="30"/>
                    </a:cubicBezTo>
                    <a:cubicBezTo>
                      <a:pt x="59" y="30"/>
                      <a:pt x="59" y="31"/>
                      <a:pt x="59" y="31"/>
                    </a:cubicBezTo>
                    <a:cubicBezTo>
                      <a:pt x="59" y="29"/>
                      <a:pt x="58" y="29"/>
                      <a:pt x="57" y="30"/>
                    </a:cubicBezTo>
                    <a:cubicBezTo>
                      <a:pt x="58" y="31"/>
                      <a:pt x="58" y="31"/>
                      <a:pt x="58" y="31"/>
                    </a:cubicBezTo>
                    <a:cubicBezTo>
                      <a:pt x="57" y="30"/>
                      <a:pt x="57" y="30"/>
                      <a:pt x="57" y="30"/>
                    </a:cubicBezTo>
                    <a:cubicBezTo>
                      <a:pt x="57" y="31"/>
                      <a:pt x="57" y="33"/>
                      <a:pt x="57" y="32"/>
                    </a:cubicBezTo>
                    <a:cubicBezTo>
                      <a:pt x="56" y="31"/>
                      <a:pt x="56" y="31"/>
                      <a:pt x="56" y="31"/>
                    </a:cubicBezTo>
                    <a:cubicBezTo>
                      <a:pt x="56" y="32"/>
                      <a:pt x="55" y="34"/>
                      <a:pt x="54" y="33"/>
                    </a:cubicBezTo>
                    <a:cubicBezTo>
                      <a:pt x="53" y="31"/>
                      <a:pt x="53" y="31"/>
                      <a:pt x="53" y="31"/>
                    </a:cubicBezTo>
                    <a:cubicBezTo>
                      <a:pt x="53" y="31"/>
                      <a:pt x="53" y="33"/>
                      <a:pt x="54" y="33"/>
                    </a:cubicBezTo>
                    <a:cubicBezTo>
                      <a:pt x="52" y="32"/>
                      <a:pt x="51" y="32"/>
                      <a:pt x="51" y="31"/>
                    </a:cubicBezTo>
                    <a:cubicBezTo>
                      <a:pt x="50" y="35"/>
                      <a:pt x="47" y="35"/>
                      <a:pt x="44" y="36"/>
                    </a:cubicBezTo>
                    <a:cubicBezTo>
                      <a:pt x="44" y="35"/>
                      <a:pt x="44" y="35"/>
                      <a:pt x="44" y="35"/>
                    </a:cubicBezTo>
                    <a:cubicBezTo>
                      <a:pt x="44" y="34"/>
                      <a:pt x="44" y="36"/>
                      <a:pt x="44" y="36"/>
                    </a:cubicBezTo>
                    <a:cubicBezTo>
                      <a:pt x="44" y="35"/>
                      <a:pt x="43" y="34"/>
                      <a:pt x="43" y="33"/>
                    </a:cubicBezTo>
                    <a:cubicBezTo>
                      <a:pt x="42" y="32"/>
                      <a:pt x="42" y="34"/>
                      <a:pt x="42" y="35"/>
                    </a:cubicBezTo>
                    <a:cubicBezTo>
                      <a:pt x="42" y="36"/>
                      <a:pt x="42" y="34"/>
                      <a:pt x="42" y="36"/>
                    </a:cubicBezTo>
                    <a:cubicBezTo>
                      <a:pt x="42" y="36"/>
                      <a:pt x="41" y="35"/>
                      <a:pt x="41" y="37"/>
                    </a:cubicBezTo>
                    <a:cubicBezTo>
                      <a:pt x="41" y="36"/>
                      <a:pt x="41" y="35"/>
                      <a:pt x="41" y="34"/>
                    </a:cubicBezTo>
                    <a:cubicBezTo>
                      <a:pt x="40" y="35"/>
                      <a:pt x="40" y="35"/>
                      <a:pt x="40" y="35"/>
                    </a:cubicBezTo>
                    <a:cubicBezTo>
                      <a:pt x="40" y="33"/>
                      <a:pt x="42" y="31"/>
                      <a:pt x="41" y="28"/>
                    </a:cubicBezTo>
                    <a:cubicBezTo>
                      <a:pt x="40" y="29"/>
                      <a:pt x="40" y="29"/>
                      <a:pt x="40" y="29"/>
                    </a:cubicBezTo>
                    <a:cubicBezTo>
                      <a:pt x="40" y="27"/>
                      <a:pt x="41" y="27"/>
                      <a:pt x="40" y="26"/>
                    </a:cubicBezTo>
                    <a:cubicBezTo>
                      <a:pt x="40" y="27"/>
                      <a:pt x="39" y="30"/>
                      <a:pt x="40" y="30"/>
                    </a:cubicBezTo>
                    <a:cubicBezTo>
                      <a:pt x="39" y="31"/>
                      <a:pt x="40" y="35"/>
                      <a:pt x="39" y="34"/>
                    </a:cubicBezTo>
                    <a:cubicBezTo>
                      <a:pt x="38" y="33"/>
                      <a:pt x="40" y="34"/>
                      <a:pt x="39" y="33"/>
                    </a:cubicBezTo>
                    <a:cubicBezTo>
                      <a:pt x="39" y="31"/>
                      <a:pt x="38" y="34"/>
                      <a:pt x="38" y="33"/>
                    </a:cubicBezTo>
                    <a:cubicBezTo>
                      <a:pt x="38" y="34"/>
                      <a:pt x="38" y="36"/>
                      <a:pt x="38" y="36"/>
                    </a:cubicBezTo>
                    <a:cubicBezTo>
                      <a:pt x="37" y="35"/>
                      <a:pt x="38" y="34"/>
                      <a:pt x="37" y="34"/>
                    </a:cubicBezTo>
                    <a:cubicBezTo>
                      <a:pt x="37" y="35"/>
                      <a:pt x="36" y="36"/>
                      <a:pt x="37" y="37"/>
                    </a:cubicBezTo>
                    <a:cubicBezTo>
                      <a:pt x="37" y="39"/>
                      <a:pt x="36" y="36"/>
                      <a:pt x="35" y="38"/>
                    </a:cubicBezTo>
                    <a:cubicBezTo>
                      <a:pt x="35" y="36"/>
                      <a:pt x="36" y="34"/>
                      <a:pt x="35" y="33"/>
                    </a:cubicBezTo>
                    <a:cubicBezTo>
                      <a:pt x="35" y="35"/>
                      <a:pt x="34" y="35"/>
                      <a:pt x="35" y="38"/>
                    </a:cubicBezTo>
                    <a:cubicBezTo>
                      <a:pt x="34" y="37"/>
                      <a:pt x="34" y="36"/>
                      <a:pt x="35" y="35"/>
                    </a:cubicBezTo>
                    <a:cubicBezTo>
                      <a:pt x="34" y="34"/>
                      <a:pt x="33" y="38"/>
                      <a:pt x="33" y="35"/>
                    </a:cubicBezTo>
                    <a:cubicBezTo>
                      <a:pt x="33" y="36"/>
                      <a:pt x="33" y="36"/>
                      <a:pt x="33" y="36"/>
                    </a:cubicBezTo>
                    <a:cubicBezTo>
                      <a:pt x="33" y="36"/>
                      <a:pt x="32" y="35"/>
                      <a:pt x="32" y="35"/>
                    </a:cubicBezTo>
                    <a:cubicBezTo>
                      <a:pt x="32" y="35"/>
                      <a:pt x="31" y="37"/>
                      <a:pt x="31" y="34"/>
                    </a:cubicBezTo>
                    <a:cubicBezTo>
                      <a:pt x="31" y="35"/>
                      <a:pt x="30" y="34"/>
                      <a:pt x="30" y="36"/>
                    </a:cubicBezTo>
                    <a:cubicBezTo>
                      <a:pt x="31" y="37"/>
                      <a:pt x="31" y="35"/>
                      <a:pt x="31" y="37"/>
                    </a:cubicBezTo>
                    <a:cubicBezTo>
                      <a:pt x="31" y="35"/>
                      <a:pt x="30" y="37"/>
                      <a:pt x="30" y="38"/>
                    </a:cubicBezTo>
                    <a:cubicBezTo>
                      <a:pt x="30" y="37"/>
                      <a:pt x="30" y="37"/>
                      <a:pt x="30" y="37"/>
                    </a:cubicBezTo>
                    <a:cubicBezTo>
                      <a:pt x="29" y="37"/>
                      <a:pt x="29" y="37"/>
                      <a:pt x="29" y="38"/>
                    </a:cubicBezTo>
                    <a:cubicBezTo>
                      <a:pt x="29" y="38"/>
                      <a:pt x="29" y="37"/>
                      <a:pt x="29" y="37"/>
                    </a:cubicBezTo>
                    <a:cubicBezTo>
                      <a:pt x="28" y="38"/>
                      <a:pt x="28" y="38"/>
                      <a:pt x="28" y="38"/>
                    </a:cubicBezTo>
                    <a:cubicBezTo>
                      <a:pt x="27" y="39"/>
                      <a:pt x="28" y="36"/>
                      <a:pt x="27" y="36"/>
                    </a:cubicBezTo>
                    <a:cubicBezTo>
                      <a:pt x="28" y="35"/>
                      <a:pt x="28" y="35"/>
                      <a:pt x="28" y="35"/>
                    </a:cubicBezTo>
                    <a:cubicBezTo>
                      <a:pt x="28" y="35"/>
                      <a:pt x="28" y="34"/>
                      <a:pt x="27" y="34"/>
                    </a:cubicBezTo>
                    <a:cubicBezTo>
                      <a:pt x="27" y="35"/>
                      <a:pt x="26" y="37"/>
                      <a:pt x="26" y="38"/>
                    </a:cubicBezTo>
                    <a:cubicBezTo>
                      <a:pt x="26" y="39"/>
                      <a:pt x="26" y="37"/>
                      <a:pt x="25" y="38"/>
                    </a:cubicBezTo>
                    <a:cubicBezTo>
                      <a:pt x="26" y="36"/>
                      <a:pt x="26" y="36"/>
                      <a:pt x="26" y="36"/>
                    </a:cubicBezTo>
                    <a:cubicBezTo>
                      <a:pt x="26" y="36"/>
                      <a:pt x="26" y="34"/>
                      <a:pt x="25" y="34"/>
                    </a:cubicBezTo>
                    <a:cubicBezTo>
                      <a:pt x="25" y="35"/>
                      <a:pt x="24" y="36"/>
                      <a:pt x="25" y="37"/>
                    </a:cubicBezTo>
                    <a:cubicBezTo>
                      <a:pt x="24" y="37"/>
                      <a:pt x="24" y="36"/>
                      <a:pt x="24" y="35"/>
                    </a:cubicBezTo>
                    <a:cubicBezTo>
                      <a:pt x="23" y="36"/>
                      <a:pt x="24" y="37"/>
                      <a:pt x="23" y="37"/>
                    </a:cubicBezTo>
                    <a:cubicBezTo>
                      <a:pt x="23" y="37"/>
                      <a:pt x="22" y="35"/>
                      <a:pt x="22" y="34"/>
                    </a:cubicBezTo>
                    <a:cubicBezTo>
                      <a:pt x="23" y="32"/>
                      <a:pt x="23" y="32"/>
                      <a:pt x="23" y="32"/>
                    </a:cubicBezTo>
                    <a:cubicBezTo>
                      <a:pt x="23" y="32"/>
                      <a:pt x="23" y="32"/>
                      <a:pt x="23" y="32"/>
                    </a:cubicBezTo>
                    <a:cubicBezTo>
                      <a:pt x="24" y="30"/>
                      <a:pt x="23" y="30"/>
                      <a:pt x="23" y="29"/>
                    </a:cubicBezTo>
                    <a:cubicBezTo>
                      <a:pt x="23" y="28"/>
                      <a:pt x="22" y="29"/>
                      <a:pt x="22" y="29"/>
                    </a:cubicBezTo>
                    <a:cubicBezTo>
                      <a:pt x="23" y="32"/>
                      <a:pt x="20" y="33"/>
                      <a:pt x="20" y="36"/>
                    </a:cubicBezTo>
                    <a:cubicBezTo>
                      <a:pt x="19" y="36"/>
                      <a:pt x="21" y="29"/>
                      <a:pt x="18" y="33"/>
                    </a:cubicBezTo>
                    <a:cubicBezTo>
                      <a:pt x="19" y="34"/>
                      <a:pt x="17" y="36"/>
                      <a:pt x="18" y="35"/>
                    </a:cubicBezTo>
                    <a:cubicBezTo>
                      <a:pt x="18" y="35"/>
                      <a:pt x="17" y="37"/>
                      <a:pt x="17" y="36"/>
                    </a:cubicBezTo>
                    <a:cubicBezTo>
                      <a:pt x="17" y="35"/>
                      <a:pt x="16" y="33"/>
                      <a:pt x="18" y="32"/>
                    </a:cubicBezTo>
                    <a:cubicBezTo>
                      <a:pt x="18" y="33"/>
                      <a:pt x="18" y="33"/>
                      <a:pt x="18" y="33"/>
                    </a:cubicBezTo>
                    <a:cubicBezTo>
                      <a:pt x="18" y="32"/>
                      <a:pt x="19" y="30"/>
                      <a:pt x="18" y="30"/>
                    </a:cubicBezTo>
                    <a:cubicBezTo>
                      <a:pt x="18" y="30"/>
                      <a:pt x="17" y="30"/>
                      <a:pt x="17" y="31"/>
                    </a:cubicBezTo>
                    <a:cubicBezTo>
                      <a:pt x="16" y="33"/>
                      <a:pt x="18" y="31"/>
                      <a:pt x="17" y="33"/>
                    </a:cubicBezTo>
                    <a:cubicBezTo>
                      <a:pt x="16" y="33"/>
                      <a:pt x="16" y="31"/>
                      <a:pt x="15" y="33"/>
                    </a:cubicBezTo>
                    <a:cubicBezTo>
                      <a:pt x="16" y="33"/>
                      <a:pt x="16" y="35"/>
                      <a:pt x="15" y="36"/>
                    </a:cubicBezTo>
                    <a:cubicBezTo>
                      <a:pt x="14" y="36"/>
                      <a:pt x="14" y="36"/>
                      <a:pt x="14" y="36"/>
                    </a:cubicBezTo>
                    <a:cubicBezTo>
                      <a:pt x="15" y="35"/>
                      <a:pt x="15" y="35"/>
                      <a:pt x="15" y="35"/>
                    </a:cubicBezTo>
                    <a:cubicBezTo>
                      <a:pt x="14" y="34"/>
                      <a:pt x="14" y="37"/>
                      <a:pt x="13" y="36"/>
                    </a:cubicBezTo>
                    <a:cubicBezTo>
                      <a:pt x="13" y="34"/>
                      <a:pt x="13" y="34"/>
                      <a:pt x="13" y="34"/>
                    </a:cubicBezTo>
                    <a:cubicBezTo>
                      <a:pt x="13" y="32"/>
                      <a:pt x="14" y="35"/>
                      <a:pt x="15" y="33"/>
                    </a:cubicBezTo>
                    <a:cubicBezTo>
                      <a:pt x="14" y="32"/>
                      <a:pt x="13" y="33"/>
                      <a:pt x="13" y="33"/>
                    </a:cubicBezTo>
                    <a:cubicBezTo>
                      <a:pt x="14" y="32"/>
                      <a:pt x="14" y="32"/>
                      <a:pt x="14" y="32"/>
                    </a:cubicBezTo>
                    <a:cubicBezTo>
                      <a:pt x="13" y="32"/>
                      <a:pt x="14" y="28"/>
                      <a:pt x="12" y="30"/>
                    </a:cubicBezTo>
                    <a:cubicBezTo>
                      <a:pt x="12" y="31"/>
                      <a:pt x="12" y="31"/>
                      <a:pt x="12" y="32"/>
                    </a:cubicBezTo>
                    <a:cubicBezTo>
                      <a:pt x="10" y="32"/>
                      <a:pt x="9" y="33"/>
                      <a:pt x="9" y="32"/>
                    </a:cubicBezTo>
                    <a:cubicBezTo>
                      <a:pt x="10" y="31"/>
                      <a:pt x="7" y="31"/>
                      <a:pt x="9" y="30"/>
                    </a:cubicBezTo>
                    <a:cubicBezTo>
                      <a:pt x="9" y="31"/>
                      <a:pt x="11" y="32"/>
                      <a:pt x="12" y="30"/>
                    </a:cubicBezTo>
                    <a:cubicBezTo>
                      <a:pt x="12" y="28"/>
                      <a:pt x="13" y="31"/>
                      <a:pt x="14" y="29"/>
                    </a:cubicBezTo>
                    <a:cubicBezTo>
                      <a:pt x="13" y="28"/>
                      <a:pt x="14" y="26"/>
                      <a:pt x="14" y="25"/>
                    </a:cubicBezTo>
                    <a:cubicBezTo>
                      <a:pt x="14" y="24"/>
                      <a:pt x="14" y="25"/>
                      <a:pt x="13" y="25"/>
                    </a:cubicBezTo>
                    <a:cubicBezTo>
                      <a:pt x="13" y="27"/>
                      <a:pt x="13" y="27"/>
                      <a:pt x="12" y="28"/>
                    </a:cubicBezTo>
                    <a:cubicBezTo>
                      <a:pt x="12" y="27"/>
                      <a:pt x="10" y="28"/>
                      <a:pt x="9" y="29"/>
                    </a:cubicBezTo>
                    <a:cubicBezTo>
                      <a:pt x="9" y="28"/>
                      <a:pt x="10" y="26"/>
                      <a:pt x="10" y="27"/>
                    </a:cubicBezTo>
                    <a:cubicBezTo>
                      <a:pt x="9" y="26"/>
                      <a:pt x="8" y="25"/>
                      <a:pt x="7" y="24"/>
                    </a:cubicBezTo>
                    <a:cubicBezTo>
                      <a:pt x="6" y="27"/>
                      <a:pt x="5" y="24"/>
                      <a:pt x="5" y="26"/>
                    </a:cubicBezTo>
                    <a:cubicBezTo>
                      <a:pt x="5" y="27"/>
                      <a:pt x="5" y="29"/>
                      <a:pt x="4" y="29"/>
                    </a:cubicBezTo>
                    <a:cubicBezTo>
                      <a:pt x="3" y="29"/>
                      <a:pt x="4" y="28"/>
                      <a:pt x="4" y="28"/>
                    </a:cubicBezTo>
                    <a:cubicBezTo>
                      <a:pt x="3" y="29"/>
                      <a:pt x="5" y="26"/>
                      <a:pt x="3" y="27"/>
                    </a:cubicBezTo>
                    <a:cubicBezTo>
                      <a:pt x="5" y="27"/>
                      <a:pt x="5" y="25"/>
                      <a:pt x="6" y="23"/>
                    </a:cubicBezTo>
                    <a:cubicBezTo>
                      <a:pt x="5" y="24"/>
                      <a:pt x="7" y="22"/>
                      <a:pt x="7" y="22"/>
                    </a:cubicBezTo>
                    <a:cubicBezTo>
                      <a:pt x="5" y="22"/>
                      <a:pt x="4" y="22"/>
                      <a:pt x="3" y="21"/>
                    </a:cubicBezTo>
                    <a:cubicBezTo>
                      <a:pt x="3" y="19"/>
                      <a:pt x="1" y="18"/>
                      <a:pt x="0" y="17"/>
                    </a:cubicBezTo>
                    <a:cubicBezTo>
                      <a:pt x="1" y="16"/>
                      <a:pt x="3" y="16"/>
                      <a:pt x="3" y="15"/>
                    </a:cubicBezTo>
                    <a:cubicBezTo>
                      <a:pt x="3" y="14"/>
                      <a:pt x="1" y="16"/>
                      <a:pt x="1" y="15"/>
                    </a:cubicBezTo>
                    <a:cubicBezTo>
                      <a:pt x="2" y="15"/>
                      <a:pt x="2" y="15"/>
                      <a:pt x="2" y="15"/>
                    </a:cubicBezTo>
                    <a:cubicBezTo>
                      <a:pt x="1" y="15"/>
                      <a:pt x="3" y="13"/>
                      <a:pt x="0" y="13"/>
                    </a:cubicBezTo>
                    <a:cubicBezTo>
                      <a:pt x="2" y="13"/>
                      <a:pt x="2" y="13"/>
                      <a:pt x="2" y="13"/>
                    </a:cubicBezTo>
                    <a:cubicBezTo>
                      <a:pt x="3" y="12"/>
                      <a:pt x="2" y="12"/>
                      <a:pt x="2" y="12"/>
                    </a:cubicBezTo>
                    <a:cubicBezTo>
                      <a:pt x="2" y="12"/>
                      <a:pt x="3" y="12"/>
                      <a:pt x="4" y="12"/>
                    </a:cubicBezTo>
                    <a:cubicBezTo>
                      <a:pt x="5" y="11"/>
                      <a:pt x="3" y="11"/>
                      <a:pt x="3" y="10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1" y="9"/>
                      <a:pt x="2" y="9"/>
                      <a:pt x="2" y="8"/>
                    </a:cubicBezTo>
                    <a:cubicBezTo>
                      <a:pt x="3" y="8"/>
                      <a:pt x="3" y="8"/>
                      <a:pt x="3" y="8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4" y="8"/>
                      <a:pt x="5" y="7"/>
                      <a:pt x="4" y="7"/>
                    </a:cubicBezTo>
                    <a:cubicBezTo>
                      <a:pt x="7" y="9"/>
                      <a:pt x="7" y="9"/>
                      <a:pt x="7" y="9"/>
                    </a:cubicBezTo>
                    <a:cubicBezTo>
                      <a:pt x="6" y="9"/>
                      <a:pt x="5" y="8"/>
                      <a:pt x="4" y="8"/>
                    </a:cubicBezTo>
                    <a:cubicBezTo>
                      <a:pt x="3" y="8"/>
                      <a:pt x="3" y="9"/>
                      <a:pt x="4" y="9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6" y="9"/>
                      <a:pt x="5" y="9"/>
                      <a:pt x="6" y="10"/>
                    </a:cubicBezTo>
                    <a:cubicBezTo>
                      <a:pt x="6" y="9"/>
                      <a:pt x="7" y="9"/>
                      <a:pt x="6" y="9"/>
                    </a:cubicBezTo>
                    <a:cubicBezTo>
                      <a:pt x="7" y="10"/>
                      <a:pt x="7" y="10"/>
                      <a:pt x="7" y="10"/>
                    </a:cubicBezTo>
                    <a:cubicBezTo>
                      <a:pt x="7" y="10"/>
                      <a:pt x="6" y="10"/>
                      <a:pt x="6" y="10"/>
                    </a:cubicBezTo>
                    <a:cubicBezTo>
                      <a:pt x="7" y="10"/>
                      <a:pt x="8" y="11"/>
                      <a:pt x="8" y="11"/>
                    </a:cubicBezTo>
                    <a:cubicBezTo>
                      <a:pt x="6" y="12"/>
                      <a:pt x="9" y="12"/>
                      <a:pt x="8" y="13"/>
                    </a:cubicBezTo>
                    <a:cubicBezTo>
                      <a:pt x="7" y="13"/>
                      <a:pt x="5" y="13"/>
                      <a:pt x="5" y="12"/>
                    </a:cubicBezTo>
                    <a:cubicBezTo>
                      <a:pt x="4" y="13"/>
                      <a:pt x="5" y="13"/>
                      <a:pt x="4" y="14"/>
                    </a:cubicBezTo>
                    <a:cubicBezTo>
                      <a:pt x="5" y="14"/>
                      <a:pt x="7" y="13"/>
                      <a:pt x="8" y="13"/>
                    </a:cubicBezTo>
                    <a:cubicBezTo>
                      <a:pt x="7" y="14"/>
                      <a:pt x="7" y="14"/>
                      <a:pt x="7" y="14"/>
                    </a:cubicBezTo>
                    <a:cubicBezTo>
                      <a:pt x="8" y="14"/>
                      <a:pt x="9" y="13"/>
                      <a:pt x="9" y="14"/>
                    </a:cubicBezTo>
                    <a:cubicBezTo>
                      <a:pt x="9" y="15"/>
                      <a:pt x="10" y="16"/>
                      <a:pt x="10" y="16"/>
                    </a:cubicBezTo>
                    <a:cubicBezTo>
                      <a:pt x="10" y="17"/>
                      <a:pt x="10" y="17"/>
                      <a:pt x="10" y="17"/>
                    </a:cubicBezTo>
                    <a:cubicBezTo>
                      <a:pt x="12" y="16"/>
                      <a:pt x="11" y="18"/>
                      <a:pt x="13" y="17"/>
                    </a:cubicBezTo>
                    <a:cubicBezTo>
                      <a:pt x="13" y="18"/>
                      <a:pt x="15" y="17"/>
                      <a:pt x="15" y="19"/>
                    </a:cubicBezTo>
                    <a:cubicBezTo>
                      <a:pt x="17" y="19"/>
                      <a:pt x="19" y="19"/>
                      <a:pt x="21" y="20"/>
                    </a:cubicBezTo>
                    <a:cubicBezTo>
                      <a:pt x="20" y="21"/>
                      <a:pt x="20" y="21"/>
                      <a:pt x="20" y="21"/>
                    </a:cubicBezTo>
                    <a:cubicBezTo>
                      <a:pt x="21" y="20"/>
                      <a:pt x="20" y="22"/>
                      <a:pt x="21" y="22"/>
                    </a:cubicBezTo>
                    <a:cubicBezTo>
                      <a:pt x="21" y="21"/>
                      <a:pt x="22" y="21"/>
                      <a:pt x="22" y="20"/>
                    </a:cubicBezTo>
                    <a:cubicBezTo>
                      <a:pt x="23" y="21"/>
                      <a:pt x="24" y="20"/>
                      <a:pt x="25" y="19"/>
                    </a:cubicBezTo>
                    <a:cubicBezTo>
                      <a:pt x="25" y="20"/>
                      <a:pt x="25" y="20"/>
                      <a:pt x="25" y="20"/>
                    </a:cubicBezTo>
                    <a:cubicBezTo>
                      <a:pt x="26" y="18"/>
                      <a:pt x="27" y="20"/>
                      <a:pt x="28" y="20"/>
                    </a:cubicBezTo>
                    <a:cubicBezTo>
                      <a:pt x="28" y="21"/>
                      <a:pt x="29" y="22"/>
                      <a:pt x="29" y="22"/>
                    </a:cubicBezTo>
                    <a:cubicBezTo>
                      <a:pt x="30" y="20"/>
                      <a:pt x="30" y="20"/>
                      <a:pt x="31" y="19"/>
                    </a:cubicBezTo>
                    <a:cubicBezTo>
                      <a:pt x="32" y="19"/>
                      <a:pt x="33" y="19"/>
                      <a:pt x="33" y="20"/>
                    </a:cubicBezTo>
                    <a:cubicBezTo>
                      <a:pt x="36" y="18"/>
                      <a:pt x="38" y="19"/>
                      <a:pt x="41" y="17"/>
                    </a:cubicBezTo>
                    <a:cubicBezTo>
                      <a:pt x="41" y="19"/>
                      <a:pt x="41" y="19"/>
                      <a:pt x="41" y="19"/>
                    </a:cubicBezTo>
                    <a:cubicBezTo>
                      <a:pt x="43" y="15"/>
                      <a:pt x="46" y="18"/>
                      <a:pt x="48" y="16"/>
                    </a:cubicBezTo>
                    <a:cubicBezTo>
                      <a:pt x="48" y="18"/>
                      <a:pt x="48" y="18"/>
                      <a:pt x="48" y="18"/>
                    </a:cubicBezTo>
                    <a:cubicBezTo>
                      <a:pt x="49" y="19"/>
                      <a:pt x="50" y="17"/>
                      <a:pt x="49" y="15"/>
                    </a:cubicBezTo>
                    <a:cubicBezTo>
                      <a:pt x="50" y="16"/>
                      <a:pt x="50" y="14"/>
                      <a:pt x="51" y="16"/>
                    </a:cubicBezTo>
                    <a:cubicBezTo>
                      <a:pt x="52" y="16"/>
                      <a:pt x="52" y="14"/>
                      <a:pt x="52" y="14"/>
                    </a:cubicBezTo>
                    <a:cubicBezTo>
                      <a:pt x="53" y="14"/>
                      <a:pt x="54" y="14"/>
                      <a:pt x="54" y="13"/>
                    </a:cubicBezTo>
                    <a:cubicBezTo>
                      <a:pt x="54" y="13"/>
                      <a:pt x="54" y="13"/>
                      <a:pt x="54" y="13"/>
                    </a:cubicBezTo>
                    <a:cubicBezTo>
                      <a:pt x="54" y="14"/>
                      <a:pt x="55" y="15"/>
                      <a:pt x="55" y="15"/>
                    </a:cubicBezTo>
                    <a:cubicBezTo>
                      <a:pt x="55" y="14"/>
                      <a:pt x="57" y="15"/>
                      <a:pt x="55" y="12"/>
                    </a:cubicBezTo>
                    <a:cubicBezTo>
                      <a:pt x="56" y="13"/>
                      <a:pt x="56" y="10"/>
                      <a:pt x="58" y="12"/>
                    </a:cubicBezTo>
                    <a:cubicBezTo>
                      <a:pt x="57" y="11"/>
                      <a:pt x="57" y="11"/>
                      <a:pt x="57" y="10"/>
                    </a:cubicBezTo>
                    <a:cubicBezTo>
                      <a:pt x="57" y="11"/>
                      <a:pt x="58" y="10"/>
                      <a:pt x="58" y="11"/>
                    </a:cubicBezTo>
                    <a:cubicBezTo>
                      <a:pt x="59" y="11"/>
                      <a:pt x="58" y="11"/>
                      <a:pt x="59" y="11"/>
                    </a:cubicBezTo>
                    <a:cubicBezTo>
                      <a:pt x="59" y="11"/>
                      <a:pt x="59" y="11"/>
                      <a:pt x="59" y="11"/>
                    </a:cubicBezTo>
                    <a:cubicBezTo>
                      <a:pt x="61" y="12"/>
                      <a:pt x="61" y="12"/>
                      <a:pt x="61" y="12"/>
                    </a:cubicBezTo>
                    <a:cubicBezTo>
                      <a:pt x="61" y="12"/>
                      <a:pt x="61" y="12"/>
                      <a:pt x="61" y="12"/>
                    </a:cubicBezTo>
                    <a:cubicBezTo>
                      <a:pt x="61" y="12"/>
                      <a:pt x="61" y="12"/>
                      <a:pt x="61" y="12"/>
                    </a:cubicBezTo>
                    <a:cubicBezTo>
                      <a:pt x="61" y="12"/>
                      <a:pt x="61" y="12"/>
                      <a:pt x="61" y="12"/>
                    </a:cubicBezTo>
                    <a:cubicBezTo>
                      <a:pt x="61" y="12"/>
                      <a:pt x="61" y="12"/>
                      <a:pt x="61" y="12"/>
                    </a:cubicBezTo>
                    <a:cubicBezTo>
                      <a:pt x="61" y="12"/>
                      <a:pt x="61" y="12"/>
                      <a:pt x="61" y="12"/>
                    </a:cubicBezTo>
                    <a:cubicBezTo>
                      <a:pt x="61" y="12"/>
                      <a:pt x="61" y="12"/>
                      <a:pt x="61" y="12"/>
                    </a:cubicBezTo>
                    <a:cubicBezTo>
                      <a:pt x="61" y="12"/>
                      <a:pt x="61" y="12"/>
                      <a:pt x="61" y="12"/>
                    </a:cubicBezTo>
                    <a:cubicBezTo>
                      <a:pt x="63" y="17"/>
                      <a:pt x="56" y="0"/>
                      <a:pt x="66" y="24"/>
                    </a:cubicBezTo>
                    <a:cubicBezTo>
                      <a:pt x="66" y="24"/>
                      <a:pt x="66" y="24"/>
                      <a:pt x="66" y="24"/>
                    </a:cubicBezTo>
                    <a:cubicBezTo>
                      <a:pt x="66" y="24"/>
                      <a:pt x="66" y="24"/>
                      <a:pt x="66" y="24"/>
                    </a:cubicBezTo>
                    <a:cubicBezTo>
                      <a:pt x="65" y="24"/>
                      <a:pt x="65" y="24"/>
                      <a:pt x="65" y="24"/>
                    </a:cubicBezTo>
                    <a:cubicBezTo>
                      <a:pt x="65" y="23"/>
                      <a:pt x="64" y="23"/>
                      <a:pt x="63" y="23"/>
                    </a:cubicBezTo>
                    <a:cubicBezTo>
                      <a:pt x="61" y="24"/>
                      <a:pt x="59" y="25"/>
                      <a:pt x="57" y="25"/>
                    </a:cubicBezTo>
                    <a:cubicBezTo>
                      <a:pt x="57" y="25"/>
                      <a:pt x="57" y="25"/>
                      <a:pt x="57" y="25"/>
                    </a:cubicBezTo>
                    <a:cubicBezTo>
                      <a:pt x="57" y="27"/>
                      <a:pt x="54" y="24"/>
                      <a:pt x="55" y="27"/>
                    </a:cubicBezTo>
                    <a:cubicBezTo>
                      <a:pt x="55" y="26"/>
                      <a:pt x="55" y="27"/>
                      <a:pt x="54" y="26"/>
                    </a:cubicBezTo>
                    <a:cubicBezTo>
                      <a:pt x="55" y="27"/>
                      <a:pt x="52" y="26"/>
                      <a:pt x="52" y="28"/>
                    </a:cubicBezTo>
                    <a:cubicBezTo>
                      <a:pt x="52" y="27"/>
                      <a:pt x="52" y="27"/>
                      <a:pt x="52" y="27"/>
                    </a:cubicBezTo>
                    <a:cubicBezTo>
                      <a:pt x="51" y="27"/>
                      <a:pt x="51" y="29"/>
                      <a:pt x="50" y="29"/>
                    </a:cubicBezTo>
                    <a:cubicBezTo>
                      <a:pt x="50" y="29"/>
                      <a:pt x="50" y="28"/>
                      <a:pt x="49" y="28"/>
                    </a:cubicBezTo>
                    <a:cubicBezTo>
                      <a:pt x="48" y="27"/>
                      <a:pt x="50" y="30"/>
                      <a:pt x="48" y="28"/>
                    </a:cubicBezTo>
                    <a:cubicBezTo>
                      <a:pt x="48" y="29"/>
                      <a:pt x="49" y="30"/>
                      <a:pt x="49" y="29"/>
                    </a:cubicBezTo>
                    <a:cubicBezTo>
                      <a:pt x="47" y="30"/>
                      <a:pt x="47" y="34"/>
                      <a:pt x="46" y="36"/>
                    </a:cubicBezTo>
                    <a:cubicBezTo>
                      <a:pt x="43" y="37"/>
                      <a:pt x="42" y="34"/>
                      <a:pt x="43" y="36"/>
                    </a:cubicBezTo>
                    <a:cubicBezTo>
                      <a:pt x="42" y="36"/>
                      <a:pt x="44" y="37"/>
                      <a:pt x="43" y="36"/>
                    </a:cubicBezTo>
                    <a:cubicBezTo>
                      <a:pt x="43" y="37"/>
                      <a:pt x="40" y="36"/>
                      <a:pt x="41" y="37"/>
                    </a:cubicBezTo>
                    <a:cubicBezTo>
                      <a:pt x="42" y="37"/>
                      <a:pt x="42" y="37"/>
                      <a:pt x="43" y="38"/>
                    </a:cubicBezTo>
                    <a:cubicBezTo>
                      <a:pt x="41" y="39"/>
                      <a:pt x="39" y="38"/>
                      <a:pt x="40" y="40"/>
                    </a:cubicBezTo>
                    <a:cubicBezTo>
                      <a:pt x="39" y="39"/>
                      <a:pt x="39" y="39"/>
                      <a:pt x="39" y="39"/>
                    </a:cubicBezTo>
                    <a:cubicBezTo>
                      <a:pt x="41" y="41"/>
                      <a:pt x="39" y="42"/>
                      <a:pt x="42" y="44"/>
                    </a:cubicBezTo>
                    <a:cubicBezTo>
                      <a:pt x="40" y="50"/>
                      <a:pt x="40" y="56"/>
                      <a:pt x="38" y="62"/>
                    </a:cubicBezTo>
                    <a:cubicBezTo>
                      <a:pt x="36" y="68"/>
                      <a:pt x="36" y="74"/>
                      <a:pt x="34" y="80"/>
                    </a:cubicBezTo>
                    <a:cubicBezTo>
                      <a:pt x="31" y="81"/>
                      <a:pt x="31" y="82"/>
                      <a:pt x="32" y="83"/>
                    </a:cubicBezTo>
                    <a:cubicBezTo>
                      <a:pt x="31" y="83"/>
                      <a:pt x="31" y="83"/>
                      <a:pt x="31" y="83"/>
                    </a:cubicBezTo>
                    <a:cubicBezTo>
                      <a:pt x="33" y="84"/>
                      <a:pt x="31" y="84"/>
                      <a:pt x="33" y="85"/>
                    </a:cubicBezTo>
                    <a:cubicBezTo>
                      <a:pt x="32" y="87"/>
                      <a:pt x="32" y="89"/>
                      <a:pt x="32" y="92"/>
                    </a:cubicBezTo>
                    <a:cubicBezTo>
                      <a:pt x="32" y="91"/>
                      <a:pt x="30" y="91"/>
                      <a:pt x="31" y="92"/>
                    </a:cubicBezTo>
                    <a:cubicBezTo>
                      <a:pt x="32" y="92"/>
                      <a:pt x="32" y="92"/>
                      <a:pt x="32" y="92"/>
                    </a:cubicBezTo>
                    <a:cubicBezTo>
                      <a:pt x="31" y="92"/>
                      <a:pt x="31" y="92"/>
                      <a:pt x="31" y="92"/>
                    </a:cubicBezTo>
                    <a:cubicBezTo>
                      <a:pt x="31" y="93"/>
                      <a:pt x="32" y="93"/>
                      <a:pt x="33" y="93"/>
                    </a:cubicBezTo>
                    <a:cubicBezTo>
                      <a:pt x="34" y="99"/>
                      <a:pt x="30" y="105"/>
                      <a:pt x="30" y="111"/>
                    </a:cubicBezTo>
                    <a:cubicBezTo>
                      <a:pt x="29" y="112"/>
                      <a:pt x="30" y="115"/>
                      <a:pt x="30" y="116"/>
                    </a:cubicBezTo>
                    <a:cubicBezTo>
                      <a:pt x="27" y="121"/>
                      <a:pt x="25" y="125"/>
                      <a:pt x="27" y="130"/>
                    </a:cubicBezTo>
                    <a:cubicBezTo>
                      <a:pt x="27" y="130"/>
                      <a:pt x="21" y="129"/>
                      <a:pt x="20" y="12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48" name="Freeform 31"/>
              <p:cNvSpPr/>
              <p:nvPr/>
            </p:nvSpPr>
            <p:spPr bwMode="auto">
              <a:xfrm>
                <a:off x="9253538" y="2632076"/>
                <a:ext cx="11112" cy="0"/>
              </a:xfrm>
              <a:custGeom>
                <a:avLst/>
                <a:gdLst>
                  <a:gd name="T0" fmla="*/ 3 w 3"/>
                  <a:gd name="T1" fmla="*/ 0 w 3"/>
                  <a:gd name="T2" fmla="*/ 3 w 3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3">
                    <a:moveTo>
                      <a:pt x="3" y="0"/>
                    </a:moveTo>
                    <a:cubicBezTo>
                      <a:pt x="2" y="0"/>
                      <a:pt x="2" y="0"/>
                      <a:pt x="0" y="0"/>
                    </a:cubicBez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49" name="Freeform 32"/>
              <p:cNvSpPr/>
              <p:nvPr/>
            </p:nvSpPr>
            <p:spPr bwMode="auto">
              <a:xfrm>
                <a:off x="9245600" y="2698751"/>
                <a:ext cx="4762" cy="4763"/>
              </a:xfrm>
              <a:custGeom>
                <a:avLst/>
                <a:gdLst>
                  <a:gd name="T0" fmla="*/ 1 w 1"/>
                  <a:gd name="T1" fmla="*/ 0 h 1"/>
                  <a:gd name="T2" fmla="*/ 1 w 1"/>
                  <a:gd name="T3" fmla="*/ 1 h 1"/>
                  <a:gd name="T4" fmla="*/ 0 w 1"/>
                  <a:gd name="T5" fmla="*/ 0 h 1"/>
                  <a:gd name="T6" fmla="*/ 1 w 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1" y="0"/>
                      <a:pt x="1" y="0"/>
                      <a:pt x="1" y="1"/>
                    </a:cubicBezTo>
                    <a:cubicBezTo>
                      <a:pt x="1" y="0"/>
                      <a:pt x="0" y="1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50" name="Freeform 33"/>
              <p:cNvSpPr/>
              <p:nvPr/>
            </p:nvSpPr>
            <p:spPr bwMode="auto">
              <a:xfrm>
                <a:off x="9258300" y="2709863"/>
                <a:ext cx="6350" cy="4763"/>
              </a:xfrm>
              <a:custGeom>
                <a:avLst/>
                <a:gdLst>
                  <a:gd name="T0" fmla="*/ 2 w 2"/>
                  <a:gd name="T1" fmla="*/ 0 h 1"/>
                  <a:gd name="T2" fmla="*/ 0 w 2"/>
                  <a:gd name="T3" fmla="*/ 1 h 1"/>
                  <a:gd name="T4" fmla="*/ 2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cubicBezTo>
                      <a:pt x="2" y="1"/>
                      <a:pt x="0" y="1"/>
                      <a:pt x="0" y="1"/>
                    </a:cubicBez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51" name="Freeform 34"/>
              <p:cNvSpPr/>
              <p:nvPr/>
            </p:nvSpPr>
            <p:spPr bwMode="auto">
              <a:xfrm>
                <a:off x="9272588" y="2733676"/>
                <a:ext cx="3175" cy="3175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0 h 1"/>
                  <a:gd name="T4" fmla="*/ 1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1" y="0"/>
                      <a:pt x="1" y="1"/>
                      <a:pt x="0" y="0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52" name="Freeform 35"/>
              <p:cNvSpPr/>
              <p:nvPr/>
            </p:nvSpPr>
            <p:spPr bwMode="auto">
              <a:xfrm>
                <a:off x="9275763" y="2725738"/>
                <a:ext cx="7937" cy="3175"/>
              </a:xfrm>
              <a:custGeom>
                <a:avLst/>
                <a:gdLst>
                  <a:gd name="T0" fmla="*/ 1 w 2"/>
                  <a:gd name="T1" fmla="*/ 0 h 1"/>
                  <a:gd name="T2" fmla="*/ 1 w 2"/>
                  <a:gd name="T3" fmla="*/ 1 h 1"/>
                  <a:gd name="T4" fmla="*/ 1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1" y="0"/>
                    </a:moveTo>
                    <a:cubicBezTo>
                      <a:pt x="1" y="0"/>
                      <a:pt x="1" y="0"/>
                      <a:pt x="1" y="1"/>
                    </a:cubicBezTo>
                    <a:cubicBezTo>
                      <a:pt x="2" y="0"/>
                      <a:pt x="0" y="1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53" name="Freeform 36"/>
              <p:cNvSpPr/>
              <p:nvPr/>
            </p:nvSpPr>
            <p:spPr bwMode="auto">
              <a:xfrm>
                <a:off x="9310688" y="2740026"/>
                <a:ext cx="6350" cy="7938"/>
              </a:xfrm>
              <a:custGeom>
                <a:avLst/>
                <a:gdLst>
                  <a:gd name="T0" fmla="*/ 1 w 2"/>
                  <a:gd name="T1" fmla="*/ 1 h 2"/>
                  <a:gd name="T2" fmla="*/ 2 w 2"/>
                  <a:gd name="T3" fmla="*/ 1 h 2"/>
                  <a:gd name="T4" fmla="*/ 1 w 2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1" y="1"/>
                    </a:moveTo>
                    <a:cubicBezTo>
                      <a:pt x="1" y="1"/>
                      <a:pt x="2" y="0"/>
                      <a:pt x="2" y="1"/>
                    </a:cubicBezTo>
                    <a:cubicBezTo>
                      <a:pt x="1" y="0"/>
                      <a:pt x="0" y="2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54" name="Freeform 37"/>
              <p:cNvSpPr/>
              <p:nvPr/>
            </p:nvSpPr>
            <p:spPr bwMode="auto">
              <a:xfrm>
                <a:off x="9329738" y="2740026"/>
                <a:ext cx="3175" cy="4763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0 h 1"/>
                  <a:gd name="T4" fmla="*/ 0 w 1"/>
                  <a:gd name="T5" fmla="*/ 1 h 1"/>
                  <a:gd name="T6" fmla="*/ 0 w 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0" y="1"/>
                      <a:pt x="0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55" name="Freeform 38"/>
              <p:cNvSpPr/>
              <p:nvPr/>
            </p:nvSpPr>
            <p:spPr bwMode="auto">
              <a:xfrm>
                <a:off x="9401175" y="2654301"/>
                <a:ext cx="3175" cy="3175"/>
              </a:xfrm>
              <a:custGeom>
                <a:avLst/>
                <a:gdLst>
                  <a:gd name="T0" fmla="*/ 0 w 2"/>
                  <a:gd name="T1" fmla="*/ 0 h 2"/>
                  <a:gd name="T2" fmla="*/ 0 w 2"/>
                  <a:gd name="T3" fmla="*/ 0 h 2"/>
                  <a:gd name="T4" fmla="*/ 2 w 2"/>
                  <a:gd name="T5" fmla="*/ 2 h 2"/>
                  <a:gd name="T6" fmla="*/ 0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lnTo>
                      <a:pt x="0" y="0"/>
                    </a:lnTo>
                    <a:lnTo>
                      <a:pt x="2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56" name="Freeform 39"/>
              <p:cNvSpPr/>
              <p:nvPr/>
            </p:nvSpPr>
            <p:spPr bwMode="auto">
              <a:xfrm>
                <a:off x="9324975" y="2752726"/>
                <a:ext cx="7937" cy="3175"/>
              </a:xfrm>
              <a:custGeom>
                <a:avLst/>
                <a:gdLst>
                  <a:gd name="T0" fmla="*/ 1 w 2"/>
                  <a:gd name="T1" fmla="*/ 1 h 1"/>
                  <a:gd name="T2" fmla="*/ 0 w 2"/>
                  <a:gd name="T3" fmla="*/ 1 h 1"/>
                  <a:gd name="T4" fmla="*/ 1 w 2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1" y="1"/>
                    </a:moveTo>
                    <a:cubicBezTo>
                      <a:pt x="2" y="1"/>
                      <a:pt x="0" y="1"/>
                      <a:pt x="0" y="1"/>
                    </a:cubicBezTo>
                    <a:cubicBezTo>
                      <a:pt x="0" y="0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57" name="Freeform 40"/>
              <p:cNvSpPr/>
              <p:nvPr/>
            </p:nvSpPr>
            <p:spPr bwMode="auto">
              <a:xfrm>
                <a:off x="9324975" y="2816226"/>
                <a:ext cx="7937" cy="3175"/>
              </a:xfrm>
              <a:custGeom>
                <a:avLst/>
                <a:gdLst>
                  <a:gd name="T0" fmla="*/ 0 w 5"/>
                  <a:gd name="T1" fmla="*/ 0 h 2"/>
                  <a:gd name="T2" fmla="*/ 0 w 5"/>
                  <a:gd name="T3" fmla="*/ 0 h 2"/>
                  <a:gd name="T4" fmla="*/ 5 w 5"/>
                  <a:gd name="T5" fmla="*/ 2 h 2"/>
                  <a:gd name="T6" fmla="*/ 0 w 5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2">
                    <a:moveTo>
                      <a:pt x="0" y="0"/>
                    </a:moveTo>
                    <a:lnTo>
                      <a:pt x="0" y="0"/>
                    </a:lnTo>
                    <a:lnTo>
                      <a:pt x="5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58" name="Freeform 41"/>
              <p:cNvSpPr/>
              <p:nvPr/>
            </p:nvSpPr>
            <p:spPr bwMode="auto">
              <a:xfrm>
                <a:off x="8912225" y="2943226"/>
                <a:ext cx="0" cy="7938"/>
              </a:xfrm>
              <a:custGeom>
                <a:avLst/>
                <a:gdLst>
                  <a:gd name="T0" fmla="*/ 2 h 2"/>
                  <a:gd name="T1" fmla="*/ 1 h 2"/>
                  <a:gd name="T2" fmla="*/ 2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2">
                    <a:moveTo>
                      <a:pt x="0" y="2"/>
                    </a:moveTo>
                    <a:cubicBezTo>
                      <a:pt x="0" y="1"/>
                      <a:pt x="0" y="0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59" name="Freeform 42"/>
              <p:cNvSpPr/>
              <p:nvPr/>
            </p:nvSpPr>
            <p:spPr bwMode="auto">
              <a:xfrm>
                <a:off x="8569325" y="2898776"/>
                <a:ext cx="338137" cy="146050"/>
              </a:xfrm>
              <a:custGeom>
                <a:avLst/>
                <a:gdLst>
                  <a:gd name="T0" fmla="*/ 9 w 90"/>
                  <a:gd name="T1" fmla="*/ 27 h 39"/>
                  <a:gd name="T2" fmla="*/ 12 w 90"/>
                  <a:gd name="T3" fmla="*/ 26 h 39"/>
                  <a:gd name="T4" fmla="*/ 17 w 90"/>
                  <a:gd name="T5" fmla="*/ 21 h 39"/>
                  <a:gd name="T6" fmla="*/ 19 w 90"/>
                  <a:gd name="T7" fmla="*/ 21 h 39"/>
                  <a:gd name="T8" fmla="*/ 25 w 90"/>
                  <a:gd name="T9" fmla="*/ 21 h 39"/>
                  <a:gd name="T10" fmla="*/ 27 w 90"/>
                  <a:gd name="T11" fmla="*/ 21 h 39"/>
                  <a:gd name="T12" fmla="*/ 30 w 90"/>
                  <a:gd name="T13" fmla="*/ 19 h 39"/>
                  <a:gd name="T14" fmla="*/ 33 w 90"/>
                  <a:gd name="T15" fmla="*/ 19 h 39"/>
                  <a:gd name="T16" fmla="*/ 35 w 90"/>
                  <a:gd name="T17" fmla="*/ 20 h 39"/>
                  <a:gd name="T18" fmla="*/ 36 w 90"/>
                  <a:gd name="T19" fmla="*/ 18 h 39"/>
                  <a:gd name="T20" fmla="*/ 38 w 90"/>
                  <a:gd name="T21" fmla="*/ 15 h 39"/>
                  <a:gd name="T22" fmla="*/ 40 w 90"/>
                  <a:gd name="T23" fmla="*/ 15 h 39"/>
                  <a:gd name="T24" fmla="*/ 42 w 90"/>
                  <a:gd name="T25" fmla="*/ 13 h 39"/>
                  <a:gd name="T26" fmla="*/ 44 w 90"/>
                  <a:gd name="T27" fmla="*/ 14 h 39"/>
                  <a:gd name="T28" fmla="*/ 47 w 90"/>
                  <a:gd name="T29" fmla="*/ 13 h 39"/>
                  <a:gd name="T30" fmla="*/ 50 w 90"/>
                  <a:gd name="T31" fmla="*/ 14 h 39"/>
                  <a:gd name="T32" fmla="*/ 52 w 90"/>
                  <a:gd name="T33" fmla="*/ 12 h 39"/>
                  <a:gd name="T34" fmla="*/ 53 w 90"/>
                  <a:gd name="T35" fmla="*/ 13 h 39"/>
                  <a:gd name="T36" fmla="*/ 54 w 90"/>
                  <a:gd name="T37" fmla="*/ 11 h 39"/>
                  <a:gd name="T38" fmla="*/ 55 w 90"/>
                  <a:gd name="T39" fmla="*/ 11 h 39"/>
                  <a:gd name="T40" fmla="*/ 56 w 90"/>
                  <a:gd name="T41" fmla="*/ 10 h 39"/>
                  <a:gd name="T42" fmla="*/ 60 w 90"/>
                  <a:gd name="T43" fmla="*/ 9 h 39"/>
                  <a:gd name="T44" fmla="*/ 62 w 90"/>
                  <a:gd name="T45" fmla="*/ 9 h 39"/>
                  <a:gd name="T46" fmla="*/ 64 w 90"/>
                  <a:gd name="T47" fmla="*/ 8 h 39"/>
                  <a:gd name="T48" fmla="*/ 68 w 90"/>
                  <a:gd name="T49" fmla="*/ 8 h 39"/>
                  <a:gd name="T50" fmla="*/ 69 w 90"/>
                  <a:gd name="T51" fmla="*/ 12 h 39"/>
                  <a:gd name="T52" fmla="*/ 70 w 90"/>
                  <a:gd name="T53" fmla="*/ 8 h 39"/>
                  <a:gd name="T54" fmla="*/ 70 w 90"/>
                  <a:gd name="T55" fmla="*/ 3 h 39"/>
                  <a:gd name="T56" fmla="*/ 72 w 90"/>
                  <a:gd name="T57" fmla="*/ 4 h 39"/>
                  <a:gd name="T58" fmla="*/ 72 w 90"/>
                  <a:gd name="T59" fmla="*/ 2 h 39"/>
                  <a:gd name="T60" fmla="*/ 73 w 90"/>
                  <a:gd name="T61" fmla="*/ 3 h 39"/>
                  <a:gd name="T62" fmla="*/ 75 w 90"/>
                  <a:gd name="T63" fmla="*/ 7 h 39"/>
                  <a:gd name="T64" fmla="*/ 76 w 90"/>
                  <a:gd name="T65" fmla="*/ 3 h 39"/>
                  <a:gd name="T66" fmla="*/ 77 w 90"/>
                  <a:gd name="T67" fmla="*/ 5 h 39"/>
                  <a:gd name="T68" fmla="*/ 78 w 90"/>
                  <a:gd name="T69" fmla="*/ 2 h 39"/>
                  <a:gd name="T70" fmla="*/ 79 w 90"/>
                  <a:gd name="T71" fmla="*/ 2 h 39"/>
                  <a:gd name="T72" fmla="*/ 80 w 90"/>
                  <a:gd name="T73" fmla="*/ 7 h 39"/>
                  <a:gd name="T74" fmla="*/ 81 w 90"/>
                  <a:gd name="T75" fmla="*/ 3 h 39"/>
                  <a:gd name="T76" fmla="*/ 86 w 90"/>
                  <a:gd name="T77" fmla="*/ 10 h 39"/>
                  <a:gd name="T78" fmla="*/ 87 w 90"/>
                  <a:gd name="T79" fmla="*/ 11 h 39"/>
                  <a:gd name="T80" fmla="*/ 89 w 90"/>
                  <a:gd name="T81" fmla="*/ 10 h 39"/>
                  <a:gd name="T82" fmla="*/ 89 w 90"/>
                  <a:gd name="T83" fmla="*/ 13 h 39"/>
                  <a:gd name="T84" fmla="*/ 87 w 90"/>
                  <a:gd name="T85" fmla="*/ 11 h 39"/>
                  <a:gd name="T86" fmla="*/ 84 w 90"/>
                  <a:gd name="T87" fmla="*/ 17 h 39"/>
                  <a:gd name="T88" fmla="*/ 78 w 90"/>
                  <a:gd name="T89" fmla="*/ 20 h 39"/>
                  <a:gd name="T90" fmla="*/ 71 w 90"/>
                  <a:gd name="T91" fmla="*/ 23 h 39"/>
                  <a:gd name="T92" fmla="*/ 66 w 90"/>
                  <a:gd name="T93" fmla="*/ 25 h 39"/>
                  <a:gd name="T94" fmla="*/ 62 w 90"/>
                  <a:gd name="T95" fmla="*/ 27 h 39"/>
                  <a:gd name="T96" fmla="*/ 53 w 90"/>
                  <a:gd name="T97" fmla="*/ 28 h 39"/>
                  <a:gd name="T98" fmla="*/ 48 w 90"/>
                  <a:gd name="T99" fmla="*/ 27 h 39"/>
                  <a:gd name="T100" fmla="*/ 41 w 90"/>
                  <a:gd name="T101" fmla="*/ 27 h 39"/>
                  <a:gd name="T102" fmla="*/ 22 w 90"/>
                  <a:gd name="T103" fmla="*/ 35 h 39"/>
                  <a:gd name="T104" fmla="*/ 17 w 90"/>
                  <a:gd name="T105" fmla="*/ 35 h 39"/>
                  <a:gd name="T106" fmla="*/ 0 w 90"/>
                  <a:gd name="T107" fmla="*/ 28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90" h="39">
                    <a:moveTo>
                      <a:pt x="0" y="28"/>
                    </a:moveTo>
                    <a:cubicBezTo>
                      <a:pt x="1" y="24"/>
                      <a:pt x="3" y="28"/>
                      <a:pt x="4" y="25"/>
                    </a:cubicBezTo>
                    <a:cubicBezTo>
                      <a:pt x="4" y="25"/>
                      <a:pt x="4" y="27"/>
                      <a:pt x="4" y="27"/>
                    </a:cubicBezTo>
                    <a:cubicBezTo>
                      <a:pt x="5" y="23"/>
                      <a:pt x="7" y="25"/>
                      <a:pt x="9" y="28"/>
                    </a:cubicBezTo>
                    <a:cubicBezTo>
                      <a:pt x="9" y="28"/>
                      <a:pt x="9" y="28"/>
                      <a:pt x="9" y="28"/>
                    </a:cubicBezTo>
                    <a:cubicBezTo>
                      <a:pt x="9" y="29"/>
                      <a:pt x="9" y="26"/>
                      <a:pt x="9" y="27"/>
                    </a:cubicBezTo>
                    <a:cubicBezTo>
                      <a:pt x="9" y="27"/>
                      <a:pt x="9" y="27"/>
                      <a:pt x="10" y="28"/>
                    </a:cubicBezTo>
                    <a:cubicBezTo>
                      <a:pt x="9" y="26"/>
                      <a:pt x="10" y="27"/>
                      <a:pt x="10" y="26"/>
                    </a:cubicBezTo>
                    <a:cubicBezTo>
                      <a:pt x="10" y="27"/>
                      <a:pt x="10" y="28"/>
                      <a:pt x="10" y="28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0" y="23"/>
                      <a:pt x="12" y="27"/>
                      <a:pt x="12" y="25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13" y="23"/>
                      <a:pt x="14" y="24"/>
                      <a:pt x="15" y="23"/>
                    </a:cubicBezTo>
                    <a:cubicBezTo>
                      <a:pt x="15" y="25"/>
                      <a:pt x="15" y="25"/>
                      <a:pt x="15" y="25"/>
                    </a:cubicBezTo>
                    <a:cubicBezTo>
                      <a:pt x="15" y="23"/>
                      <a:pt x="15" y="23"/>
                      <a:pt x="16" y="22"/>
                    </a:cubicBezTo>
                    <a:cubicBezTo>
                      <a:pt x="16" y="24"/>
                      <a:pt x="16" y="21"/>
                      <a:pt x="16" y="22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7" y="20"/>
                      <a:pt x="17" y="23"/>
                      <a:pt x="17" y="21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7" y="20"/>
                      <a:pt x="18" y="23"/>
                      <a:pt x="18" y="22"/>
                    </a:cubicBezTo>
                    <a:cubicBezTo>
                      <a:pt x="18" y="21"/>
                      <a:pt x="18" y="21"/>
                      <a:pt x="18" y="21"/>
                    </a:cubicBezTo>
                    <a:cubicBezTo>
                      <a:pt x="18" y="21"/>
                      <a:pt x="18" y="22"/>
                      <a:pt x="18" y="22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9" y="21"/>
                      <a:pt x="19" y="23"/>
                      <a:pt x="19" y="21"/>
                    </a:cubicBezTo>
                    <a:cubicBezTo>
                      <a:pt x="19" y="22"/>
                      <a:pt x="19" y="21"/>
                      <a:pt x="19" y="24"/>
                    </a:cubicBezTo>
                    <a:cubicBezTo>
                      <a:pt x="20" y="21"/>
                      <a:pt x="22" y="22"/>
                      <a:pt x="23" y="21"/>
                    </a:cubicBezTo>
                    <a:cubicBezTo>
                      <a:pt x="24" y="23"/>
                      <a:pt x="24" y="23"/>
                      <a:pt x="24" y="23"/>
                    </a:cubicBezTo>
                    <a:cubicBezTo>
                      <a:pt x="24" y="23"/>
                      <a:pt x="24" y="23"/>
                      <a:pt x="24" y="22"/>
                    </a:cubicBezTo>
                    <a:cubicBezTo>
                      <a:pt x="24" y="22"/>
                      <a:pt x="24" y="23"/>
                      <a:pt x="25" y="23"/>
                    </a:cubicBezTo>
                    <a:cubicBezTo>
                      <a:pt x="25" y="23"/>
                      <a:pt x="25" y="21"/>
                      <a:pt x="25" y="21"/>
                    </a:cubicBezTo>
                    <a:cubicBezTo>
                      <a:pt x="25" y="23"/>
                      <a:pt x="25" y="23"/>
                      <a:pt x="25" y="23"/>
                    </a:cubicBezTo>
                    <a:cubicBezTo>
                      <a:pt x="25" y="22"/>
                      <a:pt x="26" y="22"/>
                      <a:pt x="26" y="21"/>
                    </a:cubicBezTo>
                    <a:cubicBezTo>
                      <a:pt x="26" y="22"/>
                      <a:pt x="26" y="22"/>
                      <a:pt x="26" y="22"/>
                    </a:cubicBezTo>
                    <a:cubicBezTo>
                      <a:pt x="26" y="21"/>
                      <a:pt x="26" y="23"/>
                      <a:pt x="27" y="22"/>
                    </a:cubicBezTo>
                    <a:cubicBezTo>
                      <a:pt x="27" y="23"/>
                      <a:pt x="27" y="23"/>
                      <a:pt x="27" y="23"/>
                    </a:cubicBezTo>
                    <a:cubicBezTo>
                      <a:pt x="27" y="24"/>
                      <a:pt x="26" y="20"/>
                      <a:pt x="27" y="21"/>
                    </a:cubicBezTo>
                    <a:cubicBezTo>
                      <a:pt x="27" y="22"/>
                      <a:pt x="27" y="22"/>
                      <a:pt x="27" y="22"/>
                    </a:cubicBezTo>
                    <a:cubicBezTo>
                      <a:pt x="27" y="20"/>
                      <a:pt x="28" y="21"/>
                      <a:pt x="28" y="20"/>
                    </a:cubicBezTo>
                    <a:cubicBezTo>
                      <a:pt x="28" y="21"/>
                      <a:pt x="28" y="21"/>
                      <a:pt x="28" y="21"/>
                    </a:cubicBezTo>
                    <a:cubicBezTo>
                      <a:pt x="28" y="20"/>
                      <a:pt x="29" y="21"/>
                      <a:pt x="29" y="20"/>
                    </a:cubicBezTo>
                    <a:cubicBezTo>
                      <a:pt x="29" y="20"/>
                      <a:pt x="30" y="23"/>
                      <a:pt x="30" y="22"/>
                    </a:cubicBezTo>
                    <a:cubicBezTo>
                      <a:pt x="30" y="20"/>
                      <a:pt x="30" y="21"/>
                      <a:pt x="30" y="19"/>
                    </a:cubicBezTo>
                    <a:cubicBezTo>
                      <a:pt x="30" y="19"/>
                      <a:pt x="31" y="20"/>
                      <a:pt x="31" y="19"/>
                    </a:cubicBezTo>
                    <a:cubicBezTo>
                      <a:pt x="31" y="20"/>
                      <a:pt x="32" y="22"/>
                      <a:pt x="31" y="22"/>
                    </a:cubicBezTo>
                    <a:cubicBezTo>
                      <a:pt x="32" y="23"/>
                      <a:pt x="32" y="23"/>
                      <a:pt x="32" y="23"/>
                    </a:cubicBezTo>
                    <a:cubicBezTo>
                      <a:pt x="32" y="24"/>
                      <a:pt x="32" y="23"/>
                      <a:pt x="32" y="24"/>
                    </a:cubicBezTo>
                    <a:cubicBezTo>
                      <a:pt x="32" y="24"/>
                      <a:pt x="32" y="23"/>
                      <a:pt x="32" y="23"/>
                    </a:cubicBezTo>
                    <a:cubicBezTo>
                      <a:pt x="32" y="22"/>
                      <a:pt x="32" y="19"/>
                      <a:pt x="33" y="19"/>
                    </a:cubicBezTo>
                    <a:cubicBezTo>
                      <a:pt x="33" y="20"/>
                      <a:pt x="33" y="22"/>
                      <a:pt x="33" y="22"/>
                    </a:cubicBezTo>
                    <a:cubicBezTo>
                      <a:pt x="33" y="18"/>
                      <a:pt x="33" y="18"/>
                      <a:pt x="33" y="18"/>
                    </a:cubicBezTo>
                    <a:cubicBezTo>
                      <a:pt x="33" y="17"/>
                      <a:pt x="33" y="19"/>
                      <a:pt x="34" y="19"/>
                    </a:cubicBezTo>
                    <a:cubicBezTo>
                      <a:pt x="33" y="17"/>
                      <a:pt x="33" y="17"/>
                      <a:pt x="33" y="17"/>
                    </a:cubicBezTo>
                    <a:cubicBezTo>
                      <a:pt x="34" y="18"/>
                      <a:pt x="34" y="17"/>
                      <a:pt x="34" y="19"/>
                    </a:cubicBezTo>
                    <a:cubicBezTo>
                      <a:pt x="35" y="20"/>
                      <a:pt x="34" y="19"/>
                      <a:pt x="35" y="20"/>
                    </a:cubicBezTo>
                    <a:cubicBezTo>
                      <a:pt x="35" y="20"/>
                      <a:pt x="35" y="19"/>
                      <a:pt x="35" y="19"/>
                    </a:cubicBezTo>
                    <a:cubicBezTo>
                      <a:pt x="35" y="19"/>
                      <a:pt x="35" y="19"/>
                      <a:pt x="35" y="19"/>
                    </a:cubicBezTo>
                    <a:cubicBezTo>
                      <a:pt x="35" y="20"/>
                      <a:pt x="35" y="18"/>
                      <a:pt x="35" y="17"/>
                    </a:cubicBezTo>
                    <a:cubicBezTo>
                      <a:pt x="35" y="17"/>
                      <a:pt x="35" y="19"/>
                      <a:pt x="35" y="18"/>
                    </a:cubicBezTo>
                    <a:cubicBezTo>
                      <a:pt x="35" y="17"/>
                      <a:pt x="35" y="16"/>
                      <a:pt x="35" y="16"/>
                    </a:cubicBezTo>
                    <a:cubicBezTo>
                      <a:pt x="36" y="18"/>
                      <a:pt x="36" y="18"/>
                      <a:pt x="36" y="18"/>
                    </a:cubicBezTo>
                    <a:cubicBezTo>
                      <a:pt x="36" y="16"/>
                      <a:pt x="36" y="15"/>
                      <a:pt x="36" y="15"/>
                    </a:cubicBezTo>
                    <a:cubicBezTo>
                      <a:pt x="36" y="14"/>
                      <a:pt x="36" y="17"/>
                      <a:pt x="36" y="16"/>
                    </a:cubicBezTo>
                    <a:cubicBezTo>
                      <a:pt x="37" y="17"/>
                      <a:pt x="37" y="14"/>
                      <a:pt x="38" y="16"/>
                    </a:cubicBezTo>
                    <a:cubicBezTo>
                      <a:pt x="38" y="16"/>
                      <a:pt x="37" y="14"/>
                      <a:pt x="38" y="15"/>
                    </a:cubicBezTo>
                    <a:cubicBezTo>
                      <a:pt x="38" y="15"/>
                      <a:pt x="38" y="16"/>
                      <a:pt x="38" y="16"/>
                    </a:cubicBezTo>
                    <a:cubicBezTo>
                      <a:pt x="38" y="17"/>
                      <a:pt x="38" y="15"/>
                      <a:pt x="38" y="15"/>
                    </a:cubicBezTo>
                    <a:cubicBezTo>
                      <a:pt x="38" y="14"/>
                      <a:pt x="38" y="16"/>
                      <a:pt x="38" y="16"/>
                    </a:cubicBezTo>
                    <a:cubicBezTo>
                      <a:pt x="38" y="15"/>
                      <a:pt x="39" y="13"/>
                      <a:pt x="40" y="15"/>
                    </a:cubicBezTo>
                    <a:cubicBezTo>
                      <a:pt x="40" y="14"/>
                      <a:pt x="40" y="12"/>
                      <a:pt x="40" y="12"/>
                    </a:cubicBezTo>
                    <a:cubicBezTo>
                      <a:pt x="40" y="14"/>
                      <a:pt x="40" y="14"/>
                      <a:pt x="40" y="14"/>
                    </a:cubicBezTo>
                    <a:cubicBezTo>
                      <a:pt x="40" y="15"/>
                      <a:pt x="41" y="14"/>
                      <a:pt x="41" y="15"/>
                    </a:cubicBezTo>
                    <a:cubicBezTo>
                      <a:pt x="41" y="13"/>
                      <a:pt x="40" y="16"/>
                      <a:pt x="40" y="15"/>
                    </a:cubicBezTo>
                    <a:cubicBezTo>
                      <a:pt x="40" y="16"/>
                      <a:pt x="40" y="13"/>
                      <a:pt x="41" y="15"/>
                    </a:cubicBezTo>
                    <a:cubicBezTo>
                      <a:pt x="41" y="15"/>
                      <a:pt x="41" y="13"/>
                      <a:pt x="41" y="14"/>
                    </a:cubicBezTo>
                    <a:cubicBezTo>
                      <a:pt x="41" y="14"/>
                      <a:pt x="41" y="16"/>
                      <a:pt x="42" y="16"/>
                    </a:cubicBezTo>
                    <a:cubicBezTo>
                      <a:pt x="42" y="16"/>
                      <a:pt x="42" y="15"/>
                      <a:pt x="42" y="15"/>
                    </a:cubicBezTo>
                    <a:cubicBezTo>
                      <a:pt x="42" y="14"/>
                      <a:pt x="42" y="14"/>
                      <a:pt x="42" y="14"/>
                    </a:cubicBezTo>
                    <a:cubicBezTo>
                      <a:pt x="42" y="13"/>
                      <a:pt x="42" y="14"/>
                      <a:pt x="42" y="13"/>
                    </a:cubicBezTo>
                    <a:cubicBezTo>
                      <a:pt x="42" y="14"/>
                      <a:pt x="42" y="12"/>
                      <a:pt x="43" y="14"/>
                    </a:cubicBezTo>
                    <a:cubicBezTo>
                      <a:pt x="43" y="16"/>
                      <a:pt x="43" y="16"/>
                      <a:pt x="43" y="16"/>
                    </a:cubicBezTo>
                    <a:cubicBezTo>
                      <a:pt x="43" y="16"/>
                      <a:pt x="43" y="14"/>
                      <a:pt x="43" y="14"/>
                    </a:cubicBezTo>
                    <a:cubicBezTo>
                      <a:pt x="43" y="14"/>
                      <a:pt x="43" y="14"/>
                      <a:pt x="43" y="14"/>
                    </a:cubicBezTo>
                    <a:cubicBezTo>
                      <a:pt x="42" y="12"/>
                      <a:pt x="43" y="14"/>
                      <a:pt x="43" y="12"/>
                    </a:cubicBezTo>
                    <a:cubicBezTo>
                      <a:pt x="44" y="13"/>
                      <a:pt x="44" y="12"/>
                      <a:pt x="44" y="14"/>
                    </a:cubicBezTo>
                    <a:cubicBezTo>
                      <a:pt x="44" y="13"/>
                      <a:pt x="45" y="12"/>
                      <a:pt x="45" y="13"/>
                    </a:cubicBezTo>
                    <a:cubicBezTo>
                      <a:pt x="45" y="13"/>
                      <a:pt x="45" y="13"/>
                      <a:pt x="45" y="14"/>
                    </a:cubicBezTo>
                    <a:cubicBezTo>
                      <a:pt x="45" y="14"/>
                      <a:pt x="45" y="14"/>
                      <a:pt x="45" y="13"/>
                    </a:cubicBezTo>
                    <a:cubicBezTo>
                      <a:pt x="45" y="14"/>
                      <a:pt x="46" y="15"/>
                      <a:pt x="46" y="16"/>
                    </a:cubicBezTo>
                    <a:cubicBezTo>
                      <a:pt x="46" y="15"/>
                      <a:pt x="46" y="13"/>
                      <a:pt x="46" y="12"/>
                    </a:cubicBezTo>
                    <a:cubicBezTo>
                      <a:pt x="47" y="15"/>
                      <a:pt x="46" y="11"/>
                      <a:pt x="47" y="13"/>
                    </a:cubicBezTo>
                    <a:cubicBezTo>
                      <a:pt x="47" y="13"/>
                      <a:pt x="47" y="14"/>
                      <a:pt x="47" y="15"/>
                    </a:cubicBezTo>
                    <a:cubicBezTo>
                      <a:pt x="48" y="17"/>
                      <a:pt x="47" y="13"/>
                      <a:pt x="48" y="14"/>
                    </a:cubicBezTo>
                    <a:cubicBezTo>
                      <a:pt x="47" y="12"/>
                      <a:pt x="47" y="12"/>
                      <a:pt x="47" y="12"/>
                    </a:cubicBezTo>
                    <a:cubicBezTo>
                      <a:pt x="48" y="13"/>
                      <a:pt x="48" y="10"/>
                      <a:pt x="48" y="13"/>
                    </a:cubicBezTo>
                    <a:cubicBezTo>
                      <a:pt x="48" y="12"/>
                      <a:pt x="49" y="13"/>
                      <a:pt x="48" y="11"/>
                    </a:cubicBezTo>
                    <a:cubicBezTo>
                      <a:pt x="49" y="13"/>
                      <a:pt x="49" y="10"/>
                      <a:pt x="50" y="14"/>
                    </a:cubicBezTo>
                    <a:cubicBezTo>
                      <a:pt x="50" y="13"/>
                      <a:pt x="51" y="14"/>
                      <a:pt x="51" y="12"/>
                    </a:cubicBezTo>
                    <a:cubicBezTo>
                      <a:pt x="50" y="11"/>
                      <a:pt x="50" y="13"/>
                      <a:pt x="50" y="13"/>
                    </a:cubicBezTo>
                    <a:cubicBezTo>
                      <a:pt x="50" y="12"/>
                      <a:pt x="50" y="12"/>
                      <a:pt x="50" y="12"/>
                    </a:cubicBezTo>
                    <a:cubicBezTo>
                      <a:pt x="50" y="12"/>
                      <a:pt x="51" y="12"/>
                      <a:pt x="51" y="14"/>
                    </a:cubicBezTo>
                    <a:cubicBezTo>
                      <a:pt x="51" y="15"/>
                      <a:pt x="51" y="10"/>
                      <a:pt x="51" y="11"/>
                    </a:cubicBezTo>
                    <a:cubicBezTo>
                      <a:pt x="51" y="12"/>
                      <a:pt x="51" y="12"/>
                      <a:pt x="52" y="12"/>
                    </a:cubicBezTo>
                    <a:cubicBezTo>
                      <a:pt x="52" y="10"/>
                      <a:pt x="52" y="10"/>
                      <a:pt x="52" y="10"/>
                    </a:cubicBezTo>
                    <a:cubicBezTo>
                      <a:pt x="52" y="11"/>
                      <a:pt x="52" y="12"/>
                      <a:pt x="52" y="14"/>
                    </a:cubicBezTo>
                    <a:cubicBezTo>
                      <a:pt x="53" y="14"/>
                      <a:pt x="53" y="14"/>
                      <a:pt x="53" y="12"/>
                    </a:cubicBezTo>
                    <a:cubicBezTo>
                      <a:pt x="53" y="14"/>
                      <a:pt x="53" y="14"/>
                      <a:pt x="53" y="14"/>
                    </a:cubicBezTo>
                    <a:cubicBezTo>
                      <a:pt x="53" y="13"/>
                      <a:pt x="53" y="13"/>
                      <a:pt x="53" y="13"/>
                    </a:cubicBezTo>
                    <a:cubicBezTo>
                      <a:pt x="53" y="13"/>
                      <a:pt x="53" y="13"/>
                      <a:pt x="53" y="13"/>
                    </a:cubicBezTo>
                    <a:cubicBezTo>
                      <a:pt x="53" y="14"/>
                      <a:pt x="54" y="14"/>
                      <a:pt x="54" y="13"/>
                    </a:cubicBezTo>
                    <a:cubicBezTo>
                      <a:pt x="53" y="12"/>
                      <a:pt x="53" y="12"/>
                      <a:pt x="53" y="12"/>
                    </a:cubicBezTo>
                    <a:cubicBezTo>
                      <a:pt x="53" y="11"/>
                      <a:pt x="53" y="11"/>
                      <a:pt x="53" y="11"/>
                    </a:cubicBezTo>
                    <a:cubicBezTo>
                      <a:pt x="53" y="12"/>
                      <a:pt x="54" y="12"/>
                      <a:pt x="54" y="12"/>
                    </a:cubicBezTo>
                    <a:cubicBezTo>
                      <a:pt x="54" y="12"/>
                      <a:pt x="54" y="10"/>
                      <a:pt x="54" y="10"/>
                    </a:cubicBezTo>
                    <a:cubicBezTo>
                      <a:pt x="54" y="11"/>
                      <a:pt x="54" y="10"/>
                      <a:pt x="54" y="11"/>
                    </a:cubicBezTo>
                    <a:cubicBezTo>
                      <a:pt x="54" y="12"/>
                      <a:pt x="54" y="11"/>
                      <a:pt x="54" y="11"/>
                    </a:cubicBezTo>
                    <a:cubicBezTo>
                      <a:pt x="54" y="12"/>
                      <a:pt x="54" y="13"/>
                      <a:pt x="54" y="12"/>
                    </a:cubicBezTo>
                    <a:cubicBezTo>
                      <a:pt x="54" y="12"/>
                      <a:pt x="54" y="9"/>
                      <a:pt x="54" y="10"/>
                    </a:cubicBezTo>
                    <a:cubicBezTo>
                      <a:pt x="54" y="12"/>
                      <a:pt x="54" y="12"/>
                      <a:pt x="54" y="12"/>
                    </a:cubicBezTo>
                    <a:cubicBezTo>
                      <a:pt x="55" y="13"/>
                      <a:pt x="55" y="13"/>
                      <a:pt x="55" y="13"/>
                    </a:cubicBezTo>
                    <a:cubicBezTo>
                      <a:pt x="55" y="11"/>
                      <a:pt x="55" y="11"/>
                      <a:pt x="55" y="11"/>
                    </a:cubicBezTo>
                    <a:cubicBezTo>
                      <a:pt x="55" y="12"/>
                      <a:pt x="55" y="12"/>
                      <a:pt x="55" y="12"/>
                    </a:cubicBezTo>
                    <a:cubicBezTo>
                      <a:pt x="55" y="10"/>
                      <a:pt x="55" y="11"/>
                      <a:pt x="55" y="10"/>
                    </a:cubicBezTo>
                    <a:cubicBezTo>
                      <a:pt x="55" y="10"/>
                      <a:pt x="55" y="11"/>
                      <a:pt x="56" y="11"/>
                    </a:cubicBezTo>
                    <a:cubicBezTo>
                      <a:pt x="56" y="11"/>
                      <a:pt x="56" y="11"/>
                      <a:pt x="56" y="11"/>
                    </a:cubicBezTo>
                    <a:cubicBezTo>
                      <a:pt x="56" y="12"/>
                      <a:pt x="56" y="11"/>
                      <a:pt x="56" y="10"/>
                    </a:cubicBezTo>
                    <a:cubicBezTo>
                      <a:pt x="56" y="10"/>
                      <a:pt x="56" y="10"/>
                      <a:pt x="56" y="10"/>
                    </a:cubicBezTo>
                    <a:cubicBezTo>
                      <a:pt x="56" y="10"/>
                      <a:pt x="56" y="10"/>
                      <a:pt x="56" y="9"/>
                    </a:cubicBezTo>
                    <a:cubicBezTo>
                      <a:pt x="57" y="10"/>
                      <a:pt x="57" y="14"/>
                      <a:pt x="57" y="13"/>
                    </a:cubicBezTo>
                    <a:cubicBezTo>
                      <a:pt x="58" y="13"/>
                      <a:pt x="57" y="10"/>
                      <a:pt x="57" y="9"/>
                    </a:cubicBezTo>
                    <a:cubicBezTo>
                      <a:pt x="58" y="10"/>
                      <a:pt x="58" y="8"/>
                      <a:pt x="58" y="10"/>
                    </a:cubicBezTo>
                    <a:cubicBezTo>
                      <a:pt x="58" y="9"/>
                      <a:pt x="58" y="9"/>
                      <a:pt x="58" y="9"/>
                    </a:cubicBezTo>
                    <a:cubicBezTo>
                      <a:pt x="59" y="9"/>
                      <a:pt x="59" y="7"/>
                      <a:pt x="60" y="9"/>
                    </a:cubicBezTo>
                    <a:cubicBezTo>
                      <a:pt x="60" y="10"/>
                      <a:pt x="61" y="11"/>
                      <a:pt x="61" y="11"/>
                    </a:cubicBezTo>
                    <a:cubicBezTo>
                      <a:pt x="61" y="10"/>
                      <a:pt x="61" y="13"/>
                      <a:pt x="61" y="10"/>
                    </a:cubicBezTo>
                    <a:cubicBezTo>
                      <a:pt x="61" y="9"/>
                      <a:pt x="61" y="9"/>
                      <a:pt x="60" y="8"/>
                    </a:cubicBezTo>
                    <a:cubicBezTo>
                      <a:pt x="61" y="8"/>
                      <a:pt x="61" y="7"/>
                      <a:pt x="62" y="8"/>
                    </a:cubicBezTo>
                    <a:cubicBezTo>
                      <a:pt x="61" y="7"/>
                      <a:pt x="61" y="7"/>
                      <a:pt x="61" y="7"/>
                    </a:cubicBezTo>
                    <a:cubicBezTo>
                      <a:pt x="62" y="9"/>
                      <a:pt x="62" y="9"/>
                      <a:pt x="62" y="9"/>
                    </a:cubicBezTo>
                    <a:cubicBezTo>
                      <a:pt x="62" y="7"/>
                      <a:pt x="62" y="7"/>
                      <a:pt x="62" y="7"/>
                    </a:cubicBezTo>
                    <a:cubicBezTo>
                      <a:pt x="62" y="9"/>
                      <a:pt x="62" y="9"/>
                      <a:pt x="62" y="9"/>
                    </a:cubicBezTo>
                    <a:cubicBezTo>
                      <a:pt x="62" y="8"/>
                      <a:pt x="62" y="6"/>
                      <a:pt x="62" y="7"/>
                    </a:cubicBezTo>
                    <a:cubicBezTo>
                      <a:pt x="63" y="8"/>
                      <a:pt x="63" y="8"/>
                      <a:pt x="63" y="8"/>
                    </a:cubicBezTo>
                    <a:cubicBezTo>
                      <a:pt x="63" y="7"/>
                      <a:pt x="63" y="6"/>
                      <a:pt x="63" y="7"/>
                    </a:cubicBezTo>
                    <a:cubicBezTo>
                      <a:pt x="64" y="8"/>
                      <a:pt x="64" y="8"/>
                      <a:pt x="64" y="8"/>
                    </a:cubicBezTo>
                    <a:cubicBezTo>
                      <a:pt x="64" y="8"/>
                      <a:pt x="64" y="7"/>
                      <a:pt x="64" y="7"/>
                    </a:cubicBezTo>
                    <a:cubicBezTo>
                      <a:pt x="64" y="8"/>
                      <a:pt x="64" y="8"/>
                      <a:pt x="65" y="9"/>
                    </a:cubicBezTo>
                    <a:cubicBezTo>
                      <a:pt x="65" y="5"/>
                      <a:pt x="66" y="5"/>
                      <a:pt x="67" y="5"/>
                    </a:cubicBezTo>
                    <a:cubicBezTo>
                      <a:pt x="67" y="6"/>
                      <a:pt x="67" y="6"/>
                      <a:pt x="67" y="6"/>
                    </a:cubicBezTo>
                    <a:cubicBezTo>
                      <a:pt x="67" y="7"/>
                      <a:pt x="67" y="4"/>
                      <a:pt x="67" y="5"/>
                    </a:cubicBezTo>
                    <a:cubicBezTo>
                      <a:pt x="68" y="8"/>
                      <a:pt x="68" y="8"/>
                      <a:pt x="68" y="8"/>
                    </a:cubicBezTo>
                    <a:cubicBezTo>
                      <a:pt x="68" y="9"/>
                      <a:pt x="68" y="6"/>
                      <a:pt x="68" y="6"/>
                    </a:cubicBezTo>
                    <a:cubicBezTo>
                      <a:pt x="68" y="5"/>
                      <a:pt x="68" y="7"/>
                      <a:pt x="67" y="5"/>
                    </a:cubicBezTo>
                    <a:cubicBezTo>
                      <a:pt x="67" y="5"/>
                      <a:pt x="68" y="6"/>
                      <a:pt x="68" y="4"/>
                    </a:cubicBezTo>
                    <a:cubicBezTo>
                      <a:pt x="68" y="5"/>
                      <a:pt x="68" y="6"/>
                      <a:pt x="68" y="7"/>
                    </a:cubicBezTo>
                    <a:cubicBezTo>
                      <a:pt x="68" y="6"/>
                      <a:pt x="68" y="6"/>
                      <a:pt x="68" y="6"/>
                    </a:cubicBezTo>
                    <a:cubicBezTo>
                      <a:pt x="69" y="8"/>
                      <a:pt x="69" y="10"/>
                      <a:pt x="69" y="12"/>
                    </a:cubicBezTo>
                    <a:cubicBezTo>
                      <a:pt x="69" y="12"/>
                      <a:pt x="69" y="12"/>
                      <a:pt x="69" y="12"/>
                    </a:cubicBezTo>
                    <a:cubicBezTo>
                      <a:pt x="70" y="14"/>
                      <a:pt x="69" y="14"/>
                      <a:pt x="70" y="14"/>
                    </a:cubicBezTo>
                    <a:cubicBezTo>
                      <a:pt x="70" y="14"/>
                      <a:pt x="70" y="11"/>
                      <a:pt x="69" y="10"/>
                    </a:cubicBezTo>
                    <a:cubicBezTo>
                      <a:pt x="70" y="10"/>
                      <a:pt x="69" y="6"/>
                      <a:pt x="69" y="6"/>
                    </a:cubicBezTo>
                    <a:cubicBezTo>
                      <a:pt x="69" y="7"/>
                      <a:pt x="69" y="7"/>
                      <a:pt x="69" y="8"/>
                    </a:cubicBezTo>
                    <a:cubicBezTo>
                      <a:pt x="70" y="9"/>
                      <a:pt x="69" y="7"/>
                      <a:pt x="70" y="8"/>
                    </a:cubicBezTo>
                    <a:cubicBezTo>
                      <a:pt x="69" y="7"/>
                      <a:pt x="69" y="5"/>
                      <a:pt x="69" y="5"/>
                    </a:cubicBezTo>
                    <a:cubicBezTo>
                      <a:pt x="70" y="6"/>
                      <a:pt x="69" y="6"/>
                      <a:pt x="70" y="7"/>
                    </a:cubicBezTo>
                    <a:cubicBezTo>
                      <a:pt x="70" y="6"/>
                      <a:pt x="70" y="5"/>
                      <a:pt x="69" y="4"/>
                    </a:cubicBezTo>
                    <a:cubicBezTo>
                      <a:pt x="69" y="2"/>
                      <a:pt x="70" y="5"/>
                      <a:pt x="70" y="3"/>
                    </a:cubicBezTo>
                    <a:cubicBezTo>
                      <a:pt x="70" y="4"/>
                      <a:pt x="70" y="7"/>
                      <a:pt x="71" y="7"/>
                    </a:cubicBezTo>
                    <a:cubicBezTo>
                      <a:pt x="70" y="6"/>
                      <a:pt x="71" y="5"/>
                      <a:pt x="70" y="3"/>
                    </a:cubicBezTo>
                    <a:cubicBezTo>
                      <a:pt x="70" y="3"/>
                      <a:pt x="70" y="5"/>
                      <a:pt x="71" y="5"/>
                    </a:cubicBezTo>
                    <a:cubicBezTo>
                      <a:pt x="71" y="6"/>
                      <a:pt x="70" y="3"/>
                      <a:pt x="71" y="6"/>
                    </a:cubicBezTo>
                    <a:cubicBezTo>
                      <a:pt x="71" y="4"/>
                      <a:pt x="71" y="4"/>
                      <a:pt x="71" y="4"/>
                    </a:cubicBezTo>
                    <a:cubicBezTo>
                      <a:pt x="71" y="5"/>
                      <a:pt x="71" y="5"/>
                      <a:pt x="71" y="6"/>
                    </a:cubicBezTo>
                    <a:cubicBezTo>
                      <a:pt x="72" y="6"/>
                      <a:pt x="72" y="4"/>
                      <a:pt x="72" y="6"/>
                    </a:cubicBezTo>
                    <a:cubicBezTo>
                      <a:pt x="72" y="6"/>
                      <a:pt x="72" y="6"/>
                      <a:pt x="72" y="4"/>
                    </a:cubicBezTo>
                    <a:cubicBezTo>
                      <a:pt x="72" y="3"/>
                      <a:pt x="72" y="5"/>
                      <a:pt x="71" y="3"/>
                    </a:cubicBezTo>
                    <a:cubicBezTo>
                      <a:pt x="72" y="5"/>
                      <a:pt x="72" y="3"/>
                      <a:pt x="72" y="2"/>
                    </a:cubicBezTo>
                    <a:cubicBezTo>
                      <a:pt x="72" y="3"/>
                      <a:pt x="72" y="3"/>
                      <a:pt x="72" y="3"/>
                    </a:cubicBezTo>
                    <a:cubicBezTo>
                      <a:pt x="72" y="3"/>
                      <a:pt x="72" y="3"/>
                      <a:pt x="72" y="2"/>
                    </a:cubicBezTo>
                    <a:cubicBezTo>
                      <a:pt x="72" y="2"/>
                      <a:pt x="72" y="3"/>
                      <a:pt x="72" y="3"/>
                    </a:cubicBezTo>
                    <a:cubicBezTo>
                      <a:pt x="72" y="2"/>
                      <a:pt x="72" y="2"/>
                      <a:pt x="72" y="2"/>
                    </a:cubicBezTo>
                    <a:cubicBezTo>
                      <a:pt x="72" y="1"/>
                      <a:pt x="73" y="4"/>
                      <a:pt x="73" y="4"/>
                    </a:cubicBezTo>
                    <a:cubicBezTo>
                      <a:pt x="73" y="5"/>
                      <a:pt x="73" y="5"/>
                      <a:pt x="73" y="5"/>
                    </a:cubicBezTo>
                    <a:cubicBezTo>
                      <a:pt x="73" y="5"/>
                      <a:pt x="73" y="6"/>
                      <a:pt x="73" y="5"/>
                    </a:cubicBezTo>
                    <a:cubicBezTo>
                      <a:pt x="73" y="4"/>
                      <a:pt x="73" y="3"/>
                      <a:pt x="73" y="2"/>
                    </a:cubicBezTo>
                    <a:cubicBezTo>
                      <a:pt x="73" y="1"/>
                      <a:pt x="73" y="3"/>
                      <a:pt x="73" y="2"/>
                    </a:cubicBezTo>
                    <a:cubicBezTo>
                      <a:pt x="73" y="3"/>
                      <a:pt x="73" y="3"/>
                      <a:pt x="73" y="3"/>
                    </a:cubicBezTo>
                    <a:cubicBezTo>
                      <a:pt x="73" y="4"/>
                      <a:pt x="74" y="5"/>
                      <a:pt x="74" y="5"/>
                    </a:cubicBezTo>
                    <a:cubicBezTo>
                      <a:pt x="74" y="5"/>
                      <a:pt x="74" y="3"/>
                      <a:pt x="74" y="2"/>
                    </a:cubicBezTo>
                    <a:cubicBezTo>
                      <a:pt x="74" y="2"/>
                      <a:pt x="74" y="3"/>
                      <a:pt x="74" y="4"/>
                    </a:cubicBezTo>
                    <a:cubicBezTo>
                      <a:pt x="74" y="3"/>
                      <a:pt x="74" y="3"/>
                      <a:pt x="74" y="2"/>
                    </a:cubicBezTo>
                    <a:cubicBezTo>
                      <a:pt x="74" y="3"/>
                      <a:pt x="75" y="4"/>
                      <a:pt x="75" y="5"/>
                    </a:cubicBezTo>
                    <a:cubicBezTo>
                      <a:pt x="75" y="7"/>
                      <a:pt x="75" y="7"/>
                      <a:pt x="75" y="7"/>
                    </a:cubicBezTo>
                    <a:cubicBezTo>
                      <a:pt x="76" y="7"/>
                      <a:pt x="76" y="7"/>
                      <a:pt x="76" y="7"/>
                    </a:cubicBezTo>
                    <a:cubicBezTo>
                      <a:pt x="76" y="9"/>
                      <a:pt x="76" y="8"/>
                      <a:pt x="76" y="10"/>
                    </a:cubicBezTo>
                    <a:cubicBezTo>
                      <a:pt x="76" y="10"/>
                      <a:pt x="76" y="10"/>
                      <a:pt x="76" y="9"/>
                    </a:cubicBezTo>
                    <a:cubicBezTo>
                      <a:pt x="75" y="6"/>
                      <a:pt x="76" y="5"/>
                      <a:pt x="75" y="3"/>
                    </a:cubicBezTo>
                    <a:cubicBezTo>
                      <a:pt x="76" y="2"/>
                      <a:pt x="77" y="9"/>
                      <a:pt x="77" y="5"/>
                    </a:cubicBezTo>
                    <a:cubicBezTo>
                      <a:pt x="76" y="4"/>
                      <a:pt x="76" y="2"/>
                      <a:pt x="76" y="3"/>
                    </a:cubicBezTo>
                    <a:cubicBezTo>
                      <a:pt x="76" y="3"/>
                      <a:pt x="76" y="0"/>
                      <a:pt x="76" y="1"/>
                    </a:cubicBezTo>
                    <a:cubicBezTo>
                      <a:pt x="76" y="2"/>
                      <a:pt x="77" y="4"/>
                      <a:pt x="77" y="5"/>
                    </a:cubicBezTo>
                    <a:cubicBezTo>
                      <a:pt x="77" y="5"/>
                      <a:pt x="77" y="5"/>
                      <a:pt x="77" y="5"/>
                    </a:cubicBezTo>
                    <a:cubicBezTo>
                      <a:pt x="77" y="6"/>
                      <a:pt x="77" y="8"/>
                      <a:pt x="77" y="8"/>
                    </a:cubicBezTo>
                    <a:cubicBezTo>
                      <a:pt x="78" y="7"/>
                      <a:pt x="78" y="7"/>
                      <a:pt x="78" y="6"/>
                    </a:cubicBezTo>
                    <a:cubicBezTo>
                      <a:pt x="77" y="4"/>
                      <a:pt x="77" y="6"/>
                      <a:pt x="77" y="5"/>
                    </a:cubicBezTo>
                    <a:cubicBezTo>
                      <a:pt x="77" y="4"/>
                      <a:pt x="78" y="6"/>
                      <a:pt x="77" y="4"/>
                    </a:cubicBezTo>
                    <a:cubicBezTo>
                      <a:pt x="77" y="4"/>
                      <a:pt x="77" y="2"/>
                      <a:pt x="77" y="1"/>
                    </a:cubicBezTo>
                    <a:cubicBezTo>
                      <a:pt x="77" y="1"/>
                      <a:pt x="77" y="1"/>
                      <a:pt x="77" y="1"/>
                    </a:cubicBezTo>
                    <a:cubicBezTo>
                      <a:pt x="77" y="2"/>
                      <a:pt x="77" y="2"/>
                      <a:pt x="77" y="2"/>
                    </a:cubicBezTo>
                    <a:cubicBezTo>
                      <a:pt x="78" y="2"/>
                      <a:pt x="77" y="0"/>
                      <a:pt x="77" y="0"/>
                    </a:cubicBezTo>
                    <a:cubicBezTo>
                      <a:pt x="78" y="2"/>
                      <a:pt x="78" y="2"/>
                      <a:pt x="78" y="2"/>
                    </a:cubicBezTo>
                    <a:cubicBezTo>
                      <a:pt x="78" y="4"/>
                      <a:pt x="77" y="1"/>
                      <a:pt x="78" y="4"/>
                    </a:cubicBezTo>
                    <a:cubicBezTo>
                      <a:pt x="78" y="4"/>
                      <a:pt x="78" y="3"/>
                      <a:pt x="78" y="3"/>
                    </a:cubicBezTo>
                    <a:cubicBezTo>
                      <a:pt x="78" y="4"/>
                      <a:pt x="78" y="4"/>
                      <a:pt x="78" y="4"/>
                    </a:cubicBezTo>
                    <a:cubicBezTo>
                      <a:pt x="78" y="4"/>
                      <a:pt x="79" y="8"/>
                      <a:pt x="79" y="5"/>
                    </a:cubicBezTo>
                    <a:cubicBezTo>
                      <a:pt x="79" y="5"/>
                      <a:pt x="79" y="4"/>
                      <a:pt x="79" y="3"/>
                    </a:cubicBezTo>
                    <a:cubicBezTo>
                      <a:pt x="79" y="3"/>
                      <a:pt x="79" y="2"/>
                      <a:pt x="79" y="2"/>
                    </a:cubicBezTo>
                    <a:cubicBezTo>
                      <a:pt x="79" y="4"/>
                      <a:pt x="80" y="2"/>
                      <a:pt x="80" y="4"/>
                    </a:cubicBezTo>
                    <a:cubicBezTo>
                      <a:pt x="79" y="3"/>
                      <a:pt x="79" y="3"/>
                      <a:pt x="79" y="5"/>
                    </a:cubicBezTo>
                    <a:cubicBezTo>
                      <a:pt x="80" y="7"/>
                      <a:pt x="79" y="5"/>
                      <a:pt x="79" y="7"/>
                    </a:cubicBezTo>
                    <a:cubicBezTo>
                      <a:pt x="79" y="7"/>
                      <a:pt x="80" y="9"/>
                      <a:pt x="80" y="11"/>
                    </a:cubicBezTo>
                    <a:cubicBezTo>
                      <a:pt x="80" y="11"/>
                      <a:pt x="80" y="10"/>
                      <a:pt x="80" y="10"/>
                    </a:cubicBezTo>
                    <a:cubicBezTo>
                      <a:pt x="80" y="9"/>
                      <a:pt x="80" y="9"/>
                      <a:pt x="80" y="7"/>
                    </a:cubicBezTo>
                    <a:cubicBezTo>
                      <a:pt x="80" y="8"/>
                      <a:pt x="80" y="7"/>
                      <a:pt x="80" y="5"/>
                    </a:cubicBezTo>
                    <a:cubicBezTo>
                      <a:pt x="81" y="6"/>
                      <a:pt x="81" y="7"/>
                      <a:pt x="81" y="8"/>
                    </a:cubicBezTo>
                    <a:cubicBezTo>
                      <a:pt x="81" y="7"/>
                      <a:pt x="82" y="7"/>
                      <a:pt x="82" y="7"/>
                    </a:cubicBezTo>
                    <a:cubicBezTo>
                      <a:pt x="81" y="5"/>
                      <a:pt x="82" y="7"/>
                      <a:pt x="82" y="5"/>
                    </a:cubicBezTo>
                    <a:cubicBezTo>
                      <a:pt x="81" y="4"/>
                      <a:pt x="81" y="3"/>
                      <a:pt x="81" y="2"/>
                    </a:cubicBezTo>
                    <a:cubicBezTo>
                      <a:pt x="81" y="2"/>
                      <a:pt x="81" y="3"/>
                      <a:pt x="81" y="3"/>
                    </a:cubicBezTo>
                    <a:cubicBezTo>
                      <a:pt x="81" y="2"/>
                      <a:pt x="82" y="5"/>
                      <a:pt x="82" y="3"/>
                    </a:cubicBezTo>
                    <a:cubicBezTo>
                      <a:pt x="81" y="4"/>
                      <a:pt x="82" y="6"/>
                      <a:pt x="83" y="8"/>
                    </a:cubicBezTo>
                    <a:cubicBezTo>
                      <a:pt x="83" y="7"/>
                      <a:pt x="83" y="9"/>
                      <a:pt x="83" y="9"/>
                    </a:cubicBezTo>
                    <a:cubicBezTo>
                      <a:pt x="83" y="8"/>
                      <a:pt x="83" y="7"/>
                      <a:pt x="84" y="7"/>
                    </a:cubicBezTo>
                    <a:cubicBezTo>
                      <a:pt x="84" y="8"/>
                      <a:pt x="85" y="7"/>
                      <a:pt x="85" y="6"/>
                    </a:cubicBezTo>
                    <a:cubicBezTo>
                      <a:pt x="85" y="7"/>
                      <a:pt x="86" y="9"/>
                      <a:pt x="86" y="10"/>
                    </a:cubicBezTo>
                    <a:cubicBezTo>
                      <a:pt x="86" y="10"/>
                      <a:pt x="85" y="7"/>
                      <a:pt x="86" y="8"/>
                    </a:cubicBezTo>
                    <a:cubicBezTo>
                      <a:pt x="86" y="9"/>
                      <a:pt x="86" y="9"/>
                      <a:pt x="86" y="9"/>
                    </a:cubicBezTo>
                    <a:cubicBezTo>
                      <a:pt x="86" y="8"/>
                      <a:pt x="87" y="10"/>
                      <a:pt x="86" y="7"/>
                    </a:cubicBezTo>
                    <a:cubicBezTo>
                      <a:pt x="87" y="9"/>
                      <a:pt x="87" y="9"/>
                      <a:pt x="87" y="9"/>
                    </a:cubicBezTo>
                    <a:cubicBezTo>
                      <a:pt x="87" y="10"/>
                      <a:pt x="87" y="9"/>
                      <a:pt x="87" y="9"/>
                    </a:cubicBezTo>
                    <a:cubicBezTo>
                      <a:pt x="87" y="11"/>
                      <a:pt x="87" y="11"/>
                      <a:pt x="87" y="11"/>
                    </a:cubicBezTo>
                    <a:cubicBezTo>
                      <a:pt x="88" y="12"/>
                      <a:pt x="88" y="10"/>
                      <a:pt x="88" y="10"/>
                    </a:cubicBezTo>
                    <a:cubicBezTo>
                      <a:pt x="88" y="9"/>
                      <a:pt x="88" y="9"/>
                      <a:pt x="88" y="9"/>
                    </a:cubicBezTo>
                    <a:cubicBezTo>
                      <a:pt x="88" y="8"/>
                      <a:pt x="88" y="9"/>
                      <a:pt x="89" y="8"/>
                    </a:cubicBezTo>
                    <a:cubicBezTo>
                      <a:pt x="89" y="10"/>
                      <a:pt x="89" y="10"/>
                      <a:pt x="89" y="10"/>
                    </a:cubicBezTo>
                    <a:cubicBezTo>
                      <a:pt x="89" y="9"/>
                      <a:pt x="89" y="9"/>
                      <a:pt x="89" y="9"/>
                    </a:cubicBezTo>
                    <a:cubicBezTo>
                      <a:pt x="89" y="10"/>
                      <a:pt x="90" y="11"/>
                      <a:pt x="89" y="10"/>
                    </a:cubicBezTo>
                    <a:cubicBezTo>
                      <a:pt x="90" y="13"/>
                      <a:pt x="90" y="13"/>
                      <a:pt x="90" y="13"/>
                    </a:cubicBezTo>
                    <a:cubicBezTo>
                      <a:pt x="89" y="13"/>
                      <a:pt x="89" y="12"/>
                      <a:pt x="89" y="10"/>
                    </a:cubicBezTo>
                    <a:cubicBezTo>
                      <a:pt x="89" y="9"/>
                      <a:pt x="88" y="10"/>
                      <a:pt x="89" y="11"/>
                    </a:cubicBezTo>
                    <a:cubicBezTo>
                      <a:pt x="89" y="11"/>
                      <a:pt x="89" y="11"/>
                      <a:pt x="89" y="10"/>
                    </a:cubicBezTo>
                    <a:cubicBezTo>
                      <a:pt x="89" y="12"/>
                      <a:pt x="89" y="12"/>
                      <a:pt x="89" y="13"/>
                    </a:cubicBezTo>
                    <a:cubicBezTo>
                      <a:pt x="89" y="13"/>
                      <a:pt x="89" y="14"/>
                      <a:pt x="89" y="13"/>
                    </a:cubicBezTo>
                    <a:cubicBezTo>
                      <a:pt x="89" y="14"/>
                      <a:pt x="89" y="14"/>
                      <a:pt x="89" y="14"/>
                    </a:cubicBezTo>
                    <a:cubicBezTo>
                      <a:pt x="89" y="14"/>
                      <a:pt x="89" y="13"/>
                      <a:pt x="89" y="13"/>
                    </a:cubicBezTo>
                    <a:cubicBezTo>
                      <a:pt x="89" y="14"/>
                      <a:pt x="89" y="15"/>
                      <a:pt x="88" y="14"/>
                    </a:cubicBezTo>
                    <a:cubicBezTo>
                      <a:pt x="88" y="13"/>
                      <a:pt x="88" y="16"/>
                      <a:pt x="88" y="15"/>
                    </a:cubicBezTo>
                    <a:cubicBezTo>
                      <a:pt x="87" y="14"/>
                      <a:pt x="87" y="12"/>
                      <a:pt x="87" y="12"/>
                    </a:cubicBezTo>
                    <a:cubicBezTo>
                      <a:pt x="87" y="11"/>
                      <a:pt x="87" y="12"/>
                      <a:pt x="87" y="11"/>
                    </a:cubicBezTo>
                    <a:cubicBezTo>
                      <a:pt x="87" y="12"/>
                      <a:pt x="87" y="14"/>
                      <a:pt x="87" y="15"/>
                    </a:cubicBezTo>
                    <a:cubicBezTo>
                      <a:pt x="87" y="14"/>
                      <a:pt x="87" y="14"/>
                      <a:pt x="87" y="14"/>
                    </a:cubicBezTo>
                    <a:cubicBezTo>
                      <a:pt x="87" y="14"/>
                      <a:pt x="87" y="16"/>
                      <a:pt x="87" y="16"/>
                    </a:cubicBezTo>
                    <a:cubicBezTo>
                      <a:pt x="86" y="15"/>
                      <a:pt x="85" y="16"/>
                      <a:pt x="85" y="15"/>
                    </a:cubicBezTo>
                    <a:cubicBezTo>
                      <a:pt x="85" y="14"/>
                      <a:pt x="85" y="14"/>
                      <a:pt x="85" y="14"/>
                    </a:cubicBezTo>
                    <a:cubicBezTo>
                      <a:pt x="85" y="17"/>
                      <a:pt x="84" y="15"/>
                      <a:pt x="84" y="17"/>
                    </a:cubicBezTo>
                    <a:cubicBezTo>
                      <a:pt x="83" y="16"/>
                      <a:pt x="83" y="18"/>
                      <a:pt x="82" y="16"/>
                    </a:cubicBezTo>
                    <a:cubicBezTo>
                      <a:pt x="81" y="17"/>
                      <a:pt x="81" y="18"/>
                      <a:pt x="80" y="18"/>
                    </a:cubicBezTo>
                    <a:cubicBezTo>
                      <a:pt x="79" y="16"/>
                      <a:pt x="79" y="16"/>
                      <a:pt x="79" y="16"/>
                    </a:cubicBezTo>
                    <a:cubicBezTo>
                      <a:pt x="79" y="18"/>
                      <a:pt x="79" y="15"/>
                      <a:pt x="79" y="15"/>
                    </a:cubicBezTo>
                    <a:cubicBezTo>
                      <a:pt x="79" y="17"/>
                      <a:pt x="79" y="17"/>
                      <a:pt x="79" y="18"/>
                    </a:cubicBezTo>
                    <a:cubicBezTo>
                      <a:pt x="78" y="17"/>
                      <a:pt x="78" y="19"/>
                      <a:pt x="78" y="20"/>
                    </a:cubicBezTo>
                    <a:cubicBezTo>
                      <a:pt x="78" y="19"/>
                      <a:pt x="78" y="19"/>
                      <a:pt x="78" y="19"/>
                    </a:cubicBezTo>
                    <a:cubicBezTo>
                      <a:pt x="78" y="21"/>
                      <a:pt x="77" y="19"/>
                      <a:pt x="76" y="19"/>
                    </a:cubicBezTo>
                    <a:cubicBezTo>
                      <a:pt x="76" y="19"/>
                      <a:pt x="76" y="18"/>
                      <a:pt x="76" y="18"/>
                    </a:cubicBezTo>
                    <a:cubicBezTo>
                      <a:pt x="76" y="20"/>
                      <a:pt x="76" y="20"/>
                      <a:pt x="75" y="21"/>
                    </a:cubicBezTo>
                    <a:cubicBezTo>
                      <a:pt x="75" y="21"/>
                      <a:pt x="74" y="21"/>
                      <a:pt x="74" y="20"/>
                    </a:cubicBezTo>
                    <a:cubicBezTo>
                      <a:pt x="73" y="23"/>
                      <a:pt x="72" y="21"/>
                      <a:pt x="71" y="23"/>
                    </a:cubicBezTo>
                    <a:cubicBezTo>
                      <a:pt x="71" y="22"/>
                      <a:pt x="71" y="22"/>
                      <a:pt x="71" y="22"/>
                    </a:cubicBezTo>
                    <a:cubicBezTo>
                      <a:pt x="70" y="25"/>
                      <a:pt x="68" y="23"/>
                      <a:pt x="68" y="24"/>
                    </a:cubicBezTo>
                    <a:cubicBezTo>
                      <a:pt x="67" y="22"/>
                      <a:pt x="67" y="22"/>
                      <a:pt x="67" y="22"/>
                    </a:cubicBezTo>
                    <a:cubicBezTo>
                      <a:pt x="67" y="21"/>
                      <a:pt x="67" y="23"/>
                      <a:pt x="67" y="24"/>
                    </a:cubicBezTo>
                    <a:cubicBezTo>
                      <a:pt x="67" y="24"/>
                      <a:pt x="67" y="26"/>
                      <a:pt x="66" y="24"/>
                    </a:cubicBezTo>
                    <a:cubicBezTo>
                      <a:pt x="66" y="23"/>
                      <a:pt x="66" y="25"/>
                      <a:pt x="66" y="25"/>
                    </a:cubicBezTo>
                    <a:cubicBezTo>
                      <a:pt x="65" y="25"/>
                      <a:pt x="65" y="25"/>
                      <a:pt x="64" y="25"/>
                    </a:cubicBezTo>
                    <a:cubicBezTo>
                      <a:pt x="64" y="25"/>
                      <a:pt x="64" y="25"/>
                      <a:pt x="64" y="25"/>
                    </a:cubicBezTo>
                    <a:cubicBezTo>
                      <a:pt x="64" y="25"/>
                      <a:pt x="64" y="24"/>
                      <a:pt x="64" y="24"/>
                    </a:cubicBezTo>
                    <a:cubicBezTo>
                      <a:pt x="64" y="25"/>
                      <a:pt x="63" y="23"/>
                      <a:pt x="64" y="26"/>
                    </a:cubicBezTo>
                    <a:cubicBezTo>
                      <a:pt x="63" y="25"/>
                      <a:pt x="62" y="28"/>
                      <a:pt x="61" y="26"/>
                    </a:cubicBezTo>
                    <a:cubicBezTo>
                      <a:pt x="62" y="26"/>
                      <a:pt x="62" y="27"/>
                      <a:pt x="62" y="27"/>
                    </a:cubicBezTo>
                    <a:cubicBezTo>
                      <a:pt x="61" y="27"/>
                      <a:pt x="60" y="26"/>
                      <a:pt x="60" y="27"/>
                    </a:cubicBezTo>
                    <a:cubicBezTo>
                      <a:pt x="60" y="27"/>
                      <a:pt x="60" y="26"/>
                      <a:pt x="60" y="26"/>
                    </a:cubicBezTo>
                    <a:cubicBezTo>
                      <a:pt x="60" y="27"/>
                      <a:pt x="60" y="27"/>
                      <a:pt x="60" y="27"/>
                    </a:cubicBezTo>
                    <a:cubicBezTo>
                      <a:pt x="59" y="29"/>
                      <a:pt x="58" y="26"/>
                      <a:pt x="57" y="27"/>
                    </a:cubicBezTo>
                    <a:cubicBezTo>
                      <a:pt x="56" y="29"/>
                      <a:pt x="54" y="28"/>
                      <a:pt x="53" y="29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3" y="30"/>
                      <a:pt x="51" y="26"/>
                      <a:pt x="51" y="29"/>
                    </a:cubicBezTo>
                    <a:cubicBezTo>
                      <a:pt x="51" y="29"/>
                      <a:pt x="51" y="29"/>
                      <a:pt x="51" y="28"/>
                    </a:cubicBezTo>
                    <a:cubicBezTo>
                      <a:pt x="51" y="30"/>
                      <a:pt x="49" y="27"/>
                      <a:pt x="49" y="29"/>
                    </a:cubicBezTo>
                    <a:cubicBezTo>
                      <a:pt x="49" y="29"/>
                      <a:pt x="49" y="29"/>
                      <a:pt x="49" y="29"/>
                    </a:cubicBezTo>
                    <a:cubicBezTo>
                      <a:pt x="49" y="27"/>
                      <a:pt x="48" y="29"/>
                      <a:pt x="48" y="28"/>
                    </a:cubicBezTo>
                    <a:cubicBezTo>
                      <a:pt x="48" y="28"/>
                      <a:pt x="48" y="28"/>
                      <a:pt x="48" y="27"/>
                    </a:cubicBezTo>
                    <a:cubicBezTo>
                      <a:pt x="47" y="26"/>
                      <a:pt x="48" y="30"/>
                      <a:pt x="47" y="27"/>
                    </a:cubicBezTo>
                    <a:cubicBezTo>
                      <a:pt x="47" y="27"/>
                      <a:pt x="47" y="28"/>
                      <a:pt x="47" y="28"/>
                    </a:cubicBezTo>
                    <a:cubicBezTo>
                      <a:pt x="46" y="28"/>
                      <a:pt x="45" y="29"/>
                      <a:pt x="43" y="30"/>
                    </a:cubicBezTo>
                    <a:cubicBezTo>
                      <a:pt x="42" y="29"/>
                      <a:pt x="43" y="26"/>
                      <a:pt x="42" y="28"/>
                    </a:cubicBezTo>
                    <a:cubicBezTo>
                      <a:pt x="42" y="27"/>
                      <a:pt x="42" y="29"/>
                      <a:pt x="42" y="28"/>
                    </a:cubicBezTo>
                    <a:cubicBezTo>
                      <a:pt x="42" y="29"/>
                      <a:pt x="41" y="25"/>
                      <a:pt x="41" y="27"/>
                    </a:cubicBezTo>
                    <a:cubicBezTo>
                      <a:pt x="42" y="28"/>
                      <a:pt x="41" y="28"/>
                      <a:pt x="42" y="29"/>
                    </a:cubicBezTo>
                    <a:cubicBezTo>
                      <a:pt x="41" y="28"/>
                      <a:pt x="40" y="26"/>
                      <a:pt x="40" y="28"/>
                    </a:cubicBezTo>
                    <a:cubicBezTo>
                      <a:pt x="40" y="27"/>
                      <a:pt x="40" y="27"/>
                      <a:pt x="40" y="27"/>
                    </a:cubicBezTo>
                    <a:cubicBezTo>
                      <a:pt x="40" y="29"/>
                      <a:pt x="39" y="28"/>
                      <a:pt x="39" y="31"/>
                    </a:cubicBezTo>
                    <a:cubicBezTo>
                      <a:pt x="36" y="32"/>
                      <a:pt x="34" y="34"/>
                      <a:pt x="31" y="35"/>
                    </a:cubicBezTo>
                    <a:cubicBezTo>
                      <a:pt x="28" y="35"/>
                      <a:pt x="25" y="36"/>
                      <a:pt x="22" y="35"/>
                    </a:cubicBezTo>
                    <a:cubicBezTo>
                      <a:pt x="21" y="33"/>
                      <a:pt x="21" y="33"/>
                      <a:pt x="20" y="34"/>
                    </a:cubicBezTo>
                    <a:cubicBezTo>
                      <a:pt x="20" y="33"/>
                      <a:pt x="20" y="33"/>
                      <a:pt x="20" y="33"/>
                    </a:cubicBezTo>
                    <a:cubicBezTo>
                      <a:pt x="21" y="35"/>
                      <a:pt x="20" y="33"/>
                      <a:pt x="20" y="35"/>
                    </a:cubicBezTo>
                    <a:cubicBezTo>
                      <a:pt x="19" y="35"/>
                      <a:pt x="18" y="36"/>
                      <a:pt x="17" y="36"/>
                    </a:cubicBezTo>
                    <a:cubicBezTo>
                      <a:pt x="17" y="36"/>
                      <a:pt x="17" y="34"/>
                      <a:pt x="17" y="34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17" y="35"/>
                      <a:pt x="16" y="36"/>
                      <a:pt x="17" y="37"/>
                    </a:cubicBezTo>
                    <a:cubicBezTo>
                      <a:pt x="14" y="39"/>
                      <a:pt x="11" y="35"/>
                      <a:pt x="8" y="36"/>
                    </a:cubicBezTo>
                    <a:cubicBezTo>
                      <a:pt x="8" y="35"/>
                      <a:pt x="7" y="36"/>
                      <a:pt x="6" y="37"/>
                    </a:cubicBezTo>
                    <a:cubicBezTo>
                      <a:pt x="4" y="35"/>
                      <a:pt x="2" y="33"/>
                      <a:pt x="0" y="35"/>
                    </a:cubicBezTo>
                    <a:cubicBezTo>
                      <a:pt x="0" y="35"/>
                      <a:pt x="0" y="30"/>
                      <a:pt x="0" y="2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60" name="Freeform 43"/>
              <p:cNvSpPr/>
              <p:nvPr/>
            </p:nvSpPr>
            <p:spPr bwMode="auto">
              <a:xfrm>
                <a:off x="8907463" y="2940051"/>
                <a:ext cx="4762" cy="11113"/>
              </a:xfrm>
              <a:custGeom>
                <a:avLst/>
                <a:gdLst>
                  <a:gd name="T0" fmla="*/ 1 w 1"/>
                  <a:gd name="T1" fmla="*/ 3 h 3"/>
                  <a:gd name="T2" fmla="*/ 0 w 1"/>
                  <a:gd name="T3" fmla="*/ 0 h 3"/>
                  <a:gd name="T4" fmla="*/ 1 w 1"/>
                  <a:gd name="T5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3">
                    <a:moveTo>
                      <a:pt x="1" y="3"/>
                    </a:moveTo>
                    <a:cubicBezTo>
                      <a:pt x="0" y="2"/>
                      <a:pt x="0" y="2"/>
                      <a:pt x="0" y="0"/>
                    </a:cubicBezTo>
                    <a:lnTo>
                      <a:pt x="1" y="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61" name="Freeform 44"/>
              <p:cNvSpPr/>
              <p:nvPr/>
            </p:nvSpPr>
            <p:spPr bwMode="auto">
              <a:xfrm>
                <a:off x="8877300" y="2913063"/>
                <a:ext cx="0" cy="7938"/>
              </a:xfrm>
              <a:custGeom>
                <a:avLst/>
                <a:gdLst>
                  <a:gd name="T0" fmla="*/ 1 h 2"/>
                  <a:gd name="T1" fmla="*/ 1 h 2"/>
                  <a:gd name="T2" fmla="*/ 0 h 2"/>
                  <a:gd name="T3" fmla="*/ 1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2">
                    <a:moveTo>
                      <a:pt x="0" y="1"/>
                    </a:moveTo>
                    <a:cubicBezTo>
                      <a:pt x="0" y="2"/>
                      <a:pt x="0" y="1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80" name="Freeform 45"/>
              <p:cNvSpPr/>
              <p:nvPr/>
            </p:nvSpPr>
            <p:spPr bwMode="auto">
              <a:xfrm>
                <a:off x="8870950" y="2909888"/>
                <a:ext cx="3175" cy="7938"/>
              </a:xfrm>
              <a:custGeom>
                <a:avLst/>
                <a:gdLst>
                  <a:gd name="T0" fmla="*/ 1 w 1"/>
                  <a:gd name="T1" fmla="*/ 2 h 2"/>
                  <a:gd name="T2" fmla="*/ 1 w 1"/>
                  <a:gd name="T3" fmla="*/ 0 h 2"/>
                  <a:gd name="T4" fmla="*/ 1 w 1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2"/>
                    </a:moveTo>
                    <a:cubicBezTo>
                      <a:pt x="0" y="1"/>
                      <a:pt x="1" y="0"/>
                      <a:pt x="1" y="0"/>
                    </a:cubicBezTo>
                    <a:lnTo>
                      <a:pt x="1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81" name="Freeform 46"/>
              <p:cNvSpPr/>
              <p:nvPr/>
            </p:nvSpPr>
            <p:spPr bwMode="auto">
              <a:xfrm>
                <a:off x="8863013" y="2901951"/>
                <a:ext cx="0" cy="4763"/>
              </a:xfrm>
              <a:custGeom>
                <a:avLst/>
                <a:gdLst>
                  <a:gd name="T0" fmla="*/ 1 h 1"/>
                  <a:gd name="T1" fmla="*/ 0 h 1"/>
                  <a:gd name="T2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0"/>
                      <a:pt x="0" y="0"/>
                      <a:pt x="0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82" name="Freeform 47"/>
              <p:cNvSpPr/>
              <p:nvPr/>
            </p:nvSpPr>
            <p:spPr bwMode="auto">
              <a:xfrm>
                <a:off x="8863013" y="2906713"/>
                <a:ext cx="3175" cy="6350"/>
              </a:xfrm>
              <a:custGeom>
                <a:avLst/>
                <a:gdLst>
                  <a:gd name="T0" fmla="*/ 1 w 1"/>
                  <a:gd name="T1" fmla="*/ 2 h 2"/>
                  <a:gd name="T2" fmla="*/ 0 w 1"/>
                  <a:gd name="T3" fmla="*/ 1 h 2"/>
                  <a:gd name="T4" fmla="*/ 1 w 1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2"/>
                    </a:moveTo>
                    <a:cubicBezTo>
                      <a:pt x="0" y="2"/>
                      <a:pt x="0" y="1"/>
                      <a:pt x="0" y="1"/>
                    </a:cubicBezTo>
                    <a:cubicBezTo>
                      <a:pt x="0" y="2"/>
                      <a:pt x="0" y="0"/>
                      <a:pt x="1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83" name="Freeform 48"/>
              <p:cNvSpPr/>
              <p:nvPr/>
            </p:nvSpPr>
            <p:spPr bwMode="auto">
              <a:xfrm>
                <a:off x="8851900" y="2901951"/>
                <a:ext cx="0" cy="7938"/>
              </a:xfrm>
              <a:custGeom>
                <a:avLst/>
                <a:gdLst>
                  <a:gd name="T0" fmla="*/ 1 h 2"/>
                  <a:gd name="T1" fmla="*/ 1 h 2"/>
                  <a:gd name="T2" fmla="*/ 1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2">
                    <a:moveTo>
                      <a:pt x="0" y="1"/>
                    </a:moveTo>
                    <a:cubicBezTo>
                      <a:pt x="0" y="1"/>
                      <a:pt x="0" y="2"/>
                      <a:pt x="0" y="1"/>
                    </a:cubicBezTo>
                    <a:cubicBezTo>
                      <a:pt x="0" y="1"/>
                      <a:pt x="0" y="0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84" name="Freeform 49"/>
              <p:cNvSpPr/>
              <p:nvPr/>
            </p:nvSpPr>
            <p:spPr bwMode="auto">
              <a:xfrm>
                <a:off x="8843963" y="2906713"/>
                <a:ext cx="3175" cy="6350"/>
              </a:xfrm>
              <a:custGeom>
                <a:avLst/>
                <a:gdLst>
                  <a:gd name="T0" fmla="*/ 1 w 1"/>
                  <a:gd name="T1" fmla="*/ 1 h 2"/>
                  <a:gd name="T2" fmla="*/ 1 w 1"/>
                  <a:gd name="T3" fmla="*/ 2 h 2"/>
                  <a:gd name="T4" fmla="*/ 0 w 1"/>
                  <a:gd name="T5" fmla="*/ 0 h 2"/>
                  <a:gd name="T6" fmla="*/ 1 w 1"/>
                  <a:gd name="T7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1" y="1"/>
                    </a:moveTo>
                    <a:cubicBezTo>
                      <a:pt x="1" y="1"/>
                      <a:pt x="1" y="1"/>
                      <a:pt x="1" y="2"/>
                    </a:cubicBezTo>
                    <a:cubicBezTo>
                      <a:pt x="0" y="1"/>
                      <a:pt x="0" y="1"/>
                      <a:pt x="0" y="0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85" name="Freeform 50"/>
              <p:cNvSpPr/>
              <p:nvPr/>
            </p:nvSpPr>
            <p:spPr bwMode="auto">
              <a:xfrm>
                <a:off x="8745538" y="2943226"/>
                <a:ext cx="0" cy="4763"/>
              </a:xfrm>
              <a:custGeom>
                <a:avLst/>
                <a:gdLst>
                  <a:gd name="T0" fmla="*/ 3 h 3"/>
                  <a:gd name="T1" fmla="*/ 0 h 3"/>
                  <a:gd name="T2" fmla="*/ 3 h 3"/>
                  <a:gd name="T3" fmla="*/ 3 h 3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3">
                    <a:moveTo>
                      <a:pt x="0" y="3"/>
                    </a:moveTo>
                    <a:lnTo>
                      <a:pt x="0" y="0"/>
                    </a:lnTo>
                    <a:lnTo>
                      <a:pt x="0" y="3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86" name="Freeform 51"/>
              <p:cNvSpPr/>
              <p:nvPr/>
            </p:nvSpPr>
            <p:spPr bwMode="auto">
              <a:xfrm>
                <a:off x="8701088" y="2947988"/>
                <a:ext cx="0" cy="6350"/>
              </a:xfrm>
              <a:custGeom>
                <a:avLst/>
                <a:gdLst>
                  <a:gd name="T0" fmla="*/ 1 h 2"/>
                  <a:gd name="T1" fmla="*/ 1 h 2"/>
                  <a:gd name="T2" fmla="*/ 1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2">
                    <a:moveTo>
                      <a:pt x="0" y="1"/>
                    </a:moveTo>
                    <a:cubicBezTo>
                      <a:pt x="0" y="2"/>
                      <a:pt x="0" y="1"/>
                      <a:pt x="0" y="1"/>
                    </a:cubicBezTo>
                    <a:cubicBezTo>
                      <a:pt x="0" y="0"/>
                      <a:pt x="0" y="2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87" name="Freeform 52"/>
              <p:cNvSpPr/>
              <p:nvPr/>
            </p:nvSpPr>
            <p:spPr bwMode="auto">
              <a:xfrm>
                <a:off x="8678863" y="2973388"/>
                <a:ext cx="3175" cy="7938"/>
              </a:xfrm>
              <a:custGeom>
                <a:avLst/>
                <a:gdLst>
                  <a:gd name="T0" fmla="*/ 0 w 2"/>
                  <a:gd name="T1" fmla="*/ 0 h 5"/>
                  <a:gd name="T2" fmla="*/ 2 w 2"/>
                  <a:gd name="T3" fmla="*/ 0 h 5"/>
                  <a:gd name="T4" fmla="*/ 2 w 2"/>
                  <a:gd name="T5" fmla="*/ 5 h 5"/>
                  <a:gd name="T6" fmla="*/ 0 w 2"/>
                  <a:gd name="T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5">
                    <a:moveTo>
                      <a:pt x="0" y="0"/>
                    </a:moveTo>
                    <a:lnTo>
                      <a:pt x="2" y="0"/>
                    </a:lnTo>
                    <a:lnTo>
                      <a:pt x="2" y="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88" name="Freeform 53"/>
              <p:cNvSpPr/>
              <p:nvPr/>
            </p:nvSpPr>
            <p:spPr bwMode="auto">
              <a:xfrm>
                <a:off x="8799513" y="2439988"/>
                <a:ext cx="3175" cy="7938"/>
              </a:xfrm>
              <a:custGeom>
                <a:avLst/>
                <a:gdLst>
                  <a:gd name="T0" fmla="*/ 0 w 1"/>
                  <a:gd name="T1" fmla="*/ 1 h 2"/>
                  <a:gd name="T2" fmla="*/ 1 w 1"/>
                  <a:gd name="T3" fmla="*/ 1 h 2"/>
                  <a:gd name="T4" fmla="*/ 0 w 1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1"/>
                    </a:moveTo>
                    <a:cubicBezTo>
                      <a:pt x="1" y="1"/>
                      <a:pt x="1" y="0"/>
                      <a:pt x="1" y="1"/>
                    </a:cubicBezTo>
                    <a:cubicBezTo>
                      <a:pt x="0" y="1"/>
                      <a:pt x="0" y="2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89" name="Freeform 54"/>
              <p:cNvSpPr/>
              <p:nvPr/>
            </p:nvSpPr>
            <p:spPr bwMode="auto">
              <a:xfrm>
                <a:off x="8412163" y="2289176"/>
                <a:ext cx="393700" cy="153988"/>
              </a:xfrm>
              <a:custGeom>
                <a:avLst/>
                <a:gdLst>
                  <a:gd name="T0" fmla="*/ 14 w 105"/>
                  <a:gd name="T1" fmla="*/ 7 h 41"/>
                  <a:gd name="T2" fmla="*/ 17 w 105"/>
                  <a:gd name="T3" fmla="*/ 8 h 41"/>
                  <a:gd name="T4" fmla="*/ 24 w 105"/>
                  <a:gd name="T5" fmla="*/ 5 h 41"/>
                  <a:gd name="T6" fmla="*/ 26 w 105"/>
                  <a:gd name="T7" fmla="*/ 6 h 41"/>
                  <a:gd name="T8" fmla="*/ 33 w 105"/>
                  <a:gd name="T9" fmla="*/ 10 h 41"/>
                  <a:gd name="T10" fmla="*/ 35 w 105"/>
                  <a:gd name="T11" fmla="*/ 11 h 41"/>
                  <a:gd name="T12" fmla="*/ 39 w 105"/>
                  <a:gd name="T13" fmla="*/ 10 h 41"/>
                  <a:gd name="T14" fmla="*/ 42 w 105"/>
                  <a:gd name="T15" fmla="*/ 11 h 41"/>
                  <a:gd name="T16" fmla="*/ 43 w 105"/>
                  <a:gd name="T17" fmla="*/ 13 h 41"/>
                  <a:gd name="T18" fmla="*/ 46 w 105"/>
                  <a:gd name="T19" fmla="*/ 12 h 41"/>
                  <a:gd name="T20" fmla="*/ 50 w 105"/>
                  <a:gd name="T21" fmla="*/ 10 h 41"/>
                  <a:gd name="T22" fmla="*/ 52 w 105"/>
                  <a:gd name="T23" fmla="*/ 11 h 41"/>
                  <a:gd name="T24" fmla="*/ 55 w 105"/>
                  <a:gd name="T25" fmla="*/ 10 h 41"/>
                  <a:gd name="T26" fmla="*/ 57 w 105"/>
                  <a:gd name="T27" fmla="*/ 12 h 41"/>
                  <a:gd name="T28" fmla="*/ 60 w 105"/>
                  <a:gd name="T29" fmla="*/ 13 h 41"/>
                  <a:gd name="T30" fmla="*/ 63 w 105"/>
                  <a:gd name="T31" fmla="*/ 16 h 41"/>
                  <a:gd name="T32" fmla="*/ 65 w 105"/>
                  <a:gd name="T33" fmla="*/ 15 h 41"/>
                  <a:gd name="T34" fmla="*/ 66 w 105"/>
                  <a:gd name="T35" fmla="*/ 17 h 41"/>
                  <a:gd name="T36" fmla="*/ 68 w 105"/>
                  <a:gd name="T37" fmla="*/ 16 h 41"/>
                  <a:gd name="T38" fmla="*/ 69 w 105"/>
                  <a:gd name="T39" fmla="*/ 16 h 41"/>
                  <a:gd name="T40" fmla="*/ 71 w 105"/>
                  <a:gd name="T41" fmla="*/ 16 h 41"/>
                  <a:gd name="T42" fmla="*/ 76 w 105"/>
                  <a:gd name="T43" fmla="*/ 18 h 41"/>
                  <a:gd name="T44" fmla="*/ 78 w 105"/>
                  <a:gd name="T45" fmla="*/ 18 h 41"/>
                  <a:gd name="T46" fmla="*/ 80 w 105"/>
                  <a:gd name="T47" fmla="*/ 19 h 41"/>
                  <a:gd name="T48" fmla="*/ 84 w 105"/>
                  <a:gd name="T49" fmla="*/ 21 h 41"/>
                  <a:gd name="T50" fmla="*/ 84 w 105"/>
                  <a:gd name="T51" fmla="*/ 25 h 41"/>
                  <a:gd name="T52" fmla="*/ 87 w 105"/>
                  <a:gd name="T53" fmla="*/ 22 h 41"/>
                  <a:gd name="T54" fmla="*/ 90 w 105"/>
                  <a:gd name="T55" fmla="*/ 19 h 41"/>
                  <a:gd name="T56" fmla="*/ 91 w 105"/>
                  <a:gd name="T57" fmla="*/ 21 h 41"/>
                  <a:gd name="T58" fmla="*/ 93 w 105"/>
                  <a:gd name="T59" fmla="*/ 19 h 41"/>
                  <a:gd name="T60" fmla="*/ 93 w 105"/>
                  <a:gd name="T61" fmla="*/ 21 h 41"/>
                  <a:gd name="T62" fmla="*/ 93 w 105"/>
                  <a:gd name="T63" fmla="*/ 26 h 41"/>
                  <a:gd name="T64" fmla="*/ 96 w 105"/>
                  <a:gd name="T65" fmla="*/ 23 h 41"/>
                  <a:gd name="T66" fmla="*/ 96 w 105"/>
                  <a:gd name="T67" fmla="*/ 25 h 41"/>
                  <a:gd name="T68" fmla="*/ 98 w 105"/>
                  <a:gd name="T69" fmla="*/ 23 h 41"/>
                  <a:gd name="T70" fmla="*/ 100 w 105"/>
                  <a:gd name="T71" fmla="*/ 24 h 41"/>
                  <a:gd name="T72" fmla="*/ 97 w 105"/>
                  <a:gd name="T73" fmla="*/ 29 h 41"/>
                  <a:gd name="T74" fmla="*/ 101 w 105"/>
                  <a:gd name="T75" fmla="*/ 27 h 41"/>
                  <a:gd name="T76" fmla="*/ 101 w 105"/>
                  <a:gd name="T77" fmla="*/ 35 h 41"/>
                  <a:gd name="T78" fmla="*/ 102 w 105"/>
                  <a:gd name="T79" fmla="*/ 36 h 41"/>
                  <a:gd name="T80" fmla="*/ 104 w 105"/>
                  <a:gd name="T81" fmla="*/ 37 h 41"/>
                  <a:gd name="T82" fmla="*/ 102 w 105"/>
                  <a:gd name="T83" fmla="*/ 40 h 41"/>
                  <a:gd name="T84" fmla="*/ 101 w 105"/>
                  <a:gd name="T85" fmla="*/ 36 h 41"/>
                  <a:gd name="T86" fmla="*/ 95 w 105"/>
                  <a:gd name="T87" fmla="*/ 39 h 41"/>
                  <a:gd name="T88" fmla="*/ 87 w 105"/>
                  <a:gd name="T89" fmla="*/ 38 h 41"/>
                  <a:gd name="T90" fmla="*/ 79 w 105"/>
                  <a:gd name="T91" fmla="*/ 36 h 41"/>
                  <a:gd name="T92" fmla="*/ 72 w 105"/>
                  <a:gd name="T93" fmla="*/ 34 h 41"/>
                  <a:gd name="T94" fmla="*/ 67 w 105"/>
                  <a:gd name="T95" fmla="*/ 33 h 41"/>
                  <a:gd name="T96" fmla="*/ 58 w 105"/>
                  <a:gd name="T97" fmla="*/ 29 h 41"/>
                  <a:gd name="T98" fmla="*/ 54 w 105"/>
                  <a:gd name="T99" fmla="*/ 26 h 41"/>
                  <a:gd name="T100" fmla="*/ 47 w 105"/>
                  <a:gd name="T101" fmla="*/ 22 h 41"/>
                  <a:gd name="T102" fmla="*/ 24 w 105"/>
                  <a:gd name="T103" fmla="*/ 21 h 41"/>
                  <a:gd name="T104" fmla="*/ 18 w 105"/>
                  <a:gd name="T105" fmla="*/ 19 h 41"/>
                  <a:gd name="T106" fmla="*/ 3 w 105"/>
                  <a:gd name="T107" fmla="*/ 5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05" h="41">
                    <a:moveTo>
                      <a:pt x="3" y="5"/>
                    </a:moveTo>
                    <a:cubicBezTo>
                      <a:pt x="6" y="0"/>
                      <a:pt x="6" y="5"/>
                      <a:pt x="8" y="3"/>
                    </a:cubicBezTo>
                    <a:cubicBezTo>
                      <a:pt x="8" y="3"/>
                      <a:pt x="7" y="5"/>
                      <a:pt x="8" y="5"/>
                    </a:cubicBezTo>
                    <a:cubicBezTo>
                      <a:pt x="10" y="2"/>
                      <a:pt x="12" y="5"/>
                      <a:pt x="12" y="8"/>
                    </a:cubicBezTo>
                    <a:cubicBezTo>
                      <a:pt x="12" y="8"/>
                      <a:pt x="12" y="8"/>
                      <a:pt x="12" y="8"/>
                    </a:cubicBezTo>
                    <a:cubicBezTo>
                      <a:pt x="12" y="9"/>
                      <a:pt x="13" y="7"/>
                      <a:pt x="14" y="7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4" y="7"/>
                      <a:pt x="14" y="8"/>
                      <a:pt x="14" y="7"/>
                    </a:cubicBezTo>
                    <a:cubicBezTo>
                      <a:pt x="14" y="8"/>
                      <a:pt x="14" y="9"/>
                      <a:pt x="14" y="9"/>
                    </a:cubicBezTo>
                    <a:cubicBezTo>
                      <a:pt x="15" y="8"/>
                      <a:pt x="15" y="8"/>
                      <a:pt x="15" y="8"/>
                    </a:cubicBezTo>
                    <a:cubicBezTo>
                      <a:pt x="16" y="4"/>
                      <a:pt x="16" y="8"/>
                      <a:pt x="17" y="7"/>
                    </a:cubicBezTo>
                    <a:cubicBezTo>
                      <a:pt x="17" y="8"/>
                      <a:pt x="17" y="8"/>
                      <a:pt x="17" y="8"/>
                    </a:cubicBezTo>
                    <a:cubicBezTo>
                      <a:pt x="19" y="6"/>
                      <a:pt x="20" y="7"/>
                      <a:pt x="21" y="6"/>
                    </a:cubicBezTo>
                    <a:cubicBezTo>
                      <a:pt x="21" y="8"/>
                      <a:pt x="21" y="8"/>
                      <a:pt x="21" y="8"/>
                    </a:cubicBezTo>
                    <a:cubicBezTo>
                      <a:pt x="21" y="7"/>
                      <a:pt x="22" y="6"/>
                      <a:pt x="22" y="6"/>
                    </a:cubicBezTo>
                    <a:cubicBezTo>
                      <a:pt x="22" y="8"/>
                      <a:pt x="23" y="5"/>
                      <a:pt x="23" y="6"/>
                    </a:cubicBezTo>
                    <a:cubicBezTo>
                      <a:pt x="23" y="6"/>
                      <a:pt x="23" y="6"/>
                      <a:pt x="23" y="6"/>
                    </a:cubicBezTo>
                    <a:cubicBezTo>
                      <a:pt x="24" y="5"/>
                      <a:pt x="23" y="7"/>
                      <a:pt x="24" y="5"/>
                    </a:cubicBezTo>
                    <a:cubicBezTo>
                      <a:pt x="24" y="7"/>
                      <a:pt x="24" y="7"/>
                      <a:pt x="24" y="7"/>
                    </a:cubicBezTo>
                    <a:cubicBezTo>
                      <a:pt x="25" y="4"/>
                      <a:pt x="24" y="8"/>
                      <a:pt x="25" y="7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25" y="6"/>
                      <a:pt x="25" y="7"/>
                      <a:pt x="25" y="7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26" y="7"/>
                      <a:pt x="26" y="8"/>
                      <a:pt x="26" y="6"/>
                    </a:cubicBezTo>
                    <a:cubicBezTo>
                      <a:pt x="26" y="8"/>
                      <a:pt x="26" y="7"/>
                      <a:pt x="25" y="9"/>
                    </a:cubicBezTo>
                    <a:cubicBezTo>
                      <a:pt x="27" y="8"/>
                      <a:pt x="29" y="9"/>
                      <a:pt x="31" y="9"/>
                    </a:cubicBezTo>
                    <a:cubicBezTo>
                      <a:pt x="31" y="10"/>
                      <a:pt x="31" y="10"/>
                      <a:pt x="30" y="11"/>
                    </a:cubicBezTo>
                    <a:cubicBezTo>
                      <a:pt x="31" y="10"/>
                      <a:pt x="31" y="11"/>
                      <a:pt x="32" y="10"/>
                    </a:cubicBezTo>
                    <a:cubicBezTo>
                      <a:pt x="32" y="10"/>
                      <a:pt x="31" y="11"/>
                      <a:pt x="32" y="11"/>
                    </a:cubicBezTo>
                    <a:cubicBezTo>
                      <a:pt x="32" y="12"/>
                      <a:pt x="32" y="9"/>
                      <a:pt x="33" y="10"/>
                    </a:cubicBezTo>
                    <a:cubicBezTo>
                      <a:pt x="32" y="12"/>
                      <a:pt x="32" y="12"/>
                      <a:pt x="32" y="12"/>
                    </a:cubicBezTo>
                    <a:cubicBezTo>
                      <a:pt x="33" y="10"/>
                      <a:pt x="33" y="10"/>
                      <a:pt x="33" y="10"/>
                    </a:cubicBezTo>
                    <a:cubicBezTo>
                      <a:pt x="33" y="10"/>
                      <a:pt x="33" y="11"/>
                      <a:pt x="33" y="11"/>
                    </a:cubicBezTo>
                    <a:cubicBezTo>
                      <a:pt x="34" y="10"/>
                      <a:pt x="33" y="12"/>
                      <a:pt x="34" y="11"/>
                    </a:cubicBezTo>
                    <a:cubicBezTo>
                      <a:pt x="34" y="12"/>
                      <a:pt x="34" y="12"/>
                      <a:pt x="34" y="12"/>
                    </a:cubicBezTo>
                    <a:cubicBezTo>
                      <a:pt x="34" y="13"/>
                      <a:pt x="34" y="10"/>
                      <a:pt x="35" y="11"/>
                    </a:cubicBezTo>
                    <a:cubicBezTo>
                      <a:pt x="34" y="12"/>
                      <a:pt x="34" y="12"/>
                      <a:pt x="34" y="12"/>
                    </a:cubicBezTo>
                    <a:cubicBezTo>
                      <a:pt x="35" y="10"/>
                      <a:pt x="36" y="11"/>
                      <a:pt x="36" y="10"/>
                    </a:cubicBezTo>
                    <a:cubicBezTo>
                      <a:pt x="36" y="11"/>
                      <a:pt x="36" y="11"/>
                      <a:pt x="36" y="11"/>
                    </a:cubicBezTo>
                    <a:cubicBezTo>
                      <a:pt x="37" y="10"/>
                      <a:pt x="37" y="11"/>
                      <a:pt x="38" y="11"/>
                    </a:cubicBezTo>
                    <a:cubicBezTo>
                      <a:pt x="38" y="11"/>
                      <a:pt x="37" y="13"/>
                      <a:pt x="37" y="13"/>
                    </a:cubicBezTo>
                    <a:cubicBezTo>
                      <a:pt x="38" y="11"/>
                      <a:pt x="39" y="12"/>
                      <a:pt x="39" y="10"/>
                    </a:cubicBezTo>
                    <a:cubicBezTo>
                      <a:pt x="39" y="10"/>
                      <a:pt x="40" y="11"/>
                      <a:pt x="40" y="11"/>
                    </a:cubicBezTo>
                    <a:cubicBezTo>
                      <a:pt x="40" y="11"/>
                      <a:pt x="40" y="13"/>
                      <a:pt x="39" y="13"/>
                    </a:cubicBezTo>
                    <a:cubicBezTo>
                      <a:pt x="39" y="15"/>
                      <a:pt x="39" y="15"/>
                      <a:pt x="39" y="15"/>
                    </a:cubicBezTo>
                    <a:cubicBezTo>
                      <a:pt x="39" y="16"/>
                      <a:pt x="39" y="14"/>
                      <a:pt x="39" y="15"/>
                    </a:cubicBezTo>
                    <a:cubicBezTo>
                      <a:pt x="39" y="15"/>
                      <a:pt x="40" y="15"/>
                      <a:pt x="40" y="15"/>
                    </a:cubicBezTo>
                    <a:cubicBezTo>
                      <a:pt x="40" y="14"/>
                      <a:pt x="41" y="11"/>
                      <a:pt x="42" y="11"/>
                    </a:cubicBezTo>
                    <a:cubicBezTo>
                      <a:pt x="41" y="12"/>
                      <a:pt x="41" y="14"/>
                      <a:pt x="41" y="14"/>
                    </a:cubicBezTo>
                    <a:cubicBezTo>
                      <a:pt x="43" y="10"/>
                      <a:pt x="43" y="10"/>
                      <a:pt x="43" y="10"/>
                    </a:cubicBezTo>
                    <a:cubicBezTo>
                      <a:pt x="43" y="10"/>
                      <a:pt x="43" y="12"/>
                      <a:pt x="43" y="11"/>
                    </a:cubicBezTo>
                    <a:cubicBezTo>
                      <a:pt x="44" y="10"/>
                      <a:pt x="44" y="10"/>
                      <a:pt x="44" y="10"/>
                    </a:cubicBezTo>
                    <a:cubicBezTo>
                      <a:pt x="44" y="10"/>
                      <a:pt x="44" y="10"/>
                      <a:pt x="44" y="12"/>
                    </a:cubicBezTo>
                    <a:cubicBezTo>
                      <a:pt x="44" y="13"/>
                      <a:pt x="43" y="12"/>
                      <a:pt x="43" y="13"/>
                    </a:cubicBezTo>
                    <a:cubicBezTo>
                      <a:pt x="44" y="13"/>
                      <a:pt x="44" y="12"/>
                      <a:pt x="44" y="12"/>
                    </a:cubicBezTo>
                    <a:cubicBezTo>
                      <a:pt x="44" y="13"/>
                      <a:pt x="44" y="13"/>
                      <a:pt x="44" y="13"/>
                    </a:cubicBezTo>
                    <a:cubicBezTo>
                      <a:pt x="44" y="13"/>
                      <a:pt x="45" y="12"/>
                      <a:pt x="45" y="11"/>
                    </a:cubicBezTo>
                    <a:cubicBezTo>
                      <a:pt x="45" y="11"/>
                      <a:pt x="45" y="12"/>
                      <a:pt x="45" y="11"/>
                    </a:cubicBezTo>
                    <a:cubicBezTo>
                      <a:pt x="45" y="10"/>
                      <a:pt x="46" y="10"/>
                      <a:pt x="46" y="10"/>
                    </a:cubicBezTo>
                    <a:cubicBezTo>
                      <a:pt x="46" y="12"/>
                      <a:pt x="46" y="12"/>
                      <a:pt x="46" y="12"/>
                    </a:cubicBezTo>
                    <a:cubicBezTo>
                      <a:pt x="46" y="10"/>
                      <a:pt x="47" y="10"/>
                      <a:pt x="48" y="9"/>
                    </a:cubicBezTo>
                    <a:cubicBezTo>
                      <a:pt x="48" y="8"/>
                      <a:pt x="47" y="11"/>
                      <a:pt x="47" y="10"/>
                    </a:cubicBezTo>
                    <a:cubicBezTo>
                      <a:pt x="47" y="12"/>
                      <a:pt x="49" y="9"/>
                      <a:pt x="49" y="11"/>
                    </a:cubicBezTo>
                    <a:cubicBezTo>
                      <a:pt x="49" y="11"/>
                      <a:pt x="49" y="9"/>
                      <a:pt x="49" y="10"/>
                    </a:cubicBezTo>
                    <a:cubicBezTo>
                      <a:pt x="49" y="10"/>
                      <a:pt x="49" y="11"/>
                      <a:pt x="49" y="11"/>
                    </a:cubicBezTo>
                    <a:cubicBezTo>
                      <a:pt x="49" y="12"/>
                      <a:pt x="50" y="11"/>
                      <a:pt x="50" y="10"/>
                    </a:cubicBezTo>
                    <a:cubicBezTo>
                      <a:pt x="50" y="10"/>
                      <a:pt x="50" y="11"/>
                      <a:pt x="50" y="11"/>
                    </a:cubicBezTo>
                    <a:cubicBezTo>
                      <a:pt x="50" y="10"/>
                      <a:pt x="52" y="9"/>
                      <a:pt x="52" y="11"/>
                    </a:cubicBezTo>
                    <a:cubicBezTo>
                      <a:pt x="52" y="10"/>
                      <a:pt x="53" y="9"/>
                      <a:pt x="53" y="9"/>
                    </a:cubicBezTo>
                    <a:cubicBezTo>
                      <a:pt x="52" y="10"/>
                      <a:pt x="52" y="10"/>
                      <a:pt x="52" y="10"/>
                    </a:cubicBezTo>
                    <a:cubicBezTo>
                      <a:pt x="52" y="11"/>
                      <a:pt x="53" y="10"/>
                      <a:pt x="53" y="11"/>
                    </a:cubicBezTo>
                    <a:cubicBezTo>
                      <a:pt x="53" y="10"/>
                      <a:pt x="51" y="12"/>
                      <a:pt x="52" y="11"/>
                    </a:cubicBezTo>
                    <a:cubicBezTo>
                      <a:pt x="52" y="12"/>
                      <a:pt x="53" y="9"/>
                      <a:pt x="52" y="11"/>
                    </a:cubicBezTo>
                    <a:cubicBezTo>
                      <a:pt x="53" y="11"/>
                      <a:pt x="53" y="10"/>
                      <a:pt x="53" y="11"/>
                    </a:cubicBezTo>
                    <a:cubicBezTo>
                      <a:pt x="53" y="11"/>
                      <a:pt x="53" y="13"/>
                      <a:pt x="53" y="13"/>
                    </a:cubicBezTo>
                    <a:cubicBezTo>
                      <a:pt x="53" y="13"/>
                      <a:pt x="53" y="12"/>
                      <a:pt x="54" y="12"/>
                    </a:cubicBezTo>
                    <a:cubicBezTo>
                      <a:pt x="54" y="11"/>
                      <a:pt x="54" y="11"/>
                      <a:pt x="54" y="11"/>
                    </a:cubicBezTo>
                    <a:cubicBezTo>
                      <a:pt x="54" y="10"/>
                      <a:pt x="54" y="12"/>
                      <a:pt x="55" y="10"/>
                    </a:cubicBezTo>
                    <a:cubicBezTo>
                      <a:pt x="54" y="11"/>
                      <a:pt x="55" y="10"/>
                      <a:pt x="55" y="12"/>
                    </a:cubicBezTo>
                    <a:cubicBezTo>
                      <a:pt x="54" y="13"/>
                      <a:pt x="54" y="13"/>
                      <a:pt x="54" y="13"/>
                    </a:cubicBezTo>
                    <a:cubicBezTo>
                      <a:pt x="54" y="13"/>
                      <a:pt x="55" y="12"/>
                      <a:pt x="55" y="11"/>
                    </a:cubicBezTo>
                    <a:cubicBezTo>
                      <a:pt x="55" y="12"/>
                      <a:pt x="55" y="12"/>
                      <a:pt x="55" y="12"/>
                    </a:cubicBezTo>
                    <a:cubicBezTo>
                      <a:pt x="56" y="9"/>
                      <a:pt x="55" y="12"/>
                      <a:pt x="56" y="10"/>
                    </a:cubicBezTo>
                    <a:cubicBezTo>
                      <a:pt x="56" y="11"/>
                      <a:pt x="57" y="11"/>
                      <a:pt x="57" y="12"/>
                    </a:cubicBezTo>
                    <a:cubicBezTo>
                      <a:pt x="57" y="12"/>
                      <a:pt x="58" y="11"/>
                      <a:pt x="58" y="11"/>
                    </a:cubicBezTo>
                    <a:cubicBezTo>
                      <a:pt x="58" y="12"/>
                      <a:pt x="58" y="12"/>
                      <a:pt x="58" y="12"/>
                    </a:cubicBezTo>
                    <a:cubicBezTo>
                      <a:pt x="58" y="13"/>
                      <a:pt x="58" y="12"/>
                      <a:pt x="58" y="12"/>
                    </a:cubicBezTo>
                    <a:cubicBezTo>
                      <a:pt x="58" y="12"/>
                      <a:pt x="58" y="14"/>
                      <a:pt x="58" y="15"/>
                    </a:cubicBezTo>
                    <a:cubicBezTo>
                      <a:pt x="59" y="14"/>
                      <a:pt x="59" y="13"/>
                      <a:pt x="59" y="12"/>
                    </a:cubicBezTo>
                    <a:cubicBezTo>
                      <a:pt x="59" y="14"/>
                      <a:pt x="61" y="10"/>
                      <a:pt x="60" y="13"/>
                    </a:cubicBezTo>
                    <a:cubicBezTo>
                      <a:pt x="60" y="13"/>
                      <a:pt x="59" y="14"/>
                      <a:pt x="59" y="15"/>
                    </a:cubicBezTo>
                    <a:cubicBezTo>
                      <a:pt x="59" y="17"/>
                      <a:pt x="61" y="13"/>
                      <a:pt x="61" y="14"/>
                    </a:cubicBezTo>
                    <a:cubicBezTo>
                      <a:pt x="61" y="12"/>
                      <a:pt x="61" y="12"/>
                      <a:pt x="61" y="12"/>
                    </a:cubicBezTo>
                    <a:cubicBezTo>
                      <a:pt x="61" y="14"/>
                      <a:pt x="62" y="11"/>
                      <a:pt x="61" y="13"/>
                    </a:cubicBezTo>
                    <a:cubicBezTo>
                      <a:pt x="62" y="13"/>
                      <a:pt x="62" y="14"/>
                      <a:pt x="62" y="12"/>
                    </a:cubicBezTo>
                    <a:cubicBezTo>
                      <a:pt x="62" y="14"/>
                      <a:pt x="64" y="12"/>
                      <a:pt x="63" y="16"/>
                    </a:cubicBezTo>
                    <a:cubicBezTo>
                      <a:pt x="64" y="15"/>
                      <a:pt x="64" y="16"/>
                      <a:pt x="64" y="15"/>
                    </a:cubicBezTo>
                    <a:cubicBezTo>
                      <a:pt x="64" y="13"/>
                      <a:pt x="64" y="15"/>
                      <a:pt x="64" y="15"/>
                    </a:cubicBezTo>
                    <a:cubicBezTo>
                      <a:pt x="64" y="14"/>
                      <a:pt x="64" y="14"/>
                      <a:pt x="64" y="14"/>
                    </a:cubicBezTo>
                    <a:cubicBezTo>
                      <a:pt x="64" y="14"/>
                      <a:pt x="64" y="14"/>
                      <a:pt x="64" y="16"/>
                    </a:cubicBezTo>
                    <a:cubicBezTo>
                      <a:pt x="64" y="17"/>
                      <a:pt x="65" y="13"/>
                      <a:pt x="66" y="14"/>
                    </a:cubicBezTo>
                    <a:cubicBezTo>
                      <a:pt x="65" y="15"/>
                      <a:pt x="65" y="15"/>
                      <a:pt x="65" y="15"/>
                    </a:cubicBezTo>
                    <a:cubicBezTo>
                      <a:pt x="66" y="14"/>
                      <a:pt x="66" y="14"/>
                      <a:pt x="66" y="14"/>
                    </a:cubicBezTo>
                    <a:cubicBezTo>
                      <a:pt x="67" y="14"/>
                      <a:pt x="66" y="16"/>
                      <a:pt x="65" y="17"/>
                    </a:cubicBezTo>
                    <a:cubicBezTo>
                      <a:pt x="66" y="17"/>
                      <a:pt x="66" y="17"/>
                      <a:pt x="66" y="16"/>
                    </a:cubicBezTo>
                    <a:cubicBezTo>
                      <a:pt x="66" y="18"/>
                      <a:pt x="66" y="18"/>
                      <a:pt x="66" y="18"/>
                    </a:cubicBezTo>
                    <a:cubicBezTo>
                      <a:pt x="66" y="16"/>
                      <a:pt x="66" y="17"/>
                      <a:pt x="67" y="17"/>
                    </a:cubicBezTo>
                    <a:cubicBezTo>
                      <a:pt x="66" y="17"/>
                      <a:pt x="66" y="17"/>
                      <a:pt x="66" y="17"/>
                    </a:cubicBezTo>
                    <a:cubicBezTo>
                      <a:pt x="66" y="18"/>
                      <a:pt x="67" y="17"/>
                      <a:pt x="67" y="17"/>
                    </a:cubicBezTo>
                    <a:cubicBezTo>
                      <a:pt x="67" y="16"/>
                      <a:pt x="67" y="16"/>
                      <a:pt x="67" y="16"/>
                    </a:cubicBezTo>
                    <a:cubicBezTo>
                      <a:pt x="67" y="15"/>
                      <a:pt x="67" y="15"/>
                      <a:pt x="68" y="14"/>
                    </a:cubicBezTo>
                    <a:cubicBezTo>
                      <a:pt x="67" y="16"/>
                      <a:pt x="68" y="16"/>
                      <a:pt x="68" y="16"/>
                    </a:cubicBezTo>
                    <a:cubicBezTo>
                      <a:pt x="68" y="16"/>
                      <a:pt x="69" y="15"/>
                      <a:pt x="69" y="15"/>
                    </a:cubicBezTo>
                    <a:cubicBezTo>
                      <a:pt x="68" y="15"/>
                      <a:pt x="69" y="15"/>
                      <a:pt x="68" y="16"/>
                    </a:cubicBezTo>
                    <a:cubicBezTo>
                      <a:pt x="68" y="16"/>
                      <a:pt x="68" y="15"/>
                      <a:pt x="68" y="16"/>
                    </a:cubicBezTo>
                    <a:cubicBezTo>
                      <a:pt x="68" y="16"/>
                      <a:pt x="68" y="18"/>
                      <a:pt x="68" y="17"/>
                    </a:cubicBezTo>
                    <a:cubicBezTo>
                      <a:pt x="69" y="16"/>
                      <a:pt x="69" y="14"/>
                      <a:pt x="69" y="15"/>
                    </a:cubicBezTo>
                    <a:cubicBezTo>
                      <a:pt x="68" y="16"/>
                      <a:pt x="68" y="16"/>
                      <a:pt x="68" y="16"/>
                    </a:cubicBezTo>
                    <a:cubicBezTo>
                      <a:pt x="69" y="17"/>
                      <a:pt x="69" y="17"/>
                      <a:pt x="69" y="17"/>
                    </a:cubicBezTo>
                    <a:cubicBezTo>
                      <a:pt x="69" y="16"/>
                      <a:pt x="69" y="16"/>
                      <a:pt x="69" y="16"/>
                    </a:cubicBezTo>
                    <a:cubicBezTo>
                      <a:pt x="69" y="16"/>
                      <a:pt x="69" y="16"/>
                      <a:pt x="69" y="16"/>
                    </a:cubicBezTo>
                    <a:cubicBezTo>
                      <a:pt x="69" y="15"/>
                      <a:pt x="70" y="16"/>
                      <a:pt x="70" y="15"/>
                    </a:cubicBezTo>
                    <a:cubicBezTo>
                      <a:pt x="70" y="15"/>
                      <a:pt x="70" y="16"/>
                      <a:pt x="70" y="16"/>
                    </a:cubicBezTo>
                    <a:cubicBezTo>
                      <a:pt x="70" y="16"/>
                      <a:pt x="70" y="16"/>
                      <a:pt x="70" y="16"/>
                    </a:cubicBezTo>
                    <a:cubicBezTo>
                      <a:pt x="70" y="17"/>
                      <a:pt x="71" y="17"/>
                      <a:pt x="71" y="16"/>
                    </a:cubicBezTo>
                    <a:cubicBezTo>
                      <a:pt x="71" y="16"/>
                      <a:pt x="71" y="16"/>
                      <a:pt x="71" y="16"/>
                    </a:cubicBezTo>
                    <a:cubicBezTo>
                      <a:pt x="71" y="16"/>
                      <a:pt x="71" y="16"/>
                      <a:pt x="72" y="15"/>
                    </a:cubicBezTo>
                    <a:cubicBezTo>
                      <a:pt x="72" y="16"/>
                      <a:pt x="70" y="20"/>
                      <a:pt x="71" y="19"/>
                    </a:cubicBezTo>
                    <a:cubicBezTo>
                      <a:pt x="71" y="19"/>
                      <a:pt x="72" y="17"/>
                      <a:pt x="73" y="16"/>
                    </a:cubicBezTo>
                    <a:cubicBezTo>
                      <a:pt x="73" y="17"/>
                      <a:pt x="74" y="15"/>
                      <a:pt x="74" y="17"/>
                    </a:cubicBezTo>
                    <a:cubicBezTo>
                      <a:pt x="74" y="16"/>
                      <a:pt x="74" y="16"/>
                      <a:pt x="74" y="16"/>
                    </a:cubicBezTo>
                    <a:cubicBezTo>
                      <a:pt x="75" y="17"/>
                      <a:pt x="77" y="15"/>
                      <a:pt x="76" y="18"/>
                    </a:cubicBezTo>
                    <a:cubicBezTo>
                      <a:pt x="76" y="18"/>
                      <a:pt x="76" y="19"/>
                      <a:pt x="75" y="20"/>
                    </a:cubicBezTo>
                    <a:cubicBezTo>
                      <a:pt x="76" y="19"/>
                      <a:pt x="75" y="21"/>
                      <a:pt x="76" y="19"/>
                    </a:cubicBezTo>
                    <a:cubicBezTo>
                      <a:pt x="76" y="18"/>
                      <a:pt x="77" y="17"/>
                      <a:pt x="77" y="17"/>
                    </a:cubicBezTo>
                    <a:cubicBezTo>
                      <a:pt x="77" y="16"/>
                      <a:pt x="78" y="17"/>
                      <a:pt x="78" y="18"/>
                    </a:cubicBezTo>
                    <a:cubicBezTo>
                      <a:pt x="78" y="16"/>
                      <a:pt x="78" y="16"/>
                      <a:pt x="78" y="16"/>
                    </a:cubicBezTo>
                    <a:cubicBezTo>
                      <a:pt x="78" y="18"/>
                      <a:pt x="78" y="19"/>
                      <a:pt x="78" y="18"/>
                    </a:cubicBezTo>
                    <a:cubicBezTo>
                      <a:pt x="79" y="17"/>
                      <a:pt x="79" y="17"/>
                      <a:pt x="79" y="17"/>
                    </a:cubicBezTo>
                    <a:cubicBezTo>
                      <a:pt x="79" y="18"/>
                      <a:pt x="79" y="18"/>
                      <a:pt x="79" y="18"/>
                    </a:cubicBezTo>
                    <a:cubicBezTo>
                      <a:pt x="79" y="18"/>
                      <a:pt x="80" y="16"/>
                      <a:pt x="79" y="17"/>
                    </a:cubicBezTo>
                    <a:cubicBezTo>
                      <a:pt x="79" y="18"/>
                      <a:pt x="79" y="18"/>
                      <a:pt x="79" y="18"/>
                    </a:cubicBezTo>
                    <a:cubicBezTo>
                      <a:pt x="80" y="18"/>
                      <a:pt x="81" y="16"/>
                      <a:pt x="81" y="17"/>
                    </a:cubicBezTo>
                    <a:cubicBezTo>
                      <a:pt x="80" y="19"/>
                      <a:pt x="80" y="19"/>
                      <a:pt x="80" y="19"/>
                    </a:cubicBezTo>
                    <a:cubicBezTo>
                      <a:pt x="80" y="19"/>
                      <a:pt x="81" y="18"/>
                      <a:pt x="81" y="17"/>
                    </a:cubicBezTo>
                    <a:cubicBezTo>
                      <a:pt x="81" y="18"/>
                      <a:pt x="81" y="19"/>
                      <a:pt x="81" y="20"/>
                    </a:cubicBezTo>
                    <a:cubicBezTo>
                      <a:pt x="83" y="17"/>
                      <a:pt x="84" y="17"/>
                      <a:pt x="85" y="18"/>
                    </a:cubicBezTo>
                    <a:cubicBezTo>
                      <a:pt x="85" y="19"/>
                      <a:pt x="85" y="19"/>
                      <a:pt x="85" y="19"/>
                    </a:cubicBezTo>
                    <a:cubicBezTo>
                      <a:pt x="85" y="20"/>
                      <a:pt x="86" y="17"/>
                      <a:pt x="85" y="18"/>
                    </a:cubicBezTo>
                    <a:cubicBezTo>
                      <a:pt x="85" y="19"/>
                      <a:pt x="85" y="20"/>
                      <a:pt x="84" y="21"/>
                    </a:cubicBezTo>
                    <a:cubicBezTo>
                      <a:pt x="84" y="22"/>
                      <a:pt x="85" y="20"/>
                      <a:pt x="86" y="19"/>
                    </a:cubicBezTo>
                    <a:cubicBezTo>
                      <a:pt x="86" y="18"/>
                      <a:pt x="85" y="20"/>
                      <a:pt x="86" y="19"/>
                    </a:cubicBezTo>
                    <a:cubicBezTo>
                      <a:pt x="86" y="18"/>
                      <a:pt x="86" y="20"/>
                      <a:pt x="87" y="18"/>
                    </a:cubicBezTo>
                    <a:cubicBezTo>
                      <a:pt x="86" y="20"/>
                      <a:pt x="86" y="20"/>
                      <a:pt x="86" y="20"/>
                    </a:cubicBezTo>
                    <a:cubicBezTo>
                      <a:pt x="86" y="20"/>
                      <a:pt x="86" y="20"/>
                      <a:pt x="86" y="20"/>
                    </a:cubicBezTo>
                    <a:cubicBezTo>
                      <a:pt x="86" y="22"/>
                      <a:pt x="84" y="23"/>
                      <a:pt x="84" y="25"/>
                    </a:cubicBezTo>
                    <a:cubicBezTo>
                      <a:pt x="84" y="25"/>
                      <a:pt x="84" y="25"/>
                      <a:pt x="84" y="25"/>
                    </a:cubicBezTo>
                    <a:cubicBezTo>
                      <a:pt x="83" y="27"/>
                      <a:pt x="83" y="27"/>
                      <a:pt x="83" y="28"/>
                    </a:cubicBezTo>
                    <a:cubicBezTo>
                      <a:pt x="83" y="27"/>
                      <a:pt x="85" y="25"/>
                      <a:pt x="85" y="24"/>
                    </a:cubicBezTo>
                    <a:cubicBezTo>
                      <a:pt x="85" y="24"/>
                      <a:pt x="86" y="20"/>
                      <a:pt x="87" y="21"/>
                    </a:cubicBezTo>
                    <a:cubicBezTo>
                      <a:pt x="87" y="22"/>
                      <a:pt x="86" y="21"/>
                      <a:pt x="86" y="22"/>
                    </a:cubicBezTo>
                    <a:cubicBezTo>
                      <a:pt x="86" y="23"/>
                      <a:pt x="87" y="21"/>
                      <a:pt x="87" y="22"/>
                    </a:cubicBezTo>
                    <a:cubicBezTo>
                      <a:pt x="87" y="21"/>
                      <a:pt x="88" y="20"/>
                      <a:pt x="88" y="19"/>
                    </a:cubicBezTo>
                    <a:cubicBezTo>
                      <a:pt x="88" y="20"/>
                      <a:pt x="87" y="21"/>
                      <a:pt x="87" y="21"/>
                    </a:cubicBezTo>
                    <a:cubicBezTo>
                      <a:pt x="88" y="20"/>
                      <a:pt x="89" y="20"/>
                      <a:pt x="89" y="19"/>
                    </a:cubicBezTo>
                    <a:cubicBezTo>
                      <a:pt x="90" y="17"/>
                      <a:pt x="89" y="20"/>
                      <a:pt x="90" y="18"/>
                    </a:cubicBezTo>
                    <a:cubicBezTo>
                      <a:pt x="89" y="20"/>
                      <a:pt x="88" y="22"/>
                      <a:pt x="88" y="22"/>
                    </a:cubicBezTo>
                    <a:cubicBezTo>
                      <a:pt x="88" y="21"/>
                      <a:pt x="89" y="21"/>
                      <a:pt x="90" y="19"/>
                    </a:cubicBezTo>
                    <a:cubicBezTo>
                      <a:pt x="90" y="19"/>
                      <a:pt x="89" y="20"/>
                      <a:pt x="89" y="21"/>
                    </a:cubicBezTo>
                    <a:cubicBezTo>
                      <a:pt x="89" y="22"/>
                      <a:pt x="90" y="19"/>
                      <a:pt x="89" y="21"/>
                    </a:cubicBezTo>
                    <a:cubicBezTo>
                      <a:pt x="90" y="20"/>
                      <a:pt x="90" y="20"/>
                      <a:pt x="90" y="20"/>
                    </a:cubicBezTo>
                    <a:cubicBezTo>
                      <a:pt x="90" y="21"/>
                      <a:pt x="90" y="21"/>
                      <a:pt x="90" y="22"/>
                    </a:cubicBezTo>
                    <a:cubicBezTo>
                      <a:pt x="90" y="22"/>
                      <a:pt x="91" y="20"/>
                      <a:pt x="90" y="22"/>
                    </a:cubicBezTo>
                    <a:cubicBezTo>
                      <a:pt x="90" y="22"/>
                      <a:pt x="91" y="22"/>
                      <a:pt x="91" y="21"/>
                    </a:cubicBezTo>
                    <a:cubicBezTo>
                      <a:pt x="91" y="20"/>
                      <a:pt x="90" y="22"/>
                      <a:pt x="91" y="20"/>
                    </a:cubicBezTo>
                    <a:cubicBezTo>
                      <a:pt x="91" y="21"/>
                      <a:pt x="92" y="20"/>
                      <a:pt x="92" y="19"/>
                    </a:cubicBezTo>
                    <a:cubicBezTo>
                      <a:pt x="92" y="20"/>
                      <a:pt x="92" y="20"/>
                      <a:pt x="92" y="20"/>
                    </a:cubicBezTo>
                    <a:cubicBezTo>
                      <a:pt x="92" y="20"/>
                      <a:pt x="92" y="20"/>
                      <a:pt x="93" y="19"/>
                    </a:cubicBezTo>
                    <a:cubicBezTo>
                      <a:pt x="92" y="20"/>
                      <a:pt x="92" y="20"/>
                      <a:pt x="92" y="20"/>
                    </a:cubicBezTo>
                    <a:cubicBezTo>
                      <a:pt x="93" y="19"/>
                      <a:pt x="93" y="19"/>
                      <a:pt x="93" y="19"/>
                    </a:cubicBezTo>
                    <a:cubicBezTo>
                      <a:pt x="93" y="19"/>
                      <a:pt x="92" y="21"/>
                      <a:pt x="92" y="21"/>
                    </a:cubicBezTo>
                    <a:cubicBezTo>
                      <a:pt x="92" y="22"/>
                      <a:pt x="92" y="22"/>
                      <a:pt x="92" y="22"/>
                    </a:cubicBezTo>
                    <a:cubicBezTo>
                      <a:pt x="92" y="22"/>
                      <a:pt x="91" y="23"/>
                      <a:pt x="92" y="23"/>
                    </a:cubicBezTo>
                    <a:cubicBezTo>
                      <a:pt x="92" y="22"/>
                      <a:pt x="93" y="20"/>
                      <a:pt x="94" y="20"/>
                    </a:cubicBezTo>
                    <a:cubicBezTo>
                      <a:pt x="94" y="19"/>
                      <a:pt x="93" y="21"/>
                      <a:pt x="94" y="20"/>
                    </a:cubicBezTo>
                    <a:cubicBezTo>
                      <a:pt x="93" y="21"/>
                      <a:pt x="93" y="21"/>
                      <a:pt x="93" y="21"/>
                    </a:cubicBezTo>
                    <a:cubicBezTo>
                      <a:pt x="93" y="21"/>
                      <a:pt x="92" y="23"/>
                      <a:pt x="92" y="23"/>
                    </a:cubicBezTo>
                    <a:cubicBezTo>
                      <a:pt x="93" y="23"/>
                      <a:pt x="94" y="21"/>
                      <a:pt x="94" y="21"/>
                    </a:cubicBezTo>
                    <a:cubicBezTo>
                      <a:pt x="94" y="21"/>
                      <a:pt x="94" y="21"/>
                      <a:pt x="93" y="22"/>
                    </a:cubicBezTo>
                    <a:cubicBezTo>
                      <a:pt x="94" y="22"/>
                      <a:pt x="94" y="21"/>
                      <a:pt x="95" y="20"/>
                    </a:cubicBezTo>
                    <a:cubicBezTo>
                      <a:pt x="94" y="21"/>
                      <a:pt x="94" y="22"/>
                      <a:pt x="94" y="24"/>
                    </a:cubicBezTo>
                    <a:cubicBezTo>
                      <a:pt x="93" y="26"/>
                      <a:pt x="93" y="26"/>
                      <a:pt x="93" y="26"/>
                    </a:cubicBezTo>
                    <a:cubicBezTo>
                      <a:pt x="93" y="26"/>
                      <a:pt x="93" y="26"/>
                      <a:pt x="93" y="26"/>
                    </a:cubicBezTo>
                    <a:cubicBezTo>
                      <a:pt x="92" y="27"/>
                      <a:pt x="92" y="27"/>
                      <a:pt x="91" y="29"/>
                    </a:cubicBezTo>
                    <a:cubicBezTo>
                      <a:pt x="91" y="29"/>
                      <a:pt x="92" y="28"/>
                      <a:pt x="92" y="28"/>
                    </a:cubicBezTo>
                    <a:cubicBezTo>
                      <a:pt x="93" y="25"/>
                      <a:pt x="94" y="25"/>
                      <a:pt x="95" y="22"/>
                    </a:cubicBezTo>
                    <a:cubicBezTo>
                      <a:pt x="96" y="22"/>
                      <a:pt x="93" y="28"/>
                      <a:pt x="95" y="25"/>
                    </a:cubicBezTo>
                    <a:cubicBezTo>
                      <a:pt x="95" y="24"/>
                      <a:pt x="97" y="22"/>
                      <a:pt x="96" y="23"/>
                    </a:cubicBezTo>
                    <a:cubicBezTo>
                      <a:pt x="96" y="23"/>
                      <a:pt x="97" y="20"/>
                      <a:pt x="97" y="22"/>
                    </a:cubicBezTo>
                    <a:cubicBezTo>
                      <a:pt x="96" y="22"/>
                      <a:pt x="96" y="24"/>
                      <a:pt x="95" y="25"/>
                    </a:cubicBezTo>
                    <a:cubicBezTo>
                      <a:pt x="96" y="25"/>
                      <a:pt x="95" y="25"/>
                      <a:pt x="95" y="25"/>
                    </a:cubicBezTo>
                    <a:cubicBezTo>
                      <a:pt x="95" y="26"/>
                      <a:pt x="94" y="27"/>
                      <a:pt x="94" y="27"/>
                    </a:cubicBezTo>
                    <a:cubicBezTo>
                      <a:pt x="95" y="27"/>
                      <a:pt x="95" y="27"/>
                      <a:pt x="95" y="26"/>
                    </a:cubicBezTo>
                    <a:cubicBezTo>
                      <a:pt x="96" y="25"/>
                      <a:pt x="95" y="26"/>
                      <a:pt x="96" y="25"/>
                    </a:cubicBezTo>
                    <a:cubicBezTo>
                      <a:pt x="97" y="25"/>
                      <a:pt x="96" y="27"/>
                      <a:pt x="97" y="24"/>
                    </a:cubicBezTo>
                    <a:cubicBezTo>
                      <a:pt x="97" y="24"/>
                      <a:pt x="97" y="23"/>
                      <a:pt x="98" y="22"/>
                    </a:cubicBezTo>
                    <a:cubicBezTo>
                      <a:pt x="98" y="22"/>
                      <a:pt x="98" y="22"/>
                      <a:pt x="98" y="22"/>
                    </a:cubicBezTo>
                    <a:cubicBezTo>
                      <a:pt x="98" y="22"/>
                      <a:pt x="98" y="22"/>
                      <a:pt x="98" y="22"/>
                    </a:cubicBezTo>
                    <a:cubicBezTo>
                      <a:pt x="98" y="23"/>
                      <a:pt x="99" y="21"/>
                      <a:pt x="99" y="21"/>
                    </a:cubicBezTo>
                    <a:cubicBezTo>
                      <a:pt x="98" y="23"/>
                      <a:pt x="98" y="23"/>
                      <a:pt x="98" y="23"/>
                    </a:cubicBezTo>
                    <a:cubicBezTo>
                      <a:pt x="98" y="25"/>
                      <a:pt x="98" y="22"/>
                      <a:pt x="97" y="25"/>
                    </a:cubicBezTo>
                    <a:cubicBezTo>
                      <a:pt x="97" y="25"/>
                      <a:pt x="98" y="24"/>
                      <a:pt x="98" y="25"/>
                    </a:cubicBezTo>
                    <a:cubicBezTo>
                      <a:pt x="97" y="25"/>
                      <a:pt x="97" y="25"/>
                      <a:pt x="97" y="25"/>
                    </a:cubicBezTo>
                    <a:cubicBezTo>
                      <a:pt x="97" y="25"/>
                      <a:pt x="96" y="29"/>
                      <a:pt x="97" y="27"/>
                    </a:cubicBezTo>
                    <a:cubicBezTo>
                      <a:pt x="98" y="26"/>
                      <a:pt x="98" y="26"/>
                      <a:pt x="98" y="25"/>
                    </a:cubicBezTo>
                    <a:cubicBezTo>
                      <a:pt x="99" y="25"/>
                      <a:pt x="100" y="24"/>
                      <a:pt x="100" y="24"/>
                    </a:cubicBezTo>
                    <a:cubicBezTo>
                      <a:pt x="99" y="26"/>
                      <a:pt x="100" y="24"/>
                      <a:pt x="99" y="26"/>
                    </a:cubicBezTo>
                    <a:cubicBezTo>
                      <a:pt x="99" y="25"/>
                      <a:pt x="99" y="25"/>
                      <a:pt x="98" y="26"/>
                    </a:cubicBezTo>
                    <a:cubicBezTo>
                      <a:pt x="97" y="29"/>
                      <a:pt x="97" y="26"/>
                      <a:pt x="96" y="28"/>
                    </a:cubicBezTo>
                    <a:cubicBezTo>
                      <a:pt x="97" y="28"/>
                      <a:pt x="96" y="31"/>
                      <a:pt x="95" y="32"/>
                    </a:cubicBezTo>
                    <a:cubicBezTo>
                      <a:pt x="95" y="32"/>
                      <a:pt x="95" y="32"/>
                      <a:pt x="96" y="31"/>
                    </a:cubicBezTo>
                    <a:cubicBezTo>
                      <a:pt x="96" y="30"/>
                      <a:pt x="96" y="30"/>
                      <a:pt x="97" y="29"/>
                    </a:cubicBezTo>
                    <a:cubicBezTo>
                      <a:pt x="97" y="29"/>
                      <a:pt x="98" y="29"/>
                      <a:pt x="99" y="27"/>
                    </a:cubicBezTo>
                    <a:cubicBezTo>
                      <a:pt x="98" y="28"/>
                      <a:pt x="98" y="30"/>
                      <a:pt x="98" y="30"/>
                    </a:cubicBezTo>
                    <a:cubicBezTo>
                      <a:pt x="98" y="29"/>
                      <a:pt x="99" y="30"/>
                      <a:pt x="99" y="30"/>
                    </a:cubicBezTo>
                    <a:cubicBezTo>
                      <a:pt x="100" y="28"/>
                      <a:pt x="100" y="30"/>
                      <a:pt x="100" y="28"/>
                    </a:cubicBezTo>
                    <a:cubicBezTo>
                      <a:pt x="100" y="28"/>
                      <a:pt x="101" y="26"/>
                      <a:pt x="102" y="25"/>
                    </a:cubicBezTo>
                    <a:cubicBezTo>
                      <a:pt x="102" y="25"/>
                      <a:pt x="101" y="26"/>
                      <a:pt x="101" y="27"/>
                    </a:cubicBezTo>
                    <a:cubicBezTo>
                      <a:pt x="102" y="26"/>
                      <a:pt x="100" y="29"/>
                      <a:pt x="102" y="27"/>
                    </a:cubicBezTo>
                    <a:cubicBezTo>
                      <a:pt x="101" y="27"/>
                      <a:pt x="100" y="29"/>
                      <a:pt x="99" y="31"/>
                    </a:cubicBezTo>
                    <a:cubicBezTo>
                      <a:pt x="100" y="30"/>
                      <a:pt x="99" y="32"/>
                      <a:pt x="99" y="32"/>
                    </a:cubicBezTo>
                    <a:cubicBezTo>
                      <a:pt x="100" y="32"/>
                      <a:pt x="100" y="31"/>
                      <a:pt x="101" y="31"/>
                    </a:cubicBezTo>
                    <a:cubicBezTo>
                      <a:pt x="101" y="33"/>
                      <a:pt x="102" y="32"/>
                      <a:pt x="103" y="32"/>
                    </a:cubicBezTo>
                    <a:cubicBezTo>
                      <a:pt x="102" y="33"/>
                      <a:pt x="101" y="34"/>
                      <a:pt x="101" y="35"/>
                    </a:cubicBezTo>
                    <a:cubicBezTo>
                      <a:pt x="102" y="35"/>
                      <a:pt x="102" y="33"/>
                      <a:pt x="102" y="34"/>
                    </a:cubicBezTo>
                    <a:cubicBezTo>
                      <a:pt x="102" y="34"/>
                      <a:pt x="102" y="34"/>
                      <a:pt x="102" y="34"/>
                    </a:cubicBezTo>
                    <a:cubicBezTo>
                      <a:pt x="102" y="34"/>
                      <a:pt x="102" y="36"/>
                      <a:pt x="104" y="33"/>
                    </a:cubicBezTo>
                    <a:cubicBezTo>
                      <a:pt x="102" y="35"/>
                      <a:pt x="102" y="35"/>
                      <a:pt x="102" y="35"/>
                    </a:cubicBezTo>
                    <a:cubicBezTo>
                      <a:pt x="102" y="35"/>
                      <a:pt x="103" y="35"/>
                      <a:pt x="103" y="35"/>
                    </a:cubicBezTo>
                    <a:cubicBezTo>
                      <a:pt x="102" y="36"/>
                      <a:pt x="102" y="36"/>
                      <a:pt x="102" y="36"/>
                    </a:cubicBezTo>
                    <a:cubicBezTo>
                      <a:pt x="101" y="38"/>
                      <a:pt x="102" y="36"/>
                      <a:pt x="103" y="37"/>
                    </a:cubicBezTo>
                    <a:cubicBezTo>
                      <a:pt x="103" y="35"/>
                      <a:pt x="103" y="35"/>
                      <a:pt x="103" y="35"/>
                    </a:cubicBezTo>
                    <a:cubicBezTo>
                      <a:pt x="104" y="35"/>
                      <a:pt x="104" y="36"/>
                      <a:pt x="105" y="36"/>
                    </a:cubicBezTo>
                    <a:cubicBezTo>
                      <a:pt x="104" y="37"/>
                      <a:pt x="104" y="37"/>
                      <a:pt x="104" y="37"/>
                    </a:cubicBezTo>
                    <a:cubicBezTo>
                      <a:pt x="105" y="36"/>
                      <a:pt x="105" y="36"/>
                      <a:pt x="105" y="36"/>
                    </a:cubicBezTo>
                    <a:cubicBezTo>
                      <a:pt x="104" y="37"/>
                      <a:pt x="104" y="38"/>
                      <a:pt x="104" y="37"/>
                    </a:cubicBezTo>
                    <a:cubicBezTo>
                      <a:pt x="102" y="40"/>
                      <a:pt x="102" y="40"/>
                      <a:pt x="102" y="40"/>
                    </a:cubicBezTo>
                    <a:cubicBezTo>
                      <a:pt x="102" y="39"/>
                      <a:pt x="103" y="39"/>
                      <a:pt x="104" y="37"/>
                    </a:cubicBezTo>
                    <a:cubicBezTo>
                      <a:pt x="104" y="36"/>
                      <a:pt x="103" y="36"/>
                      <a:pt x="103" y="37"/>
                    </a:cubicBezTo>
                    <a:cubicBezTo>
                      <a:pt x="103" y="38"/>
                      <a:pt x="103" y="37"/>
                      <a:pt x="103" y="37"/>
                    </a:cubicBezTo>
                    <a:cubicBezTo>
                      <a:pt x="103" y="39"/>
                      <a:pt x="102" y="39"/>
                      <a:pt x="102" y="40"/>
                    </a:cubicBezTo>
                    <a:cubicBezTo>
                      <a:pt x="102" y="40"/>
                      <a:pt x="102" y="40"/>
                      <a:pt x="102" y="40"/>
                    </a:cubicBezTo>
                    <a:cubicBezTo>
                      <a:pt x="101" y="40"/>
                      <a:pt x="101" y="40"/>
                      <a:pt x="101" y="40"/>
                    </a:cubicBezTo>
                    <a:cubicBezTo>
                      <a:pt x="101" y="40"/>
                      <a:pt x="101" y="39"/>
                      <a:pt x="102" y="39"/>
                    </a:cubicBezTo>
                    <a:cubicBezTo>
                      <a:pt x="101" y="40"/>
                      <a:pt x="100" y="41"/>
                      <a:pt x="100" y="40"/>
                    </a:cubicBezTo>
                    <a:cubicBezTo>
                      <a:pt x="101" y="38"/>
                      <a:pt x="99" y="41"/>
                      <a:pt x="99" y="40"/>
                    </a:cubicBezTo>
                    <a:cubicBezTo>
                      <a:pt x="100" y="39"/>
                      <a:pt x="101" y="38"/>
                      <a:pt x="101" y="37"/>
                    </a:cubicBezTo>
                    <a:cubicBezTo>
                      <a:pt x="101" y="36"/>
                      <a:pt x="101" y="37"/>
                      <a:pt x="101" y="36"/>
                    </a:cubicBezTo>
                    <a:cubicBezTo>
                      <a:pt x="100" y="37"/>
                      <a:pt x="99" y="39"/>
                      <a:pt x="99" y="39"/>
                    </a:cubicBezTo>
                    <a:cubicBezTo>
                      <a:pt x="99" y="38"/>
                      <a:pt x="99" y="38"/>
                      <a:pt x="99" y="38"/>
                    </a:cubicBezTo>
                    <a:cubicBezTo>
                      <a:pt x="99" y="39"/>
                      <a:pt x="98" y="40"/>
                      <a:pt x="98" y="40"/>
                    </a:cubicBezTo>
                    <a:cubicBezTo>
                      <a:pt x="97" y="39"/>
                      <a:pt x="97" y="39"/>
                      <a:pt x="96" y="38"/>
                    </a:cubicBezTo>
                    <a:cubicBezTo>
                      <a:pt x="97" y="37"/>
                      <a:pt x="97" y="37"/>
                      <a:pt x="97" y="37"/>
                    </a:cubicBezTo>
                    <a:cubicBezTo>
                      <a:pt x="95" y="40"/>
                      <a:pt x="95" y="38"/>
                      <a:pt x="95" y="39"/>
                    </a:cubicBezTo>
                    <a:cubicBezTo>
                      <a:pt x="94" y="37"/>
                      <a:pt x="93" y="39"/>
                      <a:pt x="93" y="37"/>
                    </a:cubicBezTo>
                    <a:cubicBezTo>
                      <a:pt x="92" y="37"/>
                      <a:pt x="91" y="38"/>
                      <a:pt x="90" y="37"/>
                    </a:cubicBezTo>
                    <a:cubicBezTo>
                      <a:pt x="91" y="35"/>
                      <a:pt x="91" y="35"/>
                      <a:pt x="91" y="35"/>
                    </a:cubicBezTo>
                    <a:cubicBezTo>
                      <a:pt x="90" y="36"/>
                      <a:pt x="91" y="34"/>
                      <a:pt x="91" y="35"/>
                    </a:cubicBezTo>
                    <a:cubicBezTo>
                      <a:pt x="90" y="36"/>
                      <a:pt x="90" y="36"/>
                      <a:pt x="89" y="37"/>
                    </a:cubicBezTo>
                    <a:cubicBezTo>
                      <a:pt x="89" y="35"/>
                      <a:pt x="88" y="37"/>
                      <a:pt x="87" y="38"/>
                    </a:cubicBezTo>
                    <a:cubicBezTo>
                      <a:pt x="87" y="36"/>
                      <a:pt x="87" y="36"/>
                      <a:pt x="87" y="36"/>
                    </a:cubicBezTo>
                    <a:cubicBezTo>
                      <a:pt x="86" y="38"/>
                      <a:pt x="86" y="36"/>
                      <a:pt x="86" y="36"/>
                    </a:cubicBezTo>
                    <a:cubicBezTo>
                      <a:pt x="86" y="35"/>
                      <a:pt x="86" y="34"/>
                      <a:pt x="86" y="34"/>
                    </a:cubicBezTo>
                    <a:cubicBezTo>
                      <a:pt x="85" y="36"/>
                      <a:pt x="85" y="36"/>
                      <a:pt x="84" y="36"/>
                    </a:cubicBezTo>
                    <a:cubicBezTo>
                      <a:pt x="84" y="36"/>
                      <a:pt x="83" y="36"/>
                      <a:pt x="83" y="35"/>
                    </a:cubicBezTo>
                    <a:cubicBezTo>
                      <a:pt x="81" y="37"/>
                      <a:pt x="81" y="35"/>
                      <a:pt x="79" y="36"/>
                    </a:cubicBezTo>
                    <a:cubicBezTo>
                      <a:pt x="79" y="34"/>
                      <a:pt x="79" y="34"/>
                      <a:pt x="79" y="34"/>
                    </a:cubicBezTo>
                    <a:cubicBezTo>
                      <a:pt x="77" y="36"/>
                      <a:pt x="77" y="33"/>
                      <a:pt x="75" y="34"/>
                    </a:cubicBezTo>
                    <a:cubicBezTo>
                      <a:pt x="76" y="32"/>
                      <a:pt x="76" y="32"/>
                      <a:pt x="76" y="32"/>
                    </a:cubicBezTo>
                    <a:cubicBezTo>
                      <a:pt x="76" y="31"/>
                      <a:pt x="75" y="32"/>
                      <a:pt x="74" y="34"/>
                    </a:cubicBezTo>
                    <a:cubicBezTo>
                      <a:pt x="74" y="33"/>
                      <a:pt x="73" y="35"/>
                      <a:pt x="74" y="33"/>
                    </a:cubicBezTo>
                    <a:cubicBezTo>
                      <a:pt x="73" y="32"/>
                      <a:pt x="73" y="34"/>
                      <a:pt x="72" y="34"/>
                    </a:cubicBezTo>
                    <a:cubicBezTo>
                      <a:pt x="72" y="33"/>
                      <a:pt x="72" y="33"/>
                      <a:pt x="71" y="33"/>
                    </a:cubicBezTo>
                    <a:cubicBezTo>
                      <a:pt x="71" y="33"/>
                      <a:pt x="71" y="33"/>
                      <a:pt x="71" y="33"/>
                    </a:cubicBezTo>
                    <a:cubicBezTo>
                      <a:pt x="71" y="33"/>
                      <a:pt x="72" y="32"/>
                      <a:pt x="72" y="32"/>
                    </a:cubicBezTo>
                    <a:cubicBezTo>
                      <a:pt x="71" y="32"/>
                      <a:pt x="71" y="31"/>
                      <a:pt x="70" y="34"/>
                    </a:cubicBezTo>
                    <a:cubicBezTo>
                      <a:pt x="70" y="32"/>
                      <a:pt x="68" y="34"/>
                      <a:pt x="68" y="32"/>
                    </a:cubicBezTo>
                    <a:cubicBezTo>
                      <a:pt x="68" y="33"/>
                      <a:pt x="68" y="33"/>
                      <a:pt x="67" y="33"/>
                    </a:cubicBezTo>
                    <a:cubicBezTo>
                      <a:pt x="67" y="33"/>
                      <a:pt x="67" y="31"/>
                      <a:pt x="66" y="33"/>
                    </a:cubicBezTo>
                    <a:cubicBezTo>
                      <a:pt x="66" y="32"/>
                      <a:pt x="66" y="31"/>
                      <a:pt x="66" y="31"/>
                    </a:cubicBezTo>
                    <a:cubicBezTo>
                      <a:pt x="66" y="31"/>
                      <a:pt x="66" y="32"/>
                      <a:pt x="65" y="33"/>
                    </a:cubicBezTo>
                    <a:cubicBezTo>
                      <a:pt x="64" y="34"/>
                      <a:pt x="64" y="30"/>
                      <a:pt x="63" y="30"/>
                    </a:cubicBezTo>
                    <a:cubicBezTo>
                      <a:pt x="61" y="31"/>
                      <a:pt x="60" y="30"/>
                      <a:pt x="58" y="30"/>
                    </a:cubicBezTo>
                    <a:cubicBezTo>
                      <a:pt x="58" y="29"/>
                      <a:pt x="58" y="29"/>
                      <a:pt x="58" y="29"/>
                    </a:cubicBezTo>
                    <a:cubicBezTo>
                      <a:pt x="57" y="31"/>
                      <a:pt x="58" y="27"/>
                      <a:pt x="56" y="30"/>
                    </a:cubicBezTo>
                    <a:cubicBezTo>
                      <a:pt x="56" y="29"/>
                      <a:pt x="56" y="29"/>
                      <a:pt x="56" y="28"/>
                    </a:cubicBezTo>
                    <a:cubicBezTo>
                      <a:pt x="55" y="30"/>
                      <a:pt x="56" y="26"/>
                      <a:pt x="54" y="28"/>
                    </a:cubicBezTo>
                    <a:cubicBezTo>
                      <a:pt x="55" y="28"/>
                      <a:pt x="55" y="28"/>
                      <a:pt x="55" y="28"/>
                    </a:cubicBezTo>
                    <a:cubicBezTo>
                      <a:pt x="55" y="26"/>
                      <a:pt x="53" y="28"/>
                      <a:pt x="53" y="27"/>
                    </a:cubicBezTo>
                    <a:cubicBezTo>
                      <a:pt x="53" y="26"/>
                      <a:pt x="54" y="26"/>
                      <a:pt x="54" y="26"/>
                    </a:cubicBezTo>
                    <a:cubicBezTo>
                      <a:pt x="54" y="24"/>
                      <a:pt x="52" y="28"/>
                      <a:pt x="53" y="25"/>
                    </a:cubicBezTo>
                    <a:cubicBezTo>
                      <a:pt x="53" y="25"/>
                      <a:pt x="53" y="26"/>
                      <a:pt x="53" y="26"/>
                    </a:cubicBezTo>
                    <a:cubicBezTo>
                      <a:pt x="52" y="25"/>
                      <a:pt x="50" y="26"/>
                      <a:pt x="48" y="26"/>
                    </a:cubicBezTo>
                    <a:cubicBezTo>
                      <a:pt x="47" y="24"/>
                      <a:pt x="49" y="22"/>
                      <a:pt x="48" y="23"/>
                    </a:cubicBezTo>
                    <a:cubicBezTo>
                      <a:pt x="48" y="23"/>
                      <a:pt x="47" y="24"/>
                      <a:pt x="48" y="24"/>
                    </a:cubicBezTo>
                    <a:cubicBezTo>
                      <a:pt x="47" y="25"/>
                      <a:pt x="48" y="21"/>
                      <a:pt x="47" y="22"/>
                    </a:cubicBezTo>
                    <a:cubicBezTo>
                      <a:pt x="47" y="24"/>
                      <a:pt x="47" y="23"/>
                      <a:pt x="47" y="24"/>
                    </a:cubicBezTo>
                    <a:cubicBezTo>
                      <a:pt x="46" y="23"/>
                      <a:pt x="47" y="21"/>
                      <a:pt x="46" y="22"/>
                    </a:cubicBezTo>
                    <a:cubicBezTo>
                      <a:pt x="46" y="21"/>
                      <a:pt x="46" y="21"/>
                      <a:pt x="46" y="21"/>
                    </a:cubicBezTo>
                    <a:cubicBezTo>
                      <a:pt x="45" y="24"/>
                      <a:pt x="44" y="22"/>
                      <a:pt x="43" y="25"/>
                    </a:cubicBezTo>
                    <a:cubicBezTo>
                      <a:pt x="40" y="24"/>
                      <a:pt x="36" y="25"/>
                      <a:pt x="33" y="25"/>
                    </a:cubicBezTo>
                    <a:cubicBezTo>
                      <a:pt x="30" y="23"/>
                      <a:pt x="26" y="23"/>
                      <a:pt x="24" y="21"/>
                    </a:cubicBezTo>
                    <a:cubicBezTo>
                      <a:pt x="24" y="18"/>
                      <a:pt x="23" y="18"/>
                      <a:pt x="22" y="19"/>
                    </a:cubicBezTo>
                    <a:cubicBezTo>
                      <a:pt x="23" y="18"/>
                      <a:pt x="23" y="18"/>
                      <a:pt x="23" y="18"/>
                    </a:cubicBezTo>
                    <a:cubicBezTo>
                      <a:pt x="22" y="20"/>
                      <a:pt x="22" y="18"/>
                      <a:pt x="21" y="20"/>
                    </a:cubicBezTo>
                    <a:cubicBezTo>
                      <a:pt x="20" y="19"/>
                      <a:pt x="19" y="20"/>
                      <a:pt x="18" y="19"/>
                    </a:cubicBezTo>
                    <a:cubicBezTo>
                      <a:pt x="18" y="19"/>
                      <a:pt x="19" y="18"/>
                      <a:pt x="18" y="18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7" y="19"/>
                      <a:pt x="17" y="20"/>
                    </a:cubicBezTo>
                    <a:cubicBezTo>
                      <a:pt x="13" y="21"/>
                      <a:pt x="12" y="16"/>
                      <a:pt x="8" y="15"/>
                    </a:cubicBezTo>
                    <a:cubicBezTo>
                      <a:pt x="8" y="14"/>
                      <a:pt x="7" y="15"/>
                      <a:pt x="6" y="15"/>
                    </a:cubicBezTo>
                    <a:cubicBezTo>
                      <a:pt x="4" y="12"/>
                      <a:pt x="3" y="9"/>
                      <a:pt x="0" y="10"/>
                    </a:cubicBezTo>
                    <a:cubicBezTo>
                      <a:pt x="0" y="10"/>
                      <a:pt x="2" y="5"/>
                      <a:pt x="3" y="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90" name="Freeform 55"/>
              <p:cNvSpPr/>
              <p:nvPr/>
            </p:nvSpPr>
            <p:spPr bwMode="auto">
              <a:xfrm>
                <a:off x="8799513" y="2435226"/>
                <a:ext cx="3175" cy="7938"/>
              </a:xfrm>
              <a:custGeom>
                <a:avLst/>
                <a:gdLst>
                  <a:gd name="T0" fmla="*/ 0 w 1"/>
                  <a:gd name="T1" fmla="*/ 2 h 2"/>
                  <a:gd name="T2" fmla="*/ 1 w 1"/>
                  <a:gd name="T3" fmla="*/ 0 h 2"/>
                  <a:gd name="T4" fmla="*/ 0 w 1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2"/>
                    </a:moveTo>
                    <a:cubicBezTo>
                      <a:pt x="0" y="1"/>
                      <a:pt x="0" y="1"/>
                      <a:pt x="1" y="0"/>
                    </a:cubicBez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91" name="Freeform 56"/>
              <p:cNvSpPr/>
              <p:nvPr/>
            </p:nvSpPr>
            <p:spPr bwMode="auto">
              <a:xfrm>
                <a:off x="8786813" y="2393951"/>
                <a:ext cx="4762" cy="4763"/>
              </a:xfrm>
              <a:custGeom>
                <a:avLst/>
                <a:gdLst>
                  <a:gd name="T0" fmla="*/ 1 w 1"/>
                  <a:gd name="T1" fmla="*/ 1 h 1"/>
                  <a:gd name="T2" fmla="*/ 1 w 1"/>
                  <a:gd name="T3" fmla="*/ 0 h 1"/>
                  <a:gd name="T4" fmla="*/ 1 w 1"/>
                  <a:gd name="T5" fmla="*/ 0 h 1"/>
                  <a:gd name="T6" fmla="*/ 1 w 1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0" y="1"/>
                      <a:pt x="1" y="1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92" name="Freeform 57"/>
              <p:cNvSpPr/>
              <p:nvPr/>
            </p:nvSpPr>
            <p:spPr bwMode="auto">
              <a:xfrm>
                <a:off x="8783638" y="2387601"/>
                <a:ext cx="3175" cy="6350"/>
              </a:xfrm>
              <a:custGeom>
                <a:avLst/>
                <a:gdLst>
                  <a:gd name="T0" fmla="*/ 0 w 1"/>
                  <a:gd name="T1" fmla="*/ 2 h 2"/>
                  <a:gd name="T2" fmla="*/ 1 w 1"/>
                  <a:gd name="T3" fmla="*/ 0 h 2"/>
                  <a:gd name="T4" fmla="*/ 0 w 1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2"/>
                    </a:moveTo>
                    <a:cubicBezTo>
                      <a:pt x="1" y="1"/>
                      <a:pt x="1" y="0"/>
                      <a:pt x="1" y="0"/>
                    </a:cubicBez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93" name="Freeform 58"/>
              <p:cNvSpPr/>
              <p:nvPr/>
            </p:nvSpPr>
            <p:spPr bwMode="auto">
              <a:xfrm>
                <a:off x="8783638" y="2371726"/>
                <a:ext cx="3175" cy="4763"/>
              </a:xfrm>
              <a:custGeom>
                <a:avLst/>
                <a:gdLst>
                  <a:gd name="T0" fmla="*/ 0 w 1"/>
                  <a:gd name="T1" fmla="*/ 1 h 1"/>
                  <a:gd name="T2" fmla="*/ 1 w 1"/>
                  <a:gd name="T3" fmla="*/ 0 h 1"/>
                  <a:gd name="T4" fmla="*/ 0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0" y="0"/>
                      <a:pt x="1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94" name="Freeform 59"/>
              <p:cNvSpPr/>
              <p:nvPr/>
            </p:nvSpPr>
            <p:spPr bwMode="auto">
              <a:xfrm>
                <a:off x="8780463" y="2379663"/>
                <a:ext cx="3175" cy="3175"/>
              </a:xfrm>
              <a:custGeom>
                <a:avLst/>
                <a:gdLst>
                  <a:gd name="T0" fmla="*/ 0 w 1"/>
                  <a:gd name="T1" fmla="*/ 1 h 1"/>
                  <a:gd name="T2" fmla="*/ 0 w 1"/>
                  <a:gd name="T3" fmla="*/ 0 h 1"/>
                  <a:gd name="T4" fmla="*/ 0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0" y="1"/>
                      <a:pt x="0" y="0"/>
                    </a:cubicBezTo>
                    <a:cubicBezTo>
                      <a:pt x="0" y="1"/>
                      <a:pt x="1" y="0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95" name="Freeform 60"/>
              <p:cNvSpPr/>
              <p:nvPr/>
            </p:nvSpPr>
            <p:spPr bwMode="auto">
              <a:xfrm>
                <a:off x="8769350" y="2363788"/>
                <a:ext cx="3175" cy="7938"/>
              </a:xfrm>
              <a:custGeom>
                <a:avLst/>
                <a:gdLst>
                  <a:gd name="T0" fmla="*/ 0 w 1"/>
                  <a:gd name="T1" fmla="*/ 1 h 2"/>
                  <a:gd name="T2" fmla="*/ 0 w 1"/>
                  <a:gd name="T3" fmla="*/ 1 h 2"/>
                  <a:gd name="T4" fmla="*/ 0 w 1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1"/>
                    </a:moveTo>
                    <a:cubicBezTo>
                      <a:pt x="0" y="1"/>
                      <a:pt x="0" y="2"/>
                      <a:pt x="0" y="1"/>
                    </a:cubicBezTo>
                    <a:cubicBezTo>
                      <a:pt x="0" y="1"/>
                      <a:pt x="1" y="0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96" name="Freeform 61"/>
              <p:cNvSpPr/>
              <p:nvPr/>
            </p:nvSpPr>
            <p:spPr bwMode="auto">
              <a:xfrm>
                <a:off x="8761413" y="2368551"/>
                <a:ext cx="3175" cy="3175"/>
              </a:xfrm>
              <a:custGeom>
                <a:avLst/>
                <a:gdLst>
                  <a:gd name="T0" fmla="*/ 0 w 1"/>
                  <a:gd name="T1" fmla="*/ 1 h 1"/>
                  <a:gd name="T2" fmla="*/ 0 w 1"/>
                  <a:gd name="T3" fmla="*/ 1 h 1"/>
                  <a:gd name="T4" fmla="*/ 1 w 1"/>
                  <a:gd name="T5" fmla="*/ 0 h 1"/>
                  <a:gd name="T6" fmla="*/ 0 w 1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0"/>
                      <a:pt x="0" y="0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97" name="Freeform 62"/>
              <p:cNvSpPr/>
              <p:nvPr/>
            </p:nvSpPr>
            <p:spPr bwMode="auto">
              <a:xfrm>
                <a:off x="8640763" y="2335213"/>
                <a:ext cx="0" cy="3175"/>
              </a:xfrm>
              <a:custGeom>
                <a:avLst/>
                <a:gdLst>
                  <a:gd name="T0" fmla="*/ 2 h 2"/>
                  <a:gd name="T1" fmla="*/ 0 h 2"/>
                  <a:gd name="T2" fmla="*/ 2 h 2"/>
                  <a:gd name="T3" fmla="*/ 2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2">
                    <a:moveTo>
                      <a:pt x="0" y="2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98" name="Freeform 63"/>
              <p:cNvSpPr/>
              <p:nvPr/>
            </p:nvSpPr>
            <p:spPr bwMode="auto">
              <a:xfrm>
                <a:off x="8583613" y="2316163"/>
                <a:ext cx="4762" cy="6350"/>
              </a:xfrm>
              <a:custGeom>
                <a:avLst/>
                <a:gdLst>
                  <a:gd name="T0" fmla="*/ 1 w 1"/>
                  <a:gd name="T1" fmla="*/ 1 h 2"/>
                  <a:gd name="T2" fmla="*/ 1 w 1"/>
                  <a:gd name="T3" fmla="*/ 0 h 2"/>
                  <a:gd name="T4" fmla="*/ 1 w 1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1"/>
                    </a:moveTo>
                    <a:cubicBezTo>
                      <a:pt x="0" y="2"/>
                      <a:pt x="1" y="1"/>
                      <a:pt x="1" y="0"/>
                    </a:cubicBezTo>
                    <a:cubicBezTo>
                      <a:pt x="1" y="0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99" name="Freeform 64"/>
              <p:cNvSpPr/>
              <p:nvPr/>
            </p:nvSpPr>
            <p:spPr bwMode="auto">
              <a:xfrm>
                <a:off x="8555038" y="2327276"/>
                <a:ext cx="0" cy="7938"/>
              </a:xfrm>
              <a:custGeom>
                <a:avLst/>
                <a:gdLst>
                  <a:gd name="T0" fmla="*/ 0 h 5"/>
                  <a:gd name="T1" fmla="*/ 0 h 5"/>
                  <a:gd name="T2" fmla="*/ 5 h 5"/>
                  <a:gd name="T3" fmla="*/ 0 h 5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5">
                    <a:moveTo>
                      <a:pt x="0" y="0"/>
                    </a:moveTo>
                    <a:lnTo>
                      <a:pt x="0" y="0"/>
                    </a:lnTo>
                    <a:lnTo>
                      <a:pt x="0" y="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00" name="Freeform 65"/>
              <p:cNvSpPr/>
              <p:nvPr/>
            </p:nvSpPr>
            <p:spPr bwMode="auto">
              <a:xfrm>
                <a:off x="9099550" y="2047876"/>
                <a:ext cx="3175" cy="4763"/>
              </a:xfrm>
              <a:custGeom>
                <a:avLst/>
                <a:gdLst>
                  <a:gd name="T0" fmla="*/ 0 w 1"/>
                  <a:gd name="T1" fmla="*/ 1 h 1"/>
                  <a:gd name="T2" fmla="*/ 1 w 1"/>
                  <a:gd name="T3" fmla="*/ 1 h 1"/>
                  <a:gd name="T4" fmla="*/ 0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1" y="1"/>
                      <a:pt x="1" y="0"/>
                      <a:pt x="1" y="1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01" name="Freeform 66"/>
              <p:cNvSpPr/>
              <p:nvPr/>
            </p:nvSpPr>
            <p:spPr bwMode="auto">
              <a:xfrm>
                <a:off x="8926513" y="1736726"/>
                <a:ext cx="200025" cy="307975"/>
              </a:xfrm>
              <a:custGeom>
                <a:avLst/>
                <a:gdLst>
                  <a:gd name="T0" fmla="*/ 11 w 53"/>
                  <a:gd name="T1" fmla="*/ 10 h 82"/>
                  <a:gd name="T2" fmla="*/ 12 w 53"/>
                  <a:gd name="T3" fmla="*/ 12 h 82"/>
                  <a:gd name="T4" fmla="*/ 18 w 53"/>
                  <a:gd name="T5" fmla="*/ 16 h 82"/>
                  <a:gd name="T6" fmla="*/ 19 w 53"/>
                  <a:gd name="T7" fmla="*/ 18 h 82"/>
                  <a:gd name="T8" fmla="*/ 19 w 53"/>
                  <a:gd name="T9" fmla="*/ 24 h 82"/>
                  <a:gd name="T10" fmla="*/ 20 w 53"/>
                  <a:gd name="T11" fmla="*/ 25 h 82"/>
                  <a:gd name="T12" fmla="*/ 23 w 53"/>
                  <a:gd name="T13" fmla="*/ 28 h 82"/>
                  <a:gd name="T14" fmla="*/ 23 w 53"/>
                  <a:gd name="T15" fmla="*/ 31 h 82"/>
                  <a:gd name="T16" fmla="*/ 23 w 53"/>
                  <a:gd name="T17" fmla="*/ 32 h 82"/>
                  <a:gd name="T18" fmla="*/ 25 w 53"/>
                  <a:gd name="T19" fmla="*/ 33 h 82"/>
                  <a:gd name="T20" fmla="*/ 28 w 53"/>
                  <a:gd name="T21" fmla="*/ 35 h 82"/>
                  <a:gd name="T22" fmla="*/ 29 w 53"/>
                  <a:gd name="T23" fmla="*/ 37 h 82"/>
                  <a:gd name="T24" fmla="*/ 31 w 53"/>
                  <a:gd name="T25" fmla="*/ 38 h 82"/>
                  <a:gd name="T26" fmla="*/ 31 w 53"/>
                  <a:gd name="T27" fmla="*/ 41 h 82"/>
                  <a:gd name="T28" fmla="*/ 32 w 53"/>
                  <a:gd name="T29" fmla="*/ 43 h 82"/>
                  <a:gd name="T30" fmla="*/ 33 w 53"/>
                  <a:gd name="T31" fmla="*/ 46 h 82"/>
                  <a:gd name="T32" fmla="*/ 34 w 53"/>
                  <a:gd name="T33" fmla="*/ 47 h 82"/>
                  <a:gd name="T34" fmla="*/ 33 w 53"/>
                  <a:gd name="T35" fmla="*/ 49 h 82"/>
                  <a:gd name="T36" fmla="*/ 35 w 53"/>
                  <a:gd name="T37" fmla="*/ 49 h 82"/>
                  <a:gd name="T38" fmla="*/ 36 w 53"/>
                  <a:gd name="T39" fmla="*/ 49 h 82"/>
                  <a:gd name="T40" fmla="*/ 37 w 53"/>
                  <a:gd name="T41" fmla="*/ 50 h 82"/>
                  <a:gd name="T42" fmla="*/ 39 w 53"/>
                  <a:gd name="T43" fmla="*/ 54 h 82"/>
                  <a:gd name="T44" fmla="*/ 40 w 53"/>
                  <a:gd name="T45" fmla="*/ 56 h 82"/>
                  <a:gd name="T46" fmla="*/ 41 w 53"/>
                  <a:gd name="T47" fmla="*/ 57 h 82"/>
                  <a:gd name="T48" fmla="*/ 42 w 53"/>
                  <a:gd name="T49" fmla="*/ 60 h 82"/>
                  <a:gd name="T50" fmla="*/ 39 w 53"/>
                  <a:gd name="T51" fmla="*/ 63 h 82"/>
                  <a:gd name="T52" fmla="*/ 44 w 53"/>
                  <a:gd name="T53" fmla="*/ 62 h 82"/>
                  <a:gd name="T54" fmla="*/ 48 w 53"/>
                  <a:gd name="T55" fmla="*/ 61 h 82"/>
                  <a:gd name="T56" fmla="*/ 48 w 53"/>
                  <a:gd name="T57" fmla="*/ 63 h 82"/>
                  <a:gd name="T58" fmla="*/ 50 w 53"/>
                  <a:gd name="T59" fmla="*/ 62 h 82"/>
                  <a:gd name="T60" fmla="*/ 49 w 53"/>
                  <a:gd name="T61" fmla="*/ 64 h 82"/>
                  <a:gd name="T62" fmla="*/ 46 w 53"/>
                  <a:gd name="T63" fmla="*/ 67 h 82"/>
                  <a:gd name="T64" fmla="*/ 50 w 53"/>
                  <a:gd name="T65" fmla="*/ 66 h 82"/>
                  <a:gd name="T66" fmla="*/ 49 w 53"/>
                  <a:gd name="T67" fmla="*/ 67 h 82"/>
                  <a:gd name="T68" fmla="*/ 52 w 53"/>
                  <a:gd name="T69" fmla="*/ 67 h 82"/>
                  <a:gd name="T70" fmla="*/ 52 w 53"/>
                  <a:gd name="T71" fmla="*/ 68 h 82"/>
                  <a:gd name="T72" fmla="*/ 47 w 53"/>
                  <a:gd name="T73" fmla="*/ 71 h 82"/>
                  <a:gd name="T74" fmla="*/ 52 w 53"/>
                  <a:gd name="T75" fmla="*/ 70 h 82"/>
                  <a:gd name="T76" fmla="*/ 48 w 53"/>
                  <a:gd name="T77" fmla="*/ 78 h 82"/>
                  <a:gd name="T78" fmla="*/ 47 w 53"/>
                  <a:gd name="T79" fmla="*/ 79 h 82"/>
                  <a:gd name="T80" fmla="*/ 49 w 53"/>
                  <a:gd name="T81" fmla="*/ 81 h 82"/>
                  <a:gd name="T82" fmla="*/ 46 w 53"/>
                  <a:gd name="T83" fmla="*/ 82 h 82"/>
                  <a:gd name="T84" fmla="*/ 47 w 53"/>
                  <a:gd name="T85" fmla="*/ 79 h 82"/>
                  <a:gd name="T86" fmla="*/ 41 w 53"/>
                  <a:gd name="T87" fmla="*/ 78 h 82"/>
                  <a:gd name="T88" fmla="*/ 35 w 53"/>
                  <a:gd name="T89" fmla="*/ 74 h 82"/>
                  <a:gd name="T90" fmla="*/ 29 w 53"/>
                  <a:gd name="T91" fmla="*/ 69 h 82"/>
                  <a:gd name="T92" fmla="*/ 25 w 53"/>
                  <a:gd name="T93" fmla="*/ 64 h 82"/>
                  <a:gd name="T94" fmla="*/ 22 w 53"/>
                  <a:gd name="T95" fmla="*/ 61 h 82"/>
                  <a:gd name="T96" fmla="*/ 19 w 53"/>
                  <a:gd name="T97" fmla="*/ 52 h 82"/>
                  <a:gd name="T98" fmla="*/ 19 w 53"/>
                  <a:gd name="T99" fmla="*/ 47 h 82"/>
                  <a:gd name="T100" fmla="*/ 18 w 53"/>
                  <a:gd name="T101" fmla="*/ 41 h 82"/>
                  <a:gd name="T102" fmla="*/ 5 w 53"/>
                  <a:gd name="T103" fmla="*/ 24 h 82"/>
                  <a:gd name="T104" fmla="*/ 4 w 53"/>
                  <a:gd name="T105" fmla="*/ 19 h 82"/>
                  <a:gd name="T106" fmla="*/ 8 w 53"/>
                  <a:gd name="T107" fmla="*/ 1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53" h="82">
                    <a:moveTo>
                      <a:pt x="8" y="1"/>
                    </a:moveTo>
                    <a:cubicBezTo>
                      <a:pt x="12" y="0"/>
                      <a:pt x="8" y="3"/>
                      <a:pt x="12" y="4"/>
                    </a:cubicBezTo>
                    <a:cubicBezTo>
                      <a:pt x="12" y="4"/>
                      <a:pt x="9" y="4"/>
                      <a:pt x="10" y="4"/>
                    </a:cubicBezTo>
                    <a:cubicBezTo>
                      <a:pt x="14" y="4"/>
                      <a:pt x="12" y="7"/>
                      <a:pt x="10" y="9"/>
                    </a:cubicBezTo>
                    <a:cubicBezTo>
                      <a:pt x="9" y="9"/>
                      <a:pt x="9" y="9"/>
                      <a:pt x="9" y="9"/>
                    </a:cubicBezTo>
                    <a:cubicBezTo>
                      <a:pt x="9" y="10"/>
                      <a:pt x="11" y="9"/>
                      <a:pt x="11" y="10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1" y="10"/>
                      <a:pt x="11" y="10"/>
                      <a:pt x="12" y="10"/>
                    </a:cubicBezTo>
                    <a:cubicBezTo>
                      <a:pt x="11" y="10"/>
                      <a:pt x="10" y="11"/>
                      <a:pt x="9" y="11"/>
                    </a:cubicBezTo>
                    <a:cubicBezTo>
                      <a:pt x="11" y="11"/>
                      <a:pt x="11" y="11"/>
                      <a:pt x="11" y="11"/>
                    </a:cubicBezTo>
                    <a:cubicBezTo>
                      <a:pt x="15" y="10"/>
                      <a:pt x="11" y="12"/>
                      <a:pt x="13" y="12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5" y="12"/>
                      <a:pt x="15" y="13"/>
                      <a:pt x="16" y="14"/>
                    </a:cubicBezTo>
                    <a:cubicBezTo>
                      <a:pt x="14" y="15"/>
                      <a:pt x="14" y="15"/>
                      <a:pt x="14" y="15"/>
                    </a:cubicBezTo>
                    <a:cubicBezTo>
                      <a:pt x="15" y="14"/>
                      <a:pt x="16" y="15"/>
                      <a:pt x="16" y="15"/>
                    </a:cubicBezTo>
                    <a:cubicBezTo>
                      <a:pt x="15" y="15"/>
                      <a:pt x="18" y="15"/>
                      <a:pt x="17" y="15"/>
                    </a:cubicBezTo>
                    <a:cubicBezTo>
                      <a:pt x="17" y="15"/>
                      <a:pt x="17" y="15"/>
                      <a:pt x="17" y="15"/>
                    </a:cubicBezTo>
                    <a:cubicBezTo>
                      <a:pt x="19" y="15"/>
                      <a:pt x="16" y="16"/>
                      <a:pt x="18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9" y="16"/>
                      <a:pt x="16" y="17"/>
                      <a:pt x="17" y="17"/>
                    </a:cubicBezTo>
                    <a:cubicBezTo>
                      <a:pt x="18" y="17"/>
                      <a:pt x="18" y="17"/>
                      <a:pt x="18" y="17"/>
                    </a:cubicBezTo>
                    <a:cubicBezTo>
                      <a:pt x="18" y="17"/>
                      <a:pt x="17" y="17"/>
                      <a:pt x="18" y="17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8" y="17"/>
                      <a:pt x="17" y="18"/>
                      <a:pt x="19" y="18"/>
                    </a:cubicBezTo>
                    <a:cubicBezTo>
                      <a:pt x="17" y="18"/>
                      <a:pt x="18" y="17"/>
                      <a:pt x="16" y="18"/>
                    </a:cubicBezTo>
                    <a:cubicBezTo>
                      <a:pt x="18" y="19"/>
                      <a:pt x="18" y="21"/>
                      <a:pt x="19" y="22"/>
                    </a:cubicBezTo>
                    <a:cubicBezTo>
                      <a:pt x="17" y="23"/>
                      <a:pt x="17" y="23"/>
                      <a:pt x="17" y="23"/>
                    </a:cubicBezTo>
                    <a:cubicBezTo>
                      <a:pt x="18" y="23"/>
                      <a:pt x="18" y="23"/>
                      <a:pt x="19" y="23"/>
                    </a:cubicBezTo>
                    <a:cubicBezTo>
                      <a:pt x="19" y="23"/>
                      <a:pt x="18" y="23"/>
                      <a:pt x="18" y="23"/>
                    </a:cubicBezTo>
                    <a:cubicBezTo>
                      <a:pt x="17" y="24"/>
                      <a:pt x="20" y="23"/>
                      <a:pt x="19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9" y="24"/>
                      <a:pt x="19" y="24"/>
                      <a:pt x="18" y="25"/>
                    </a:cubicBezTo>
                    <a:cubicBezTo>
                      <a:pt x="20" y="24"/>
                      <a:pt x="18" y="25"/>
                      <a:pt x="19" y="25"/>
                    </a:cubicBezTo>
                    <a:cubicBezTo>
                      <a:pt x="18" y="25"/>
                      <a:pt x="18" y="25"/>
                      <a:pt x="18" y="25"/>
                    </a:cubicBezTo>
                    <a:cubicBezTo>
                      <a:pt x="17" y="26"/>
                      <a:pt x="20" y="25"/>
                      <a:pt x="20" y="25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21" y="25"/>
                      <a:pt x="20" y="26"/>
                      <a:pt x="21" y="26"/>
                    </a:cubicBezTo>
                    <a:cubicBezTo>
                      <a:pt x="21" y="26"/>
                      <a:pt x="21" y="26"/>
                      <a:pt x="21" y="26"/>
                    </a:cubicBezTo>
                    <a:cubicBezTo>
                      <a:pt x="21" y="27"/>
                      <a:pt x="20" y="27"/>
                      <a:pt x="21" y="27"/>
                    </a:cubicBezTo>
                    <a:cubicBezTo>
                      <a:pt x="21" y="28"/>
                      <a:pt x="19" y="28"/>
                      <a:pt x="19" y="28"/>
                    </a:cubicBezTo>
                    <a:cubicBezTo>
                      <a:pt x="22" y="28"/>
                      <a:pt x="21" y="29"/>
                      <a:pt x="23" y="28"/>
                    </a:cubicBezTo>
                    <a:cubicBezTo>
                      <a:pt x="23" y="28"/>
                      <a:pt x="22" y="29"/>
                      <a:pt x="23" y="29"/>
                    </a:cubicBezTo>
                    <a:cubicBezTo>
                      <a:pt x="22" y="29"/>
                      <a:pt x="20" y="30"/>
                      <a:pt x="20" y="30"/>
                    </a:cubicBezTo>
                    <a:cubicBezTo>
                      <a:pt x="19" y="31"/>
                      <a:pt x="19" y="31"/>
                      <a:pt x="19" y="31"/>
                    </a:cubicBezTo>
                    <a:cubicBezTo>
                      <a:pt x="18" y="31"/>
                      <a:pt x="19" y="30"/>
                      <a:pt x="18" y="31"/>
                    </a:cubicBezTo>
                    <a:cubicBezTo>
                      <a:pt x="18" y="31"/>
                      <a:pt x="19" y="31"/>
                      <a:pt x="19" y="31"/>
                    </a:cubicBezTo>
                    <a:cubicBezTo>
                      <a:pt x="20" y="31"/>
                      <a:pt x="23" y="30"/>
                      <a:pt x="23" y="31"/>
                    </a:cubicBezTo>
                    <a:cubicBezTo>
                      <a:pt x="22" y="31"/>
                      <a:pt x="21" y="32"/>
                      <a:pt x="20" y="32"/>
                    </a:cubicBezTo>
                    <a:cubicBezTo>
                      <a:pt x="25" y="31"/>
                      <a:pt x="25" y="31"/>
                      <a:pt x="25" y="31"/>
                    </a:cubicBezTo>
                    <a:cubicBezTo>
                      <a:pt x="25" y="31"/>
                      <a:pt x="23" y="31"/>
                      <a:pt x="24" y="31"/>
                    </a:cubicBezTo>
                    <a:cubicBezTo>
                      <a:pt x="25" y="31"/>
                      <a:pt x="25" y="31"/>
                      <a:pt x="25" y="31"/>
                    </a:cubicBezTo>
                    <a:cubicBezTo>
                      <a:pt x="25" y="31"/>
                      <a:pt x="26" y="31"/>
                      <a:pt x="24" y="32"/>
                    </a:cubicBezTo>
                    <a:cubicBezTo>
                      <a:pt x="23" y="32"/>
                      <a:pt x="23" y="32"/>
                      <a:pt x="23" y="32"/>
                    </a:cubicBezTo>
                    <a:cubicBezTo>
                      <a:pt x="23" y="33"/>
                      <a:pt x="23" y="32"/>
                      <a:pt x="24" y="33"/>
                    </a:cubicBezTo>
                    <a:cubicBezTo>
                      <a:pt x="23" y="33"/>
                      <a:pt x="23" y="33"/>
                      <a:pt x="23" y="33"/>
                    </a:cubicBezTo>
                    <a:cubicBezTo>
                      <a:pt x="23" y="33"/>
                      <a:pt x="24" y="33"/>
                      <a:pt x="25" y="32"/>
                    </a:cubicBezTo>
                    <a:cubicBezTo>
                      <a:pt x="25" y="32"/>
                      <a:pt x="24" y="33"/>
                      <a:pt x="25" y="32"/>
                    </a:cubicBezTo>
                    <a:cubicBezTo>
                      <a:pt x="26" y="32"/>
                      <a:pt x="26" y="32"/>
                      <a:pt x="27" y="32"/>
                    </a:cubicBezTo>
                    <a:cubicBezTo>
                      <a:pt x="25" y="33"/>
                      <a:pt x="25" y="33"/>
                      <a:pt x="25" y="33"/>
                    </a:cubicBezTo>
                    <a:cubicBezTo>
                      <a:pt x="27" y="33"/>
                      <a:pt x="27" y="33"/>
                      <a:pt x="28" y="33"/>
                    </a:cubicBezTo>
                    <a:cubicBezTo>
                      <a:pt x="29" y="32"/>
                      <a:pt x="26" y="33"/>
                      <a:pt x="27" y="33"/>
                    </a:cubicBezTo>
                    <a:cubicBezTo>
                      <a:pt x="26" y="34"/>
                      <a:pt x="29" y="33"/>
                      <a:pt x="27" y="35"/>
                    </a:cubicBezTo>
                    <a:cubicBezTo>
                      <a:pt x="27" y="35"/>
                      <a:pt x="29" y="34"/>
                      <a:pt x="28" y="34"/>
                    </a:cubicBezTo>
                    <a:cubicBezTo>
                      <a:pt x="28" y="34"/>
                      <a:pt x="27" y="35"/>
                      <a:pt x="28" y="35"/>
                    </a:cubicBezTo>
                    <a:cubicBezTo>
                      <a:pt x="27" y="35"/>
                      <a:pt x="28" y="35"/>
                      <a:pt x="28" y="35"/>
                    </a:cubicBezTo>
                    <a:cubicBezTo>
                      <a:pt x="29" y="35"/>
                      <a:pt x="28" y="35"/>
                      <a:pt x="28" y="35"/>
                    </a:cubicBezTo>
                    <a:cubicBezTo>
                      <a:pt x="29" y="35"/>
                      <a:pt x="30" y="35"/>
                      <a:pt x="29" y="36"/>
                    </a:cubicBezTo>
                    <a:cubicBezTo>
                      <a:pt x="30" y="36"/>
                      <a:pt x="31" y="36"/>
                      <a:pt x="31" y="36"/>
                    </a:cubicBezTo>
                    <a:cubicBezTo>
                      <a:pt x="30" y="37"/>
                      <a:pt x="30" y="37"/>
                      <a:pt x="30" y="37"/>
                    </a:cubicBezTo>
                    <a:cubicBezTo>
                      <a:pt x="29" y="37"/>
                      <a:pt x="30" y="37"/>
                      <a:pt x="29" y="37"/>
                    </a:cubicBezTo>
                    <a:cubicBezTo>
                      <a:pt x="31" y="37"/>
                      <a:pt x="27" y="37"/>
                      <a:pt x="29" y="37"/>
                    </a:cubicBezTo>
                    <a:cubicBezTo>
                      <a:pt x="28" y="37"/>
                      <a:pt x="31" y="36"/>
                      <a:pt x="29" y="37"/>
                    </a:cubicBezTo>
                    <a:cubicBezTo>
                      <a:pt x="29" y="37"/>
                      <a:pt x="31" y="37"/>
                      <a:pt x="30" y="38"/>
                    </a:cubicBezTo>
                    <a:cubicBezTo>
                      <a:pt x="30" y="37"/>
                      <a:pt x="28" y="38"/>
                      <a:pt x="28" y="38"/>
                    </a:cubicBezTo>
                    <a:cubicBezTo>
                      <a:pt x="28" y="39"/>
                      <a:pt x="29" y="38"/>
                      <a:pt x="29" y="38"/>
                    </a:cubicBezTo>
                    <a:cubicBezTo>
                      <a:pt x="30" y="38"/>
                      <a:pt x="30" y="38"/>
                      <a:pt x="30" y="38"/>
                    </a:cubicBezTo>
                    <a:cubicBezTo>
                      <a:pt x="31" y="38"/>
                      <a:pt x="30" y="39"/>
                      <a:pt x="31" y="38"/>
                    </a:cubicBezTo>
                    <a:cubicBezTo>
                      <a:pt x="30" y="38"/>
                      <a:pt x="32" y="38"/>
                      <a:pt x="30" y="39"/>
                    </a:cubicBezTo>
                    <a:cubicBezTo>
                      <a:pt x="28" y="40"/>
                      <a:pt x="28" y="40"/>
                      <a:pt x="28" y="40"/>
                    </a:cubicBezTo>
                    <a:cubicBezTo>
                      <a:pt x="28" y="40"/>
                      <a:pt x="30" y="39"/>
                      <a:pt x="31" y="39"/>
                    </a:cubicBezTo>
                    <a:cubicBezTo>
                      <a:pt x="30" y="39"/>
                      <a:pt x="30" y="39"/>
                      <a:pt x="30" y="39"/>
                    </a:cubicBezTo>
                    <a:cubicBezTo>
                      <a:pt x="33" y="38"/>
                      <a:pt x="30" y="40"/>
                      <a:pt x="32" y="39"/>
                    </a:cubicBezTo>
                    <a:cubicBezTo>
                      <a:pt x="31" y="40"/>
                      <a:pt x="32" y="40"/>
                      <a:pt x="31" y="41"/>
                    </a:cubicBezTo>
                    <a:cubicBezTo>
                      <a:pt x="32" y="40"/>
                      <a:pt x="33" y="40"/>
                      <a:pt x="32" y="41"/>
                    </a:cubicBezTo>
                    <a:cubicBezTo>
                      <a:pt x="32" y="41"/>
                      <a:pt x="32" y="41"/>
                      <a:pt x="31" y="41"/>
                    </a:cubicBezTo>
                    <a:cubicBezTo>
                      <a:pt x="31" y="41"/>
                      <a:pt x="31" y="41"/>
                      <a:pt x="32" y="41"/>
                    </a:cubicBezTo>
                    <a:cubicBezTo>
                      <a:pt x="31" y="41"/>
                      <a:pt x="30" y="42"/>
                      <a:pt x="30" y="43"/>
                    </a:cubicBezTo>
                    <a:cubicBezTo>
                      <a:pt x="31" y="43"/>
                      <a:pt x="32" y="42"/>
                      <a:pt x="33" y="42"/>
                    </a:cubicBezTo>
                    <a:cubicBezTo>
                      <a:pt x="30" y="43"/>
                      <a:pt x="35" y="41"/>
                      <a:pt x="32" y="43"/>
                    </a:cubicBezTo>
                    <a:cubicBezTo>
                      <a:pt x="32" y="43"/>
                      <a:pt x="31" y="43"/>
                      <a:pt x="31" y="43"/>
                    </a:cubicBezTo>
                    <a:cubicBezTo>
                      <a:pt x="28" y="45"/>
                      <a:pt x="33" y="43"/>
                      <a:pt x="32" y="44"/>
                    </a:cubicBezTo>
                    <a:cubicBezTo>
                      <a:pt x="34" y="43"/>
                      <a:pt x="34" y="43"/>
                      <a:pt x="34" y="43"/>
                    </a:cubicBezTo>
                    <a:cubicBezTo>
                      <a:pt x="32" y="43"/>
                      <a:pt x="35" y="43"/>
                      <a:pt x="33" y="44"/>
                    </a:cubicBezTo>
                    <a:cubicBezTo>
                      <a:pt x="34" y="43"/>
                      <a:pt x="32" y="44"/>
                      <a:pt x="34" y="43"/>
                    </a:cubicBezTo>
                    <a:cubicBezTo>
                      <a:pt x="33" y="45"/>
                      <a:pt x="36" y="44"/>
                      <a:pt x="33" y="46"/>
                    </a:cubicBezTo>
                    <a:cubicBezTo>
                      <a:pt x="33" y="46"/>
                      <a:pt x="33" y="46"/>
                      <a:pt x="34" y="46"/>
                    </a:cubicBezTo>
                    <a:cubicBezTo>
                      <a:pt x="35" y="45"/>
                      <a:pt x="33" y="46"/>
                      <a:pt x="34" y="46"/>
                    </a:cubicBezTo>
                    <a:cubicBezTo>
                      <a:pt x="34" y="46"/>
                      <a:pt x="34" y="45"/>
                      <a:pt x="34" y="45"/>
                    </a:cubicBezTo>
                    <a:cubicBezTo>
                      <a:pt x="34" y="46"/>
                      <a:pt x="34" y="46"/>
                      <a:pt x="32" y="47"/>
                    </a:cubicBezTo>
                    <a:cubicBezTo>
                      <a:pt x="31" y="47"/>
                      <a:pt x="36" y="45"/>
                      <a:pt x="35" y="46"/>
                    </a:cubicBezTo>
                    <a:cubicBezTo>
                      <a:pt x="34" y="47"/>
                      <a:pt x="34" y="47"/>
                      <a:pt x="34" y="47"/>
                    </a:cubicBezTo>
                    <a:cubicBezTo>
                      <a:pt x="36" y="46"/>
                      <a:pt x="36" y="46"/>
                      <a:pt x="36" y="46"/>
                    </a:cubicBezTo>
                    <a:cubicBezTo>
                      <a:pt x="36" y="47"/>
                      <a:pt x="34" y="47"/>
                      <a:pt x="33" y="48"/>
                    </a:cubicBezTo>
                    <a:cubicBezTo>
                      <a:pt x="33" y="48"/>
                      <a:pt x="33" y="48"/>
                      <a:pt x="34" y="48"/>
                    </a:cubicBezTo>
                    <a:cubicBezTo>
                      <a:pt x="33" y="49"/>
                      <a:pt x="33" y="49"/>
                      <a:pt x="33" y="49"/>
                    </a:cubicBezTo>
                    <a:cubicBezTo>
                      <a:pt x="34" y="48"/>
                      <a:pt x="33" y="49"/>
                      <a:pt x="34" y="49"/>
                    </a:cubicBezTo>
                    <a:cubicBezTo>
                      <a:pt x="33" y="49"/>
                      <a:pt x="33" y="49"/>
                      <a:pt x="33" y="49"/>
                    </a:cubicBezTo>
                    <a:cubicBezTo>
                      <a:pt x="33" y="49"/>
                      <a:pt x="33" y="49"/>
                      <a:pt x="34" y="49"/>
                    </a:cubicBezTo>
                    <a:cubicBezTo>
                      <a:pt x="34" y="49"/>
                      <a:pt x="35" y="48"/>
                      <a:pt x="35" y="48"/>
                    </a:cubicBezTo>
                    <a:cubicBezTo>
                      <a:pt x="35" y="48"/>
                      <a:pt x="35" y="48"/>
                      <a:pt x="36" y="48"/>
                    </a:cubicBezTo>
                    <a:cubicBezTo>
                      <a:pt x="35" y="48"/>
                      <a:pt x="35" y="48"/>
                      <a:pt x="35" y="49"/>
                    </a:cubicBezTo>
                    <a:cubicBezTo>
                      <a:pt x="35" y="49"/>
                      <a:pt x="37" y="48"/>
                      <a:pt x="37" y="48"/>
                    </a:cubicBezTo>
                    <a:cubicBezTo>
                      <a:pt x="36" y="49"/>
                      <a:pt x="37" y="49"/>
                      <a:pt x="35" y="49"/>
                    </a:cubicBezTo>
                    <a:cubicBezTo>
                      <a:pt x="35" y="49"/>
                      <a:pt x="36" y="49"/>
                      <a:pt x="35" y="49"/>
                    </a:cubicBezTo>
                    <a:cubicBezTo>
                      <a:pt x="35" y="49"/>
                      <a:pt x="34" y="50"/>
                      <a:pt x="35" y="49"/>
                    </a:cubicBezTo>
                    <a:cubicBezTo>
                      <a:pt x="35" y="49"/>
                      <a:pt x="37" y="48"/>
                      <a:pt x="37" y="49"/>
                    </a:cubicBezTo>
                    <a:cubicBezTo>
                      <a:pt x="35" y="49"/>
                      <a:pt x="35" y="49"/>
                      <a:pt x="35" y="49"/>
                    </a:cubicBezTo>
                    <a:cubicBezTo>
                      <a:pt x="35" y="50"/>
                      <a:pt x="35" y="50"/>
                      <a:pt x="35" y="50"/>
                    </a:cubicBezTo>
                    <a:cubicBezTo>
                      <a:pt x="36" y="49"/>
                      <a:pt x="36" y="49"/>
                      <a:pt x="36" y="49"/>
                    </a:cubicBezTo>
                    <a:cubicBezTo>
                      <a:pt x="35" y="50"/>
                      <a:pt x="35" y="50"/>
                      <a:pt x="35" y="50"/>
                    </a:cubicBezTo>
                    <a:cubicBezTo>
                      <a:pt x="37" y="49"/>
                      <a:pt x="36" y="50"/>
                      <a:pt x="37" y="49"/>
                    </a:cubicBezTo>
                    <a:cubicBezTo>
                      <a:pt x="38" y="49"/>
                      <a:pt x="37" y="50"/>
                      <a:pt x="37" y="50"/>
                    </a:cubicBezTo>
                    <a:cubicBezTo>
                      <a:pt x="37" y="50"/>
                      <a:pt x="37" y="50"/>
                      <a:pt x="37" y="50"/>
                    </a:cubicBezTo>
                    <a:cubicBezTo>
                      <a:pt x="36" y="51"/>
                      <a:pt x="36" y="51"/>
                      <a:pt x="37" y="50"/>
                    </a:cubicBezTo>
                    <a:cubicBezTo>
                      <a:pt x="37" y="50"/>
                      <a:pt x="37" y="50"/>
                      <a:pt x="37" y="50"/>
                    </a:cubicBezTo>
                    <a:cubicBezTo>
                      <a:pt x="37" y="51"/>
                      <a:pt x="37" y="51"/>
                      <a:pt x="38" y="50"/>
                    </a:cubicBezTo>
                    <a:cubicBezTo>
                      <a:pt x="37" y="51"/>
                      <a:pt x="34" y="53"/>
                      <a:pt x="35" y="52"/>
                    </a:cubicBezTo>
                    <a:cubicBezTo>
                      <a:pt x="35" y="52"/>
                      <a:pt x="38" y="51"/>
                      <a:pt x="38" y="51"/>
                    </a:cubicBezTo>
                    <a:cubicBezTo>
                      <a:pt x="38" y="52"/>
                      <a:pt x="40" y="51"/>
                      <a:pt x="38" y="53"/>
                    </a:cubicBezTo>
                    <a:cubicBezTo>
                      <a:pt x="39" y="52"/>
                      <a:pt x="39" y="52"/>
                      <a:pt x="39" y="52"/>
                    </a:cubicBezTo>
                    <a:cubicBezTo>
                      <a:pt x="39" y="53"/>
                      <a:pt x="41" y="53"/>
                      <a:pt x="39" y="54"/>
                    </a:cubicBezTo>
                    <a:cubicBezTo>
                      <a:pt x="39" y="54"/>
                      <a:pt x="38" y="55"/>
                      <a:pt x="37" y="55"/>
                    </a:cubicBezTo>
                    <a:cubicBezTo>
                      <a:pt x="38" y="55"/>
                      <a:pt x="36" y="56"/>
                      <a:pt x="38" y="55"/>
                    </a:cubicBezTo>
                    <a:cubicBezTo>
                      <a:pt x="39" y="55"/>
                      <a:pt x="40" y="54"/>
                      <a:pt x="40" y="54"/>
                    </a:cubicBezTo>
                    <a:cubicBezTo>
                      <a:pt x="41" y="54"/>
                      <a:pt x="41" y="54"/>
                      <a:pt x="40" y="55"/>
                    </a:cubicBezTo>
                    <a:cubicBezTo>
                      <a:pt x="41" y="55"/>
                      <a:pt x="41" y="55"/>
                      <a:pt x="41" y="55"/>
                    </a:cubicBezTo>
                    <a:cubicBezTo>
                      <a:pt x="40" y="55"/>
                      <a:pt x="40" y="56"/>
                      <a:pt x="40" y="56"/>
                    </a:cubicBezTo>
                    <a:cubicBezTo>
                      <a:pt x="41" y="55"/>
                      <a:pt x="41" y="55"/>
                      <a:pt x="41" y="55"/>
                    </a:cubicBezTo>
                    <a:cubicBezTo>
                      <a:pt x="40" y="56"/>
                      <a:pt x="40" y="56"/>
                      <a:pt x="40" y="56"/>
                    </a:cubicBezTo>
                    <a:cubicBezTo>
                      <a:pt x="41" y="56"/>
                      <a:pt x="42" y="55"/>
                      <a:pt x="42" y="56"/>
                    </a:cubicBezTo>
                    <a:cubicBezTo>
                      <a:pt x="40" y="56"/>
                      <a:pt x="40" y="56"/>
                      <a:pt x="40" y="56"/>
                    </a:cubicBezTo>
                    <a:cubicBezTo>
                      <a:pt x="41" y="56"/>
                      <a:pt x="43" y="55"/>
                      <a:pt x="42" y="56"/>
                    </a:cubicBezTo>
                    <a:cubicBezTo>
                      <a:pt x="41" y="57"/>
                      <a:pt x="41" y="57"/>
                      <a:pt x="41" y="57"/>
                    </a:cubicBezTo>
                    <a:cubicBezTo>
                      <a:pt x="41" y="57"/>
                      <a:pt x="42" y="57"/>
                      <a:pt x="42" y="56"/>
                    </a:cubicBezTo>
                    <a:cubicBezTo>
                      <a:pt x="42" y="57"/>
                      <a:pt x="42" y="58"/>
                      <a:pt x="40" y="58"/>
                    </a:cubicBezTo>
                    <a:cubicBezTo>
                      <a:pt x="44" y="57"/>
                      <a:pt x="44" y="58"/>
                      <a:pt x="45" y="59"/>
                    </a:cubicBezTo>
                    <a:cubicBezTo>
                      <a:pt x="44" y="59"/>
                      <a:pt x="44" y="59"/>
                      <a:pt x="44" y="59"/>
                    </a:cubicBezTo>
                    <a:cubicBezTo>
                      <a:pt x="43" y="60"/>
                      <a:pt x="45" y="58"/>
                      <a:pt x="45" y="59"/>
                    </a:cubicBezTo>
                    <a:cubicBezTo>
                      <a:pt x="42" y="60"/>
                      <a:pt x="42" y="60"/>
                      <a:pt x="42" y="60"/>
                    </a:cubicBezTo>
                    <a:cubicBezTo>
                      <a:pt x="42" y="61"/>
                      <a:pt x="44" y="60"/>
                      <a:pt x="44" y="60"/>
                    </a:cubicBezTo>
                    <a:cubicBezTo>
                      <a:pt x="45" y="59"/>
                      <a:pt x="44" y="60"/>
                      <a:pt x="45" y="59"/>
                    </a:cubicBezTo>
                    <a:cubicBezTo>
                      <a:pt x="45" y="59"/>
                      <a:pt x="44" y="60"/>
                      <a:pt x="46" y="59"/>
                    </a:cubicBezTo>
                    <a:cubicBezTo>
                      <a:pt x="45" y="60"/>
                      <a:pt x="44" y="60"/>
                      <a:pt x="44" y="61"/>
                    </a:cubicBezTo>
                    <a:cubicBezTo>
                      <a:pt x="45" y="60"/>
                      <a:pt x="45" y="60"/>
                      <a:pt x="45" y="60"/>
                    </a:cubicBezTo>
                    <a:cubicBezTo>
                      <a:pt x="43" y="62"/>
                      <a:pt x="41" y="62"/>
                      <a:pt x="39" y="63"/>
                    </a:cubicBezTo>
                    <a:cubicBezTo>
                      <a:pt x="39" y="63"/>
                      <a:pt x="39" y="63"/>
                      <a:pt x="39" y="63"/>
                    </a:cubicBezTo>
                    <a:cubicBezTo>
                      <a:pt x="38" y="65"/>
                      <a:pt x="37" y="64"/>
                      <a:pt x="37" y="65"/>
                    </a:cubicBezTo>
                    <a:cubicBezTo>
                      <a:pt x="38" y="65"/>
                      <a:pt x="40" y="63"/>
                      <a:pt x="41" y="63"/>
                    </a:cubicBezTo>
                    <a:cubicBezTo>
                      <a:pt x="41" y="63"/>
                      <a:pt x="44" y="61"/>
                      <a:pt x="45" y="61"/>
                    </a:cubicBezTo>
                    <a:cubicBezTo>
                      <a:pt x="44" y="62"/>
                      <a:pt x="44" y="61"/>
                      <a:pt x="43" y="62"/>
                    </a:cubicBezTo>
                    <a:cubicBezTo>
                      <a:pt x="42" y="63"/>
                      <a:pt x="44" y="62"/>
                      <a:pt x="44" y="62"/>
                    </a:cubicBezTo>
                    <a:cubicBezTo>
                      <a:pt x="44" y="62"/>
                      <a:pt x="46" y="61"/>
                      <a:pt x="46" y="61"/>
                    </a:cubicBezTo>
                    <a:cubicBezTo>
                      <a:pt x="45" y="61"/>
                      <a:pt x="44" y="62"/>
                      <a:pt x="44" y="62"/>
                    </a:cubicBezTo>
                    <a:cubicBezTo>
                      <a:pt x="45" y="61"/>
                      <a:pt x="46" y="61"/>
                      <a:pt x="47" y="61"/>
                    </a:cubicBezTo>
                    <a:cubicBezTo>
                      <a:pt x="49" y="59"/>
                      <a:pt x="46" y="61"/>
                      <a:pt x="48" y="60"/>
                    </a:cubicBezTo>
                    <a:cubicBezTo>
                      <a:pt x="47" y="61"/>
                      <a:pt x="45" y="62"/>
                      <a:pt x="44" y="63"/>
                    </a:cubicBezTo>
                    <a:cubicBezTo>
                      <a:pt x="45" y="62"/>
                      <a:pt x="46" y="62"/>
                      <a:pt x="48" y="61"/>
                    </a:cubicBezTo>
                    <a:cubicBezTo>
                      <a:pt x="48" y="61"/>
                      <a:pt x="47" y="62"/>
                      <a:pt x="46" y="62"/>
                    </a:cubicBezTo>
                    <a:cubicBezTo>
                      <a:pt x="45" y="63"/>
                      <a:pt x="48" y="61"/>
                      <a:pt x="46" y="63"/>
                    </a:cubicBezTo>
                    <a:cubicBezTo>
                      <a:pt x="47" y="62"/>
                      <a:pt x="47" y="62"/>
                      <a:pt x="47" y="62"/>
                    </a:cubicBezTo>
                    <a:cubicBezTo>
                      <a:pt x="47" y="62"/>
                      <a:pt x="46" y="62"/>
                      <a:pt x="46" y="63"/>
                    </a:cubicBezTo>
                    <a:cubicBezTo>
                      <a:pt x="46" y="63"/>
                      <a:pt x="48" y="62"/>
                      <a:pt x="46" y="64"/>
                    </a:cubicBezTo>
                    <a:cubicBezTo>
                      <a:pt x="46" y="63"/>
                      <a:pt x="46" y="64"/>
                      <a:pt x="48" y="63"/>
                    </a:cubicBezTo>
                    <a:cubicBezTo>
                      <a:pt x="48" y="62"/>
                      <a:pt x="46" y="63"/>
                      <a:pt x="48" y="62"/>
                    </a:cubicBezTo>
                    <a:cubicBezTo>
                      <a:pt x="47" y="63"/>
                      <a:pt x="49" y="62"/>
                      <a:pt x="49" y="62"/>
                    </a:cubicBezTo>
                    <a:cubicBezTo>
                      <a:pt x="48" y="62"/>
                      <a:pt x="48" y="62"/>
                      <a:pt x="48" y="62"/>
                    </a:cubicBezTo>
                    <a:cubicBezTo>
                      <a:pt x="49" y="62"/>
                      <a:pt x="49" y="62"/>
                      <a:pt x="50" y="62"/>
                    </a:cubicBezTo>
                    <a:cubicBezTo>
                      <a:pt x="49" y="62"/>
                      <a:pt x="49" y="63"/>
                      <a:pt x="48" y="63"/>
                    </a:cubicBezTo>
                    <a:cubicBezTo>
                      <a:pt x="50" y="62"/>
                      <a:pt x="50" y="62"/>
                      <a:pt x="50" y="62"/>
                    </a:cubicBezTo>
                    <a:cubicBezTo>
                      <a:pt x="50" y="62"/>
                      <a:pt x="48" y="63"/>
                      <a:pt x="48" y="64"/>
                    </a:cubicBezTo>
                    <a:cubicBezTo>
                      <a:pt x="47" y="64"/>
                      <a:pt x="47" y="64"/>
                      <a:pt x="47" y="64"/>
                    </a:cubicBezTo>
                    <a:cubicBezTo>
                      <a:pt x="47" y="64"/>
                      <a:pt x="46" y="65"/>
                      <a:pt x="47" y="65"/>
                    </a:cubicBezTo>
                    <a:cubicBezTo>
                      <a:pt x="48" y="64"/>
                      <a:pt x="49" y="63"/>
                      <a:pt x="50" y="63"/>
                    </a:cubicBezTo>
                    <a:cubicBezTo>
                      <a:pt x="51" y="62"/>
                      <a:pt x="49" y="63"/>
                      <a:pt x="50" y="63"/>
                    </a:cubicBezTo>
                    <a:cubicBezTo>
                      <a:pt x="49" y="64"/>
                      <a:pt x="49" y="64"/>
                      <a:pt x="49" y="64"/>
                    </a:cubicBezTo>
                    <a:cubicBezTo>
                      <a:pt x="48" y="64"/>
                      <a:pt x="47" y="65"/>
                      <a:pt x="47" y="65"/>
                    </a:cubicBezTo>
                    <a:cubicBezTo>
                      <a:pt x="48" y="65"/>
                      <a:pt x="49" y="64"/>
                      <a:pt x="50" y="63"/>
                    </a:cubicBezTo>
                    <a:cubicBezTo>
                      <a:pt x="50" y="64"/>
                      <a:pt x="49" y="64"/>
                      <a:pt x="48" y="65"/>
                    </a:cubicBezTo>
                    <a:cubicBezTo>
                      <a:pt x="49" y="65"/>
                      <a:pt x="50" y="64"/>
                      <a:pt x="50" y="63"/>
                    </a:cubicBezTo>
                    <a:cubicBezTo>
                      <a:pt x="50" y="64"/>
                      <a:pt x="49" y="65"/>
                      <a:pt x="48" y="66"/>
                    </a:cubicBezTo>
                    <a:cubicBezTo>
                      <a:pt x="46" y="67"/>
                      <a:pt x="46" y="67"/>
                      <a:pt x="46" y="67"/>
                    </a:cubicBezTo>
                    <a:cubicBezTo>
                      <a:pt x="46" y="67"/>
                      <a:pt x="46" y="67"/>
                      <a:pt x="46" y="67"/>
                    </a:cubicBezTo>
                    <a:cubicBezTo>
                      <a:pt x="45" y="68"/>
                      <a:pt x="45" y="68"/>
                      <a:pt x="43" y="69"/>
                    </a:cubicBezTo>
                    <a:cubicBezTo>
                      <a:pt x="43" y="69"/>
                      <a:pt x="44" y="69"/>
                      <a:pt x="44" y="69"/>
                    </a:cubicBezTo>
                    <a:cubicBezTo>
                      <a:pt x="47" y="67"/>
                      <a:pt x="48" y="67"/>
                      <a:pt x="50" y="65"/>
                    </a:cubicBezTo>
                    <a:cubicBezTo>
                      <a:pt x="51" y="65"/>
                      <a:pt x="45" y="69"/>
                      <a:pt x="49" y="67"/>
                    </a:cubicBezTo>
                    <a:cubicBezTo>
                      <a:pt x="49" y="67"/>
                      <a:pt x="51" y="66"/>
                      <a:pt x="50" y="66"/>
                    </a:cubicBezTo>
                    <a:cubicBezTo>
                      <a:pt x="50" y="66"/>
                      <a:pt x="52" y="64"/>
                      <a:pt x="52" y="65"/>
                    </a:cubicBezTo>
                    <a:cubicBezTo>
                      <a:pt x="51" y="66"/>
                      <a:pt x="50" y="67"/>
                      <a:pt x="48" y="68"/>
                    </a:cubicBezTo>
                    <a:cubicBezTo>
                      <a:pt x="49" y="67"/>
                      <a:pt x="49" y="67"/>
                      <a:pt x="48" y="67"/>
                    </a:cubicBezTo>
                    <a:cubicBezTo>
                      <a:pt x="47" y="68"/>
                      <a:pt x="46" y="69"/>
                      <a:pt x="46" y="69"/>
                    </a:cubicBezTo>
                    <a:cubicBezTo>
                      <a:pt x="47" y="69"/>
                      <a:pt x="47" y="69"/>
                      <a:pt x="48" y="68"/>
                    </a:cubicBezTo>
                    <a:cubicBezTo>
                      <a:pt x="49" y="67"/>
                      <a:pt x="48" y="68"/>
                      <a:pt x="49" y="67"/>
                    </a:cubicBezTo>
                    <a:cubicBezTo>
                      <a:pt x="50" y="67"/>
                      <a:pt x="48" y="69"/>
                      <a:pt x="50" y="67"/>
                    </a:cubicBezTo>
                    <a:cubicBezTo>
                      <a:pt x="50" y="67"/>
                      <a:pt x="51" y="66"/>
                      <a:pt x="52" y="66"/>
                    </a:cubicBezTo>
                    <a:cubicBezTo>
                      <a:pt x="52" y="65"/>
                      <a:pt x="52" y="65"/>
                      <a:pt x="52" y="65"/>
                    </a:cubicBezTo>
                    <a:cubicBezTo>
                      <a:pt x="52" y="66"/>
                      <a:pt x="52" y="66"/>
                      <a:pt x="52" y="66"/>
                    </a:cubicBezTo>
                    <a:cubicBezTo>
                      <a:pt x="51" y="67"/>
                      <a:pt x="53" y="65"/>
                      <a:pt x="53" y="66"/>
                    </a:cubicBezTo>
                    <a:cubicBezTo>
                      <a:pt x="52" y="67"/>
                      <a:pt x="52" y="67"/>
                      <a:pt x="52" y="67"/>
                    </a:cubicBezTo>
                    <a:cubicBezTo>
                      <a:pt x="50" y="68"/>
                      <a:pt x="52" y="66"/>
                      <a:pt x="50" y="68"/>
                    </a:cubicBezTo>
                    <a:cubicBezTo>
                      <a:pt x="50" y="68"/>
                      <a:pt x="51" y="67"/>
                      <a:pt x="50" y="68"/>
                    </a:cubicBezTo>
                    <a:cubicBezTo>
                      <a:pt x="50" y="68"/>
                      <a:pt x="50" y="68"/>
                      <a:pt x="50" y="68"/>
                    </a:cubicBezTo>
                    <a:cubicBezTo>
                      <a:pt x="50" y="68"/>
                      <a:pt x="47" y="70"/>
                      <a:pt x="49" y="69"/>
                    </a:cubicBezTo>
                    <a:cubicBezTo>
                      <a:pt x="50" y="69"/>
                      <a:pt x="50" y="69"/>
                      <a:pt x="51" y="68"/>
                    </a:cubicBezTo>
                    <a:cubicBezTo>
                      <a:pt x="51" y="68"/>
                      <a:pt x="52" y="68"/>
                      <a:pt x="52" y="68"/>
                    </a:cubicBezTo>
                    <a:cubicBezTo>
                      <a:pt x="51" y="69"/>
                      <a:pt x="52" y="68"/>
                      <a:pt x="51" y="69"/>
                    </a:cubicBezTo>
                    <a:cubicBezTo>
                      <a:pt x="51" y="69"/>
                      <a:pt x="51" y="68"/>
                      <a:pt x="49" y="69"/>
                    </a:cubicBezTo>
                    <a:cubicBezTo>
                      <a:pt x="47" y="71"/>
                      <a:pt x="49" y="69"/>
                      <a:pt x="47" y="70"/>
                    </a:cubicBezTo>
                    <a:cubicBezTo>
                      <a:pt x="47" y="70"/>
                      <a:pt x="46" y="72"/>
                      <a:pt x="44" y="73"/>
                    </a:cubicBezTo>
                    <a:cubicBezTo>
                      <a:pt x="44" y="73"/>
                      <a:pt x="45" y="73"/>
                      <a:pt x="45" y="73"/>
                    </a:cubicBezTo>
                    <a:cubicBezTo>
                      <a:pt x="46" y="72"/>
                      <a:pt x="46" y="72"/>
                      <a:pt x="47" y="71"/>
                    </a:cubicBezTo>
                    <a:cubicBezTo>
                      <a:pt x="47" y="71"/>
                      <a:pt x="48" y="71"/>
                      <a:pt x="49" y="70"/>
                    </a:cubicBezTo>
                    <a:cubicBezTo>
                      <a:pt x="49" y="71"/>
                      <a:pt x="48" y="72"/>
                      <a:pt x="48" y="72"/>
                    </a:cubicBezTo>
                    <a:cubicBezTo>
                      <a:pt x="48" y="72"/>
                      <a:pt x="48" y="72"/>
                      <a:pt x="48" y="73"/>
                    </a:cubicBezTo>
                    <a:cubicBezTo>
                      <a:pt x="50" y="71"/>
                      <a:pt x="49" y="73"/>
                      <a:pt x="50" y="72"/>
                    </a:cubicBezTo>
                    <a:cubicBezTo>
                      <a:pt x="51" y="71"/>
                      <a:pt x="52" y="70"/>
                      <a:pt x="53" y="69"/>
                    </a:cubicBezTo>
                    <a:cubicBezTo>
                      <a:pt x="53" y="70"/>
                      <a:pt x="52" y="70"/>
                      <a:pt x="52" y="70"/>
                    </a:cubicBezTo>
                    <a:cubicBezTo>
                      <a:pt x="53" y="70"/>
                      <a:pt x="50" y="72"/>
                      <a:pt x="52" y="71"/>
                    </a:cubicBezTo>
                    <a:cubicBezTo>
                      <a:pt x="51" y="71"/>
                      <a:pt x="49" y="72"/>
                      <a:pt x="48" y="74"/>
                    </a:cubicBezTo>
                    <a:cubicBezTo>
                      <a:pt x="49" y="73"/>
                      <a:pt x="47" y="74"/>
                      <a:pt x="47" y="75"/>
                    </a:cubicBezTo>
                    <a:cubicBezTo>
                      <a:pt x="48" y="74"/>
                      <a:pt x="49" y="74"/>
                      <a:pt x="49" y="74"/>
                    </a:cubicBezTo>
                    <a:cubicBezTo>
                      <a:pt x="48" y="75"/>
                      <a:pt x="50" y="75"/>
                      <a:pt x="50" y="75"/>
                    </a:cubicBezTo>
                    <a:cubicBezTo>
                      <a:pt x="50" y="76"/>
                      <a:pt x="48" y="77"/>
                      <a:pt x="48" y="78"/>
                    </a:cubicBezTo>
                    <a:cubicBezTo>
                      <a:pt x="48" y="78"/>
                      <a:pt x="49" y="76"/>
                      <a:pt x="49" y="77"/>
                    </a:cubicBezTo>
                    <a:cubicBezTo>
                      <a:pt x="48" y="77"/>
                      <a:pt x="48" y="77"/>
                      <a:pt x="48" y="77"/>
                    </a:cubicBezTo>
                    <a:cubicBezTo>
                      <a:pt x="49" y="77"/>
                      <a:pt x="48" y="79"/>
                      <a:pt x="50" y="77"/>
                    </a:cubicBezTo>
                    <a:cubicBezTo>
                      <a:pt x="48" y="78"/>
                      <a:pt x="48" y="78"/>
                      <a:pt x="48" y="78"/>
                    </a:cubicBezTo>
                    <a:cubicBezTo>
                      <a:pt x="48" y="78"/>
                      <a:pt x="49" y="78"/>
                      <a:pt x="49" y="78"/>
                    </a:cubicBezTo>
                    <a:cubicBezTo>
                      <a:pt x="47" y="79"/>
                      <a:pt x="47" y="79"/>
                      <a:pt x="47" y="79"/>
                    </a:cubicBezTo>
                    <a:cubicBezTo>
                      <a:pt x="46" y="80"/>
                      <a:pt x="48" y="79"/>
                      <a:pt x="48" y="79"/>
                    </a:cubicBezTo>
                    <a:cubicBezTo>
                      <a:pt x="49" y="78"/>
                      <a:pt x="49" y="78"/>
                      <a:pt x="49" y="78"/>
                    </a:cubicBezTo>
                    <a:cubicBezTo>
                      <a:pt x="50" y="78"/>
                      <a:pt x="49" y="79"/>
                      <a:pt x="50" y="79"/>
                    </a:cubicBezTo>
                    <a:cubicBezTo>
                      <a:pt x="49" y="80"/>
                      <a:pt x="49" y="80"/>
                      <a:pt x="49" y="80"/>
                    </a:cubicBezTo>
                    <a:cubicBezTo>
                      <a:pt x="49" y="80"/>
                      <a:pt x="49" y="80"/>
                      <a:pt x="49" y="80"/>
                    </a:cubicBezTo>
                    <a:cubicBezTo>
                      <a:pt x="48" y="81"/>
                      <a:pt x="48" y="81"/>
                      <a:pt x="49" y="81"/>
                    </a:cubicBezTo>
                    <a:cubicBezTo>
                      <a:pt x="46" y="82"/>
                      <a:pt x="46" y="82"/>
                      <a:pt x="46" y="82"/>
                    </a:cubicBezTo>
                    <a:cubicBezTo>
                      <a:pt x="46" y="82"/>
                      <a:pt x="47" y="81"/>
                      <a:pt x="48" y="80"/>
                    </a:cubicBezTo>
                    <a:cubicBezTo>
                      <a:pt x="49" y="80"/>
                      <a:pt x="49" y="80"/>
                      <a:pt x="48" y="80"/>
                    </a:cubicBezTo>
                    <a:cubicBezTo>
                      <a:pt x="48" y="81"/>
                      <a:pt x="48" y="80"/>
                      <a:pt x="48" y="80"/>
                    </a:cubicBezTo>
                    <a:cubicBezTo>
                      <a:pt x="47" y="81"/>
                      <a:pt x="47" y="81"/>
                      <a:pt x="46" y="82"/>
                    </a:cubicBezTo>
                    <a:cubicBezTo>
                      <a:pt x="46" y="82"/>
                      <a:pt x="45" y="82"/>
                      <a:pt x="46" y="82"/>
                    </a:cubicBezTo>
                    <a:cubicBezTo>
                      <a:pt x="45" y="82"/>
                      <a:pt x="45" y="82"/>
                      <a:pt x="45" y="82"/>
                    </a:cubicBezTo>
                    <a:cubicBezTo>
                      <a:pt x="45" y="82"/>
                      <a:pt x="46" y="81"/>
                      <a:pt x="46" y="81"/>
                    </a:cubicBezTo>
                    <a:cubicBezTo>
                      <a:pt x="45" y="82"/>
                      <a:pt x="44" y="82"/>
                      <a:pt x="44" y="82"/>
                    </a:cubicBezTo>
                    <a:cubicBezTo>
                      <a:pt x="46" y="80"/>
                      <a:pt x="43" y="82"/>
                      <a:pt x="43" y="81"/>
                    </a:cubicBezTo>
                    <a:cubicBezTo>
                      <a:pt x="45" y="80"/>
                      <a:pt x="46" y="80"/>
                      <a:pt x="46" y="80"/>
                    </a:cubicBezTo>
                    <a:cubicBezTo>
                      <a:pt x="47" y="79"/>
                      <a:pt x="46" y="79"/>
                      <a:pt x="47" y="79"/>
                    </a:cubicBezTo>
                    <a:cubicBezTo>
                      <a:pt x="46" y="79"/>
                      <a:pt x="44" y="80"/>
                      <a:pt x="43" y="81"/>
                    </a:cubicBezTo>
                    <a:cubicBezTo>
                      <a:pt x="44" y="80"/>
                      <a:pt x="44" y="80"/>
                      <a:pt x="44" y="80"/>
                    </a:cubicBezTo>
                    <a:cubicBezTo>
                      <a:pt x="44" y="80"/>
                      <a:pt x="42" y="81"/>
                      <a:pt x="42" y="81"/>
                    </a:cubicBezTo>
                    <a:cubicBezTo>
                      <a:pt x="43" y="80"/>
                      <a:pt x="42" y="79"/>
                      <a:pt x="42" y="79"/>
                    </a:cubicBezTo>
                    <a:cubicBezTo>
                      <a:pt x="43" y="78"/>
                      <a:pt x="43" y="78"/>
                      <a:pt x="43" y="78"/>
                    </a:cubicBezTo>
                    <a:cubicBezTo>
                      <a:pt x="41" y="79"/>
                      <a:pt x="42" y="78"/>
                      <a:pt x="41" y="78"/>
                    </a:cubicBezTo>
                    <a:cubicBezTo>
                      <a:pt x="41" y="77"/>
                      <a:pt x="39" y="78"/>
                      <a:pt x="40" y="76"/>
                    </a:cubicBezTo>
                    <a:cubicBezTo>
                      <a:pt x="39" y="76"/>
                      <a:pt x="38" y="76"/>
                      <a:pt x="38" y="75"/>
                    </a:cubicBezTo>
                    <a:cubicBezTo>
                      <a:pt x="39" y="74"/>
                      <a:pt x="39" y="74"/>
                      <a:pt x="39" y="74"/>
                    </a:cubicBezTo>
                    <a:cubicBezTo>
                      <a:pt x="38" y="75"/>
                      <a:pt x="40" y="73"/>
                      <a:pt x="40" y="73"/>
                    </a:cubicBezTo>
                    <a:cubicBezTo>
                      <a:pt x="39" y="74"/>
                      <a:pt x="38" y="74"/>
                      <a:pt x="37" y="75"/>
                    </a:cubicBezTo>
                    <a:cubicBezTo>
                      <a:pt x="38" y="73"/>
                      <a:pt x="36" y="74"/>
                      <a:pt x="35" y="74"/>
                    </a:cubicBezTo>
                    <a:cubicBezTo>
                      <a:pt x="36" y="73"/>
                      <a:pt x="36" y="73"/>
                      <a:pt x="36" y="73"/>
                    </a:cubicBezTo>
                    <a:cubicBezTo>
                      <a:pt x="34" y="74"/>
                      <a:pt x="35" y="73"/>
                      <a:pt x="35" y="72"/>
                    </a:cubicBezTo>
                    <a:cubicBezTo>
                      <a:pt x="36" y="72"/>
                      <a:pt x="36" y="71"/>
                      <a:pt x="36" y="71"/>
                    </a:cubicBezTo>
                    <a:cubicBezTo>
                      <a:pt x="34" y="72"/>
                      <a:pt x="34" y="72"/>
                      <a:pt x="33" y="72"/>
                    </a:cubicBezTo>
                    <a:cubicBezTo>
                      <a:pt x="33" y="72"/>
                      <a:pt x="33" y="71"/>
                      <a:pt x="34" y="70"/>
                    </a:cubicBezTo>
                    <a:cubicBezTo>
                      <a:pt x="31" y="71"/>
                      <a:pt x="31" y="69"/>
                      <a:pt x="29" y="69"/>
                    </a:cubicBezTo>
                    <a:cubicBezTo>
                      <a:pt x="30" y="68"/>
                      <a:pt x="30" y="68"/>
                      <a:pt x="30" y="68"/>
                    </a:cubicBezTo>
                    <a:cubicBezTo>
                      <a:pt x="27" y="69"/>
                      <a:pt x="29" y="66"/>
                      <a:pt x="27" y="66"/>
                    </a:cubicBezTo>
                    <a:cubicBezTo>
                      <a:pt x="29" y="65"/>
                      <a:pt x="29" y="65"/>
                      <a:pt x="29" y="65"/>
                    </a:cubicBezTo>
                    <a:cubicBezTo>
                      <a:pt x="30" y="64"/>
                      <a:pt x="28" y="64"/>
                      <a:pt x="27" y="65"/>
                    </a:cubicBezTo>
                    <a:cubicBezTo>
                      <a:pt x="27" y="65"/>
                      <a:pt x="25" y="65"/>
                      <a:pt x="27" y="64"/>
                    </a:cubicBezTo>
                    <a:cubicBezTo>
                      <a:pt x="27" y="63"/>
                      <a:pt x="26" y="64"/>
                      <a:pt x="25" y="64"/>
                    </a:cubicBezTo>
                    <a:cubicBezTo>
                      <a:pt x="26" y="63"/>
                      <a:pt x="26" y="63"/>
                      <a:pt x="25" y="63"/>
                    </a:cubicBezTo>
                    <a:cubicBezTo>
                      <a:pt x="25" y="63"/>
                      <a:pt x="25" y="63"/>
                      <a:pt x="25" y="63"/>
                    </a:cubicBezTo>
                    <a:cubicBezTo>
                      <a:pt x="25" y="63"/>
                      <a:pt x="26" y="62"/>
                      <a:pt x="26" y="62"/>
                    </a:cubicBezTo>
                    <a:cubicBezTo>
                      <a:pt x="26" y="62"/>
                      <a:pt x="27" y="61"/>
                      <a:pt x="24" y="62"/>
                    </a:cubicBezTo>
                    <a:cubicBezTo>
                      <a:pt x="25" y="61"/>
                      <a:pt x="22" y="62"/>
                      <a:pt x="24" y="60"/>
                    </a:cubicBezTo>
                    <a:cubicBezTo>
                      <a:pt x="23" y="60"/>
                      <a:pt x="23" y="60"/>
                      <a:pt x="22" y="61"/>
                    </a:cubicBezTo>
                    <a:cubicBezTo>
                      <a:pt x="22" y="60"/>
                      <a:pt x="23" y="59"/>
                      <a:pt x="22" y="59"/>
                    </a:cubicBezTo>
                    <a:cubicBezTo>
                      <a:pt x="22" y="59"/>
                      <a:pt x="23" y="59"/>
                      <a:pt x="23" y="58"/>
                    </a:cubicBezTo>
                    <a:cubicBezTo>
                      <a:pt x="22" y="59"/>
                      <a:pt x="22" y="59"/>
                      <a:pt x="22" y="59"/>
                    </a:cubicBezTo>
                    <a:cubicBezTo>
                      <a:pt x="20" y="59"/>
                      <a:pt x="22" y="56"/>
                      <a:pt x="22" y="56"/>
                    </a:cubicBezTo>
                    <a:cubicBezTo>
                      <a:pt x="19" y="55"/>
                      <a:pt x="19" y="53"/>
                      <a:pt x="19" y="52"/>
                    </a:cubicBezTo>
                    <a:cubicBezTo>
                      <a:pt x="19" y="52"/>
                      <a:pt x="19" y="52"/>
                      <a:pt x="19" y="52"/>
                    </a:cubicBezTo>
                    <a:cubicBezTo>
                      <a:pt x="17" y="52"/>
                      <a:pt x="21" y="50"/>
                      <a:pt x="17" y="51"/>
                    </a:cubicBezTo>
                    <a:cubicBezTo>
                      <a:pt x="18" y="51"/>
                      <a:pt x="17" y="50"/>
                      <a:pt x="19" y="50"/>
                    </a:cubicBezTo>
                    <a:cubicBezTo>
                      <a:pt x="17" y="50"/>
                      <a:pt x="19" y="48"/>
                      <a:pt x="17" y="49"/>
                    </a:cubicBezTo>
                    <a:cubicBezTo>
                      <a:pt x="18" y="49"/>
                      <a:pt x="18" y="49"/>
                      <a:pt x="18" y="49"/>
                    </a:cubicBezTo>
                    <a:cubicBezTo>
                      <a:pt x="19" y="48"/>
                      <a:pt x="17" y="48"/>
                      <a:pt x="18" y="47"/>
                    </a:cubicBezTo>
                    <a:cubicBezTo>
                      <a:pt x="18" y="47"/>
                      <a:pt x="18" y="47"/>
                      <a:pt x="19" y="47"/>
                    </a:cubicBezTo>
                    <a:cubicBezTo>
                      <a:pt x="20" y="46"/>
                      <a:pt x="16" y="47"/>
                      <a:pt x="19" y="46"/>
                    </a:cubicBezTo>
                    <a:cubicBezTo>
                      <a:pt x="19" y="46"/>
                      <a:pt x="17" y="47"/>
                      <a:pt x="17" y="47"/>
                    </a:cubicBezTo>
                    <a:cubicBezTo>
                      <a:pt x="18" y="45"/>
                      <a:pt x="16" y="44"/>
                      <a:pt x="15" y="43"/>
                    </a:cubicBezTo>
                    <a:cubicBezTo>
                      <a:pt x="16" y="42"/>
                      <a:pt x="19" y="42"/>
                      <a:pt x="17" y="42"/>
                    </a:cubicBezTo>
                    <a:cubicBezTo>
                      <a:pt x="17" y="41"/>
                      <a:pt x="16" y="42"/>
                      <a:pt x="16" y="42"/>
                    </a:cubicBezTo>
                    <a:cubicBezTo>
                      <a:pt x="15" y="42"/>
                      <a:pt x="19" y="40"/>
                      <a:pt x="18" y="41"/>
                    </a:cubicBezTo>
                    <a:cubicBezTo>
                      <a:pt x="16" y="41"/>
                      <a:pt x="17" y="41"/>
                      <a:pt x="16" y="41"/>
                    </a:cubicBezTo>
                    <a:cubicBezTo>
                      <a:pt x="17" y="40"/>
                      <a:pt x="18" y="39"/>
                      <a:pt x="17" y="40"/>
                    </a:cubicBezTo>
                    <a:cubicBezTo>
                      <a:pt x="17" y="39"/>
                      <a:pt x="17" y="39"/>
                      <a:pt x="17" y="39"/>
                    </a:cubicBezTo>
                    <a:cubicBezTo>
                      <a:pt x="15" y="40"/>
                      <a:pt x="16" y="39"/>
                      <a:pt x="13" y="39"/>
                    </a:cubicBezTo>
                    <a:cubicBezTo>
                      <a:pt x="11" y="37"/>
                      <a:pt x="9" y="35"/>
                      <a:pt x="7" y="32"/>
                    </a:cubicBezTo>
                    <a:cubicBezTo>
                      <a:pt x="7" y="29"/>
                      <a:pt x="5" y="27"/>
                      <a:pt x="5" y="24"/>
                    </a:cubicBezTo>
                    <a:cubicBezTo>
                      <a:pt x="7" y="22"/>
                      <a:pt x="7" y="22"/>
                      <a:pt x="6" y="22"/>
                    </a:cubicBezTo>
                    <a:cubicBezTo>
                      <a:pt x="7" y="22"/>
                      <a:pt x="7" y="22"/>
                      <a:pt x="7" y="22"/>
                    </a:cubicBezTo>
                    <a:cubicBezTo>
                      <a:pt x="5" y="22"/>
                      <a:pt x="6" y="21"/>
                      <a:pt x="5" y="22"/>
                    </a:cubicBezTo>
                    <a:cubicBezTo>
                      <a:pt x="5" y="21"/>
                      <a:pt x="4" y="20"/>
                      <a:pt x="3" y="19"/>
                    </a:cubicBezTo>
                    <a:cubicBezTo>
                      <a:pt x="4" y="19"/>
                      <a:pt x="5" y="18"/>
                      <a:pt x="5" y="1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4" y="18"/>
                      <a:pt x="4" y="18"/>
                      <a:pt x="4" y="18"/>
                    </a:cubicBezTo>
                    <a:cubicBezTo>
                      <a:pt x="4" y="18"/>
                      <a:pt x="3" y="18"/>
                      <a:pt x="2" y="19"/>
                    </a:cubicBezTo>
                    <a:cubicBezTo>
                      <a:pt x="0" y="17"/>
                      <a:pt x="3" y="13"/>
                      <a:pt x="1" y="11"/>
                    </a:cubicBezTo>
                    <a:cubicBezTo>
                      <a:pt x="2" y="10"/>
                      <a:pt x="1" y="9"/>
                      <a:pt x="0" y="9"/>
                    </a:cubicBezTo>
                    <a:cubicBezTo>
                      <a:pt x="2" y="6"/>
                      <a:pt x="4" y="3"/>
                      <a:pt x="1" y="2"/>
                    </a:cubicBezTo>
                    <a:cubicBezTo>
                      <a:pt x="1" y="2"/>
                      <a:pt x="6" y="1"/>
                      <a:pt x="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02" name="Freeform 67"/>
              <p:cNvSpPr/>
              <p:nvPr/>
            </p:nvSpPr>
            <p:spPr bwMode="auto">
              <a:xfrm>
                <a:off x="9099550" y="2044701"/>
                <a:ext cx="7937" cy="7938"/>
              </a:xfrm>
              <a:custGeom>
                <a:avLst/>
                <a:gdLst>
                  <a:gd name="T0" fmla="*/ 0 w 2"/>
                  <a:gd name="T1" fmla="*/ 2 h 2"/>
                  <a:gd name="T2" fmla="*/ 2 w 2"/>
                  <a:gd name="T3" fmla="*/ 0 h 2"/>
                  <a:gd name="T4" fmla="*/ 0 w 2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0" y="2"/>
                    </a:moveTo>
                    <a:cubicBezTo>
                      <a:pt x="0" y="1"/>
                      <a:pt x="1" y="0"/>
                      <a:pt x="2" y="0"/>
                    </a:cubicBez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03" name="Freeform 68"/>
              <p:cNvSpPr/>
              <p:nvPr/>
            </p:nvSpPr>
            <p:spPr bwMode="auto">
              <a:xfrm>
                <a:off x="9115425" y="2003426"/>
                <a:ext cx="3175" cy="3175"/>
              </a:xfrm>
              <a:custGeom>
                <a:avLst/>
                <a:gdLst>
                  <a:gd name="T0" fmla="*/ 0 w 1"/>
                  <a:gd name="T1" fmla="*/ 1 h 1"/>
                  <a:gd name="T2" fmla="*/ 1 w 1"/>
                  <a:gd name="T3" fmla="*/ 1 h 1"/>
                  <a:gd name="T4" fmla="*/ 1 w 1"/>
                  <a:gd name="T5" fmla="*/ 1 h 1"/>
                  <a:gd name="T6" fmla="*/ 0 w 1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0" y="1"/>
                      <a:pt x="1" y="1"/>
                    </a:cubicBezTo>
                    <a:cubicBezTo>
                      <a:pt x="1" y="1"/>
                      <a:pt x="1" y="0"/>
                      <a:pt x="1" y="1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04" name="Freeform 69"/>
              <p:cNvSpPr/>
              <p:nvPr/>
            </p:nvSpPr>
            <p:spPr bwMode="auto">
              <a:xfrm>
                <a:off x="9115425" y="2000251"/>
                <a:ext cx="3175" cy="3175"/>
              </a:xfrm>
              <a:custGeom>
                <a:avLst/>
                <a:gdLst>
                  <a:gd name="T0" fmla="*/ 0 w 1"/>
                  <a:gd name="T1" fmla="*/ 1 h 1"/>
                  <a:gd name="T2" fmla="*/ 1 w 1"/>
                  <a:gd name="T3" fmla="*/ 0 h 1"/>
                  <a:gd name="T4" fmla="*/ 0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0"/>
                      <a:pt x="1" y="0"/>
                      <a:pt x="1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05" name="Rectangle 70"/>
              <p:cNvSpPr>
                <a:spLocks noChangeArrowheads="1"/>
              </p:cNvSpPr>
              <p:nvPr/>
            </p:nvSpPr>
            <p:spPr bwMode="auto">
              <a:xfrm>
                <a:off x="9121775" y="1989138"/>
                <a:ext cx="4762" cy="15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06" name="Freeform 71"/>
              <p:cNvSpPr/>
              <p:nvPr/>
            </p:nvSpPr>
            <p:spPr bwMode="auto">
              <a:xfrm>
                <a:off x="9115425" y="1992313"/>
                <a:ext cx="3175" cy="0"/>
              </a:xfrm>
              <a:custGeom>
                <a:avLst/>
                <a:gdLst>
                  <a:gd name="T0" fmla="*/ 0 w 1"/>
                  <a:gd name="T1" fmla="*/ 1 w 1"/>
                  <a:gd name="T2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0" y="0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07" name="Freeform 72"/>
              <p:cNvSpPr/>
              <p:nvPr/>
            </p:nvSpPr>
            <p:spPr bwMode="auto">
              <a:xfrm>
                <a:off x="9115425" y="1976438"/>
                <a:ext cx="6350" cy="4763"/>
              </a:xfrm>
              <a:custGeom>
                <a:avLst/>
                <a:gdLst>
                  <a:gd name="T0" fmla="*/ 1 w 2"/>
                  <a:gd name="T1" fmla="*/ 0 h 1"/>
                  <a:gd name="T2" fmla="*/ 1 w 2"/>
                  <a:gd name="T3" fmla="*/ 0 h 1"/>
                  <a:gd name="T4" fmla="*/ 1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1" y="0"/>
                    </a:moveTo>
                    <a:cubicBezTo>
                      <a:pt x="0" y="0"/>
                      <a:pt x="0" y="1"/>
                      <a:pt x="1" y="0"/>
                    </a:cubicBezTo>
                    <a:cubicBezTo>
                      <a:pt x="0" y="1"/>
                      <a:pt x="2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08" name="Freeform 73"/>
              <p:cNvSpPr/>
              <p:nvPr/>
            </p:nvSpPr>
            <p:spPr bwMode="auto">
              <a:xfrm>
                <a:off x="9110663" y="1973263"/>
                <a:ext cx="4762" cy="3175"/>
              </a:xfrm>
              <a:custGeom>
                <a:avLst/>
                <a:gdLst>
                  <a:gd name="T0" fmla="*/ 0 w 1"/>
                  <a:gd name="T1" fmla="*/ 1 h 1"/>
                  <a:gd name="T2" fmla="*/ 0 w 1"/>
                  <a:gd name="T3" fmla="*/ 1 h 1"/>
                  <a:gd name="T4" fmla="*/ 1 w 1"/>
                  <a:gd name="T5" fmla="*/ 0 h 1"/>
                  <a:gd name="T6" fmla="*/ 0 w 1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0"/>
                      <a:pt x="1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09" name="Freeform 74"/>
              <p:cNvSpPr/>
              <p:nvPr/>
            </p:nvSpPr>
            <p:spPr bwMode="auto">
              <a:xfrm>
                <a:off x="9047163" y="1898651"/>
                <a:ext cx="3175" cy="0"/>
              </a:xfrm>
              <a:custGeom>
                <a:avLst/>
                <a:gdLst>
                  <a:gd name="T0" fmla="*/ 2 w 2"/>
                  <a:gd name="T1" fmla="*/ 2 w 2"/>
                  <a:gd name="T2" fmla="*/ 0 w 2"/>
                  <a:gd name="T3" fmla="*/ 2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2">
                    <a:moveTo>
                      <a:pt x="2" y="0"/>
                    </a:moveTo>
                    <a:lnTo>
                      <a:pt x="2" y="0"/>
                    </a:lnTo>
                    <a:lnTo>
                      <a:pt x="0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10" name="Freeform 75"/>
              <p:cNvSpPr/>
              <p:nvPr/>
            </p:nvSpPr>
            <p:spPr bwMode="auto">
              <a:xfrm>
                <a:off x="9031288" y="1852613"/>
                <a:ext cx="4762" cy="4763"/>
              </a:xfrm>
              <a:custGeom>
                <a:avLst/>
                <a:gdLst>
                  <a:gd name="T0" fmla="*/ 0 w 1"/>
                  <a:gd name="T1" fmla="*/ 1 h 1"/>
                  <a:gd name="T2" fmla="*/ 1 w 1"/>
                  <a:gd name="T3" fmla="*/ 0 h 1"/>
                  <a:gd name="T4" fmla="*/ 0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1" y="1"/>
                      <a:pt x="1" y="0"/>
                    </a:cubicBezTo>
                    <a:cubicBezTo>
                      <a:pt x="1" y="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11" name="Freeform 76"/>
              <p:cNvSpPr/>
              <p:nvPr/>
            </p:nvSpPr>
            <p:spPr bwMode="auto">
              <a:xfrm>
                <a:off x="9001125" y="1841501"/>
                <a:ext cx="7937" cy="0"/>
              </a:xfrm>
              <a:custGeom>
                <a:avLst/>
                <a:gdLst>
                  <a:gd name="T0" fmla="*/ 5 w 5"/>
                  <a:gd name="T1" fmla="*/ 5 w 5"/>
                  <a:gd name="T2" fmla="*/ 0 w 5"/>
                  <a:gd name="T3" fmla="*/ 5 w 5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5">
                    <a:moveTo>
                      <a:pt x="5" y="0"/>
                    </a:moveTo>
                    <a:lnTo>
                      <a:pt x="5" y="0"/>
                    </a:lnTo>
                    <a:lnTo>
                      <a:pt x="0" y="0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12" name="Freeform 77"/>
              <p:cNvSpPr/>
              <p:nvPr/>
            </p:nvSpPr>
            <p:spPr bwMode="auto">
              <a:xfrm>
                <a:off x="9637713" y="2033588"/>
                <a:ext cx="7937" cy="3175"/>
              </a:xfrm>
              <a:custGeom>
                <a:avLst/>
                <a:gdLst>
                  <a:gd name="T0" fmla="*/ 1 w 2"/>
                  <a:gd name="T1" fmla="*/ 0 h 1"/>
                  <a:gd name="T2" fmla="*/ 1 w 2"/>
                  <a:gd name="T3" fmla="*/ 1 h 1"/>
                  <a:gd name="T4" fmla="*/ 1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1" y="0"/>
                    </a:moveTo>
                    <a:cubicBezTo>
                      <a:pt x="1" y="1"/>
                      <a:pt x="2" y="1"/>
                      <a:pt x="1" y="1"/>
                    </a:cubicBezTo>
                    <a:cubicBezTo>
                      <a:pt x="1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13" name="Freeform 78"/>
              <p:cNvSpPr/>
              <p:nvPr/>
            </p:nvSpPr>
            <p:spPr bwMode="auto">
              <a:xfrm>
                <a:off x="9645650" y="1649413"/>
                <a:ext cx="225425" cy="392113"/>
              </a:xfrm>
              <a:custGeom>
                <a:avLst/>
                <a:gdLst>
                  <a:gd name="T0" fmla="*/ 51 w 60"/>
                  <a:gd name="T1" fmla="*/ 14 h 104"/>
                  <a:gd name="T2" fmla="*/ 50 w 60"/>
                  <a:gd name="T3" fmla="*/ 17 h 104"/>
                  <a:gd name="T4" fmla="*/ 51 w 60"/>
                  <a:gd name="T5" fmla="*/ 25 h 104"/>
                  <a:gd name="T6" fmla="*/ 49 w 60"/>
                  <a:gd name="T7" fmla="*/ 27 h 104"/>
                  <a:gd name="T8" fmla="*/ 44 w 60"/>
                  <a:gd name="T9" fmla="*/ 33 h 104"/>
                  <a:gd name="T10" fmla="*/ 43 w 60"/>
                  <a:gd name="T11" fmla="*/ 35 h 104"/>
                  <a:gd name="T12" fmla="*/ 43 w 60"/>
                  <a:gd name="T13" fmla="*/ 40 h 104"/>
                  <a:gd name="T14" fmla="*/ 40 w 60"/>
                  <a:gd name="T15" fmla="*/ 42 h 104"/>
                  <a:gd name="T16" fmla="*/ 38 w 60"/>
                  <a:gd name="T17" fmla="*/ 43 h 104"/>
                  <a:gd name="T18" fmla="*/ 39 w 60"/>
                  <a:gd name="T19" fmla="*/ 46 h 104"/>
                  <a:gd name="T20" fmla="*/ 39 w 60"/>
                  <a:gd name="T21" fmla="*/ 51 h 104"/>
                  <a:gd name="T22" fmla="*/ 38 w 60"/>
                  <a:gd name="T23" fmla="*/ 53 h 104"/>
                  <a:gd name="T24" fmla="*/ 38 w 60"/>
                  <a:gd name="T25" fmla="*/ 56 h 104"/>
                  <a:gd name="T26" fmla="*/ 36 w 60"/>
                  <a:gd name="T27" fmla="*/ 57 h 104"/>
                  <a:gd name="T28" fmla="*/ 34 w 60"/>
                  <a:gd name="T29" fmla="*/ 61 h 104"/>
                  <a:gd name="T30" fmla="*/ 31 w 60"/>
                  <a:gd name="T31" fmla="*/ 64 h 104"/>
                  <a:gd name="T32" fmla="*/ 31 w 60"/>
                  <a:gd name="T33" fmla="*/ 66 h 104"/>
                  <a:gd name="T34" fmla="*/ 29 w 60"/>
                  <a:gd name="T35" fmla="*/ 66 h 104"/>
                  <a:gd name="T36" fmla="*/ 30 w 60"/>
                  <a:gd name="T37" fmla="*/ 68 h 104"/>
                  <a:gd name="T38" fmla="*/ 29 w 60"/>
                  <a:gd name="T39" fmla="*/ 69 h 104"/>
                  <a:gd name="T40" fmla="*/ 29 w 60"/>
                  <a:gd name="T41" fmla="*/ 71 h 104"/>
                  <a:gd name="T42" fmla="*/ 26 w 60"/>
                  <a:gd name="T43" fmla="*/ 76 h 104"/>
                  <a:gd name="T44" fmla="*/ 25 w 60"/>
                  <a:gd name="T45" fmla="*/ 78 h 104"/>
                  <a:gd name="T46" fmla="*/ 24 w 60"/>
                  <a:gd name="T47" fmla="*/ 80 h 104"/>
                  <a:gd name="T48" fmla="*/ 21 w 60"/>
                  <a:gd name="T49" fmla="*/ 84 h 104"/>
                  <a:gd name="T50" fmla="*/ 17 w 60"/>
                  <a:gd name="T51" fmla="*/ 82 h 104"/>
                  <a:gd name="T52" fmla="*/ 20 w 60"/>
                  <a:gd name="T53" fmla="*/ 86 h 104"/>
                  <a:gd name="T54" fmla="*/ 23 w 60"/>
                  <a:gd name="T55" fmla="*/ 90 h 104"/>
                  <a:gd name="T56" fmla="*/ 21 w 60"/>
                  <a:gd name="T57" fmla="*/ 91 h 104"/>
                  <a:gd name="T58" fmla="*/ 22 w 60"/>
                  <a:gd name="T59" fmla="*/ 92 h 104"/>
                  <a:gd name="T60" fmla="*/ 20 w 60"/>
                  <a:gd name="T61" fmla="*/ 92 h 104"/>
                  <a:gd name="T62" fmla="*/ 16 w 60"/>
                  <a:gd name="T63" fmla="*/ 92 h 104"/>
                  <a:gd name="T64" fmla="*/ 18 w 60"/>
                  <a:gd name="T65" fmla="*/ 95 h 104"/>
                  <a:gd name="T66" fmla="*/ 16 w 60"/>
                  <a:gd name="T67" fmla="*/ 95 h 104"/>
                  <a:gd name="T68" fmla="*/ 18 w 60"/>
                  <a:gd name="T69" fmla="*/ 98 h 104"/>
                  <a:gd name="T70" fmla="*/ 17 w 60"/>
                  <a:gd name="T71" fmla="*/ 99 h 104"/>
                  <a:gd name="T72" fmla="*/ 12 w 60"/>
                  <a:gd name="T73" fmla="*/ 96 h 104"/>
                  <a:gd name="T74" fmla="*/ 14 w 60"/>
                  <a:gd name="T75" fmla="*/ 100 h 104"/>
                  <a:gd name="T76" fmla="*/ 6 w 60"/>
                  <a:gd name="T77" fmla="*/ 100 h 104"/>
                  <a:gd name="T78" fmla="*/ 4 w 60"/>
                  <a:gd name="T79" fmla="*/ 101 h 104"/>
                  <a:gd name="T80" fmla="*/ 3 w 60"/>
                  <a:gd name="T81" fmla="*/ 103 h 104"/>
                  <a:gd name="T82" fmla="*/ 1 w 60"/>
                  <a:gd name="T83" fmla="*/ 101 h 104"/>
                  <a:gd name="T84" fmla="*/ 4 w 60"/>
                  <a:gd name="T85" fmla="*/ 100 h 104"/>
                  <a:gd name="T86" fmla="*/ 2 w 60"/>
                  <a:gd name="T87" fmla="*/ 93 h 104"/>
                  <a:gd name="T88" fmla="*/ 5 w 60"/>
                  <a:gd name="T89" fmla="*/ 85 h 104"/>
                  <a:gd name="T90" fmla="*/ 8 w 60"/>
                  <a:gd name="T91" fmla="*/ 76 h 104"/>
                  <a:gd name="T92" fmla="*/ 10 w 60"/>
                  <a:gd name="T93" fmla="*/ 70 h 104"/>
                  <a:gd name="T94" fmla="*/ 12 w 60"/>
                  <a:gd name="T95" fmla="*/ 65 h 104"/>
                  <a:gd name="T96" fmla="*/ 19 w 60"/>
                  <a:gd name="T97" fmla="*/ 55 h 104"/>
                  <a:gd name="T98" fmla="*/ 23 w 60"/>
                  <a:gd name="T99" fmla="*/ 51 h 104"/>
                  <a:gd name="T100" fmla="*/ 28 w 60"/>
                  <a:gd name="T101" fmla="*/ 46 h 104"/>
                  <a:gd name="T102" fmla="*/ 36 w 60"/>
                  <a:gd name="T103" fmla="*/ 22 h 104"/>
                  <a:gd name="T104" fmla="*/ 39 w 60"/>
                  <a:gd name="T105" fmla="*/ 16 h 104"/>
                  <a:gd name="T106" fmla="*/ 56 w 60"/>
                  <a:gd name="T107" fmla="*/ 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60" h="104">
                    <a:moveTo>
                      <a:pt x="56" y="4"/>
                    </a:moveTo>
                    <a:cubicBezTo>
                      <a:pt x="60" y="7"/>
                      <a:pt x="55" y="6"/>
                      <a:pt x="57" y="9"/>
                    </a:cubicBezTo>
                    <a:cubicBezTo>
                      <a:pt x="57" y="9"/>
                      <a:pt x="54" y="8"/>
                      <a:pt x="55" y="9"/>
                    </a:cubicBezTo>
                    <a:cubicBezTo>
                      <a:pt x="57" y="11"/>
                      <a:pt x="54" y="13"/>
                      <a:pt x="51" y="13"/>
                    </a:cubicBezTo>
                    <a:cubicBezTo>
                      <a:pt x="50" y="12"/>
                      <a:pt x="50" y="12"/>
                      <a:pt x="50" y="12"/>
                    </a:cubicBezTo>
                    <a:cubicBezTo>
                      <a:pt x="50" y="12"/>
                      <a:pt x="52" y="14"/>
                      <a:pt x="51" y="14"/>
                    </a:cubicBezTo>
                    <a:cubicBezTo>
                      <a:pt x="51" y="14"/>
                      <a:pt x="51" y="14"/>
                      <a:pt x="50" y="13"/>
                    </a:cubicBezTo>
                    <a:cubicBezTo>
                      <a:pt x="51" y="14"/>
                      <a:pt x="50" y="14"/>
                      <a:pt x="51" y="15"/>
                    </a:cubicBezTo>
                    <a:cubicBezTo>
                      <a:pt x="49" y="14"/>
                      <a:pt x="49" y="14"/>
                      <a:pt x="49" y="14"/>
                    </a:cubicBezTo>
                    <a:cubicBezTo>
                      <a:pt x="50" y="15"/>
                      <a:pt x="50" y="15"/>
                      <a:pt x="50" y="15"/>
                    </a:cubicBezTo>
                    <a:cubicBezTo>
                      <a:pt x="54" y="17"/>
                      <a:pt x="49" y="16"/>
                      <a:pt x="51" y="18"/>
                    </a:cubicBezTo>
                    <a:cubicBezTo>
                      <a:pt x="50" y="17"/>
                      <a:pt x="50" y="17"/>
                      <a:pt x="50" y="17"/>
                    </a:cubicBezTo>
                    <a:cubicBezTo>
                      <a:pt x="52" y="19"/>
                      <a:pt x="50" y="21"/>
                      <a:pt x="51" y="22"/>
                    </a:cubicBezTo>
                    <a:cubicBezTo>
                      <a:pt x="49" y="21"/>
                      <a:pt x="49" y="21"/>
                      <a:pt x="49" y="21"/>
                    </a:cubicBezTo>
                    <a:cubicBezTo>
                      <a:pt x="50" y="22"/>
                      <a:pt x="50" y="23"/>
                      <a:pt x="50" y="23"/>
                    </a:cubicBezTo>
                    <a:cubicBezTo>
                      <a:pt x="49" y="22"/>
                      <a:pt x="51" y="24"/>
                      <a:pt x="50" y="24"/>
                    </a:cubicBezTo>
                    <a:cubicBezTo>
                      <a:pt x="50" y="24"/>
                      <a:pt x="50" y="24"/>
                      <a:pt x="50" y="24"/>
                    </a:cubicBezTo>
                    <a:cubicBezTo>
                      <a:pt x="51" y="25"/>
                      <a:pt x="49" y="24"/>
                      <a:pt x="51" y="25"/>
                    </a:cubicBezTo>
                    <a:cubicBezTo>
                      <a:pt x="49" y="25"/>
                      <a:pt x="49" y="25"/>
                      <a:pt x="49" y="25"/>
                    </a:cubicBezTo>
                    <a:cubicBezTo>
                      <a:pt x="51" y="26"/>
                      <a:pt x="48" y="25"/>
                      <a:pt x="49" y="25"/>
                    </a:cubicBezTo>
                    <a:cubicBezTo>
                      <a:pt x="49" y="26"/>
                      <a:pt x="49" y="26"/>
                      <a:pt x="49" y="26"/>
                    </a:cubicBezTo>
                    <a:cubicBezTo>
                      <a:pt x="50" y="26"/>
                      <a:pt x="49" y="26"/>
                      <a:pt x="49" y="26"/>
                    </a:cubicBezTo>
                    <a:cubicBezTo>
                      <a:pt x="49" y="26"/>
                      <a:pt x="49" y="26"/>
                      <a:pt x="49" y="26"/>
                    </a:cubicBezTo>
                    <a:cubicBezTo>
                      <a:pt x="49" y="27"/>
                      <a:pt x="48" y="26"/>
                      <a:pt x="49" y="27"/>
                    </a:cubicBezTo>
                    <a:cubicBezTo>
                      <a:pt x="48" y="27"/>
                      <a:pt x="49" y="27"/>
                      <a:pt x="47" y="26"/>
                    </a:cubicBezTo>
                    <a:cubicBezTo>
                      <a:pt x="48" y="28"/>
                      <a:pt x="47" y="30"/>
                      <a:pt x="46" y="31"/>
                    </a:cubicBezTo>
                    <a:cubicBezTo>
                      <a:pt x="45" y="31"/>
                      <a:pt x="45" y="31"/>
                      <a:pt x="44" y="31"/>
                    </a:cubicBezTo>
                    <a:cubicBezTo>
                      <a:pt x="44" y="31"/>
                      <a:pt x="44" y="32"/>
                      <a:pt x="45" y="32"/>
                    </a:cubicBezTo>
                    <a:cubicBezTo>
                      <a:pt x="45" y="32"/>
                      <a:pt x="44" y="32"/>
                      <a:pt x="44" y="32"/>
                    </a:cubicBezTo>
                    <a:cubicBezTo>
                      <a:pt x="43" y="32"/>
                      <a:pt x="45" y="33"/>
                      <a:pt x="44" y="33"/>
                    </a:cubicBezTo>
                    <a:cubicBezTo>
                      <a:pt x="43" y="32"/>
                      <a:pt x="43" y="32"/>
                      <a:pt x="43" y="32"/>
                    </a:cubicBezTo>
                    <a:cubicBezTo>
                      <a:pt x="44" y="33"/>
                      <a:pt x="44" y="33"/>
                      <a:pt x="44" y="34"/>
                    </a:cubicBezTo>
                    <a:cubicBezTo>
                      <a:pt x="44" y="34"/>
                      <a:pt x="43" y="33"/>
                      <a:pt x="43" y="33"/>
                    </a:cubicBezTo>
                    <a:cubicBezTo>
                      <a:pt x="44" y="34"/>
                      <a:pt x="42" y="34"/>
                      <a:pt x="43" y="34"/>
                    </a:cubicBezTo>
                    <a:cubicBezTo>
                      <a:pt x="42" y="34"/>
                      <a:pt x="42" y="34"/>
                      <a:pt x="42" y="34"/>
                    </a:cubicBezTo>
                    <a:cubicBezTo>
                      <a:pt x="41" y="34"/>
                      <a:pt x="44" y="35"/>
                      <a:pt x="43" y="35"/>
                    </a:cubicBezTo>
                    <a:cubicBezTo>
                      <a:pt x="42" y="34"/>
                      <a:pt x="42" y="34"/>
                      <a:pt x="42" y="34"/>
                    </a:cubicBezTo>
                    <a:cubicBezTo>
                      <a:pt x="44" y="36"/>
                      <a:pt x="43" y="36"/>
                      <a:pt x="43" y="37"/>
                    </a:cubicBezTo>
                    <a:cubicBezTo>
                      <a:pt x="43" y="37"/>
                      <a:pt x="43" y="37"/>
                      <a:pt x="43" y="37"/>
                    </a:cubicBezTo>
                    <a:cubicBezTo>
                      <a:pt x="43" y="37"/>
                      <a:pt x="42" y="37"/>
                      <a:pt x="42" y="38"/>
                    </a:cubicBezTo>
                    <a:cubicBezTo>
                      <a:pt x="42" y="38"/>
                      <a:pt x="40" y="37"/>
                      <a:pt x="40" y="37"/>
                    </a:cubicBezTo>
                    <a:cubicBezTo>
                      <a:pt x="42" y="39"/>
                      <a:pt x="40" y="39"/>
                      <a:pt x="43" y="40"/>
                    </a:cubicBezTo>
                    <a:cubicBezTo>
                      <a:pt x="42" y="40"/>
                      <a:pt x="41" y="40"/>
                      <a:pt x="42" y="41"/>
                    </a:cubicBezTo>
                    <a:cubicBezTo>
                      <a:pt x="41" y="40"/>
                      <a:pt x="39" y="40"/>
                      <a:pt x="39" y="39"/>
                    </a:cubicBezTo>
                    <a:cubicBezTo>
                      <a:pt x="38" y="39"/>
                      <a:pt x="38" y="39"/>
                      <a:pt x="38" y="39"/>
                    </a:cubicBezTo>
                    <a:cubicBezTo>
                      <a:pt x="37" y="38"/>
                      <a:pt x="38" y="39"/>
                      <a:pt x="37" y="38"/>
                    </a:cubicBezTo>
                    <a:cubicBezTo>
                      <a:pt x="37" y="38"/>
                      <a:pt x="38" y="39"/>
                      <a:pt x="37" y="39"/>
                    </a:cubicBezTo>
                    <a:cubicBezTo>
                      <a:pt x="38" y="40"/>
                      <a:pt x="40" y="42"/>
                      <a:pt x="40" y="42"/>
                    </a:cubicBezTo>
                    <a:cubicBezTo>
                      <a:pt x="40" y="42"/>
                      <a:pt x="38" y="41"/>
                      <a:pt x="38" y="41"/>
                    </a:cubicBezTo>
                    <a:cubicBezTo>
                      <a:pt x="41" y="44"/>
                      <a:pt x="41" y="44"/>
                      <a:pt x="41" y="44"/>
                    </a:cubicBezTo>
                    <a:cubicBezTo>
                      <a:pt x="41" y="44"/>
                      <a:pt x="40" y="43"/>
                      <a:pt x="40" y="43"/>
                    </a:cubicBezTo>
                    <a:cubicBezTo>
                      <a:pt x="41" y="44"/>
                      <a:pt x="41" y="44"/>
                      <a:pt x="41" y="44"/>
                    </a:cubicBezTo>
                    <a:cubicBezTo>
                      <a:pt x="41" y="44"/>
                      <a:pt x="41" y="45"/>
                      <a:pt x="39" y="44"/>
                    </a:cubicBezTo>
                    <a:cubicBezTo>
                      <a:pt x="39" y="44"/>
                      <a:pt x="39" y="44"/>
                      <a:pt x="38" y="43"/>
                    </a:cubicBezTo>
                    <a:cubicBezTo>
                      <a:pt x="38" y="44"/>
                      <a:pt x="39" y="44"/>
                      <a:pt x="39" y="44"/>
                    </a:cubicBezTo>
                    <a:cubicBezTo>
                      <a:pt x="38" y="44"/>
                      <a:pt x="38" y="44"/>
                      <a:pt x="38" y="44"/>
                    </a:cubicBezTo>
                    <a:cubicBezTo>
                      <a:pt x="38" y="44"/>
                      <a:pt x="39" y="45"/>
                      <a:pt x="40" y="46"/>
                    </a:cubicBezTo>
                    <a:cubicBezTo>
                      <a:pt x="40" y="46"/>
                      <a:pt x="39" y="45"/>
                      <a:pt x="40" y="45"/>
                    </a:cubicBezTo>
                    <a:cubicBezTo>
                      <a:pt x="41" y="46"/>
                      <a:pt x="41" y="47"/>
                      <a:pt x="41" y="47"/>
                    </a:cubicBezTo>
                    <a:cubicBezTo>
                      <a:pt x="39" y="46"/>
                      <a:pt x="39" y="46"/>
                      <a:pt x="39" y="46"/>
                    </a:cubicBezTo>
                    <a:cubicBezTo>
                      <a:pt x="41" y="47"/>
                      <a:pt x="41" y="48"/>
                      <a:pt x="41" y="49"/>
                    </a:cubicBezTo>
                    <a:cubicBezTo>
                      <a:pt x="42" y="49"/>
                      <a:pt x="40" y="48"/>
                      <a:pt x="40" y="48"/>
                    </a:cubicBezTo>
                    <a:cubicBezTo>
                      <a:pt x="39" y="48"/>
                      <a:pt x="41" y="50"/>
                      <a:pt x="39" y="50"/>
                    </a:cubicBezTo>
                    <a:cubicBezTo>
                      <a:pt x="39" y="49"/>
                      <a:pt x="40" y="50"/>
                      <a:pt x="40" y="50"/>
                    </a:cubicBezTo>
                    <a:cubicBezTo>
                      <a:pt x="40" y="50"/>
                      <a:pt x="39" y="49"/>
                      <a:pt x="39" y="50"/>
                    </a:cubicBezTo>
                    <a:cubicBezTo>
                      <a:pt x="38" y="50"/>
                      <a:pt x="39" y="50"/>
                      <a:pt x="39" y="51"/>
                    </a:cubicBezTo>
                    <a:cubicBezTo>
                      <a:pt x="40" y="51"/>
                      <a:pt x="39" y="50"/>
                      <a:pt x="39" y="50"/>
                    </a:cubicBezTo>
                    <a:cubicBezTo>
                      <a:pt x="39" y="51"/>
                      <a:pt x="40" y="53"/>
                      <a:pt x="38" y="53"/>
                    </a:cubicBezTo>
                    <a:cubicBezTo>
                      <a:pt x="39" y="53"/>
                      <a:pt x="40" y="54"/>
                      <a:pt x="40" y="54"/>
                    </a:cubicBezTo>
                    <a:cubicBezTo>
                      <a:pt x="39" y="53"/>
                      <a:pt x="39" y="53"/>
                      <a:pt x="39" y="53"/>
                    </a:cubicBezTo>
                    <a:cubicBezTo>
                      <a:pt x="38" y="53"/>
                      <a:pt x="39" y="54"/>
                      <a:pt x="38" y="53"/>
                    </a:cubicBezTo>
                    <a:cubicBezTo>
                      <a:pt x="39" y="54"/>
                      <a:pt x="37" y="51"/>
                      <a:pt x="38" y="53"/>
                    </a:cubicBezTo>
                    <a:cubicBezTo>
                      <a:pt x="37" y="52"/>
                      <a:pt x="39" y="54"/>
                      <a:pt x="38" y="53"/>
                    </a:cubicBezTo>
                    <a:cubicBezTo>
                      <a:pt x="38" y="53"/>
                      <a:pt x="39" y="55"/>
                      <a:pt x="38" y="54"/>
                    </a:cubicBezTo>
                    <a:cubicBezTo>
                      <a:pt x="38" y="54"/>
                      <a:pt x="36" y="53"/>
                      <a:pt x="36" y="53"/>
                    </a:cubicBezTo>
                    <a:cubicBezTo>
                      <a:pt x="36" y="54"/>
                      <a:pt x="37" y="54"/>
                      <a:pt x="37" y="54"/>
                    </a:cubicBezTo>
                    <a:cubicBezTo>
                      <a:pt x="37" y="55"/>
                      <a:pt x="37" y="55"/>
                      <a:pt x="37" y="55"/>
                    </a:cubicBezTo>
                    <a:cubicBezTo>
                      <a:pt x="38" y="55"/>
                      <a:pt x="37" y="55"/>
                      <a:pt x="38" y="56"/>
                    </a:cubicBezTo>
                    <a:cubicBezTo>
                      <a:pt x="37" y="55"/>
                      <a:pt x="38" y="56"/>
                      <a:pt x="37" y="55"/>
                    </a:cubicBezTo>
                    <a:cubicBezTo>
                      <a:pt x="35" y="54"/>
                      <a:pt x="35" y="54"/>
                      <a:pt x="35" y="54"/>
                    </a:cubicBezTo>
                    <a:cubicBezTo>
                      <a:pt x="35" y="55"/>
                      <a:pt x="37" y="56"/>
                      <a:pt x="37" y="56"/>
                    </a:cubicBezTo>
                    <a:cubicBezTo>
                      <a:pt x="36" y="56"/>
                      <a:pt x="36" y="56"/>
                      <a:pt x="36" y="56"/>
                    </a:cubicBezTo>
                    <a:cubicBezTo>
                      <a:pt x="39" y="57"/>
                      <a:pt x="36" y="56"/>
                      <a:pt x="38" y="57"/>
                    </a:cubicBezTo>
                    <a:cubicBezTo>
                      <a:pt x="37" y="57"/>
                      <a:pt x="37" y="58"/>
                      <a:pt x="36" y="57"/>
                    </a:cubicBezTo>
                    <a:cubicBezTo>
                      <a:pt x="36" y="58"/>
                      <a:pt x="37" y="59"/>
                      <a:pt x="36" y="59"/>
                    </a:cubicBezTo>
                    <a:cubicBezTo>
                      <a:pt x="36" y="59"/>
                      <a:pt x="36" y="59"/>
                      <a:pt x="35" y="58"/>
                    </a:cubicBezTo>
                    <a:cubicBezTo>
                      <a:pt x="35" y="58"/>
                      <a:pt x="35" y="58"/>
                      <a:pt x="35" y="59"/>
                    </a:cubicBezTo>
                    <a:cubicBezTo>
                      <a:pt x="35" y="59"/>
                      <a:pt x="34" y="58"/>
                      <a:pt x="33" y="58"/>
                    </a:cubicBezTo>
                    <a:cubicBezTo>
                      <a:pt x="33" y="59"/>
                      <a:pt x="35" y="60"/>
                      <a:pt x="35" y="60"/>
                    </a:cubicBezTo>
                    <a:cubicBezTo>
                      <a:pt x="33" y="59"/>
                      <a:pt x="37" y="62"/>
                      <a:pt x="34" y="61"/>
                    </a:cubicBezTo>
                    <a:cubicBezTo>
                      <a:pt x="34" y="60"/>
                      <a:pt x="33" y="60"/>
                      <a:pt x="33" y="60"/>
                    </a:cubicBezTo>
                    <a:cubicBezTo>
                      <a:pt x="30" y="58"/>
                      <a:pt x="34" y="61"/>
                      <a:pt x="33" y="61"/>
                    </a:cubicBezTo>
                    <a:cubicBezTo>
                      <a:pt x="35" y="62"/>
                      <a:pt x="35" y="62"/>
                      <a:pt x="35" y="62"/>
                    </a:cubicBezTo>
                    <a:cubicBezTo>
                      <a:pt x="33" y="61"/>
                      <a:pt x="35" y="63"/>
                      <a:pt x="34" y="62"/>
                    </a:cubicBezTo>
                    <a:cubicBezTo>
                      <a:pt x="34" y="62"/>
                      <a:pt x="33" y="62"/>
                      <a:pt x="34" y="63"/>
                    </a:cubicBezTo>
                    <a:cubicBezTo>
                      <a:pt x="33" y="63"/>
                      <a:pt x="34" y="65"/>
                      <a:pt x="31" y="64"/>
                    </a:cubicBezTo>
                    <a:cubicBezTo>
                      <a:pt x="31" y="64"/>
                      <a:pt x="31" y="64"/>
                      <a:pt x="32" y="64"/>
                    </a:cubicBezTo>
                    <a:cubicBezTo>
                      <a:pt x="33" y="65"/>
                      <a:pt x="31" y="64"/>
                      <a:pt x="32" y="64"/>
                    </a:cubicBezTo>
                    <a:cubicBezTo>
                      <a:pt x="32" y="64"/>
                      <a:pt x="32" y="65"/>
                      <a:pt x="33" y="65"/>
                    </a:cubicBezTo>
                    <a:cubicBezTo>
                      <a:pt x="32" y="65"/>
                      <a:pt x="32" y="65"/>
                      <a:pt x="30" y="64"/>
                    </a:cubicBezTo>
                    <a:cubicBezTo>
                      <a:pt x="29" y="63"/>
                      <a:pt x="33" y="66"/>
                      <a:pt x="32" y="66"/>
                    </a:cubicBezTo>
                    <a:cubicBezTo>
                      <a:pt x="31" y="66"/>
                      <a:pt x="31" y="65"/>
                      <a:pt x="31" y="66"/>
                    </a:cubicBezTo>
                    <a:cubicBezTo>
                      <a:pt x="32" y="67"/>
                      <a:pt x="32" y="67"/>
                      <a:pt x="32" y="67"/>
                    </a:cubicBezTo>
                    <a:cubicBezTo>
                      <a:pt x="32" y="67"/>
                      <a:pt x="30" y="66"/>
                      <a:pt x="29" y="65"/>
                    </a:cubicBezTo>
                    <a:cubicBezTo>
                      <a:pt x="29" y="66"/>
                      <a:pt x="29" y="66"/>
                      <a:pt x="30" y="66"/>
                    </a:cubicBezTo>
                    <a:cubicBezTo>
                      <a:pt x="28" y="66"/>
                      <a:pt x="28" y="66"/>
                      <a:pt x="28" y="66"/>
                    </a:cubicBezTo>
                    <a:cubicBezTo>
                      <a:pt x="29" y="66"/>
                      <a:pt x="29" y="66"/>
                      <a:pt x="29" y="67"/>
                    </a:cubicBezTo>
                    <a:cubicBezTo>
                      <a:pt x="29" y="66"/>
                      <a:pt x="29" y="66"/>
                      <a:pt x="29" y="66"/>
                    </a:cubicBezTo>
                    <a:cubicBezTo>
                      <a:pt x="28" y="66"/>
                      <a:pt x="28" y="66"/>
                      <a:pt x="29" y="67"/>
                    </a:cubicBezTo>
                    <a:cubicBezTo>
                      <a:pt x="29" y="67"/>
                      <a:pt x="30" y="67"/>
                      <a:pt x="30" y="67"/>
                    </a:cubicBezTo>
                    <a:cubicBezTo>
                      <a:pt x="31" y="68"/>
                      <a:pt x="30" y="68"/>
                      <a:pt x="31" y="68"/>
                    </a:cubicBezTo>
                    <a:cubicBezTo>
                      <a:pt x="30" y="67"/>
                      <a:pt x="30" y="68"/>
                      <a:pt x="30" y="68"/>
                    </a:cubicBezTo>
                    <a:cubicBezTo>
                      <a:pt x="29" y="68"/>
                      <a:pt x="31" y="69"/>
                      <a:pt x="31" y="69"/>
                    </a:cubicBezTo>
                    <a:cubicBezTo>
                      <a:pt x="30" y="69"/>
                      <a:pt x="30" y="69"/>
                      <a:pt x="30" y="68"/>
                    </a:cubicBezTo>
                    <a:cubicBezTo>
                      <a:pt x="29" y="68"/>
                      <a:pt x="30" y="69"/>
                      <a:pt x="30" y="68"/>
                    </a:cubicBezTo>
                    <a:cubicBezTo>
                      <a:pt x="29" y="68"/>
                      <a:pt x="28" y="67"/>
                      <a:pt x="29" y="68"/>
                    </a:cubicBezTo>
                    <a:cubicBezTo>
                      <a:pt x="29" y="69"/>
                      <a:pt x="31" y="70"/>
                      <a:pt x="30" y="69"/>
                    </a:cubicBezTo>
                    <a:cubicBezTo>
                      <a:pt x="29" y="68"/>
                      <a:pt x="29" y="68"/>
                      <a:pt x="29" y="68"/>
                    </a:cubicBezTo>
                    <a:cubicBezTo>
                      <a:pt x="28" y="68"/>
                      <a:pt x="28" y="68"/>
                      <a:pt x="28" y="68"/>
                    </a:cubicBezTo>
                    <a:cubicBezTo>
                      <a:pt x="29" y="69"/>
                      <a:pt x="29" y="69"/>
                      <a:pt x="29" y="69"/>
                    </a:cubicBezTo>
                    <a:cubicBezTo>
                      <a:pt x="29" y="69"/>
                      <a:pt x="29" y="69"/>
                      <a:pt x="29" y="69"/>
                    </a:cubicBezTo>
                    <a:cubicBezTo>
                      <a:pt x="30" y="70"/>
                      <a:pt x="29" y="70"/>
                      <a:pt x="30" y="70"/>
                    </a:cubicBezTo>
                    <a:cubicBezTo>
                      <a:pt x="30" y="71"/>
                      <a:pt x="29" y="70"/>
                      <a:pt x="29" y="70"/>
                    </a:cubicBezTo>
                    <a:cubicBezTo>
                      <a:pt x="29" y="70"/>
                      <a:pt x="29" y="70"/>
                      <a:pt x="29" y="70"/>
                    </a:cubicBezTo>
                    <a:cubicBezTo>
                      <a:pt x="28" y="70"/>
                      <a:pt x="28" y="71"/>
                      <a:pt x="29" y="71"/>
                    </a:cubicBezTo>
                    <a:cubicBezTo>
                      <a:pt x="29" y="71"/>
                      <a:pt x="29" y="71"/>
                      <a:pt x="29" y="71"/>
                    </a:cubicBezTo>
                    <a:cubicBezTo>
                      <a:pt x="29" y="71"/>
                      <a:pt x="29" y="71"/>
                      <a:pt x="29" y="72"/>
                    </a:cubicBezTo>
                    <a:cubicBezTo>
                      <a:pt x="28" y="72"/>
                      <a:pt x="25" y="70"/>
                      <a:pt x="26" y="71"/>
                    </a:cubicBezTo>
                    <a:cubicBezTo>
                      <a:pt x="26" y="71"/>
                      <a:pt x="28" y="72"/>
                      <a:pt x="29" y="73"/>
                    </a:cubicBezTo>
                    <a:cubicBezTo>
                      <a:pt x="28" y="73"/>
                      <a:pt x="29" y="74"/>
                      <a:pt x="27" y="74"/>
                    </a:cubicBezTo>
                    <a:cubicBezTo>
                      <a:pt x="28" y="75"/>
                      <a:pt x="28" y="75"/>
                      <a:pt x="28" y="75"/>
                    </a:cubicBezTo>
                    <a:cubicBezTo>
                      <a:pt x="27" y="75"/>
                      <a:pt x="29" y="77"/>
                      <a:pt x="26" y="76"/>
                    </a:cubicBezTo>
                    <a:cubicBezTo>
                      <a:pt x="26" y="76"/>
                      <a:pt x="25" y="75"/>
                      <a:pt x="24" y="75"/>
                    </a:cubicBezTo>
                    <a:cubicBezTo>
                      <a:pt x="25" y="76"/>
                      <a:pt x="23" y="75"/>
                      <a:pt x="25" y="76"/>
                    </a:cubicBezTo>
                    <a:cubicBezTo>
                      <a:pt x="26" y="76"/>
                      <a:pt x="26" y="77"/>
                      <a:pt x="27" y="77"/>
                    </a:cubicBezTo>
                    <a:cubicBezTo>
                      <a:pt x="27" y="77"/>
                      <a:pt x="27" y="78"/>
                      <a:pt x="26" y="78"/>
                    </a:cubicBezTo>
                    <a:cubicBezTo>
                      <a:pt x="26" y="78"/>
                      <a:pt x="26" y="78"/>
                      <a:pt x="27" y="78"/>
                    </a:cubicBezTo>
                    <a:cubicBezTo>
                      <a:pt x="25" y="77"/>
                      <a:pt x="25" y="78"/>
                      <a:pt x="25" y="78"/>
                    </a:cubicBezTo>
                    <a:cubicBezTo>
                      <a:pt x="26" y="79"/>
                      <a:pt x="26" y="79"/>
                      <a:pt x="26" y="79"/>
                    </a:cubicBezTo>
                    <a:cubicBezTo>
                      <a:pt x="25" y="78"/>
                      <a:pt x="25" y="78"/>
                      <a:pt x="25" y="78"/>
                    </a:cubicBezTo>
                    <a:cubicBezTo>
                      <a:pt x="25" y="79"/>
                      <a:pt x="27" y="80"/>
                      <a:pt x="26" y="79"/>
                    </a:cubicBezTo>
                    <a:cubicBezTo>
                      <a:pt x="25" y="79"/>
                      <a:pt x="25" y="79"/>
                      <a:pt x="25" y="79"/>
                    </a:cubicBezTo>
                    <a:cubicBezTo>
                      <a:pt x="25" y="80"/>
                      <a:pt x="27" y="81"/>
                      <a:pt x="26" y="80"/>
                    </a:cubicBezTo>
                    <a:cubicBezTo>
                      <a:pt x="24" y="80"/>
                      <a:pt x="24" y="80"/>
                      <a:pt x="24" y="80"/>
                    </a:cubicBezTo>
                    <a:cubicBezTo>
                      <a:pt x="24" y="80"/>
                      <a:pt x="25" y="81"/>
                      <a:pt x="25" y="81"/>
                    </a:cubicBezTo>
                    <a:cubicBezTo>
                      <a:pt x="24" y="81"/>
                      <a:pt x="24" y="81"/>
                      <a:pt x="23" y="80"/>
                    </a:cubicBezTo>
                    <a:cubicBezTo>
                      <a:pt x="25" y="83"/>
                      <a:pt x="25" y="84"/>
                      <a:pt x="24" y="85"/>
                    </a:cubicBezTo>
                    <a:cubicBezTo>
                      <a:pt x="23" y="85"/>
                      <a:pt x="23" y="85"/>
                      <a:pt x="23" y="85"/>
                    </a:cubicBezTo>
                    <a:cubicBezTo>
                      <a:pt x="22" y="84"/>
                      <a:pt x="25" y="85"/>
                      <a:pt x="24" y="85"/>
                    </a:cubicBezTo>
                    <a:cubicBezTo>
                      <a:pt x="23" y="85"/>
                      <a:pt x="22" y="85"/>
                      <a:pt x="21" y="84"/>
                    </a:cubicBezTo>
                    <a:cubicBezTo>
                      <a:pt x="20" y="84"/>
                      <a:pt x="22" y="85"/>
                      <a:pt x="23" y="85"/>
                    </a:cubicBezTo>
                    <a:cubicBezTo>
                      <a:pt x="24" y="86"/>
                      <a:pt x="22" y="85"/>
                      <a:pt x="23" y="86"/>
                    </a:cubicBezTo>
                    <a:cubicBezTo>
                      <a:pt x="24" y="86"/>
                      <a:pt x="22" y="86"/>
                      <a:pt x="24" y="87"/>
                    </a:cubicBezTo>
                    <a:cubicBezTo>
                      <a:pt x="23" y="86"/>
                      <a:pt x="22" y="86"/>
                      <a:pt x="22" y="85"/>
                    </a:cubicBezTo>
                    <a:cubicBezTo>
                      <a:pt x="22" y="86"/>
                      <a:pt x="22" y="86"/>
                      <a:pt x="22" y="86"/>
                    </a:cubicBezTo>
                    <a:cubicBezTo>
                      <a:pt x="20" y="85"/>
                      <a:pt x="19" y="83"/>
                      <a:pt x="17" y="82"/>
                    </a:cubicBezTo>
                    <a:cubicBezTo>
                      <a:pt x="17" y="83"/>
                      <a:pt x="17" y="83"/>
                      <a:pt x="17" y="83"/>
                    </a:cubicBezTo>
                    <a:cubicBezTo>
                      <a:pt x="15" y="82"/>
                      <a:pt x="16" y="81"/>
                      <a:pt x="15" y="81"/>
                    </a:cubicBezTo>
                    <a:cubicBezTo>
                      <a:pt x="15" y="82"/>
                      <a:pt x="17" y="84"/>
                      <a:pt x="18" y="84"/>
                    </a:cubicBezTo>
                    <a:cubicBezTo>
                      <a:pt x="18" y="84"/>
                      <a:pt x="22" y="86"/>
                      <a:pt x="21" y="86"/>
                    </a:cubicBezTo>
                    <a:cubicBezTo>
                      <a:pt x="20" y="86"/>
                      <a:pt x="21" y="86"/>
                      <a:pt x="20" y="85"/>
                    </a:cubicBezTo>
                    <a:cubicBezTo>
                      <a:pt x="19" y="85"/>
                      <a:pt x="21" y="86"/>
                      <a:pt x="20" y="86"/>
                    </a:cubicBezTo>
                    <a:cubicBezTo>
                      <a:pt x="21" y="86"/>
                      <a:pt x="22" y="87"/>
                      <a:pt x="22" y="88"/>
                    </a:cubicBezTo>
                    <a:cubicBezTo>
                      <a:pt x="21" y="87"/>
                      <a:pt x="21" y="87"/>
                      <a:pt x="21" y="87"/>
                    </a:cubicBezTo>
                    <a:cubicBezTo>
                      <a:pt x="21" y="87"/>
                      <a:pt x="22" y="88"/>
                      <a:pt x="23" y="88"/>
                    </a:cubicBezTo>
                    <a:cubicBezTo>
                      <a:pt x="25" y="90"/>
                      <a:pt x="22" y="88"/>
                      <a:pt x="23" y="89"/>
                    </a:cubicBezTo>
                    <a:cubicBezTo>
                      <a:pt x="22" y="89"/>
                      <a:pt x="20" y="87"/>
                      <a:pt x="19" y="87"/>
                    </a:cubicBezTo>
                    <a:cubicBezTo>
                      <a:pt x="21" y="88"/>
                      <a:pt x="21" y="89"/>
                      <a:pt x="23" y="90"/>
                    </a:cubicBezTo>
                    <a:cubicBezTo>
                      <a:pt x="23" y="90"/>
                      <a:pt x="22" y="89"/>
                      <a:pt x="21" y="88"/>
                    </a:cubicBezTo>
                    <a:cubicBezTo>
                      <a:pt x="20" y="88"/>
                      <a:pt x="23" y="90"/>
                      <a:pt x="20" y="89"/>
                    </a:cubicBezTo>
                    <a:cubicBezTo>
                      <a:pt x="22" y="90"/>
                      <a:pt x="22" y="90"/>
                      <a:pt x="22" y="90"/>
                    </a:cubicBezTo>
                    <a:cubicBezTo>
                      <a:pt x="21" y="89"/>
                      <a:pt x="21" y="89"/>
                      <a:pt x="20" y="89"/>
                    </a:cubicBezTo>
                    <a:cubicBezTo>
                      <a:pt x="20" y="89"/>
                      <a:pt x="21" y="91"/>
                      <a:pt x="19" y="90"/>
                    </a:cubicBezTo>
                    <a:cubicBezTo>
                      <a:pt x="20" y="90"/>
                      <a:pt x="19" y="90"/>
                      <a:pt x="21" y="91"/>
                    </a:cubicBezTo>
                    <a:cubicBezTo>
                      <a:pt x="22" y="91"/>
                      <a:pt x="20" y="90"/>
                      <a:pt x="22" y="91"/>
                    </a:cubicBezTo>
                    <a:cubicBezTo>
                      <a:pt x="20" y="90"/>
                      <a:pt x="22" y="91"/>
                      <a:pt x="22" y="92"/>
                    </a:cubicBezTo>
                    <a:cubicBezTo>
                      <a:pt x="21" y="91"/>
                      <a:pt x="21" y="91"/>
                      <a:pt x="21" y="91"/>
                    </a:cubicBezTo>
                    <a:cubicBezTo>
                      <a:pt x="22" y="92"/>
                      <a:pt x="21" y="92"/>
                      <a:pt x="22" y="92"/>
                    </a:cubicBezTo>
                    <a:cubicBezTo>
                      <a:pt x="21" y="92"/>
                      <a:pt x="21" y="92"/>
                      <a:pt x="21" y="92"/>
                    </a:cubicBezTo>
                    <a:cubicBezTo>
                      <a:pt x="22" y="92"/>
                      <a:pt x="22" y="92"/>
                      <a:pt x="22" y="92"/>
                    </a:cubicBezTo>
                    <a:cubicBezTo>
                      <a:pt x="23" y="93"/>
                      <a:pt x="20" y="91"/>
                      <a:pt x="20" y="92"/>
                    </a:cubicBezTo>
                    <a:cubicBezTo>
                      <a:pt x="19" y="91"/>
                      <a:pt x="19" y="91"/>
                      <a:pt x="19" y="91"/>
                    </a:cubicBezTo>
                    <a:cubicBezTo>
                      <a:pt x="20" y="91"/>
                      <a:pt x="18" y="91"/>
                      <a:pt x="19" y="91"/>
                    </a:cubicBezTo>
                    <a:cubicBezTo>
                      <a:pt x="20" y="92"/>
                      <a:pt x="21" y="93"/>
                      <a:pt x="22" y="93"/>
                    </a:cubicBezTo>
                    <a:cubicBezTo>
                      <a:pt x="22" y="94"/>
                      <a:pt x="20" y="93"/>
                      <a:pt x="22" y="93"/>
                    </a:cubicBezTo>
                    <a:cubicBezTo>
                      <a:pt x="20" y="92"/>
                      <a:pt x="20" y="92"/>
                      <a:pt x="20" y="92"/>
                    </a:cubicBezTo>
                    <a:cubicBezTo>
                      <a:pt x="20" y="92"/>
                      <a:pt x="18" y="92"/>
                      <a:pt x="18" y="92"/>
                    </a:cubicBezTo>
                    <a:cubicBezTo>
                      <a:pt x="19" y="92"/>
                      <a:pt x="20" y="93"/>
                      <a:pt x="21" y="94"/>
                    </a:cubicBezTo>
                    <a:cubicBezTo>
                      <a:pt x="21" y="94"/>
                      <a:pt x="20" y="93"/>
                      <a:pt x="19" y="93"/>
                    </a:cubicBezTo>
                    <a:cubicBezTo>
                      <a:pt x="19" y="93"/>
                      <a:pt x="20" y="94"/>
                      <a:pt x="21" y="94"/>
                    </a:cubicBezTo>
                    <a:cubicBezTo>
                      <a:pt x="20" y="94"/>
                      <a:pt x="19" y="94"/>
                      <a:pt x="18" y="93"/>
                    </a:cubicBezTo>
                    <a:cubicBezTo>
                      <a:pt x="16" y="92"/>
                      <a:pt x="16" y="92"/>
                      <a:pt x="16" y="92"/>
                    </a:cubicBezTo>
                    <a:cubicBezTo>
                      <a:pt x="16" y="92"/>
                      <a:pt x="16" y="92"/>
                      <a:pt x="16" y="92"/>
                    </a:cubicBezTo>
                    <a:cubicBezTo>
                      <a:pt x="14" y="91"/>
                      <a:pt x="15" y="91"/>
                      <a:pt x="13" y="90"/>
                    </a:cubicBezTo>
                    <a:cubicBezTo>
                      <a:pt x="13" y="90"/>
                      <a:pt x="13" y="91"/>
                      <a:pt x="14" y="91"/>
                    </a:cubicBezTo>
                    <a:cubicBezTo>
                      <a:pt x="16" y="92"/>
                      <a:pt x="17" y="94"/>
                      <a:pt x="19" y="95"/>
                    </a:cubicBezTo>
                    <a:cubicBezTo>
                      <a:pt x="20" y="96"/>
                      <a:pt x="13" y="92"/>
                      <a:pt x="17" y="95"/>
                    </a:cubicBezTo>
                    <a:cubicBezTo>
                      <a:pt x="17" y="95"/>
                      <a:pt x="19" y="96"/>
                      <a:pt x="18" y="95"/>
                    </a:cubicBezTo>
                    <a:cubicBezTo>
                      <a:pt x="18" y="96"/>
                      <a:pt x="21" y="97"/>
                      <a:pt x="20" y="97"/>
                    </a:cubicBezTo>
                    <a:cubicBezTo>
                      <a:pt x="19" y="96"/>
                      <a:pt x="17" y="96"/>
                      <a:pt x="16" y="95"/>
                    </a:cubicBezTo>
                    <a:cubicBezTo>
                      <a:pt x="17" y="95"/>
                      <a:pt x="17" y="95"/>
                      <a:pt x="16" y="94"/>
                    </a:cubicBezTo>
                    <a:cubicBezTo>
                      <a:pt x="15" y="94"/>
                      <a:pt x="14" y="93"/>
                      <a:pt x="14" y="93"/>
                    </a:cubicBezTo>
                    <a:cubicBezTo>
                      <a:pt x="14" y="94"/>
                      <a:pt x="14" y="94"/>
                      <a:pt x="15" y="95"/>
                    </a:cubicBezTo>
                    <a:cubicBezTo>
                      <a:pt x="16" y="95"/>
                      <a:pt x="15" y="94"/>
                      <a:pt x="16" y="95"/>
                    </a:cubicBezTo>
                    <a:cubicBezTo>
                      <a:pt x="17" y="96"/>
                      <a:pt x="15" y="95"/>
                      <a:pt x="17" y="96"/>
                    </a:cubicBezTo>
                    <a:cubicBezTo>
                      <a:pt x="17" y="96"/>
                      <a:pt x="18" y="97"/>
                      <a:pt x="19" y="97"/>
                    </a:cubicBezTo>
                    <a:cubicBezTo>
                      <a:pt x="19" y="98"/>
                      <a:pt x="19" y="98"/>
                      <a:pt x="19" y="98"/>
                    </a:cubicBezTo>
                    <a:cubicBezTo>
                      <a:pt x="19" y="97"/>
                      <a:pt x="19" y="97"/>
                      <a:pt x="19" y="97"/>
                    </a:cubicBezTo>
                    <a:cubicBezTo>
                      <a:pt x="18" y="97"/>
                      <a:pt x="20" y="98"/>
                      <a:pt x="20" y="99"/>
                    </a:cubicBezTo>
                    <a:cubicBezTo>
                      <a:pt x="18" y="98"/>
                      <a:pt x="18" y="98"/>
                      <a:pt x="18" y="98"/>
                    </a:cubicBezTo>
                    <a:cubicBezTo>
                      <a:pt x="16" y="97"/>
                      <a:pt x="19" y="97"/>
                      <a:pt x="16" y="96"/>
                    </a:cubicBezTo>
                    <a:cubicBezTo>
                      <a:pt x="16" y="96"/>
                      <a:pt x="17" y="97"/>
                      <a:pt x="16" y="97"/>
                    </a:cubicBezTo>
                    <a:cubicBezTo>
                      <a:pt x="16" y="97"/>
                      <a:pt x="16" y="97"/>
                      <a:pt x="16" y="97"/>
                    </a:cubicBezTo>
                    <a:cubicBezTo>
                      <a:pt x="16" y="97"/>
                      <a:pt x="13" y="95"/>
                      <a:pt x="14" y="96"/>
                    </a:cubicBezTo>
                    <a:cubicBezTo>
                      <a:pt x="15" y="97"/>
                      <a:pt x="15" y="97"/>
                      <a:pt x="16" y="98"/>
                    </a:cubicBezTo>
                    <a:cubicBezTo>
                      <a:pt x="16" y="98"/>
                      <a:pt x="17" y="99"/>
                      <a:pt x="17" y="99"/>
                    </a:cubicBezTo>
                    <a:cubicBezTo>
                      <a:pt x="15" y="98"/>
                      <a:pt x="16" y="100"/>
                      <a:pt x="15" y="98"/>
                    </a:cubicBezTo>
                    <a:cubicBezTo>
                      <a:pt x="16" y="99"/>
                      <a:pt x="16" y="98"/>
                      <a:pt x="15" y="97"/>
                    </a:cubicBezTo>
                    <a:cubicBezTo>
                      <a:pt x="12" y="96"/>
                      <a:pt x="15" y="97"/>
                      <a:pt x="13" y="95"/>
                    </a:cubicBezTo>
                    <a:cubicBezTo>
                      <a:pt x="13" y="96"/>
                      <a:pt x="11" y="95"/>
                      <a:pt x="9" y="94"/>
                    </a:cubicBezTo>
                    <a:cubicBezTo>
                      <a:pt x="9" y="94"/>
                      <a:pt x="10" y="94"/>
                      <a:pt x="10" y="94"/>
                    </a:cubicBezTo>
                    <a:cubicBezTo>
                      <a:pt x="11" y="95"/>
                      <a:pt x="11" y="95"/>
                      <a:pt x="12" y="96"/>
                    </a:cubicBezTo>
                    <a:cubicBezTo>
                      <a:pt x="12" y="96"/>
                      <a:pt x="12" y="97"/>
                      <a:pt x="13" y="98"/>
                    </a:cubicBezTo>
                    <a:cubicBezTo>
                      <a:pt x="13" y="98"/>
                      <a:pt x="11" y="97"/>
                      <a:pt x="11" y="97"/>
                    </a:cubicBezTo>
                    <a:cubicBezTo>
                      <a:pt x="12" y="97"/>
                      <a:pt x="11" y="98"/>
                      <a:pt x="10" y="98"/>
                    </a:cubicBezTo>
                    <a:cubicBezTo>
                      <a:pt x="13" y="99"/>
                      <a:pt x="11" y="99"/>
                      <a:pt x="12" y="100"/>
                    </a:cubicBezTo>
                    <a:cubicBezTo>
                      <a:pt x="13" y="100"/>
                      <a:pt x="15" y="100"/>
                      <a:pt x="16" y="101"/>
                    </a:cubicBezTo>
                    <a:cubicBezTo>
                      <a:pt x="15" y="101"/>
                      <a:pt x="15" y="100"/>
                      <a:pt x="14" y="100"/>
                    </a:cubicBezTo>
                    <a:cubicBezTo>
                      <a:pt x="15" y="101"/>
                      <a:pt x="12" y="99"/>
                      <a:pt x="14" y="101"/>
                    </a:cubicBezTo>
                    <a:cubicBezTo>
                      <a:pt x="13" y="100"/>
                      <a:pt x="11" y="99"/>
                      <a:pt x="10" y="98"/>
                    </a:cubicBezTo>
                    <a:cubicBezTo>
                      <a:pt x="10" y="99"/>
                      <a:pt x="9" y="97"/>
                      <a:pt x="8" y="98"/>
                    </a:cubicBezTo>
                    <a:cubicBezTo>
                      <a:pt x="9" y="99"/>
                      <a:pt x="10" y="99"/>
                      <a:pt x="10" y="100"/>
                    </a:cubicBezTo>
                    <a:cubicBezTo>
                      <a:pt x="8" y="100"/>
                      <a:pt x="9" y="101"/>
                      <a:pt x="9" y="102"/>
                    </a:cubicBezTo>
                    <a:cubicBezTo>
                      <a:pt x="8" y="101"/>
                      <a:pt x="6" y="100"/>
                      <a:pt x="6" y="100"/>
                    </a:cubicBezTo>
                    <a:cubicBezTo>
                      <a:pt x="6" y="101"/>
                      <a:pt x="8" y="101"/>
                      <a:pt x="7" y="101"/>
                    </a:cubicBezTo>
                    <a:cubicBezTo>
                      <a:pt x="6" y="101"/>
                      <a:pt x="6" y="101"/>
                      <a:pt x="6" y="101"/>
                    </a:cubicBezTo>
                    <a:cubicBezTo>
                      <a:pt x="7" y="101"/>
                      <a:pt x="5" y="101"/>
                      <a:pt x="7" y="102"/>
                    </a:cubicBezTo>
                    <a:cubicBezTo>
                      <a:pt x="5" y="101"/>
                      <a:pt x="5" y="101"/>
                      <a:pt x="5" y="101"/>
                    </a:cubicBezTo>
                    <a:cubicBezTo>
                      <a:pt x="5" y="101"/>
                      <a:pt x="6" y="102"/>
                      <a:pt x="6" y="102"/>
                    </a:cubicBezTo>
                    <a:cubicBezTo>
                      <a:pt x="5" y="101"/>
                      <a:pt x="4" y="101"/>
                      <a:pt x="4" y="101"/>
                    </a:cubicBezTo>
                    <a:cubicBezTo>
                      <a:pt x="2" y="100"/>
                      <a:pt x="4" y="101"/>
                      <a:pt x="4" y="102"/>
                    </a:cubicBezTo>
                    <a:cubicBezTo>
                      <a:pt x="5" y="102"/>
                      <a:pt x="5" y="102"/>
                      <a:pt x="5" y="102"/>
                    </a:cubicBezTo>
                    <a:cubicBezTo>
                      <a:pt x="6" y="103"/>
                      <a:pt x="4" y="103"/>
                      <a:pt x="5" y="104"/>
                    </a:cubicBezTo>
                    <a:cubicBezTo>
                      <a:pt x="3" y="103"/>
                      <a:pt x="3" y="103"/>
                      <a:pt x="3" y="103"/>
                    </a:cubicBezTo>
                    <a:cubicBezTo>
                      <a:pt x="4" y="104"/>
                      <a:pt x="4" y="104"/>
                      <a:pt x="4" y="104"/>
                    </a:cubicBezTo>
                    <a:cubicBezTo>
                      <a:pt x="3" y="103"/>
                      <a:pt x="2" y="103"/>
                      <a:pt x="3" y="103"/>
                    </a:cubicBezTo>
                    <a:cubicBezTo>
                      <a:pt x="0" y="101"/>
                      <a:pt x="0" y="101"/>
                      <a:pt x="0" y="101"/>
                    </a:cubicBezTo>
                    <a:cubicBezTo>
                      <a:pt x="1" y="101"/>
                      <a:pt x="2" y="102"/>
                      <a:pt x="3" y="103"/>
                    </a:cubicBezTo>
                    <a:cubicBezTo>
                      <a:pt x="4" y="103"/>
                      <a:pt x="4" y="102"/>
                      <a:pt x="3" y="102"/>
                    </a:cubicBezTo>
                    <a:cubicBezTo>
                      <a:pt x="3" y="102"/>
                      <a:pt x="3" y="102"/>
                      <a:pt x="3" y="102"/>
                    </a:cubicBezTo>
                    <a:cubicBezTo>
                      <a:pt x="2" y="101"/>
                      <a:pt x="2" y="101"/>
                      <a:pt x="1" y="101"/>
                    </a:cubicBezTo>
                    <a:cubicBezTo>
                      <a:pt x="1" y="101"/>
                      <a:pt x="0" y="101"/>
                      <a:pt x="1" y="101"/>
                    </a:cubicBezTo>
                    <a:cubicBezTo>
                      <a:pt x="0" y="100"/>
                      <a:pt x="0" y="100"/>
                      <a:pt x="0" y="100"/>
                    </a:cubicBezTo>
                    <a:cubicBezTo>
                      <a:pt x="1" y="100"/>
                      <a:pt x="1" y="100"/>
                      <a:pt x="2" y="100"/>
                    </a:cubicBezTo>
                    <a:cubicBezTo>
                      <a:pt x="0" y="100"/>
                      <a:pt x="0" y="99"/>
                      <a:pt x="0" y="99"/>
                    </a:cubicBezTo>
                    <a:cubicBezTo>
                      <a:pt x="2" y="100"/>
                      <a:pt x="0" y="98"/>
                      <a:pt x="0" y="98"/>
                    </a:cubicBezTo>
                    <a:cubicBezTo>
                      <a:pt x="2" y="99"/>
                      <a:pt x="3" y="99"/>
                      <a:pt x="3" y="100"/>
                    </a:cubicBezTo>
                    <a:cubicBezTo>
                      <a:pt x="4" y="100"/>
                      <a:pt x="3" y="100"/>
                      <a:pt x="4" y="100"/>
                    </a:cubicBezTo>
                    <a:cubicBezTo>
                      <a:pt x="3" y="99"/>
                      <a:pt x="2" y="98"/>
                      <a:pt x="1" y="97"/>
                    </a:cubicBezTo>
                    <a:cubicBezTo>
                      <a:pt x="2" y="98"/>
                      <a:pt x="2" y="98"/>
                      <a:pt x="2" y="98"/>
                    </a:cubicBezTo>
                    <a:cubicBezTo>
                      <a:pt x="2" y="97"/>
                      <a:pt x="0" y="97"/>
                      <a:pt x="1" y="96"/>
                    </a:cubicBezTo>
                    <a:cubicBezTo>
                      <a:pt x="2" y="96"/>
                      <a:pt x="2" y="95"/>
                      <a:pt x="3" y="95"/>
                    </a:cubicBezTo>
                    <a:cubicBezTo>
                      <a:pt x="4" y="96"/>
                      <a:pt x="4" y="96"/>
                      <a:pt x="4" y="96"/>
                    </a:cubicBezTo>
                    <a:cubicBezTo>
                      <a:pt x="1" y="94"/>
                      <a:pt x="3" y="94"/>
                      <a:pt x="2" y="93"/>
                    </a:cubicBezTo>
                    <a:cubicBezTo>
                      <a:pt x="4" y="93"/>
                      <a:pt x="2" y="91"/>
                      <a:pt x="4" y="92"/>
                    </a:cubicBezTo>
                    <a:cubicBezTo>
                      <a:pt x="4" y="90"/>
                      <a:pt x="4" y="89"/>
                      <a:pt x="5" y="88"/>
                    </a:cubicBezTo>
                    <a:cubicBezTo>
                      <a:pt x="6" y="89"/>
                      <a:pt x="6" y="89"/>
                      <a:pt x="6" y="89"/>
                    </a:cubicBezTo>
                    <a:cubicBezTo>
                      <a:pt x="5" y="88"/>
                      <a:pt x="7" y="90"/>
                      <a:pt x="7" y="89"/>
                    </a:cubicBezTo>
                    <a:cubicBezTo>
                      <a:pt x="6" y="89"/>
                      <a:pt x="6" y="88"/>
                      <a:pt x="5" y="87"/>
                    </a:cubicBezTo>
                    <a:cubicBezTo>
                      <a:pt x="6" y="87"/>
                      <a:pt x="5" y="86"/>
                      <a:pt x="5" y="85"/>
                    </a:cubicBezTo>
                    <a:cubicBezTo>
                      <a:pt x="6" y="86"/>
                      <a:pt x="6" y="86"/>
                      <a:pt x="6" y="86"/>
                    </a:cubicBezTo>
                    <a:cubicBezTo>
                      <a:pt x="4" y="84"/>
                      <a:pt x="6" y="84"/>
                      <a:pt x="7" y="84"/>
                    </a:cubicBezTo>
                    <a:cubicBezTo>
                      <a:pt x="7" y="84"/>
                      <a:pt x="8" y="85"/>
                      <a:pt x="8" y="85"/>
                    </a:cubicBezTo>
                    <a:cubicBezTo>
                      <a:pt x="7" y="83"/>
                      <a:pt x="7" y="83"/>
                      <a:pt x="6" y="82"/>
                    </a:cubicBezTo>
                    <a:cubicBezTo>
                      <a:pt x="6" y="82"/>
                      <a:pt x="7" y="81"/>
                      <a:pt x="8" y="81"/>
                    </a:cubicBezTo>
                    <a:cubicBezTo>
                      <a:pt x="6" y="79"/>
                      <a:pt x="8" y="78"/>
                      <a:pt x="8" y="76"/>
                    </a:cubicBezTo>
                    <a:cubicBezTo>
                      <a:pt x="9" y="77"/>
                      <a:pt x="9" y="77"/>
                      <a:pt x="9" y="77"/>
                    </a:cubicBezTo>
                    <a:cubicBezTo>
                      <a:pt x="7" y="74"/>
                      <a:pt x="10" y="74"/>
                      <a:pt x="9" y="72"/>
                    </a:cubicBezTo>
                    <a:cubicBezTo>
                      <a:pt x="12" y="74"/>
                      <a:pt x="12" y="74"/>
                      <a:pt x="12" y="74"/>
                    </a:cubicBezTo>
                    <a:cubicBezTo>
                      <a:pt x="12" y="74"/>
                      <a:pt x="11" y="72"/>
                      <a:pt x="10" y="72"/>
                    </a:cubicBezTo>
                    <a:cubicBezTo>
                      <a:pt x="11" y="72"/>
                      <a:pt x="9" y="70"/>
                      <a:pt x="11" y="71"/>
                    </a:cubicBezTo>
                    <a:cubicBezTo>
                      <a:pt x="12" y="71"/>
                      <a:pt x="10" y="70"/>
                      <a:pt x="10" y="70"/>
                    </a:cubicBezTo>
                    <a:cubicBezTo>
                      <a:pt x="12" y="69"/>
                      <a:pt x="12" y="69"/>
                      <a:pt x="12" y="68"/>
                    </a:cubicBezTo>
                    <a:cubicBezTo>
                      <a:pt x="11" y="68"/>
                      <a:pt x="11" y="68"/>
                      <a:pt x="11" y="68"/>
                    </a:cubicBezTo>
                    <a:cubicBezTo>
                      <a:pt x="12" y="69"/>
                      <a:pt x="13" y="69"/>
                      <a:pt x="13" y="69"/>
                    </a:cubicBezTo>
                    <a:cubicBezTo>
                      <a:pt x="12" y="68"/>
                      <a:pt x="14" y="69"/>
                      <a:pt x="11" y="67"/>
                    </a:cubicBezTo>
                    <a:cubicBezTo>
                      <a:pt x="13" y="67"/>
                      <a:pt x="11" y="65"/>
                      <a:pt x="13" y="65"/>
                    </a:cubicBezTo>
                    <a:cubicBezTo>
                      <a:pt x="13" y="65"/>
                      <a:pt x="13" y="65"/>
                      <a:pt x="12" y="65"/>
                    </a:cubicBezTo>
                    <a:cubicBezTo>
                      <a:pt x="13" y="64"/>
                      <a:pt x="14" y="64"/>
                      <a:pt x="13" y="63"/>
                    </a:cubicBezTo>
                    <a:cubicBezTo>
                      <a:pt x="14" y="63"/>
                      <a:pt x="15" y="64"/>
                      <a:pt x="15" y="64"/>
                    </a:cubicBezTo>
                    <a:cubicBezTo>
                      <a:pt x="15" y="63"/>
                      <a:pt x="14" y="63"/>
                      <a:pt x="14" y="63"/>
                    </a:cubicBezTo>
                    <a:cubicBezTo>
                      <a:pt x="13" y="61"/>
                      <a:pt x="16" y="61"/>
                      <a:pt x="16" y="60"/>
                    </a:cubicBezTo>
                    <a:cubicBezTo>
                      <a:pt x="16" y="58"/>
                      <a:pt x="17" y="57"/>
                      <a:pt x="18" y="55"/>
                    </a:cubicBezTo>
                    <a:cubicBezTo>
                      <a:pt x="19" y="55"/>
                      <a:pt x="19" y="55"/>
                      <a:pt x="19" y="55"/>
                    </a:cubicBezTo>
                    <a:cubicBezTo>
                      <a:pt x="17" y="54"/>
                      <a:pt x="21" y="55"/>
                      <a:pt x="19" y="53"/>
                    </a:cubicBezTo>
                    <a:cubicBezTo>
                      <a:pt x="19" y="54"/>
                      <a:pt x="19" y="53"/>
                      <a:pt x="20" y="54"/>
                    </a:cubicBezTo>
                    <a:cubicBezTo>
                      <a:pt x="19" y="52"/>
                      <a:pt x="22" y="53"/>
                      <a:pt x="21" y="52"/>
                    </a:cubicBezTo>
                    <a:cubicBezTo>
                      <a:pt x="21" y="52"/>
                      <a:pt x="21" y="52"/>
                      <a:pt x="21" y="52"/>
                    </a:cubicBezTo>
                    <a:cubicBezTo>
                      <a:pt x="22" y="52"/>
                      <a:pt x="21" y="51"/>
                      <a:pt x="22" y="51"/>
                    </a:cubicBezTo>
                    <a:cubicBezTo>
                      <a:pt x="23" y="51"/>
                      <a:pt x="23" y="51"/>
                      <a:pt x="23" y="51"/>
                    </a:cubicBezTo>
                    <a:cubicBezTo>
                      <a:pt x="24" y="52"/>
                      <a:pt x="21" y="50"/>
                      <a:pt x="24" y="51"/>
                    </a:cubicBezTo>
                    <a:cubicBezTo>
                      <a:pt x="24" y="51"/>
                      <a:pt x="23" y="50"/>
                      <a:pt x="23" y="50"/>
                    </a:cubicBezTo>
                    <a:cubicBezTo>
                      <a:pt x="25" y="49"/>
                      <a:pt x="24" y="47"/>
                      <a:pt x="24" y="45"/>
                    </a:cubicBezTo>
                    <a:cubicBezTo>
                      <a:pt x="26" y="45"/>
                      <a:pt x="28" y="48"/>
                      <a:pt x="27" y="46"/>
                    </a:cubicBezTo>
                    <a:cubicBezTo>
                      <a:pt x="27" y="46"/>
                      <a:pt x="26" y="45"/>
                      <a:pt x="26" y="46"/>
                    </a:cubicBezTo>
                    <a:cubicBezTo>
                      <a:pt x="26" y="45"/>
                      <a:pt x="30" y="47"/>
                      <a:pt x="28" y="46"/>
                    </a:cubicBezTo>
                    <a:cubicBezTo>
                      <a:pt x="27" y="45"/>
                      <a:pt x="28" y="45"/>
                      <a:pt x="27" y="45"/>
                    </a:cubicBezTo>
                    <a:cubicBezTo>
                      <a:pt x="28" y="44"/>
                      <a:pt x="29" y="45"/>
                      <a:pt x="29" y="44"/>
                    </a:cubicBezTo>
                    <a:cubicBezTo>
                      <a:pt x="29" y="45"/>
                      <a:pt x="29" y="45"/>
                      <a:pt x="29" y="45"/>
                    </a:cubicBezTo>
                    <a:cubicBezTo>
                      <a:pt x="27" y="43"/>
                      <a:pt x="29" y="43"/>
                      <a:pt x="27" y="41"/>
                    </a:cubicBezTo>
                    <a:cubicBezTo>
                      <a:pt x="28" y="37"/>
                      <a:pt x="28" y="33"/>
                      <a:pt x="30" y="30"/>
                    </a:cubicBezTo>
                    <a:cubicBezTo>
                      <a:pt x="32" y="28"/>
                      <a:pt x="33" y="24"/>
                      <a:pt x="36" y="22"/>
                    </a:cubicBezTo>
                    <a:cubicBezTo>
                      <a:pt x="38" y="22"/>
                      <a:pt x="38" y="22"/>
                      <a:pt x="38" y="21"/>
                    </a:cubicBezTo>
                    <a:cubicBezTo>
                      <a:pt x="38" y="21"/>
                      <a:pt x="38" y="21"/>
                      <a:pt x="38" y="21"/>
                    </a:cubicBezTo>
                    <a:cubicBezTo>
                      <a:pt x="37" y="20"/>
                      <a:pt x="39" y="21"/>
                      <a:pt x="37" y="20"/>
                    </a:cubicBezTo>
                    <a:cubicBezTo>
                      <a:pt x="38" y="19"/>
                      <a:pt x="38" y="17"/>
                      <a:pt x="39" y="16"/>
                    </a:cubicBezTo>
                    <a:cubicBezTo>
                      <a:pt x="39" y="16"/>
                      <a:pt x="40" y="17"/>
                      <a:pt x="40" y="17"/>
                    </a:cubicBezTo>
                    <a:cubicBezTo>
                      <a:pt x="39" y="16"/>
                      <a:pt x="39" y="16"/>
                      <a:pt x="39" y="16"/>
                    </a:cubicBezTo>
                    <a:cubicBezTo>
                      <a:pt x="40" y="16"/>
                      <a:pt x="40" y="16"/>
                      <a:pt x="40" y="16"/>
                    </a:cubicBezTo>
                    <a:cubicBezTo>
                      <a:pt x="39" y="16"/>
                      <a:pt x="39" y="15"/>
                      <a:pt x="38" y="15"/>
                    </a:cubicBezTo>
                    <a:cubicBezTo>
                      <a:pt x="38" y="12"/>
                      <a:pt x="43" y="11"/>
                      <a:pt x="44" y="7"/>
                    </a:cubicBezTo>
                    <a:cubicBezTo>
                      <a:pt x="45" y="7"/>
                      <a:pt x="45" y="6"/>
                      <a:pt x="45" y="5"/>
                    </a:cubicBezTo>
                    <a:cubicBezTo>
                      <a:pt x="49" y="4"/>
                      <a:pt x="52" y="3"/>
                      <a:pt x="51" y="0"/>
                    </a:cubicBezTo>
                    <a:cubicBezTo>
                      <a:pt x="51" y="0"/>
                      <a:pt x="56" y="2"/>
                      <a:pt x="56" y="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14" name="Freeform 79"/>
              <p:cNvSpPr/>
              <p:nvPr/>
            </p:nvSpPr>
            <p:spPr bwMode="auto">
              <a:xfrm>
                <a:off x="9640888" y="2033588"/>
                <a:ext cx="11112" cy="3175"/>
              </a:xfrm>
              <a:custGeom>
                <a:avLst/>
                <a:gdLst>
                  <a:gd name="T0" fmla="*/ 0 w 3"/>
                  <a:gd name="T1" fmla="*/ 0 h 1"/>
                  <a:gd name="T2" fmla="*/ 3 w 3"/>
                  <a:gd name="T3" fmla="*/ 1 h 1"/>
                  <a:gd name="T4" fmla="*/ 0 w 3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1">
                    <a:moveTo>
                      <a:pt x="0" y="0"/>
                    </a:moveTo>
                    <a:cubicBezTo>
                      <a:pt x="1" y="0"/>
                      <a:pt x="2" y="0"/>
                      <a:pt x="3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15" name="Freeform 80"/>
              <p:cNvSpPr/>
              <p:nvPr/>
            </p:nvSpPr>
            <p:spPr bwMode="auto">
              <a:xfrm>
                <a:off x="9690100" y="2025651"/>
                <a:ext cx="3175" cy="0"/>
              </a:xfrm>
              <a:custGeom>
                <a:avLst/>
                <a:gdLst>
                  <a:gd name="T0" fmla="*/ 0 w 1"/>
                  <a:gd name="T1" fmla="*/ 0 w 1"/>
                  <a:gd name="T2" fmla="*/ 1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16" name="Freeform 81"/>
              <p:cNvSpPr/>
              <p:nvPr/>
            </p:nvSpPr>
            <p:spPr bwMode="auto">
              <a:xfrm>
                <a:off x="9693275" y="2019301"/>
                <a:ext cx="7937" cy="6350"/>
              </a:xfrm>
              <a:custGeom>
                <a:avLst/>
                <a:gdLst>
                  <a:gd name="T0" fmla="*/ 0 w 2"/>
                  <a:gd name="T1" fmla="*/ 0 h 2"/>
                  <a:gd name="T2" fmla="*/ 2 w 2"/>
                  <a:gd name="T3" fmla="*/ 2 h 2"/>
                  <a:gd name="T4" fmla="*/ 0 w 2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1" y="1"/>
                      <a:pt x="2" y="1"/>
                      <a:pt x="2" y="2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17" name="Freeform 82"/>
              <p:cNvSpPr/>
              <p:nvPr/>
            </p:nvSpPr>
            <p:spPr bwMode="auto">
              <a:xfrm>
                <a:off x="9712325" y="2019301"/>
                <a:ext cx="4762" cy="3175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1 h 1"/>
                  <a:gd name="T4" fmla="*/ 0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1"/>
                      <a:pt x="1" y="1"/>
                      <a:pt x="0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18" name="Freeform 83"/>
              <p:cNvSpPr/>
              <p:nvPr/>
            </p:nvSpPr>
            <p:spPr bwMode="auto">
              <a:xfrm>
                <a:off x="9705975" y="2014538"/>
                <a:ext cx="3175" cy="4763"/>
              </a:xfrm>
              <a:custGeom>
                <a:avLst/>
                <a:gdLst>
                  <a:gd name="T0" fmla="*/ 0 w 1"/>
                  <a:gd name="T1" fmla="*/ 0 h 1"/>
                  <a:gd name="T2" fmla="*/ 1 w 1"/>
                  <a:gd name="T3" fmla="*/ 1 h 1"/>
                  <a:gd name="T4" fmla="*/ 0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0" y="0"/>
                      <a:pt x="1" y="1"/>
                    </a:cubicBezTo>
                    <a:cubicBezTo>
                      <a:pt x="0" y="0"/>
                      <a:pt x="1" y="1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19" name="Freeform 84"/>
              <p:cNvSpPr/>
              <p:nvPr/>
            </p:nvSpPr>
            <p:spPr bwMode="auto">
              <a:xfrm>
                <a:off x="9720263" y="2003426"/>
                <a:ext cx="3175" cy="7938"/>
              </a:xfrm>
              <a:custGeom>
                <a:avLst/>
                <a:gdLst>
                  <a:gd name="T0" fmla="*/ 0 w 1"/>
                  <a:gd name="T1" fmla="*/ 1 h 2"/>
                  <a:gd name="T2" fmla="*/ 0 w 1"/>
                  <a:gd name="T3" fmla="*/ 1 h 2"/>
                  <a:gd name="T4" fmla="*/ 0 w 1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1"/>
                    </a:moveTo>
                    <a:cubicBezTo>
                      <a:pt x="0" y="1"/>
                      <a:pt x="0" y="0"/>
                      <a:pt x="0" y="1"/>
                    </a:cubicBezTo>
                    <a:cubicBezTo>
                      <a:pt x="0" y="1"/>
                      <a:pt x="1" y="2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20" name="Freeform 85"/>
              <p:cNvSpPr/>
              <p:nvPr/>
            </p:nvSpPr>
            <p:spPr bwMode="auto">
              <a:xfrm>
                <a:off x="9720263" y="2000251"/>
                <a:ext cx="3175" cy="0"/>
              </a:xfrm>
              <a:custGeom>
                <a:avLst/>
                <a:gdLst>
                  <a:gd name="T0" fmla="*/ 0 w 1"/>
                  <a:gd name="T1" fmla="*/ 0 w 1"/>
                  <a:gd name="T2" fmla="*/ 1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21" name="Freeform 86"/>
              <p:cNvSpPr/>
              <p:nvPr/>
            </p:nvSpPr>
            <p:spPr bwMode="auto">
              <a:xfrm>
                <a:off x="9772650" y="1879601"/>
                <a:ext cx="4762" cy="3175"/>
              </a:xfrm>
              <a:custGeom>
                <a:avLst/>
                <a:gdLst>
                  <a:gd name="T0" fmla="*/ 0 w 3"/>
                  <a:gd name="T1" fmla="*/ 0 h 2"/>
                  <a:gd name="T2" fmla="*/ 3 w 3"/>
                  <a:gd name="T3" fmla="*/ 2 h 2"/>
                  <a:gd name="T4" fmla="*/ 0 w 3"/>
                  <a:gd name="T5" fmla="*/ 0 h 2"/>
                  <a:gd name="T6" fmla="*/ 0 w 3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2">
                    <a:moveTo>
                      <a:pt x="0" y="0"/>
                    </a:moveTo>
                    <a:lnTo>
                      <a:pt x="3" y="2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22" name="Freeform 87"/>
              <p:cNvSpPr/>
              <p:nvPr/>
            </p:nvSpPr>
            <p:spPr bwMode="auto">
              <a:xfrm>
                <a:off x="9802813" y="1830388"/>
                <a:ext cx="3175" cy="3175"/>
              </a:xfrm>
              <a:custGeom>
                <a:avLst/>
                <a:gdLst>
                  <a:gd name="T0" fmla="*/ 0 w 1"/>
                  <a:gd name="T1" fmla="*/ 0 h 1"/>
                  <a:gd name="T2" fmla="*/ 1 w 1"/>
                  <a:gd name="T3" fmla="*/ 0 h 1"/>
                  <a:gd name="T4" fmla="*/ 0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1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23" name="Freeform 88"/>
              <p:cNvSpPr/>
              <p:nvPr/>
            </p:nvSpPr>
            <p:spPr bwMode="auto">
              <a:xfrm>
                <a:off x="9799638" y="1792288"/>
                <a:ext cx="3175" cy="4763"/>
              </a:xfrm>
              <a:custGeom>
                <a:avLst/>
                <a:gdLst>
                  <a:gd name="T0" fmla="*/ 2 w 2"/>
                  <a:gd name="T1" fmla="*/ 3 h 3"/>
                  <a:gd name="T2" fmla="*/ 2 w 2"/>
                  <a:gd name="T3" fmla="*/ 3 h 3"/>
                  <a:gd name="T4" fmla="*/ 0 w 2"/>
                  <a:gd name="T5" fmla="*/ 0 h 3"/>
                  <a:gd name="T6" fmla="*/ 2 w 2"/>
                  <a:gd name="T7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3">
                    <a:moveTo>
                      <a:pt x="2" y="3"/>
                    </a:moveTo>
                    <a:lnTo>
                      <a:pt x="2" y="3"/>
                    </a:lnTo>
                    <a:lnTo>
                      <a:pt x="0" y="0"/>
                    </a:lnTo>
                    <a:lnTo>
                      <a:pt x="2" y="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24" name="Freeform 89"/>
              <p:cNvSpPr/>
              <p:nvPr/>
            </p:nvSpPr>
            <p:spPr bwMode="auto">
              <a:xfrm>
                <a:off x="9937750" y="2360613"/>
                <a:ext cx="4762" cy="7938"/>
              </a:xfrm>
              <a:custGeom>
                <a:avLst/>
                <a:gdLst>
                  <a:gd name="T0" fmla="*/ 0 w 1"/>
                  <a:gd name="T1" fmla="*/ 0 h 2"/>
                  <a:gd name="T2" fmla="*/ 0 w 1"/>
                  <a:gd name="T3" fmla="*/ 1 h 2"/>
                  <a:gd name="T4" fmla="*/ 0 w 1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cubicBezTo>
                      <a:pt x="0" y="1"/>
                      <a:pt x="1" y="2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25" name="Freeform 90"/>
              <p:cNvSpPr/>
              <p:nvPr/>
            </p:nvSpPr>
            <p:spPr bwMode="auto">
              <a:xfrm>
                <a:off x="9945688" y="2259013"/>
                <a:ext cx="376237" cy="158750"/>
              </a:xfrm>
              <a:custGeom>
                <a:avLst/>
                <a:gdLst>
                  <a:gd name="T0" fmla="*/ 89 w 100"/>
                  <a:gd name="T1" fmla="*/ 12 h 42"/>
                  <a:gd name="T2" fmla="*/ 86 w 100"/>
                  <a:gd name="T3" fmla="*/ 13 h 42"/>
                  <a:gd name="T4" fmla="*/ 81 w 100"/>
                  <a:gd name="T5" fmla="*/ 19 h 42"/>
                  <a:gd name="T6" fmla="*/ 79 w 100"/>
                  <a:gd name="T7" fmla="*/ 19 h 42"/>
                  <a:gd name="T8" fmla="*/ 72 w 100"/>
                  <a:gd name="T9" fmla="*/ 19 h 42"/>
                  <a:gd name="T10" fmla="*/ 70 w 100"/>
                  <a:gd name="T11" fmla="*/ 19 h 42"/>
                  <a:gd name="T12" fmla="*/ 67 w 100"/>
                  <a:gd name="T13" fmla="*/ 22 h 42"/>
                  <a:gd name="T14" fmla="*/ 64 w 100"/>
                  <a:gd name="T15" fmla="*/ 22 h 42"/>
                  <a:gd name="T16" fmla="*/ 62 w 100"/>
                  <a:gd name="T17" fmla="*/ 21 h 42"/>
                  <a:gd name="T18" fmla="*/ 61 w 100"/>
                  <a:gd name="T19" fmla="*/ 23 h 42"/>
                  <a:gd name="T20" fmla="*/ 57 w 100"/>
                  <a:gd name="T21" fmla="*/ 26 h 42"/>
                  <a:gd name="T22" fmla="*/ 55 w 100"/>
                  <a:gd name="T23" fmla="*/ 26 h 42"/>
                  <a:gd name="T24" fmla="*/ 53 w 100"/>
                  <a:gd name="T25" fmla="*/ 29 h 42"/>
                  <a:gd name="T26" fmla="*/ 51 w 100"/>
                  <a:gd name="T27" fmla="*/ 28 h 42"/>
                  <a:gd name="T28" fmla="*/ 48 w 100"/>
                  <a:gd name="T29" fmla="*/ 29 h 42"/>
                  <a:gd name="T30" fmla="*/ 44 w 100"/>
                  <a:gd name="T31" fmla="*/ 28 h 42"/>
                  <a:gd name="T32" fmla="*/ 42 w 100"/>
                  <a:gd name="T33" fmla="*/ 30 h 42"/>
                  <a:gd name="T34" fmla="*/ 41 w 100"/>
                  <a:gd name="T35" fmla="*/ 28 h 42"/>
                  <a:gd name="T36" fmla="*/ 39 w 100"/>
                  <a:gd name="T37" fmla="*/ 30 h 42"/>
                  <a:gd name="T38" fmla="*/ 39 w 100"/>
                  <a:gd name="T39" fmla="*/ 30 h 42"/>
                  <a:gd name="T40" fmla="*/ 37 w 100"/>
                  <a:gd name="T41" fmla="*/ 31 h 42"/>
                  <a:gd name="T42" fmla="*/ 32 w 100"/>
                  <a:gd name="T43" fmla="*/ 32 h 42"/>
                  <a:gd name="T44" fmla="*/ 30 w 100"/>
                  <a:gd name="T45" fmla="*/ 33 h 42"/>
                  <a:gd name="T46" fmla="*/ 28 w 100"/>
                  <a:gd name="T47" fmla="*/ 33 h 42"/>
                  <a:gd name="T48" fmla="*/ 24 w 100"/>
                  <a:gd name="T49" fmla="*/ 34 h 42"/>
                  <a:gd name="T50" fmla="*/ 22 w 100"/>
                  <a:gd name="T51" fmla="*/ 29 h 42"/>
                  <a:gd name="T52" fmla="*/ 22 w 100"/>
                  <a:gd name="T53" fmla="*/ 34 h 42"/>
                  <a:gd name="T54" fmla="*/ 21 w 100"/>
                  <a:gd name="T55" fmla="*/ 39 h 42"/>
                  <a:gd name="T56" fmla="*/ 19 w 100"/>
                  <a:gd name="T57" fmla="*/ 37 h 42"/>
                  <a:gd name="T58" fmla="*/ 19 w 100"/>
                  <a:gd name="T59" fmla="*/ 40 h 42"/>
                  <a:gd name="T60" fmla="*/ 17 w 100"/>
                  <a:gd name="T61" fmla="*/ 38 h 42"/>
                  <a:gd name="T62" fmla="*/ 15 w 100"/>
                  <a:gd name="T63" fmla="*/ 34 h 42"/>
                  <a:gd name="T64" fmla="*/ 14 w 100"/>
                  <a:gd name="T65" fmla="*/ 39 h 42"/>
                  <a:gd name="T66" fmla="*/ 13 w 100"/>
                  <a:gd name="T67" fmla="*/ 37 h 42"/>
                  <a:gd name="T68" fmla="*/ 12 w 100"/>
                  <a:gd name="T69" fmla="*/ 39 h 42"/>
                  <a:gd name="T70" fmla="*/ 11 w 100"/>
                  <a:gd name="T71" fmla="*/ 40 h 42"/>
                  <a:gd name="T72" fmla="*/ 10 w 100"/>
                  <a:gd name="T73" fmla="*/ 34 h 42"/>
                  <a:gd name="T74" fmla="*/ 8 w 100"/>
                  <a:gd name="T75" fmla="*/ 38 h 42"/>
                  <a:gd name="T76" fmla="*/ 3 w 100"/>
                  <a:gd name="T77" fmla="*/ 32 h 42"/>
                  <a:gd name="T78" fmla="*/ 2 w 100"/>
                  <a:gd name="T79" fmla="*/ 31 h 42"/>
                  <a:gd name="T80" fmla="*/ 0 w 100"/>
                  <a:gd name="T81" fmla="*/ 31 h 42"/>
                  <a:gd name="T82" fmla="*/ 0 w 100"/>
                  <a:gd name="T83" fmla="*/ 28 h 42"/>
                  <a:gd name="T84" fmla="*/ 3 w 100"/>
                  <a:gd name="T85" fmla="*/ 30 h 42"/>
                  <a:gd name="T86" fmla="*/ 6 w 100"/>
                  <a:gd name="T87" fmla="*/ 25 h 42"/>
                  <a:gd name="T88" fmla="*/ 13 w 100"/>
                  <a:gd name="T89" fmla="*/ 21 h 42"/>
                  <a:gd name="T90" fmla="*/ 21 w 100"/>
                  <a:gd name="T91" fmla="*/ 18 h 42"/>
                  <a:gd name="T92" fmla="*/ 27 w 100"/>
                  <a:gd name="T93" fmla="*/ 16 h 42"/>
                  <a:gd name="T94" fmla="*/ 32 w 100"/>
                  <a:gd name="T95" fmla="*/ 14 h 42"/>
                  <a:gd name="T96" fmla="*/ 42 w 100"/>
                  <a:gd name="T97" fmla="*/ 14 h 42"/>
                  <a:gd name="T98" fmla="*/ 47 w 100"/>
                  <a:gd name="T99" fmla="*/ 15 h 42"/>
                  <a:gd name="T100" fmla="*/ 54 w 100"/>
                  <a:gd name="T101" fmla="*/ 15 h 42"/>
                  <a:gd name="T102" fmla="*/ 75 w 100"/>
                  <a:gd name="T103" fmla="*/ 5 h 42"/>
                  <a:gd name="T104" fmla="*/ 80 w 100"/>
                  <a:gd name="T105" fmla="*/ 4 h 42"/>
                  <a:gd name="T106" fmla="*/ 99 w 100"/>
                  <a:gd name="T107" fmla="*/ 9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00" h="42">
                    <a:moveTo>
                      <a:pt x="99" y="9"/>
                    </a:moveTo>
                    <a:cubicBezTo>
                      <a:pt x="99" y="14"/>
                      <a:pt x="96" y="10"/>
                      <a:pt x="96" y="13"/>
                    </a:cubicBezTo>
                    <a:cubicBezTo>
                      <a:pt x="96" y="13"/>
                      <a:pt x="95" y="10"/>
                      <a:pt x="95" y="11"/>
                    </a:cubicBezTo>
                    <a:cubicBezTo>
                      <a:pt x="95" y="15"/>
                      <a:pt x="92" y="13"/>
                      <a:pt x="90" y="11"/>
                    </a:cubicBezTo>
                    <a:cubicBezTo>
                      <a:pt x="90" y="10"/>
                      <a:pt x="90" y="10"/>
                      <a:pt x="90" y="10"/>
                    </a:cubicBezTo>
                    <a:cubicBezTo>
                      <a:pt x="89" y="10"/>
                      <a:pt x="90" y="12"/>
                      <a:pt x="89" y="12"/>
                    </a:cubicBezTo>
                    <a:cubicBezTo>
                      <a:pt x="89" y="11"/>
                      <a:pt x="89" y="11"/>
                      <a:pt x="89" y="11"/>
                    </a:cubicBezTo>
                    <a:cubicBezTo>
                      <a:pt x="89" y="12"/>
                      <a:pt x="89" y="11"/>
                      <a:pt x="89" y="12"/>
                    </a:cubicBezTo>
                    <a:cubicBezTo>
                      <a:pt x="88" y="12"/>
                      <a:pt x="88" y="11"/>
                      <a:pt x="88" y="10"/>
                    </a:cubicBezTo>
                    <a:cubicBezTo>
                      <a:pt x="88" y="12"/>
                      <a:pt x="88" y="12"/>
                      <a:pt x="88" y="12"/>
                    </a:cubicBezTo>
                    <a:cubicBezTo>
                      <a:pt x="88" y="16"/>
                      <a:pt x="87" y="12"/>
                      <a:pt x="87" y="14"/>
                    </a:cubicBezTo>
                    <a:cubicBezTo>
                      <a:pt x="86" y="13"/>
                      <a:pt x="86" y="13"/>
                      <a:pt x="86" y="13"/>
                    </a:cubicBezTo>
                    <a:cubicBezTo>
                      <a:pt x="86" y="16"/>
                      <a:pt x="84" y="15"/>
                      <a:pt x="83" y="17"/>
                    </a:cubicBezTo>
                    <a:cubicBezTo>
                      <a:pt x="83" y="14"/>
                      <a:pt x="83" y="14"/>
                      <a:pt x="83" y="14"/>
                    </a:cubicBezTo>
                    <a:cubicBezTo>
                      <a:pt x="83" y="16"/>
                      <a:pt x="83" y="17"/>
                      <a:pt x="83" y="17"/>
                    </a:cubicBezTo>
                    <a:cubicBezTo>
                      <a:pt x="82" y="15"/>
                      <a:pt x="82" y="19"/>
                      <a:pt x="82" y="18"/>
                    </a:cubicBezTo>
                    <a:cubicBezTo>
                      <a:pt x="82" y="17"/>
                      <a:pt x="82" y="17"/>
                      <a:pt x="82" y="17"/>
                    </a:cubicBezTo>
                    <a:cubicBezTo>
                      <a:pt x="82" y="19"/>
                      <a:pt x="81" y="16"/>
                      <a:pt x="81" y="19"/>
                    </a:cubicBezTo>
                    <a:cubicBezTo>
                      <a:pt x="81" y="17"/>
                      <a:pt x="81" y="17"/>
                      <a:pt x="81" y="17"/>
                    </a:cubicBezTo>
                    <a:cubicBezTo>
                      <a:pt x="81" y="20"/>
                      <a:pt x="80" y="16"/>
                      <a:pt x="80" y="18"/>
                    </a:cubicBezTo>
                    <a:cubicBezTo>
                      <a:pt x="80" y="18"/>
                      <a:pt x="80" y="18"/>
                      <a:pt x="80" y="18"/>
                    </a:cubicBezTo>
                    <a:cubicBezTo>
                      <a:pt x="80" y="19"/>
                      <a:pt x="80" y="17"/>
                      <a:pt x="80" y="18"/>
                    </a:cubicBezTo>
                    <a:cubicBezTo>
                      <a:pt x="80" y="18"/>
                      <a:pt x="80" y="18"/>
                      <a:pt x="80" y="18"/>
                    </a:cubicBezTo>
                    <a:cubicBezTo>
                      <a:pt x="79" y="18"/>
                      <a:pt x="79" y="17"/>
                      <a:pt x="79" y="19"/>
                    </a:cubicBezTo>
                    <a:cubicBezTo>
                      <a:pt x="79" y="18"/>
                      <a:pt x="80" y="18"/>
                      <a:pt x="79" y="16"/>
                    </a:cubicBezTo>
                    <a:cubicBezTo>
                      <a:pt x="78" y="18"/>
                      <a:pt x="76" y="18"/>
                      <a:pt x="74" y="19"/>
                    </a:cubicBezTo>
                    <a:cubicBezTo>
                      <a:pt x="74" y="17"/>
                      <a:pt x="74" y="17"/>
                      <a:pt x="74" y="17"/>
                    </a:cubicBezTo>
                    <a:cubicBezTo>
                      <a:pt x="74" y="17"/>
                      <a:pt x="73" y="18"/>
                      <a:pt x="73" y="19"/>
                    </a:cubicBezTo>
                    <a:cubicBezTo>
                      <a:pt x="73" y="18"/>
                      <a:pt x="73" y="18"/>
                      <a:pt x="73" y="18"/>
                    </a:cubicBezTo>
                    <a:cubicBezTo>
                      <a:pt x="72" y="17"/>
                      <a:pt x="73" y="20"/>
                      <a:pt x="72" y="19"/>
                    </a:cubicBezTo>
                    <a:cubicBezTo>
                      <a:pt x="72" y="17"/>
                      <a:pt x="72" y="17"/>
                      <a:pt x="72" y="17"/>
                    </a:cubicBezTo>
                    <a:cubicBezTo>
                      <a:pt x="72" y="19"/>
                      <a:pt x="72" y="18"/>
                      <a:pt x="71" y="19"/>
                    </a:cubicBezTo>
                    <a:cubicBezTo>
                      <a:pt x="71" y="19"/>
                      <a:pt x="71" y="18"/>
                      <a:pt x="71" y="18"/>
                    </a:cubicBezTo>
                    <a:cubicBezTo>
                      <a:pt x="71" y="20"/>
                      <a:pt x="71" y="18"/>
                      <a:pt x="71" y="19"/>
                    </a:cubicBezTo>
                    <a:cubicBezTo>
                      <a:pt x="70" y="18"/>
                      <a:pt x="70" y="18"/>
                      <a:pt x="70" y="18"/>
                    </a:cubicBezTo>
                    <a:cubicBezTo>
                      <a:pt x="70" y="16"/>
                      <a:pt x="71" y="20"/>
                      <a:pt x="70" y="19"/>
                    </a:cubicBezTo>
                    <a:cubicBezTo>
                      <a:pt x="70" y="18"/>
                      <a:pt x="70" y="18"/>
                      <a:pt x="70" y="18"/>
                    </a:cubicBezTo>
                    <a:cubicBezTo>
                      <a:pt x="70" y="20"/>
                      <a:pt x="69" y="19"/>
                      <a:pt x="69" y="20"/>
                    </a:cubicBezTo>
                    <a:cubicBezTo>
                      <a:pt x="69" y="20"/>
                      <a:pt x="69" y="20"/>
                      <a:pt x="69" y="20"/>
                    </a:cubicBezTo>
                    <a:cubicBezTo>
                      <a:pt x="68" y="20"/>
                      <a:pt x="68" y="20"/>
                      <a:pt x="68" y="21"/>
                    </a:cubicBezTo>
                    <a:cubicBezTo>
                      <a:pt x="67" y="20"/>
                      <a:pt x="67" y="18"/>
                      <a:pt x="67" y="18"/>
                    </a:cubicBezTo>
                    <a:cubicBezTo>
                      <a:pt x="67" y="21"/>
                      <a:pt x="66" y="19"/>
                      <a:pt x="67" y="22"/>
                    </a:cubicBezTo>
                    <a:cubicBezTo>
                      <a:pt x="66" y="22"/>
                      <a:pt x="66" y="21"/>
                      <a:pt x="66" y="22"/>
                    </a:cubicBezTo>
                    <a:cubicBezTo>
                      <a:pt x="66" y="21"/>
                      <a:pt x="65" y="19"/>
                      <a:pt x="65" y="19"/>
                    </a:cubicBezTo>
                    <a:cubicBezTo>
                      <a:pt x="65" y="17"/>
                      <a:pt x="65" y="17"/>
                      <a:pt x="65" y="17"/>
                    </a:cubicBezTo>
                    <a:cubicBezTo>
                      <a:pt x="64" y="17"/>
                      <a:pt x="65" y="18"/>
                      <a:pt x="65" y="17"/>
                    </a:cubicBezTo>
                    <a:cubicBezTo>
                      <a:pt x="64" y="17"/>
                      <a:pt x="64" y="18"/>
                      <a:pt x="64" y="17"/>
                    </a:cubicBezTo>
                    <a:cubicBezTo>
                      <a:pt x="64" y="19"/>
                      <a:pt x="64" y="21"/>
                      <a:pt x="64" y="22"/>
                    </a:cubicBezTo>
                    <a:cubicBezTo>
                      <a:pt x="64" y="21"/>
                      <a:pt x="63" y="19"/>
                      <a:pt x="63" y="19"/>
                    </a:cubicBezTo>
                    <a:cubicBezTo>
                      <a:pt x="63" y="23"/>
                      <a:pt x="63" y="23"/>
                      <a:pt x="63" y="23"/>
                    </a:cubicBezTo>
                    <a:cubicBezTo>
                      <a:pt x="63" y="23"/>
                      <a:pt x="63" y="22"/>
                      <a:pt x="63" y="22"/>
                    </a:cubicBezTo>
                    <a:cubicBezTo>
                      <a:pt x="63" y="24"/>
                      <a:pt x="63" y="24"/>
                      <a:pt x="63" y="24"/>
                    </a:cubicBezTo>
                    <a:cubicBezTo>
                      <a:pt x="63" y="23"/>
                      <a:pt x="62" y="24"/>
                      <a:pt x="62" y="22"/>
                    </a:cubicBezTo>
                    <a:cubicBezTo>
                      <a:pt x="62" y="21"/>
                      <a:pt x="62" y="22"/>
                      <a:pt x="62" y="21"/>
                    </a:cubicBezTo>
                    <a:cubicBezTo>
                      <a:pt x="61" y="21"/>
                      <a:pt x="61" y="22"/>
                      <a:pt x="61" y="22"/>
                    </a:cubicBezTo>
                    <a:cubicBezTo>
                      <a:pt x="61" y="22"/>
                      <a:pt x="61" y="22"/>
                      <a:pt x="61" y="22"/>
                    </a:cubicBezTo>
                    <a:cubicBezTo>
                      <a:pt x="61" y="21"/>
                      <a:pt x="61" y="23"/>
                      <a:pt x="61" y="24"/>
                    </a:cubicBezTo>
                    <a:cubicBezTo>
                      <a:pt x="61" y="24"/>
                      <a:pt x="61" y="22"/>
                      <a:pt x="61" y="23"/>
                    </a:cubicBezTo>
                    <a:cubicBezTo>
                      <a:pt x="61" y="24"/>
                      <a:pt x="61" y="25"/>
                      <a:pt x="61" y="25"/>
                    </a:cubicBezTo>
                    <a:cubicBezTo>
                      <a:pt x="61" y="23"/>
                      <a:pt x="61" y="23"/>
                      <a:pt x="61" y="23"/>
                    </a:cubicBezTo>
                    <a:cubicBezTo>
                      <a:pt x="60" y="25"/>
                      <a:pt x="60" y="26"/>
                      <a:pt x="60" y="26"/>
                    </a:cubicBezTo>
                    <a:cubicBezTo>
                      <a:pt x="60" y="28"/>
                      <a:pt x="60" y="25"/>
                      <a:pt x="60" y="25"/>
                    </a:cubicBezTo>
                    <a:cubicBezTo>
                      <a:pt x="59" y="24"/>
                      <a:pt x="59" y="27"/>
                      <a:pt x="58" y="25"/>
                    </a:cubicBezTo>
                    <a:cubicBezTo>
                      <a:pt x="58" y="25"/>
                      <a:pt x="58" y="27"/>
                      <a:pt x="58" y="27"/>
                    </a:cubicBezTo>
                    <a:cubicBezTo>
                      <a:pt x="58" y="26"/>
                      <a:pt x="58" y="25"/>
                      <a:pt x="58" y="26"/>
                    </a:cubicBezTo>
                    <a:cubicBezTo>
                      <a:pt x="58" y="25"/>
                      <a:pt x="58" y="26"/>
                      <a:pt x="57" y="26"/>
                    </a:cubicBezTo>
                    <a:cubicBezTo>
                      <a:pt x="57" y="27"/>
                      <a:pt x="57" y="26"/>
                      <a:pt x="57" y="26"/>
                    </a:cubicBezTo>
                    <a:cubicBezTo>
                      <a:pt x="57" y="26"/>
                      <a:pt x="56" y="28"/>
                      <a:pt x="56" y="27"/>
                    </a:cubicBezTo>
                    <a:cubicBezTo>
                      <a:pt x="56" y="27"/>
                      <a:pt x="56" y="29"/>
                      <a:pt x="55" y="29"/>
                    </a:cubicBezTo>
                    <a:cubicBezTo>
                      <a:pt x="55" y="28"/>
                      <a:pt x="55" y="28"/>
                      <a:pt x="55" y="28"/>
                    </a:cubicBezTo>
                    <a:cubicBezTo>
                      <a:pt x="55" y="27"/>
                      <a:pt x="55" y="28"/>
                      <a:pt x="55" y="27"/>
                    </a:cubicBezTo>
                    <a:cubicBezTo>
                      <a:pt x="55" y="28"/>
                      <a:pt x="55" y="25"/>
                      <a:pt x="55" y="26"/>
                    </a:cubicBezTo>
                    <a:cubicBezTo>
                      <a:pt x="55" y="25"/>
                      <a:pt x="55" y="29"/>
                      <a:pt x="55" y="27"/>
                    </a:cubicBezTo>
                    <a:cubicBezTo>
                      <a:pt x="55" y="27"/>
                      <a:pt x="55" y="28"/>
                      <a:pt x="54" y="27"/>
                    </a:cubicBezTo>
                    <a:cubicBezTo>
                      <a:pt x="54" y="27"/>
                      <a:pt x="54" y="25"/>
                      <a:pt x="54" y="25"/>
                    </a:cubicBezTo>
                    <a:cubicBezTo>
                      <a:pt x="53" y="26"/>
                      <a:pt x="54" y="26"/>
                      <a:pt x="54" y="27"/>
                    </a:cubicBezTo>
                    <a:cubicBezTo>
                      <a:pt x="53" y="27"/>
                      <a:pt x="53" y="27"/>
                      <a:pt x="53" y="27"/>
                    </a:cubicBezTo>
                    <a:cubicBezTo>
                      <a:pt x="54" y="29"/>
                      <a:pt x="53" y="27"/>
                      <a:pt x="53" y="29"/>
                    </a:cubicBezTo>
                    <a:cubicBezTo>
                      <a:pt x="53" y="28"/>
                      <a:pt x="53" y="29"/>
                      <a:pt x="53" y="27"/>
                    </a:cubicBezTo>
                    <a:cubicBezTo>
                      <a:pt x="52" y="25"/>
                      <a:pt x="52" y="25"/>
                      <a:pt x="52" y="25"/>
                    </a:cubicBezTo>
                    <a:cubicBezTo>
                      <a:pt x="52" y="26"/>
                      <a:pt x="52" y="27"/>
                      <a:pt x="52" y="28"/>
                    </a:cubicBezTo>
                    <a:cubicBezTo>
                      <a:pt x="52" y="27"/>
                      <a:pt x="52" y="27"/>
                      <a:pt x="52" y="27"/>
                    </a:cubicBezTo>
                    <a:cubicBezTo>
                      <a:pt x="53" y="30"/>
                      <a:pt x="52" y="27"/>
                      <a:pt x="52" y="29"/>
                    </a:cubicBezTo>
                    <a:cubicBezTo>
                      <a:pt x="51" y="28"/>
                      <a:pt x="51" y="29"/>
                      <a:pt x="51" y="28"/>
                    </a:cubicBezTo>
                    <a:cubicBezTo>
                      <a:pt x="50" y="29"/>
                      <a:pt x="50" y="30"/>
                      <a:pt x="50" y="29"/>
                    </a:cubicBezTo>
                    <a:cubicBezTo>
                      <a:pt x="50" y="29"/>
                      <a:pt x="50" y="29"/>
                      <a:pt x="50" y="28"/>
                    </a:cubicBezTo>
                    <a:cubicBezTo>
                      <a:pt x="50" y="27"/>
                      <a:pt x="50" y="28"/>
                      <a:pt x="50" y="29"/>
                    </a:cubicBezTo>
                    <a:cubicBezTo>
                      <a:pt x="50" y="28"/>
                      <a:pt x="49" y="27"/>
                      <a:pt x="48" y="26"/>
                    </a:cubicBezTo>
                    <a:cubicBezTo>
                      <a:pt x="48" y="27"/>
                      <a:pt x="49" y="28"/>
                      <a:pt x="49" y="29"/>
                    </a:cubicBezTo>
                    <a:cubicBezTo>
                      <a:pt x="48" y="27"/>
                      <a:pt x="48" y="31"/>
                      <a:pt x="48" y="29"/>
                    </a:cubicBezTo>
                    <a:cubicBezTo>
                      <a:pt x="48" y="28"/>
                      <a:pt x="48" y="27"/>
                      <a:pt x="47" y="27"/>
                    </a:cubicBezTo>
                    <a:cubicBezTo>
                      <a:pt x="47" y="24"/>
                      <a:pt x="47" y="29"/>
                      <a:pt x="47" y="28"/>
                    </a:cubicBezTo>
                    <a:cubicBezTo>
                      <a:pt x="47" y="30"/>
                      <a:pt x="47" y="30"/>
                      <a:pt x="47" y="30"/>
                    </a:cubicBezTo>
                    <a:cubicBezTo>
                      <a:pt x="47" y="29"/>
                      <a:pt x="47" y="31"/>
                      <a:pt x="46" y="29"/>
                    </a:cubicBezTo>
                    <a:cubicBezTo>
                      <a:pt x="46" y="30"/>
                      <a:pt x="46" y="28"/>
                      <a:pt x="46" y="30"/>
                    </a:cubicBezTo>
                    <a:cubicBezTo>
                      <a:pt x="45" y="29"/>
                      <a:pt x="45" y="32"/>
                      <a:pt x="44" y="28"/>
                    </a:cubicBezTo>
                    <a:cubicBezTo>
                      <a:pt x="44" y="28"/>
                      <a:pt x="43" y="28"/>
                      <a:pt x="44" y="29"/>
                    </a:cubicBezTo>
                    <a:cubicBezTo>
                      <a:pt x="44" y="30"/>
                      <a:pt x="44" y="28"/>
                      <a:pt x="44" y="29"/>
                    </a:cubicBezTo>
                    <a:cubicBezTo>
                      <a:pt x="44" y="29"/>
                      <a:pt x="44" y="30"/>
                      <a:pt x="44" y="30"/>
                    </a:cubicBezTo>
                    <a:cubicBezTo>
                      <a:pt x="44" y="30"/>
                      <a:pt x="43" y="30"/>
                      <a:pt x="43" y="28"/>
                    </a:cubicBezTo>
                    <a:cubicBezTo>
                      <a:pt x="43" y="26"/>
                      <a:pt x="43" y="31"/>
                      <a:pt x="43" y="31"/>
                    </a:cubicBezTo>
                    <a:cubicBezTo>
                      <a:pt x="43" y="30"/>
                      <a:pt x="42" y="29"/>
                      <a:pt x="42" y="30"/>
                    </a:cubicBezTo>
                    <a:cubicBezTo>
                      <a:pt x="42" y="31"/>
                      <a:pt x="42" y="31"/>
                      <a:pt x="42" y="31"/>
                    </a:cubicBezTo>
                    <a:cubicBezTo>
                      <a:pt x="42" y="31"/>
                      <a:pt x="42" y="29"/>
                      <a:pt x="41" y="28"/>
                    </a:cubicBezTo>
                    <a:cubicBezTo>
                      <a:pt x="41" y="28"/>
                      <a:pt x="41" y="28"/>
                      <a:pt x="41" y="29"/>
                    </a:cubicBezTo>
                    <a:cubicBezTo>
                      <a:pt x="41" y="27"/>
                      <a:pt x="41" y="27"/>
                      <a:pt x="41" y="27"/>
                    </a:cubicBezTo>
                    <a:cubicBezTo>
                      <a:pt x="41" y="29"/>
                      <a:pt x="41" y="28"/>
                      <a:pt x="40" y="29"/>
                    </a:cubicBezTo>
                    <a:cubicBezTo>
                      <a:pt x="41" y="28"/>
                      <a:pt x="41" y="28"/>
                      <a:pt x="41" y="28"/>
                    </a:cubicBezTo>
                    <a:cubicBezTo>
                      <a:pt x="40" y="28"/>
                      <a:pt x="40" y="28"/>
                      <a:pt x="40" y="28"/>
                    </a:cubicBezTo>
                    <a:cubicBezTo>
                      <a:pt x="40" y="29"/>
                      <a:pt x="41" y="30"/>
                      <a:pt x="41" y="30"/>
                    </a:cubicBezTo>
                    <a:cubicBezTo>
                      <a:pt x="41" y="30"/>
                      <a:pt x="41" y="30"/>
                      <a:pt x="41" y="31"/>
                    </a:cubicBezTo>
                    <a:cubicBezTo>
                      <a:pt x="40" y="30"/>
                      <a:pt x="40" y="30"/>
                      <a:pt x="40" y="30"/>
                    </a:cubicBezTo>
                    <a:cubicBezTo>
                      <a:pt x="40" y="30"/>
                      <a:pt x="40" y="31"/>
                      <a:pt x="40" y="31"/>
                    </a:cubicBezTo>
                    <a:cubicBezTo>
                      <a:pt x="40" y="31"/>
                      <a:pt x="40" y="31"/>
                      <a:pt x="39" y="30"/>
                    </a:cubicBezTo>
                    <a:cubicBezTo>
                      <a:pt x="40" y="30"/>
                      <a:pt x="40" y="31"/>
                      <a:pt x="40" y="30"/>
                    </a:cubicBezTo>
                    <a:cubicBezTo>
                      <a:pt x="40" y="30"/>
                      <a:pt x="39" y="28"/>
                      <a:pt x="39" y="29"/>
                    </a:cubicBezTo>
                    <a:cubicBezTo>
                      <a:pt x="39" y="30"/>
                      <a:pt x="40" y="32"/>
                      <a:pt x="39" y="31"/>
                    </a:cubicBezTo>
                    <a:cubicBezTo>
                      <a:pt x="39" y="30"/>
                      <a:pt x="39" y="30"/>
                      <a:pt x="39" y="30"/>
                    </a:cubicBezTo>
                    <a:cubicBezTo>
                      <a:pt x="39" y="29"/>
                      <a:pt x="39" y="29"/>
                      <a:pt x="39" y="29"/>
                    </a:cubicBezTo>
                    <a:cubicBezTo>
                      <a:pt x="39" y="30"/>
                      <a:pt x="39" y="30"/>
                      <a:pt x="39" y="30"/>
                    </a:cubicBezTo>
                    <a:cubicBezTo>
                      <a:pt x="39" y="30"/>
                      <a:pt x="39" y="30"/>
                      <a:pt x="39" y="30"/>
                    </a:cubicBezTo>
                    <a:cubicBezTo>
                      <a:pt x="39" y="31"/>
                      <a:pt x="38" y="30"/>
                      <a:pt x="39" y="32"/>
                    </a:cubicBezTo>
                    <a:cubicBezTo>
                      <a:pt x="38" y="32"/>
                      <a:pt x="38" y="31"/>
                      <a:pt x="38" y="31"/>
                    </a:cubicBezTo>
                    <a:cubicBezTo>
                      <a:pt x="38" y="31"/>
                      <a:pt x="38" y="31"/>
                      <a:pt x="38" y="31"/>
                    </a:cubicBezTo>
                    <a:cubicBezTo>
                      <a:pt x="37" y="30"/>
                      <a:pt x="37" y="31"/>
                      <a:pt x="37" y="32"/>
                    </a:cubicBezTo>
                    <a:cubicBezTo>
                      <a:pt x="37" y="31"/>
                      <a:pt x="37" y="31"/>
                      <a:pt x="37" y="31"/>
                    </a:cubicBezTo>
                    <a:cubicBezTo>
                      <a:pt x="37" y="31"/>
                      <a:pt x="37" y="31"/>
                      <a:pt x="37" y="32"/>
                    </a:cubicBezTo>
                    <a:cubicBezTo>
                      <a:pt x="36" y="31"/>
                      <a:pt x="36" y="27"/>
                      <a:pt x="36" y="29"/>
                    </a:cubicBezTo>
                    <a:cubicBezTo>
                      <a:pt x="36" y="29"/>
                      <a:pt x="36" y="31"/>
                      <a:pt x="36" y="32"/>
                    </a:cubicBezTo>
                    <a:cubicBezTo>
                      <a:pt x="35" y="32"/>
                      <a:pt x="35" y="34"/>
                      <a:pt x="34" y="32"/>
                    </a:cubicBezTo>
                    <a:cubicBezTo>
                      <a:pt x="34" y="33"/>
                      <a:pt x="34" y="33"/>
                      <a:pt x="34" y="33"/>
                    </a:cubicBezTo>
                    <a:cubicBezTo>
                      <a:pt x="34" y="33"/>
                      <a:pt x="33" y="35"/>
                      <a:pt x="32" y="32"/>
                    </a:cubicBezTo>
                    <a:cubicBezTo>
                      <a:pt x="32" y="32"/>
                      <a:pt x="32" y="31"/>
                      <a:pt x="32" y="30"/>
                    </a:cubicBezTo>
                    <a:cubicBezTo>
                      <a:pt x="32" y="31"/>
                      <a:pt x="31" y="29"/>
                      <a:pt x="32" y="31"/>
                    </a:cubicBezTo>
                    <a:cubicBezTo>
                      <a:pt x="32" y="32"/>
                      <a:pt x="32" y="33"/>
                      <a:pt x="32" y="33"/>
                    </a:cubicBezTo>
                    <a:cubicBezTo>
                      <a:pt x="32" y="34"/>
                      <a:pt x="31" y="34"/>
                      <a:pt x="31" y="33"/>
                    </a:cubicBezTo>
                    <a:cubicBezTo>
                      <a:pt x="31" y="34"/>
                      <a:pt x="31" y="34"/>
                      <a:pt x="31" y="34"/>
                    </a:cubicBezTo>
                    <a:cubicBezTo>
                      <a:pt x="31" y="32"/>
                      <a:pt x="30" y="32"/>
                      <a:pt x="30" y="33"/>
                    </a:cubicBezTo>
                    <a:cubicBezTo>
                      <a:pt x="30" y="34"/>
                      <a:pt x="30" y="34"/>
                      <a:pt x="30" y="34"/>
                    </a:cubicBezTo>
                    <a:cubicBezTo>
                      <a:pt x="30" y="33"/>
                      <a:pt x="30" y="33"/>
                      <a:pt x="30" y="33"/>
                    </a:cubicBezTo>
                    <a:cubicBezTo>
                      <a:pt x="30" y="33"/>
                      <a:pt x="30" y="35"/>
                      <a:pt x="30" y="34"/>
                    </a:cubicBezTo>
                    <a:cubicBezTo>
                      <a:pt x="30" y="33"/>
                      <a:pt x="30" y="33"/>
                      <a:pt x="30" y="33"/>
                    </a:cubicBezTo>
                    <a:cubicBezTo>
                      <a:pt x="29" y="34"/>
                      <a:pt x="29" y="36"/>
                      <a:pt x="29" y="35"/>
                    </a:cubicBezTo>
                    <a:cubicBezTo>
                      <a:pt x="28" y="33"/>
                      <a:pt x="28" y="33"/>
                      <a:pt x="28" y="33"/>
                    </a:cubicBezTo>
                    <a:cubicBezTo>
                      <a:pt x="28" y="33"/>
                      <a:pt x="28" y="34"/>
                      <a:pt x="29" y="35"/>
                    </a:cubicBezTo>
                    <a:cubicBezTo>
                      <a:pt x="28" y="34"/>
                      <a:pt x="28" y="34"/>
                      <a:pt x="27" y="32"/>
                    </a:cubicBezTo>
                    <a:cubicBezTo>
                      <a:pt x="27" y="36"/>
                      <a:pt x="26" y="37"/>
                      <a:pt x="25" y="36"/>
                    </a:cubicBezTo>
                    <a:cubicBezTo>
                      <a:pt x="25" y="36"/>
                      <a:pt x="25" y="36"/>
                      <a:pt x="25" y="36"/>
                    </a:cubicBezTo>
                    <a:cubicBezTo>
                      <a:pt x="24" y="35"/>
                      <a:pt x="25" y="37"/>
                      <a:pt x="25" y="37"/>
                    </a:cubicBezTo>
                    <a:cubicBezTo>
                      <a:pt x="24" y="34"/>
                      <a:pt x="24" y="34"/>
                      <a:pt x="24" y="34"/>
                    </a:cubicBezTo>
                    <a:cubicBezTo>
                      <a:pt x="24" y="33"/>
                      <a:pt x="24" y="35"/>
                      <a:pt x="24" y="36"/>
                    </a:cubicBezTo>
                    <a:cubicBezTo>
                      <a:pt x="24" y="37"/>
                      <a:pt x="24" y="35"/>
                      <a:pt x="24" y="36"/>
                    </a:cubicBezTo>
                    <a:cubicBezTo>
                      <a:pt x="24" y="37"/>
                      <a:pt x="23" y="36"/>
                      <a:pt x="24" y="37"/>
                    </a:cubicBezTo>
                    <a:cubicBezTo>
                      <a:pt x="23" y="37"/>
                      <a:pt x="23" y="35"/>
                      <a:pt x="23" y="35"/>
                    </a:cubicBezTo>
                    <a:cubicBezTo>
                      <a:pt x="23" y="36"/>
                      <a:pt x="23" y="36"/>
                      <a:pt x="23" y="36"/>
                    </a:cubicBezTo>
                    <a:cubicBezTo>
                      <a:pt x="22" y="34"/>
                      <a:pt x="23" y="32"/>
                      <a:pt x="22" y="29"/>
                    </a:cubicBezTo>
                    <a:cubicBezTo>
                      <a:pt x="22" y="30"/>
                      <a:pt x="22" y="30"/>
                      <a:pt x="22" y="30"/>
                    </a:cubicBezTo>
                    <a:cubicBezTo>
                      <a:pt x="22" y="28"/>
                      <a:pt x="22" y="28"/>
                      <a:pt x="22" y="27"/>
                    </a:cubicBezTo>
                    <a:cubicBezTo>
                      <a:pt x="22" y="28"/>
                      <a:pt x="22" y="30"/>
                      <a:pt x="22" y="31"/>
                    </a:cubicBezTo>
                    <a:cubicBezTo>
                      <a:pt x="22" y="32"/>
                      <a:pt x="23" y="35"/>
                      <a:pt x="22" y="35"/>
                    </a:cubicBezTo>
                    <a:cubicBezTo>
                      <a:pt x="22" y="34"/>
                      <a:pt x="23" y="35"/>
                      <a:pt x="22" y="34"/>
                    </a:cubicBezTo>
                    <a:cubicBezTo>
                      <a:pt x="22" y="32"/>
                      <a:pt x="22" y="34"/>
                      <a:pt x="22" y="34"/>
                    </a:cubicBezTo>
                    <a:cubicBezTo>
                      <a:pt x="22" y="35"/>
                      <a:pt x="22" y="36"/>
                      <a:pt x="22" y="37"/>
                    </a:cubicBezTo>
                    <a:cubicBezTo>
                      <a:pt x="22" y="36"/>
                      <a:pt x="22" y="35"/>
                      <a:pt x="21" y="35"/>
                    </a:cubicBezTo>
                    <a:cubicBezTo>
                      <a:pt x="22" y="36"/>
                      <a:pt x="21" y="37"/>
                      <a:pt x="22" y="37"/>
                    </a:cubicBezTo>
                    <a:cubicBezTo>
                      <a:pt x="22" y="40"/>
                      <a:pt x="21" y="37"/>
                      <a:pt x="21" y="39"/>
                    </a:cubicBezTo>
                    <a:cubicBezTo>
                      <a:pt x="21" y="37"/>
                      <a:pt x="21" y="35"/>
                      <a:pt x="21" y="34"/>
                    </a:cubicBezTo>
                    <a:cubicBezTo>
                      <a:pt x="21" y="36"/>
                      <a:pt x="20" y="36"/>
                      <a:pt x="21" y="39"/>
                    </a:cubicBezTo>
                    <a:cubicBezTo>
                      <a:pt x="21" y="38"/>
                      <a:pt x="21" y="37"/>
                      <a:pt x="21" y="36"/>
                    </a:cubicBezTo>
                    <a:cubicBezTo>
                      <a:pt x="20" y="35"/>
                      <a:pt x="21" y="39"/>
                      <a:pt x="20" y="36"/>
                    </a:cubicBezTo>
                    <a:cubicBezTo>
                      <a:pt x="20" y="37"/>
                      <a:pt x="20" y="37"/>
                      <a:pt x="20" y="37"/>
                    </a:cubicBezTo>
                    <a:cubicBezTo>
                      <a:pt x="20" y="37"/>
                      <a:pt x="20" y="37"/>
                      <a:pt x="20" y="36"/>
                    </a:cubicBezTo>
                    <a:cubicBezTo>
                      <a:pt x="19" y="36"/>
                      <a:pt x="19" y="38"/>
                      <a:pt x="19" y="36"/>
                    </a:cubicBezTo>
                    <a:cubicBezTo>
                      <a:pt x="19" y="36"/>
                      <a:pt x="18" y="36"/>
                      <a:pt x="19" y="37"/>
                    </a:cubicBezTo>
                    <a:cubicBezTo>
                      <a:pt x="19" y="38"/>
                      <a:pt x="19" y="36"/>
                      <a:pt x="19" y="38"/>
                    </a:cubicBezTo>
                    <a:cubicBezTo>
                      <a:pt x="19" y="37"/>
                      <a:pt x="19" y="39"/>
                      <a:pt x="19" y="39"/>
                    </a:cubicBezTo>
                    <a:cubicBezTo>
                      <a:pt x="19" y="38"/>
                      <a:pt x="19" y="38"/>
                      <a:pt x="19" y="38"/>
                    </a:cubicBezTo>
                    <a:cubicBezTo>
                      <a:pt x="19" y="39"/>
                      <a:pt x="19" y="39"/>
                      <a:pt x="19" y="40"/>
                    </a:cubicBezTo>
                    <a:cubicBezTo>
                      <a:pt x="19" y="39"/>
                      <a:pt x="19" y="38"/>
                      <a:pt x="18" y="38"/>
                    </a:cubicBezTo>
                    <a:cubicBezTo>
                      <a:pt x="19" y="40"/>
                      <a:pt x="19" y="40"/>
                      <a:pt x="19" y="40"/>
                    </a:cubicBezTo>
                    <a:cubicBezTo>
                      <a:pt x="18" y="40"/>
                      <a:pt x="18" y="37"/>
                      <a:pt x="18" y="38"/>
                    </a:cubicBezTo>
                    <a:cubicBezTo>
                      <a:pt x="18" y="37"/>
                      <a:pt x="18" y="37"/>
                      <a:pt x="18" y="37"/>
                    </a:cubicBezTo>
                    <a:cubicBezTo>
                      <a:pt x="18" y="37"/>
                      <a:pt x="18" y="35"/>
                      <a:pt x="17" y="36"/>
                    </a:cubicBezTo>
                    <a:cubicBezTo>
                      <a:pt x="18" y="37"/>
                      <a:pt x="18" y="39"/>
                      <a:pt x="18" y="40"/>
                    </a:cubicBezTo>
                    <a:cubicBezTo>
                      <a:pt x="18" y="40"/>
                      <a:pt x="17" y="38"/>
                      <a:pt x="17" y="40"/>
                    </a:cubicBezTo>
                    <a:cubicBezTo>
                      <a:pt x="17" y="38"/>
                      <a:pt x="17" y="38"/>
                      <a:pt x="17" y="38"/>
                    </a:cubicBezTo>
                    <a:cubicBezTo>
                      <a:pt x="17" y="38"/>
                      <a:pt x="17" y="36"/>
                      <a:pt x="17" y="36"/>
                    </a:cubicBezTo>
                    <a:cubicBezTo>
                      <a:pt x="17" y="37"/>
                      <a:pt x="17" y="39"/>
                      <a:pt x="17" y="39"/>
                    </a:cubicBezTo>
                    <a:cubicBezTo>
                      <a:pt x="17" y="39"/>
                      <a:pt x="17" y="38"/>
                      <a:pt x="16" y="38"/>
                    </a:cubicBezTo>
                    <a:cubicBezTo>
                      <a:pt x="16" y="38"/>
                      <a:pt x="17" y="39"/>
                      <a:pt x="17" y="40"/>
                    </a:cubicBezTo>
                    <a:cubicBezTo>
                      <a:pt x="16" y="39"/>
                      <a:pt x="16" y="38"/>
                      <a:pt x="15" y="37"/>
                    </a:cubicBezTo>
                    <a:cubicBezTo>
                      <a:pt x="15" y="34"/>
                      <a:pt x="15" y="34"/>
                      <a:pt x="15" y="34"/>
                    </a:cubicBezTo>
                    <a:cubicBezTo>
                      <a:pt x="15" y="34"/>
                      <a:pt x="15" y="34"/>
                      <a:pt x="15" y="34"/>
                    </a:cubicBezTo>
                    <a:cubicBezTo>
                      <a:pt x="15" y="33"/>
                      <a:pt x="15" y="33"/>
                      <a:pt x="15" y="31"/>
                    </a:cubicBezTo>
                    <a:cubicBezTo>
                      <a:pt x="14" y="31"/>
                      <a:pt x="14" y="32"/>
                      <a:pt x="14" y="32"/>
                    </a:cubicBezTo>
                    <a:cubicBezTo>
                      <a:pt x="15" y="35"/>
                      <a:pt x="15" y="36"/>
                      <a:pt x="15" y="39"/>
                    </a:cubicBezTo>
                    <a:cubicBezTo>
                      <a:pt x="15" y="40"/>
                      <a:pt x="14" y="32"/>
                      <a:pt x="14" y="37"/>
                    </a:cubicBezTo>
                    <a:cubicBezTo>
                      <a:pt x="14" y="37"/>
                      <a:pt x="14" y="39"/>
                      <a:pt x="14" y="39"/>
                    </a:cubicBezTo>
                    <a:cubicBezTo>
                      <a:pt x="14" y="38"/>
                      <a:pt x="15" y="41"/>
                      <a:pt x="14" y="40"/>
                    </a:cubicBezTo>
                    <a:cubicBezTo>
                      <a:pt x="14" y="39"/>
                      <a:pt x="13" y="38"/>
                      <a:pt x="13" y="36"/>
                    </a:cubicBezTo>
                    <a:cubicBezTo>
                      <a:pt x="13" y="37"/>
                      <a:pt x="14" y="37"/>
                      <a:pt x="14" y="36"/>
                    </a:cubicBezTo>
                    <a:cubicBezTo>
                      <a:pt x="13" y="35"/>
                      <a:pt x="13" y="34"/>
                      <a:pt x="13" y="34"/>
                    </a:cubicBezTo>
                    <a:cubicBezTo>
                      <a:pt x="13" y="34"/>
                      <a:pt x="13" y="34"/>
                      <a:pt x="13" y="35"/>
                    </a:cubicBezTo>
                    <a:cubicBezTo>
                      <a:pt x="13" y="37"/>
                      <a:pt x="13" y="35"/>
                      <a:pt x="13" y="37"/>
                    </a:cubicBezTo>
                    <a:cubicBezTo>
                      <a:pt x="13" y="37"/>
                      <a:pt x="12" y="35"/>
                      <a:pt x="13" y="38"/>
                    </a:cubicBezTo>
                    <a:cubicBezTo>
                      <a:pt x="13" y="38"/>
                      <a:pt x="13" y="39"/>
                      <a:pt x="13" y="40"/>
                    </a:cubicBezTo>
                    <a:cubicBezTo>
                      <a:pt x="13" y="41"/>
                      <a:pt x="13" y="41"/>
                      <a:pt x="13" y="41"/>
                    </a:cubicBezTo>
                    <a:cubicBezTo>
                      <a:pt x="13" y="40"/>
                      <a:pt x="13" y="40"/>
                      <a:pt x="13" y="40"/>
                    </a:cubicBezTo>
                    <a:cubicBezTo>
                      <a:pt x="13" y="39"/>
                      <a:pt x="13" y="42"/>
                      <a:pt x="13" y="41"/>
                    </a:cubicBezTo>
                    <a:cubicBezTo>
                      <a:pt x="12" y="39"/>
                      <a:pt x="12" y="39"/>
                      <a:pt x="12" y="39"/>
                    </a:cubicBezTo>
                    <a:cubicBezTo>
                      <a:pt x="12" y="38"/>
                      <a:pt x="13" y="40"/>
                      <a:pt x="12" y="37"/>
                    </a:cubicBezTo>
                    <a:cubicBezTo>
                      <a:pt x="12" y="37"/>
                      <a:pt x="12" y="39"/>
                      <a:pt x="12" y="38"/>
                    </a:cubicBezTo>
                    <a:cubicBezTo>
                      <a:pt x="12" y="37"/>
                      <a:pt x="12" y="37"/>
                      <a:pt x="12" y="37"/>
                    </a:cubicBezTo>
                    <a:cubicBezTo>
                      <a:pt x="12" y="37"/>
                      <a:pt x="11" y="34"/>
                      <a:pt x="11" y="36"/>
                    </a:cubicBezTo>
                    <a:cubicBezTo>
                      <a:pt x="11" y="37"/>
                      <a:pt x="11" y="37"/>
                      <a:pt x="11" y="38"/>
                    </a:cubicBezTo>
                    <a:cubicBezTo>
                      <a:pt x="11" y="38"/>
                      <a:pt x="11" y="39"/>
                      <a:pt x="11" y="40"/>
                    </a:cubicBezTo>
                    <a:cubicBezTo>
                      <a:pt x="10" y="38"/>
                      <a:pt x="10" y="40"/>
                      <a:pt x="10" y="37"/>
                    </a:cubicBezTo>
                    <a:cubicBezTo>
                      <a:pt x="10" y="39"/>
                      <a:pt x="11" y="38"/>
                      <a:pt x="11" y="36"/>
                    </a:cubicBezTo>
                    <a:cubicBezTo>
                      <a:pt x="10" y="34"/>
                      <a:pt x="11" y="37"/>
                      <a:pt x="11" y="34"/>
                    </a:cubicBezTo>
                    <a:cubicBezTo>
                      <a:pt x="11" y="34"/>
                      <a:pt x="10" y="32"/>
                      <a:pt x="10" y="30"/>
                    </a:cubicBezTo>
                    <a:cubicBezTo>
                      <a:pt x="10" y="30"/>
                      <a:pt x="10" y="31"/>
                      <a:pt x="10" y="31"/>
                    </a:cubicBezTo>
                    <a:cubicBezTo>
                      <a:pt x="10" y="33"/>
                      <a:pt x="10" y="33"/>
                      <a:pt x="10" y="34"/>
                    </a:cubicBezTo>
                    <a:cubicBezTo>
                      <a:pt x="10" y="34"/>
                      <a:pt x="10" y="35"/>
                      <a:pt x="10" y="36"/>
                    </a:cubicBezTo>
                    <a:cubicBezTo>
                      <a:pt x="9" y="35"/>
                      <a:pt x="9" y="34"/>
                      <a:pt x="9" y="34"/>
                    </a:cubicBezTo>
                    <a:cubicBezTo>
                      <a:pt x="9" y="34"/>
                      <a:pt x="8" y="34"/>
                      <a:pt x="8" y="34"/>
                    </a:cubicBezTo>
                    <a:cubicBezTo>
                      <a:pt x="8" y="36"/>
                      <a:pt x="7" y="34"/>
                      <a:pt x="8" y="36"/>
                    </a:cubicBezTo>
                    <a:cubicBezTo>
                      <a:pt x="8" y="37"/>
                      <a:pt x="9" y="39"/>
                      <a:pt x="9" y="40"/>
                    </a:cubicBezTo>
                    <a:cubicBezTo>
                      <a:pt x="9" y="40"/>
                      <a:pt x="9" y="39"/>
                      <a:pt x="8" y="38"/>
                    </a:cubicBezTo>
                    <a:cubicBezTo>
                      <a:pt x="8" y="39"/>
                      <a:pt x="8" y="36"/>
                      <a:pt x="8" y="38"/>
                    </a:cubicBezTo>
                    <a:cubicBezTo>
                      <a:pt x="8" y="37"/>
                      <a:pt x="8" y="35"/>
                      <a:pt x="7" y="33"/>
                    </a:cubicBezTo>
                    <a:cubicBezTo>
                      <a:pt x="7" y="34"/>
                      <a:pt x="7" y="32"/>
                      <a:pt x="7" y="32"/>
                    </a:cubicBezTo>
                    <a:cubicBezTo>
                      <a:pt x="7" y="33"/>
                      <a:pt x="6" y="34"/>
                      <a:pt x="6" y="35"/>
                    </a:cubicBezTo>
                    <a:cubicBezTo>
                      <a:pt x="5" y="33"/>
                      <a:pt x="5" y="35"/>
                      <a:pt x="4" y="35"/>
                    </a:cubicBezTo>
                    <a:cubicBezTo>
                      <a:pt x="4" y="34"/>
                      <a:pt x="4" y="32"/>
                      <a:pt x="3" y="32"/>
                    </a:cubicBezTo>
                    <a:cubicBezTo>
                      <a:pt x="3" y="32"/>
                      <a:pt x="4" y="34"/>
                      <a:pt x="3" y="33"/>
                    </a:cubicBezTo>
                    <a:cubicBezTo>
                      <a:pt x="3" y="32"/>
                      <a:pt x="3" y="32"/>
                      <a:pt x="3" y="32"/>
                    </a:cubicBezTo>
                    <a:cubicBezTo>
                      <a:pt x="3" y="33"/>
                      <a:pt x="2" y="31"/>
                      <a:pt x="3" y="34"/>
                    </a:cubicBezTo>
                    <a:cubicBezTo>
                      <a:pt x="3" y="32"/>
                      <a:pt x="3" y="32"/>
                      <a:pt x="3" y="32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2" y="31"/>
                      <a:pt x="2" y="31"/>
                      <a:pt x="2" y="31"/>
                    </a:cubicBezTo>
                    <a:cubicBezTo>
                      <a:pt x="2" y="29"/>
                      <a:pt x="2" y="31"/>
                      <a:pt x="1" y="31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1" y="33"/>
                      <a:pt x="1" y="32"/>
                      <a:pt x="1" y="33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0" y="31"/>
                      <a:pt x="0" y="30"/>
                      <a:pt x="0" y="31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9"/>
                      <a:pt x="0" y="30"/>
                      <a:pt x="0" y="31"/>
                    </a:cubicBezTo>
                    <a:cubicBezTo>
                      <a:pt x="1" y="32"/>
                      <a:pt x="1" y="31"/>
                      <a:pt x="1" y="30"/>
                    </a:cubicBezTo>
                    <a:cubicBezTo>
                      <a:pt x="1" y="30"/>
                      <a:pt x="1" y="30"/>
                      <a:pt x="1" y="31"/>
                    </a:cubicBezTo>
                    <a:cubicBezTo>
                      <a:pt x="0" y="29"/>
                      <a:pt x="0" y="29"/>
                      <a:pt x="0" y="28"/>
                    </a:cubicBezTo>
                    <a:cubicBezTo>
                      <a:pt x="0" y="28"/>
                      <a:pt x="0" y="27"/>
                      <a:pt x="0" y="28"/>
                    </a:cubicBezTo>
                    <a:cubicBezTo>
                      <a:pt x="0" y="27"/>
                      <a:pt x="0" y="27"/>
                      <a:pt x="1" y="27"/>
                    </a:cubicBezTo>
                    <a:cubicBezTo>
                      <a:pt x="1" y="28"/>
                      <a:pt x="1" y="28"/>
                      <a:pt x="1" y="28"/>
                    </a:cubicBezTo>
                    <a:cubicBezTo>
                      <a:pt x="1" y="27"/>
                      <a:pt x="1" y="26"/>
                      <a:pt x="1" y="27"/>
                    </a:cubicBezTo>
                    <a:cubicBezTo>
                      <a:pt x="2" y="28"/>
                      <a:pt x="2" y="25"/>
                      <a:pt x="2" y="26"/>
                    </a:cubicBezTo>
                    <a:cubicBezTo>
                      <a:pt x="2" y="27"/>
                      <a:pt x="2" y="29"/>
                      <a:pt x="2" y="30"/>
                    </a:cubicBezTo>
                    <a:cubicBezTo>
                      <a:pt x="3" y="30"/>
                      <a:pt x="3" y="29"/>
                      <a:pt x="3" y="30"/>
                    </a:cubicBezTo>
                    <a:cubicBezTo>
                      <a:pt x="3" y="29"/>
                      <a:pt x="3" y="27"/>
                      <a:pt x="3" y="26"/>
                    </a:cubicBezTo>
                    <a:cubicBezTo>
                      <a:pt x="3" y="27"/>
                      <a:pt x="3" y="27"/>
                      <a:pt x="3" y="27"/>
                    </a:cubicBezTo>
                    <a:cubicBezTo>
                      <a:pt x="3" y="27"/>
                      <a:pt x="3" y="25"/>
                      <a:pt x="3" y="25"/>
                    </a:cubicBezTo>
                    <a:cubicBezTo>
                      <a:pt x="4" y="26"/>
                      <a:pt x="5" y="26"/>
                      <a:pt x="5" y="26"/>
                    </a:cubicBezTo>
                    <a:cubicBezTo>
                      <a:pt x="6" y="27"/>
                      <a:pt x="6" y="27"/>
                      <a:pt x="6" y="27"/>
                    </a:cubicBezTo>
                    <a:cubicBezTo>
                      <a:pt x="5" y="24"/>
                      <a:pt x="6" y="26"/>
                      <a:pt x="6" y="25"/>
                    </a:cubicBezTo>
                    <a:cubicBezTo>
                      <a:pt x="7" y="26"/>
                      <a:pt x="8" y="23"/>
                      <a:pt x="8" y="25"/>
                    </a:cubicBezTo>
                    <a:cubicBezTo>
                      <a:pt x="9" y="24"/>
                      <a:pt x="10" y="23"/>
                      <a:pt x="11" y="23"/>
                    </a:cubicBezTo>
                    <a:cubicBezTo>
                      <a:pt x="11" y="25"/>
                      <a:pt x="11" y="25"/>
                      <a:pt x="11" y="25"/>
                    </a:cubicBezTo>
                    <a:cubicBezTo>
                      <a:pt x="11" y="24"/>
                      <a:pt x="12" y="26"/>
                      <a:pt x="12" y="26"/>
                    </a:cubicBezTo>
                    <a:cubicBezTo>
                      <a:pt x="11" y="24"/>
                      <a:pt x="12" y="24"/>
                      <a:pt x="12" y="23"/>
                    </a:cubicBezTo>
                    <a:cubicBezTo>
                      <a:pt x="13" y="24"/>
                      <a:pt x="13" y="23"/>
                      <a:pt x="13" y="21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4" y="20"/>
                      <a:pt x="14" y="22"/>
                      <a:pt x="15" y="22"/>
                    </a:cubicBezTo>
                    <a:cubicBezTo>
                      <a:pt x="15" y="23"/>
                      <a:pt x="16" y="24"/>
                      <a:pt x="16" y="24"/>
                    </a:cubicBezTo>
                    <a:cubicBezTo>
                      <a:pt x="16" y="22"/>
                      <a:pt x="16" y="22"/>
                      <a:pt x="16" y="20"/>
                    </a:cubicBezTo>
                    <a:cubicBezTo>
                      <a:pt x="16" y="20"/>
                      <a:pt x="17" y="21"/>
                      <a:pt x="18" y="22"/>
                    </a:cubicBezTo>
                    <a:cubicBezTo>
                      <a:pt x="18" y="19"/>
                      <a:pt x="20" y="20"/>
                      <a:pt x="21" y="18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22" y="16"/>
                      <a:pt x="24" y="19"/>
                      <a:pt x="25" y="17"/>
                    </a:cubicBezTo>
                    <a:cubicBezTo>
                      <a:pt x="25" y="20"/>
                      <a:pt x="25" y="20"/>
                      <a:pt x="25" y="20"/>
                    </a:cubicBezTo>
                    <a:cubicBezTo>
                      <a:pt x="26" y="20"/>
                      <a:pt x="26" y="19"/>
                      <a:pt x="26" y="17"/>
                    </a:cubicBezTo>
                    <a:cubicBezTo>
                      <a:pt x="26" y="18"/>
                      <a:pt x="26" y="16"/>
                      <a:pt x="27" y="18"/>
                    </a:cubicBezTo>
                    <a:cubicBezTo>
                      <a:pt x="27" y="18"/>
                      <a:pt x="27" y="17"/>
                      <a:pt x="27" y="16"/>
                    </a:cubicBezTo>
                    <a:cubicBezTo>
                      <a:pt x="28" y="17"/>
                      <a:pt x="28" y="17"/>
                      <a:pt x="29" y="16"/>
                    </a:cubicBezTo>
                    <a:cubicBezTo>
                      <a:pt x="29" y="16"/>
                      <a:pt x="29" y="16"/>
                      <a:pt x="29" y="16"/>
                    </a:cubicBezTo>
                    <a:cubicBezTo>
                      <a:pt x="29" y="17"/>
                      <a:pt x="29" y="18"/>
                      <a:pt x="29" y="18"/>
                    </a:cubicBezTo>
                    <a:cubicBezTo>
                      <a:pt x="29" y="17"/>
                      <a:pt x="30" y="18"/>
                      <a:pt x="29" y="15"/>
                    </a:cubicBezTo>
                    <a:cubicBezTo>
                      <a:pt x="30" y="17"/>
                      <a:pt x="31" y="14"/>
                      <a:pt x="32" y="16"/>
                    </a:cubicBezTo>
                    <a:cubicBezTo>
                      <a:pt x="32" y="15"/>
                      <a:pt x="32" y="15"/>
                      <a:pt x="32" y="14"/>
                    </a:cubicBezTo>
                    <a:cubicBezTo>
                      <a:pt x="32" y="14"/>
                      <a:pt x="33" y="16"/>
                      <a:pt x="34" y="14"/>
                    </a:cubicBezTo>
                    <a:cubicBezTo>
                      <a:pt x="34" y="15"/>
                      <a:pt x="34" y="16"/>
                      <a:pt x="34" y="16"/>
                    </a:cubicBezTo>
                    <a:cubicBezTo>
                      <a:pt x="34" y="14"/>
                      <a:pt x="34" y="14"/>
                      <a:pt x="34" y="14"/>
                    </a:cubicBezTo>
                    <a:cubicBezTo>
                      <a:pt x="35" y="13"/>
                      <a:pt x="36" y="15"/>
                      <a:pt x="37" y="15"/>
                    </a:cubicBezTo>
                    <a:cubicBezTo>
                      <a:pt x="38" y="13"/>
                      <a:pt x="40" y="14"/>
                      <a:pt x="42" y="13"/>
                    </a:cubicBezTo>
                    <a:cubicBezTo>
                      <a:pt x="42" y="14"/>
                      <a:pt x="42" y="14"/>
                      <a:pt x="42" y="14"/>
                    </a:cubicBezTo>
                    <a:cubicBezTo>
                      <a:pt x="42" y="11"/>
                      <a:pt x="43" y="16"/>
                      <a:pt x="43" y="12"/>
                    </a:cubicBezTo>
                    <a:cubicBezTo>
                      <a:pt x="43" y="13"/>
                      <a:pt x="44" y="12"/>
                      <a:pt x="44" y="14"/>
                    </a:cubicBezTo>
                    <a:cubicBezTo>
                      <a:pt x="44" y="12"/>
                      <a:pt x="45" y="15"/>
                      <a:pt x="45" y="13"/>
                    </a:cubicBezTo>
                    <a:cubicBezTo>
                      <a:pt x="45" y="13"/>
                      <a:pt x="45" y="13"/>
                      <a:pt x="45" y="13"/>
                    </a:cubicBezTo>
                    <a:cubicBezTo>
                      <a:pt x="46" y="14"/>
                      <a:pt x="46" y="12"/>
                      <a:pt x="47" y="13"/>
                    </a:cubicBezTo>
                    <a:cubicBezTo>
                      <a:pt x="47" y="14"/>
                      <a:pt x="47" y="14"/>
                      <a:pt x="47" y="15"/>
                    </a:cubicBezTo>
                    <a:cubicBezTo>
                      <a:pt x="48" y="16"/>
                      <a:pt x="47" y="12"/>
                      <a:pt x="48" y="15"/>
                    </a:cubicBezTo>
                    <a:cubicBezTo>
                      <a:pt x="48" y="15"/>
                      <a:pt x="48" y="13"/>
                      <a:pt x="48" y="13"/>
                    </a:cubicBezTo>
                    <a:cubicBezTo>
                      <a:pt x="49" y="14"/>
                      <a:pt x="50" y="12"/>
                      <a:pt x="52" y="11"/>
                    </a:cubicBezTo>
                    <a:cubicBezTo>
                      <a:pt x="53" y="13"/>
                      <a:pt x="53" y="16"/>
                      <a:pt x="53" y="14"/>
                    </a:cubicBezTo>
                    <a:cubicBezTo>
                      <a:pt x="53" y="14"/>
                      <a:pt x="53" y="13"/>
                      <a:pt x="53" y="13"/>
                    </a:cubicBezTo>
                    <a:cubicBezTo>
                      <a:pt x="53" y="12"/>
                      <a:pt x="54" y="16"/>
                      <a:pt x="54" y="15"/>
                    </a:cubicBezTo>
                    <a:cubicBezTo>
                      <a:pt x="54" y="13"/>
                      <a:pt x="54" y="14"/>
                      <a:pt x="54" y="13"/>
                    </a:cubicBezTo>
                    <a:cubicBezTo>
                      <a:pt x="55" y="14"/>
                      <a:pt x="55" y="15"/>
                      <a:pt x="55" y="14"/>
                    </a:cubicBezTo>
                    <a:cubicBezTo>
                      <a:pt x="56" y="15"/>
                      <a:pt x="56" y="15"/>
                      <a:pt x="56" y="15"/>
                    </a:cubicBezTo>
                    <a:cubicBezTo>
                      <a:pt x="56" y="12"/>
                      <a:pt x="57" y="13"/>
                      <a:pt x="56" y="10"/>
                    </a:cubicBezTo>
                    <a:cubicBezTo>
                      <a:pt x="60" y="9"/>
                      <a:pt x="62" y="7"/>
                      <a:pt x="65" y="6"/>
                    </a:cubicBezTo>
                    <a:cubicBezTo>
                      <a:pt x="68" y="6"/>
                      <a:pt x="71" y="4"/>
                      <a:pt x="75" y="5"/>
                    </a:cubicBezTo>
                    <a:cubicBezTo>
                      <a:pt x="76" y="7"/>
                      <a:pt x="76" y="7"/>
                      <a:pt x="76" y="6"/>
                    </a:cubicBezTo>
                    <a:cubicBezTo>
                      <a:pt x="77" y="7"/>
                      <a:pt x="77" y="7"/>
                      <a:pt x="77" y="7"/>
                    </a:cubicBezTo>
                    <a:cubicBezTo>
                      <a:pt x="76" y="5"/>
                      <a:pt x="77" y="6"/>
                      <a:pt x="77" y="5"/>
                    </a:cubicBezTo>
                    <a:cubicBezTo>
                      <a:pt x="78" y="5"/>
                      <a:pt x="79" y="4"/>
                      <a:pt x="80" y="4"/>
                    </a:cubicBezTo>
                    <a:cubicBezTo>
                      <a:pt x="80" y="4"/>
                      <a:pt x="80" y="5"/>
                      <a:pt x="80" y="5"/>
                    </a:cubicBezTo>
                    <a:cubicBezTo>
                      <a:pt x="80" y="4"/>
                      <a:pt x="80" y="4"/>
                      <a:pt x="80" y="4"/>
                    </a:cubicBezTo>
                    <a:cubicBezTo>
                      <a:pt x="81" y="4"/>
                      <a:pt x="81" y="4"/>
                      <a:pt x="81" y="4"/>
                    </a:cubicBezTo>
                    <a:cubicBezTo>
                      <a:pt x="81" y="4"/>
                      <a:pt x="81" y="3"/>
                      <a:pt x="80" y="3"/>
                    </a:cubicBezTo>
                    <a:cubicBezTo>
                      <a:pt x="83" y="0"/>
                      <a:pt x="87" y="3"/>
                      <a:pt x="89" y="2"/>
                    </a:cubicBezTo>
                    <a:cubicBezTo>
                      <a:pt x="90" y="3"/>
                      <a:pt x="91" y="2"/>
                      <a:pt x="92" y="1"/>
                    </a:cubicBezTo>
                    <a:cubicBezTo>
                      <a:pt x="95" y="3"/>
                      <a:pt x="97" y="5"/>
                      <a:pt x="99" y="3"/>
                    </a:cubicBezTo>
                    <a:cubicBezTo>
                      <a:pt x="99" y="3"/>
                      <a:pt x="100" y="8"/>
                      <a:pt x="99" y="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26" name="Freeform 91"/>
              <p:cNvSpPr/>
              <p:nvPr/>
            </p:nvSpPr>
            <p:spPr bwMode="auto">
              <a:xfrm>
                <a:off x="9942513" y="2360613"/>
                <a:ext cx="0" cy="11113"/>
              </a:xfrm>
              <a:custGeom>
                <a:avLst/>
                <a:gdLst>
                  <a:gd name="T0" fmla="*/ 0 h 3"/>
                  <a:gd name="T1" fmla="*/ 3 h 3"/>
                  <a:gd name="T2" fmla="*/ 0 h 3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3">
                    <a:moveTo>
                      <a:pt x="0" y="0"/>
                    </a:moveTo>
                    <a:cubicBezTo>
                      <a:pt x="0" y="1"/>
                      <a:pt x="0" y="2"/>
                      <a:pt x="0" y="3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27" name="Freeform 92"/>
              <p:cNvSpPr/>
              <p:nvPr/>
            </p:nvSpPr>
            <p:spPr bwMode="auto">
              <a:xfrm>
                <a:off x="9972675" y="2393951"/>
                <a:ext cx="3175" cy="4763"/>
              </a:xfrm>
              <a:custGeom>
                <a:avLst/>
                <a:gdLst>
                  <a:gd name="T0" fmla="*/ 0 w 1"/>
                  <a:gd name="T1" fmla="*/ 0 h 1"/>
                  <a:gd name="T2" fmla="*/ 1 w 1"/>
                  <a:gd name="T3" fmla="*/ 1 h 1"/>
                  <a:gd name="T4" fmla="*/ 0 w 1"/>
                  <a:gd name="T5" fmla="*/ 1 h 1"/>
                  <a:gd name="T6" fmla="*/ 0 w 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1" y="0"/>
                      <a:pt x="1" y="1"/>
                    </a:cubicBezTo>
                    <a:cubicBezTo>
                      <a:pt x="1" y="1"/>
                      <a:pt x="1" y="1"/>
                      <a:pt x="0" y="1"/>
                    </a:cubicBezTo>
                    <a:cubicBezTo>
                      <a:pt x="1" y="1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28" name="Freeform 93"/>
              <p:cNvSpPr/>
              <p:nvPr/>
            </p:nvSpPr>
            <p:spPr bwMode="auto">
              <a:xfrm>
                <a:off x="9979025" y="2393951"/>
                <a:ext cx="0" cy="7938"/>
              </a:xfrm>
              <a:custGeom>
                <a:avLst/>
                <a:gdLst>
                  <a:gd name="T0" fmla="*/ 0 h 2"/>
                  <a:gd name="T1" fmla="*/ 2 h 2"/>
                  <a:gd name="T2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cubicBezTo>
                      <a:pt x="0" y="1"/>
                      <a:pt x="0" y="2"/>
                      <a:pt x="0" y="2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29" name="Rectangle 94"/>
              <p:cNvSpPr>
                <a:spLocks noChangeArrowheads="1"/>
              </p:cNvSpPr>
              <p:nvPr/>
            </p:nvSpPr>
            <p:spPr bwMode="auto">
              <a:xfrm>
                <a:off x="9991725" y="2409826"/>
                <a:ext cx="1587" cy="317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30" name="Freeform 95"/>
              <p:cNvSpPr/>
              <p:nvPr/>
            </p:nvSpPr>
            <p:spPr bwMode="auto">
              <a:xfrm>
                <a:off x="9986963" y="2401888"/>
                <a:ext cx="4762" cy="4763"/>
              </a:xfrm>
              <a:custGeom>
                <a:avLst/>
                <a:gdLst>
                  <a:gd name="T0" fmla="*/ 0 w 1"/>
                  <a:gd name="T1" fmla="*/ 0 h 1"/>
                  <a:gd name="T2" fmla="*/ 1 w 1"/>
                  <a:gd name="T3" fmla="*/ 1 h 1"/>
                  <a:gd name="T4" fmla="*/ 0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1" y="0"/>
                      <a:pt x="1" y="0"/>
                      <a:pt x="1" y="1"/>
                    </a:cubicBezTo>
                    <a:cubicBezTo>
                      <a:pt x="1" y="0"/>
                      <a:pt x="1" y="1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31" name="Freeform 96"/>
              <p:cNvSpPr/>
              <p:nvPr/>
            </p:nvSpPr>
            <p:spPr bwMode="auto">
              <a:xfrm>
                <a:off x="10002838" y="2406651"/>
                <a:ext cx="3175" cy="6350"/>
              </a:xfrm>
              <a:custGeom>
                <a:avLst/>
                <a:gdLst>
                  <a:gd name="T0" fmla="*/ 0 w 1"/>
                  <a:gd name="T1" fmla="*/ 1 h 2"/>
                  <a:gd name="T2" fmla="*/ 1 w 1"/>
                  <a:gd name="T3" fmla="*/ 1 h 2"/>
                  <a:gd name="T4" fmla="*/ 0 w 1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1"/>
                    </a:moveTo>
                    <a:cubicBezTo>
                      <a:pt x="1" y="0"/>
                      <a:pt x="1" y="0"/>
                      <a:pt x="1" y="1"/>
                    </a:cubicBezTo>
                    <a:cubicBezTo>
                      <a:pt x="1" y="0"/>
                      <a:pt x="1" y="2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32" name="Freeform 97"/>
              <p:cNvSpPr/>
              <p:nvPr/>
            </p:nvSpPr>
            <p:spPr bwMode="auto">
              <a:xfrm>
                <a:off x="10009188" y="2401888"/>
                <a:ext cx="0" cy="4763"/>
              </a:xfrm>
              <a:custGeom>
                <a:avLst/>
                <a:gdLst>
                  <a:gd name="T0" fmla="*/ 0 h 1"/>
                  <a:gd name="T1" fmla="*/ 0 h 1"/>
                  <a:gd name="T2" fmla="*/ 1 h 1"/>
                  <a:gd name="T3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33" name="Freeform 98"/>
              <p:cNvSpPr/>
              <p:nvPr/>
            </p:nvSpPr>
            <p:spPr bwMode="auto">
              <a:xfrm>
                <a:off x="10123488" y="2368551"/>
                <a:ext cx="0" cy="3175"/>
              </a:xfrm>
              <a:custGeom>
                <a:avLst/>
                <a:gdLst>
                  <a:gd name="T0" fmla="*/ 0 h 2"/>
                  <a:gd name="T1" fmla="*/ 2 h 2"/>
                  <a:gd name="T2" fmla="*/ 0 h 2"/>
                  <a:gd name="T3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lnTo>
                      <a:pt x="0" y="2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34" name="Freeform 99"/>
              <p:cNvSpPr/>
              <p:nvPr/>
            </p:nvSpPr>
            <p:spPr bwMode="auto">
              <a:xfrm>
                <a:off x="10175875" y="2357438"/>
                <a:ext cx="0" cy="6350"/>
              </a:xfrm>
              <a:custGeom>
                <a:avLst/>
                <a:gdLst>
                  <a:gd name="T0" fmla="*/ 1 h 2"/>
                  <a:gd name="T1" fmla="*/ 1 h 2"/>
                  <a:gd name="T2" fmla="*/ 1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2">
                    <a:moveTo>
                      <a:pt x="0" y="1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2"/>
                      <a:pt x="0" y="0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35" name="Freeform 100"/>
              <p:cNvSpPr/>
              <p:nvPr/>
            </p:nvSpPr>
            <p:spPr bwMode="auto">
              <a:xfrm>
                <a:off x="10198100" y="2330451"/>
                <a:ext cx="0" cy="7938"/>
              </a:xfrm>
              <a:custGeom>
                <a:avLst/>
                <a:gdLst>
                  <a:gd name="T0" fmla="*/ 5 h 5"/>
                  <a:gd name="T1" fmla="*/ 5 h 5"/>
                  <a:gd name="T2" fmla="*/ 0 h 5"/>
                  <a:gd name="T3" fmla="*/ 5 h 5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5">
                    <a:moveTo>
                      <a:pt x="0" y="5"/>
                    </a:moveTo>
                    <a:lnTo>
                      <a:pt x="0" y="5"/>
                    </a:lnTo>
                    <a:lnTo>
                      <a:pt x="0" y="0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36" name="Freeform 101"/>
              <p:cNvSpPr/>
              <p:nvPr/>
            </p:nvSpPr>
            <p:spPr bwMode="auto">
              <a:xfrm>
                <a:off x="9825038" y="2924176"/>
                <a:ext cx="4762" cy="7938"/>
              </a:xfrm>
              <a:custGeom>
                <a:avLst/>
                <a:gdLst>
                  <a:gd name="T0" fmla="*/ 1 w 1"/>
                  <a:gd name="T1" fmla="*/ 1 h 2"/>
                  <a:gd name="T2" fmla="*/ 0 w 1"/>
                  <a:gd name="T3" fmla="*/ 1 h 2"/>
                  <a:gd name="T4" fmla="*/ 1 w 1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1"/>
                    </a:moveTo>
                    <a:cubicBezTo>
                      <a:pt x="0" y="1"/>
                      <a:pt x="0" y="2"/>
                      <a:pt x="0" y="1"/>
                    </a:cubicBezTo>
                    <a:cubicBezTo>
                      <a:pt x="0" y="1"/>
                      <a:pt x="1" y="0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37" name="Freeform 102"/>
              <p:cNvSpPr/>
              <p:nvPr/>
            </p:nvSpPr>
            <p:spPr bwMode="auto">
              <a:xfrm>
                <a:off x="9825038" y="2932113"/>
                <a:ext cx="395287" cy="307975"/>
              </a:xfrm>
              <a:custGeom>
                <a:avLst/>
                <a:gdLst>
                  <a:gd name="T0" fmla="*/ 90 w 105"/>
                  <a:gd name="T1" fmla="*/ 71 h 82"/>
                  <a:gd name="T2" fmla="*/ 87 w 105"/>
                  <a:gd name="T3" fmla="*/ 69 h 82"/>
                  <a:gd name="T4" fmla="*/ 78 w 105"/>
                  <a:gd name="T5" fmla="*/ 66 h 82"/>
                  <a:gd name="T6" fmla="*/ 76 w 105"/>
                  <a:gd name="T7" fmla="*/ 64 h 82"/>
                  <a:gd name="T8" fmla="*/ 71 w 105"/>
                  <a:gd name="T9" fmla="*/ 57 h 82"/>
                  <a:gd name="T10" fmla="*/ 70 w 105"/>
                  <a:gd name="T11" fmla="*/ 56 h 82"/>
                  <a:gd name="T12" fmla="*/ 65 w 105"/>
                  <a:gd name="T13" fmla="*/ 54 h 82"/>
                  <a:gd name="T14" fmla="*/ 63 w 105"/>
                  <a:gd name="T15" fmla="*/ 51 h 82"/>
                  <a:gd name="T16" fmla="*/ 62 w 105"/>
                  <a:gd name="T17" fmla="*/ 48 h 82"/>
                  <a:gd name="T18" fmla="*/ 59 w 105"/>
                  <a:gd name="T19" fmla="*/ 49 h 82"/>
                  <a:gd name="T20" fmla="*/ 54 w 105"/>
                  <a:gd name="T21" fmla="*/ 47 h 82"/>
                  <a:gd name="T22" fmla="*/ 52 w 105"/>
                  <a:gd name="T23" fmla="*/ 45 h 82"/>
                  <a:gd name="T24" fmla="*/ 49 w 105"/>
                  <a:gd name="T25" fmla="*/ 45 h 82"/>
                  <a:gd name="T26" fmla="*/ 48 w 105"/>
                  <a:gd name="T27" fmla="*/ 42 h 82"/>
                  <a:gd name="T28" fmla="*/ 44 w 105"/>
                  <a:gd name="T29" fmla="*/ 40 h 82"/>
                  <a:gd name="T30" fmla="*/ 42 w 105"/>
                  <a:gd name="T31" fmla="*/ 36 h 82"/>
                  <a:gd name="T32" fmla="*/ 40 w 105"/>
                  <a:gd name="T33" fmla="*/ 35 h 82"/>
                  <a:gd name="T34" fmla="*/ 39 w 105"/>
                  <a:gd name="T35" fmla="*/ 33 h 82"/>
                  <a:gd name="T36" fmla="*/ 37 w 105"/>
                  <a:gd name="T37" fmla="*/ 33 h 82"/>
                  <a:gd name="T38" fmla="*/ 36 w 105"/>
                  <a:gd name="T39" fmla="*/ 33 h 82"/>
                  <a:gd name="T40" fmla="*/ 34 w 105"/>
                  <a:gd name="T41" fmla="*/ 32 h 82"/>
                  <a:gd name="T42" fmla="*/ 29 w 105"/>
                  <a:gd name="T43" fmla="*/ 28 h 82"/>
                  <a:gd name="T44" fmla="*/ 27 w 105"/>
                  <a:gd name="T45" fmla="*/ 27 h 82"/>
                  <a:gd name="T46" fmla="*/ 25 w 105"/>
                  <a:gd name="T47" fmla="*/ 26 h 82"/>
                  <a:gd name="T48" fmla="*/ 21 w 105"/>
                  <a:gd name="T49" fmla="*/ 23 h 82"/>
                  <a:gd name="T50" fmla="*/ 23 w 105"/>
                  <a:gd name="T51" fmla="*/ 18 h 82"/>
                  <a:gd name="T52" fmla="*/ 19 w 105"/>
                  <a:gd name="T53" fmla="*/ 21 h 82"/>
                  <a:gd name="T54" fmla="*/ 15 w 105"/>
                  <a:gd name="T55" fmla="*/ 24 h 82"/>
                  <a:gd name="T56" fmla="*/ 14 w 105"/>
                  <a:gd name="T57" fmla="*/ 21 h 82"/>
                  <a:gd name="T58" fmla="*/ 12 w 105"/>
                  <a:gd name="T59" fmla="*/ 23 h 82"/>
                  <a:gd name="T60" fmla="*/ 12 w 105"/>
                  <a:gd name="T61" fmla="*/ 21 h 82"/>
                  <a:gd name="T62" fmla="*/ 13 w 105"/>
                  <a:gd name="T63" fmla="*/ 16 h 82"/>
                  <a:gd name="T64" fmla="*/ 9 w 105"/>
                  <a:gd name="T65" fmla="*/ 19 h 82"/>
                  <a:gd name="T66" fmla="*/ 9 w 105"/>
                  <a:gd name="T67" fmla="*/ 16 h 82"/>
                  <a:gd name="T68" fmla="*/ 7 w 105"/>
                  <a:gd name="T69" fmla="*/ 18 h 82"/>
                  <a:gd name="T70" fmla="*/ 5 w 105"/>
                  <a:gd name="T71" fmla="*/ 17 h 82"/>
                  <a:gd name="T72" fmla="*/ 9 w 105"/>
                  <a:gd name="T73" fmla="*/ 13 h 82"/>
                  <a:gd name="T74" fmla="*/ 4 w 105"/>
                  <a:gd name="T75" fmla="*/ 14 h 82"/>
                  <a:gd name="T76" fmla="*/ 3 w 105"/>
                  <a:gd name="T77" fmla="*/ 6 h 82"/>
                  <a:gd name="T78" fmla="*/ 3 w 105"/>
                  <a:gd name="T79" fmla="*/ 4 h 82"/>
                  <a:gd name="T80" fmla="*/ 0 w 105"/>
                  <a:gd name="T81" fmla="*/ 3 h 82"/>
                  <a:gd name="T82" fmla="*/ 2 w 105"/>
                  <a:gd name="T83" fmla="*/ 0 h 82"/>
                  <a:gd name="T84" fmla="*/ 4 w 105"/>
                  <a:gd name="T85" fmla="*/ 4 h 82"/>
                  <a:gd name="T86" fmla="*/ 11 w 105"/>
                  <a:gd name="T87" fmla="*/ 2 h 82"/>
                  <a:gd name="T88" fmla="*/ 20 w 105"/>
                  <a:gd name="T89" fmla="*/ 5 h 82"/>
                  <a:gd name="T90" fmla="*/ 30 w 105"/>
                  <a:gd name="T91" fmla="*/ 9 h 82"/>
                  <a:gd name="T92" fmla="*/ 37 w 105"/>
                  <a:gd name="T93" fmla="*/ 13 h 82"/>
                  <a:gd name="T94" fmla="*/ 43 w 105"/>
                  <a:gd name="T95" fmla="*/ 16 h 82"/>
                  <a:gd name="T96" fmla="*/ 52 w 105"/>
                  <a:gd name="T97" fmla="*/ 25 h 82"/>
                  <a:gd name="T98" fmla="*/ 56 w 105"/>
                  <a:gd name="T99" fmla="*/ 31 h 82"/>
                  <a:gd name="T100" fmla="*/ 61 w 105"/>
                  <a:gd name="T101" fmla="*/ 37 h 82"/>
                  <a:gd name="T102" fmla="*/ 85 w 105"/>
                  <a:gd name="T103" fmla="*/ 53 h 82"/>
                  <a:gd name="T104" fmla="*/ 90 w 105"/>
                  <a:gd name="T105" fmla="*/ 58 h 82"/>
                  <a:gd name="T106" fmla="*/ 99 w 105"/>
                  <a:gd name="T107" fmla="*/ 80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05" h="82">
                    <a:moveTo>
                      <a:pt x="99" y="80"/>
                    </a:moveTo>
                    <a:cubicBezTo>
                      <a:pt x="95" y="82"/>
                      <a:pt x="97" y="77"/>
                      <a:pt x="93" y="78"/>
                    </a:cubicBezTo>
                    <a:cubicBezTo>
                      <a:pt x="93" y="78"/>
                      <a:pt x="95" y="76"/>
                      <a:pt x="94" y="76"/>
                    </a:cubicBezTo>
                    <a:cubicBezTo>
                      <a:pt x="91" y="78"/>
                      <a:pt x="90" y="74"/>
                      <a:pt x="91" y="71"/>
                    </a:cubicBezTo>
                    <a:cubicBezTo>
                      <a:pt x="91" y="71"/>
                      <a:pt x="91" y="71"/>
                      <a:pt x="91" y="71"/>
                    </a:cubicBezTo>
                    <a:cubicBezTo>
                      <a:pt x="92" y="70"/>
                      <a:pt x="90" y="71"/>
                      <a:pt x="90" y="71"/>
                    </a:cubicBezTo>
                    <a:cubicBezTo>
                      <a:pt x="90" y="71"/>
                      <a:pt x="90" y="71"/>
                      <a:pt x="90" y="70"/>
                    </a:cubicBezTo>
                    <a:cubicBezTo>
                      <a:pt x="89" y="71"/>
                      <a:pt x="89" y="70"/>
                      <a:pt x="89" y="71"/>
                    </a:cubicBezTo>
                    <a:cubicBezTo>
                      <a:pt x="90" y="69"/>
                      <a:pt x="90" y="69"/>
                      <a:pt x="90" y="69"/>
                    </a:cubicBezTo>
                    <a:cubicBezTo>
                      <a:pt x="89" y="70"/>
                      <a:pt x="89" y="70"/>
                      <a:pt x="89" y="70"/>
                    </a:cubicBezTo>
                    <a:cubicBezTo>
                      <a:pt x="86" y="72"/>
                      <a:pt x="88" y="68"/>
                      <a:pt x="86" y="69"/>
                    </a:cubicBezTo>
                    <a:cubicBezTo>
                      <a:pt x="87" y="69"/>
                      <a:pt x="87" y="69"/>
                      <a:pt x="87" y="69"/>
                    </a:cubicBezTo>
                    <a:cubicBezTo>
                      <a:pt x="84" y="69"/>
                      <a:pt x="83" y="68"/>
                      <a:pt x="81" y="67"/>
                    </a:cubicBezTo>
                    <a:cubicBezTo>
                      <a:pt x="83" y="66"/>
                      <a:pt x="83" y="66"/>
                      <a:pt x="83" y="66"/>
                    </a:cubicBezTo>
                    <a:cubicBezTo>
                      <a:pt x="82" y="67"/>
                      <a:pt x="81" y="67"/>
                      <a:pt x="80" y="67"/>
                    </a:cubicBezTo>
                    <a:cubicBezTo>
                      <a:pt x="82" y="65"/>
                      <a:pt x="79" y="67"/>
                      <a:pt x="79" y="66"/>
                    </a:cubicBezTo>
                    <a:cubicBezTo>
                      <a:pt x="79" y="66"/>
                      <a:pt x="79" y="66"/>
                      <a:pt x="79" y="66"/>
                    </a:cubicBezTo>
                    <a:cubicBezTo>
                      <a:pt x="78" y="67"/>
                      <a:pt x="80" y="65"/>
                      <a:pt x="78" y="66"/>
                    </a:cubicBezTo>
                    <a:cubicBezTo>
                      <a:pt x="79" y="65"/>
                      <a:pt x="79" y="65"/>
                      <a:pt x="79" y="65"/>
                    </a:cubicBezTo>
                    <a:cubicBezTo>
                      <a:pt x="77" y="67"/>
                      <a:pt x="79" y="64"/>
                      <a:pt x="78" y="65"/>
                    </a:cubicBezTo>
                    <a:cubicBezTo>
                      <a:pt x="78" y="65"/>
                      <a:pt x="78" y="65"/>
                      <a:pt x="78" y="65"/>
                    </a:cubicBezTo>
                    <a:cubicBezTo>
                      <a:pt x="77" y="65"/>
                      <a:pt x="78" y="64"/>
                      <a:pt x="78" y="64"/>
                    </a:cubicBezTo>
                    <a:cubicBezTo>
                      <a:pt x="78" y="64"/>
                      <a:pt x="78" y="64"/>
                      <a:pt x="78" y="64"/>
                    </a:cubicBezTo>
                    <a:cubicBezTo>
                      <a:pt x="77" y="64"/>
                      <a:pt x="78" y="63"/>
                      <a:pt x="76" y="64"/>
                    </a:cubicBezTo>
                    <a:cubicBezTo>
                      <a:pt x="77" y="63"/>
                      <a:pt x="77" y="64"/>
                      <a:pt x="79" y="62"/>
                    </a:cubicBezTo>
                    <a:cubicBezTo>
                      <a:pt x="76" y="62"/>
                      <a:pt x="75" y="61"/>
                      <a:pt x="73" y="59"/>
                    </a:cubicBezTo>
                    <a:cubicBezTo>
                      <a:pt x="73" y="59"/>
                      <a:pt x="73" y="58"/>
                      <a:pt x="74" y="58"/>
                    </a:cubicBezTo>
                    <a:cubicBezTo>
                      <a:pt x="74" y="58"/>
                      <a:pt x="73" y="58"/>
                      <a:pt x="72" y="58"/>
                    </a:cubicBezTo>
                    <a:cubicBezTo>
                      <a:pt x="72" y="58"/>
                      <a:pt x="73" y="57"/>
                      <a:pt x="73" y="57"/>
                    </a:cubicBezTo>
                    <a:cubicBezTo>
                      <a:pt x="73" y="56"/>
                      <a:pt x="71" y="58"/>
                      <a:pt x="71" y="57"/>
                    </a:cubicBezTo>
                    <a:cubicBezTo>
                      <a:pt x="73" y="56"/>
                      <a:pt x="73" y="56"/>
                      <a:pt x="73" y="56"/>
                    </a:cubicBezTo>
                    <a:cubicBezTo>
                      <a:pt x="72" y="57"/>
                      <a:pt x="71" y="57"/>
                      <a:pt x="71" y="57"/>
                    </a:cubicBezTo>
                    <a:cubicBezTo>
                      <a:pt x="71" y="57"/>
                      <a:pt x="71" y="56"/>
                      <a:pt x="72" y="56"/>
                    </a:cubicBezTo>
                    <a:cubicBezTo>
                      <a:pt x="70" y="57"/>
                      <a:pt x="71" y="55"/>
                      <a:pt x="70" y="56"/>
                    </a:cubicBezTo>
                    <a:cubicBezTo>
                      <a:pt x="71" y="55"/>
                      <a:pt x="71" y="55"/>
                      <a:pt x="71" y="55"/>
                    </a:cubicBezTo>
                    <a:cubicBezTo>
                      <a:pt x="72" y="54"/>
                      <a:pt x="69" y="57"/>
                      <a:pt x="70" y="56"/>
                    </a:cubicBezTo>
                    <a:cubicBezTo>
                      <a:pt x="71" y="55"/>
                      <a:pt x="71" y="55"/>
                      <a:pt x="71" y="55"/>
                    </a:cubicBezTo>
                    <a:cubicBezTo>
                      <a:pt x="69" y="56"/>
                      <a:pt x="69" y="55"/>
                      <a:pt x="68" y="55"/>
                    </a:cubicBezTo>
                    <a:cubicBezTo>
                      <a:pt x="68" y="55"/>
                      <a:pt x="68" y="55"/>
                      <a:pt x="68" y="55"/>
                    </a:cubicBezTo>
                    <a:cubicBezTo>
                      <a:pt x="68" y="54"/>
                      <a:pt x="68" y="54"/>
                      <a:pt x="67" y="54"/>
                    </a:cubicBezTo>
                    <a:cubicBezTo>
                      <a:pt x="67" y="53"/>
                      <a:pt x="68" y="52"/>
                      <a:pt x="68" y="52"/>
                    </a:cubicBezTo>
                    <a:cubicBezTo>
                      <a:pt x="66" y="53"/>
                      <a:pt x="66" y="52"/>
                      <a:pt x="65" y="54"/>
                    </a:cubicBezTo>
                    <a:cubicBezTo>
                      <a:pt x="65" y="53"/>
                      <a:pt x="65" y="52"/>
                      <a:pt x="64" y="52"/>
                    </a:cubicBezTo>
                    <a:cubicBezTo>
                      <a:pt x="65" y="52"/>
                      <a:pt x="66" y="50"/>
                      <a:pt x="66" y="50"/>
                    </a:cubicBezTo>
                    <a:cubicBezTo>
                      <a:pt x="67" y="49"/>
                      <a:pt x="67" y="49"/>
                      <a:pt x="67" y="49"/>
                    </a:cubicBezTo>
                    <a:cubicBezTo>
                      <a:pt x="68" y="49"/>
                      <a:pt x="67" y="50"/>
                      <a:pt x="68" y="49"/>
                    </a:cubicBezTo>
                    <a:cubicBezTo>
                      <a:pt x="67" y="49"/>
                      <a:pt x="66" y="49"/>
                      <a:pt x="67" y="48"/>
                    </a:cubicBezTo>
                    <a:cubicBezTo>
                      <a:pt x="65" y="49"/>
                      <a:pt x="63" y="51"/>
                      <a:pt x="63" y="51"/>
                    </a:cubicBezTo>
                    <a:cubicBezTo>
                      <a:pt x="63" y="50"/>
                      <a:pt x="64" y="49"/>
                      <a:pt x="65" y="49"/>
                    </a:cubicBezTo>
                    <a:cubicBezTo>
                      <a:pt x="61" y="51"/>
                      <a:pt x="61" y="51"/>
                      <a:pt x="61" y="51"/>
                    </a:cubicBezTo>
                    <a:cubicBezTo>
                      <a:pt x="61" y="51"/>
                      <a:pt x="62" y="50"/>
                      <a:pt x="62" y="50"/>
                    </a:cubicBezTo>
                    <a:cubicBezTo>
                      <a:pt x="60" y="51"/>
                      <a:pt x="60" y="51"/>
                      <a:pt x="60" y="51"/>
                    </a:cubicBezTo>
                    <a:cubicBezTo>
                      <a:pt x="61" y="51"/>
                      <a:pt x="59" y="51"/>
                      <a:pt x="61" y="49"/>
                    </a:cubicBezTo>
                    <a:cubicBezTo>
                      <a:pt x="61" y="48"/>
                      <a:pt x="61" y="49"/>
                      <a:pt x="62" y="48"/>
                    </a:cubicBezTo>
                    <a:cubicBezTo>
                      <a:pt x="62" y="48"/>
                      <a:pt x="61" y="49"/>
                      <a:pt x="61" y="48"/>
                    </a:cubicBezTo>
                    <a:cubicBezTo>
                      <a:pt x="61" y="48"/>
                      <a:pt x="61" y="48"/>
                      <a:pt x="61" y="48"/>
                    </a:cubicBezTo>
                    <a:cubicBezTo>
                      <a:pt x="61" y="48"/>
                      <a:pt x="60" y="48"/>
                      <a:pt x="59" y="49"/>
                    </a:cubicBezTo>
                    <a:cubicBezTo>
                      <a:pt x="59" y="50"/>
                      <a:pt x="60" y="48"/>
                      <a:pt x="60" y="49"/>
                    </a:cubicBezTo>
                    <a:cubicBezTo>
                      <a:pt x="59" y="50"/>
                      <a:pt x="58" y="50"/>
                      <a:pt x="58" y="50"/>
                    </a:cubicBezTo>
                    <a:cubicBezTo>
                      <a:pt x="59" y="49"/>
                      <a:pt x="59" y="49"/>
                      <a:pt x="59" y="49"/>
                    </a:cubicBezTo>
                    <a:cubicBezTo>
                      <a:pt x="57" y="49"/>
                      <a:pt x="57" y="49"/>
                      <a:pt x="56" y="50"/>
                    </a:cubicBezTo>
                    <a:cubicBezTo>
                      <a:pt x="55" y="50"/>
                      <a:pt x="57" y="48"/>
                      <a:pt x="57" y="49"/>
                    </a:cubicBezTo>
                    <a:cubicBezTo>
                      <a:pt x="57" y="47"/>
                      <a:pt x="54" y="49"/>
                      <a:pt x="55" y="47"/>
                    </a:cubicBezTo>
                    <a:cubicBezTo>
                      <a:pt x="56" y="47"/>
                      <a:pt x="54" y="49"/>
                      <a:pt x="55" y="48"/>
                    </a:cubicBezTo>
                    <a:cubicBezTo>
                      <a:pt x="54" y="48"/>
                      <a:pt x="55" y="47"/>
                      <a:pt x="55" y="47"/>
                    </a:cubicBezTo>
                    <a:cubicBezTo>
                      <a:pt x="56" y="46"/>
                      <a:pt x="55" y="47"/>
                      <a:pt x="54" y="47"/>
                    </a:cubicBezTo>
                    <a:cubicBezTo>
                      <a:pt x="54" y="48"/>
                      <a:pt x="54" y="47"/>
                      <a:pt x="55" y="47"/>
                    </a:cubicBezTo>
                    <a:cubicBezTo>
                      <a:pt x="54" y="47"/>
                      <a:pt x="52" y="47"/>
                      <a:pt x="52" y="46"/>
                    </a:cubicBezTo>
                    <a:cubicBezTo>
                      <a:pt x="52" y="46"/>
                      <a:pt x="51" y="47"/>
                      <a:pt x="50" y="47"/>
                    </a:cubicBezTo>
                    <a:cubicBezTo>
                      <a:pt x="51" y="46"/>
                      <a:pt x="51" y="46"/>
                      <a:pt x="51" y="46"/>
                    </a:cubicBezTo>
                    <a:cubicBezTo>
                      <a:pt x="52" y="45"/>
                      <a:pt x="51" y="46"/>
                      <a:pt x="52" y="45"/>
                    </a:cubicBezTo>
                    <a:cubicBezTo>
                      <a:pt x="50" y="46"/>
                      <a:pt x="54" y="45"/>
                      <a:pt x="52" y="45"/>
                    </a:cubicBezTo>
                    <a:cubicBezTo>
                      <a:pt x="53" y="44"/>
                      <a:pt x="50" y="47"/>
                      <a:pt x="52" y="45"/>
                    </a:cubicBezTo>
                    <a:cubicBezTo>
                      <a:pt x="52" y="45"/>
                      <a:pt x="50" y="46"/>
                      <a:pt x="51" y="45"/>
                    </a:cubicBezTo>
                    <a:cubicBezTo>
                      <a:pt x="51" y="45"/>
                      <a:pt x="52" y="43"/>
                      <a:pt x="52" y="43"/>
                    </a:cubicBezTo>
                    <a:cubicBezTo>
                      <a:pt x="52" y="43"/>
                      <a:pt x="52" y="44"/>
                      <a:pt x="51" y="44"/>
                    </a:cubicBezTo>
                    <a:cubicBezTo>
                      <a:pt x="50" y="44"/>
                      <a:pt x="50" y="44"/>
                      <a:pt x="50" y="44"/>
                    </a:cubicBezTo>
                    <a:cubicBezTo>
                      <a:pt x="49" y="45"/>
                      <a:pt x="50" y="44"/>
                      <a:pt x="49" y="45"/>
                    </a:cubicBezTo>
                    <a:cubicBezTo>
                      <a:pt x="50" y="44"/>
                      <a:pt x="48" y="45"/>
                      <a:pt x="50" y="43"/>
                    </a:cubicBezTo>
                    <a:cubicBezTo>
                      <a:pt x="51" y="42"/>
                      <a:pt x="51" y="42"/>
                      <a:pt x="51" y="42"/>
                    </a:cubicBezTo>
                    <a:cubicBezTo>
                      <a:pt x="51" y="42"/>
                      <a:pt x="50" y="43"/>
                      <a:pt x="49" y="44"/>
                    </a:cubicBezTo>
                    <a:cubicBezTo>
                      <a:pt x="49" y="43"/>
                      <a:pt x="49" y="43"/>
                      <a:pt x="49" y="43"/>
                    </a:cubicBezTo>
                    <a:cubicBezTo>
                      <a:pt x="48" y="45"/>
                      <a:pt x="49" y="43"/>
                      <a:pt x="48" y="44"/>
                    </a:cubicBezTo>
                    <a:cubicBezTo>
                      <a:pt x="48" y="43"/>
                      <a:pt x="47" y="43"/>
                      <a:pt x="48" y="42"/>
                    </a:cubicBezTo>
                    <a:cubicBezTo>
                      <a:pt x="47" y="42"/>
                      <a:pt x="46" y="43"/>
                      <a:pt x="46" y="42"/>
                    </a:cubicBezTo>
                    <a:cubicBezTo>
                      <a:pt x="46" y="42"/>
                      <a:pt x="46" y="42"/>
                      <a:pt x="47" y="41"/>
                    </a:cubicBezTo>
                    <a:cubicBezTo>
                      <a:pt x="47" y="41"/>
                      <a:pt x="47" y="41"/>
                      <a:pt x="46" y="41"/>
                    </a:cubicBezTo>
                    <a:cubicBezTo>
                      <a:pt x="47" y="41"/>
                      <a:pt x="47" y="40"/>
                      <a:pt x="47" y="39"/>
                    </a:cubicBezTo>
                    <a:cubicBezTo>
                      <a:pt x="47" y="39"/>
                      <a:pt x="46" y="40"/>
                      <a:pt x="45" y="41"/>
                    </a:cubicBezTo>
                    <a:cubicBezTo>
                      <a:pt x="47" y="39"/>
                      <a:pt x="43" y="42"/>
                      <a:pt x="44" y="40"/>
                    </a:cubicBezTo>
                    <a:cubicBezTo>
                      <a:pt x="45" y="39"/>
                      <a:pt x="46" y="39"/>
                      <a:pt x="46" y="38"/>
                    </a:cubicBezTo>
                    <a:cubicBezTo>
                      <a:pt x="47" y="36"/>
                      <a:pt x="44" y="39"/>
                      <a:pt x="45" y="38"/>
                    </a:cubicBezTo>
                    <a:cubicBezTo>
                      <a:pt x="43" y="40"/>
                      <a:pt x="43" y="40"/>
                      <a:pt x="43" y="40"/>
                    </a:cubicBezTo>
                    <a:cubicBezTo>
                      <a:pt x="44" y="39"/>
                      <a:pt x="42" y="40"/>
                      <a:pt x="43" y="39"/>
                    </a:cubicBezTo>
                    <a:cubicBezTo>
                      <a:pt x="43" y="39"/>
                      <a:pt x="43" y="38"/>
                      <a:pt x="42" y="39"/>
                    </a:cubicBezTo>
                    <a:cubicBezTo>
                      <a:pt x="43" y="38"/>
                      <a:pt x="40" y="39"/>
                      <a:pt x="42" y="36"/>
                    </a:cubicBezTo>
                    <a:cubicBezTo>
                      <a:pt x="42" y="36"/>
                      <a:pt x="42" y="35"/>
                      <a:pt x="41" y="36"/>
                    </a:cubicBezTo>
                    <a:cubicBezTo>
                      <a:pt x="40" y="37"/>
                      <a:pt x="42" y="36"/>
                      <a:pt x="41" y="37"/>
                    </a:cubicBezTo>
                    <a:cubicBezTo>
                      <a:pt x="41" y="37"/>
                      <a:pt x="41" y="37"/>
                      <a:pt x="41" y="37"/>
                    </a:cubicBezTo>
                    <a:cubicBezTo>
                      <a:pt x="41" y="37"/>
                      <a:pt x="41" y="36"/>
                      <a:pt x="42" y="35"/>
                    </a:cubicBezTo>
                    <a:cubicBezTo>
                      <a:pt x="42" y="34"/>
                      <a:pt x="39" y="38"/>
                      <a:pt x="39" y="36"/>
                    </a:cubicBezTo>
                    <a:cubicBezTo>
                      <a:pt x="40" y="36"/>
                      <a:pt x="40" y="36"/>
                      <a:pt x="40" y="35"/>
                    </a:cubicBezTo>
                    <a:cubicBezTo>
                      <a:pt x="38" y="36"/>
                      <a:pt x="38" y="36"/>
                      <a:pt x="38" y="36"/>
                    </a:cubicBezTo>
                    <a:cubicBezTo>
                      <a:pt x="38" y="36"/>
                      <a:pt x="39" y="35"/>
                      <a:pt x="40" y="33"/>
                    </a:cubicBezTo>
                    <a:cubicBezTo>
                      <a:pt x="40" y="34"/>
                      <a:pt x="40" y="33"/>
                      <a:pt x="39" y="34"/>
                    </a:cubicBezTo>
                    <a:cubicBezTo>
                      <a:pt x="40" y="32"/>
                      <a:pt x="40" y="32"/>
                      <a:pt x="40" y="32"/>
                    </a:cubicBezTo>
                    <a:cubicBezTo>
                      <a:pt x="39" y="34"/>
                      <a:pt x="39" y="33"/>
                      <a:pt x="39" y="33"/>
                    </a:cubicBezTo>
                    <a:cubicBezTo>
                      <a:pt x="39" y="33"/>
                      <a:pt x="39" y="33"/>
                      <a:pt x="39" y="33"/>
                    </a:cubicBezTo>
                    <a:cubicBezTo>
                      <a:pt x="40" y="32"/>
                      <a:pt x="39" y="33"/>
                      <a:pt x="39" y="33"/>
                    </a:cubicBezTo>
                    <a:cubicBezTo>
                      <a:pt x="38" y="33"/>
                      <a:pt x="38" y="34"/>
                      <a:pt x="38" y="34"/>
                    </a:cubicBezTo>
                    <a:cubicBezTo>
                      <a:pt x="38" y="35"/>
                      <a:pt x="38" y="34"/>
                      <a:pt x="37" y="35"/>
                    </a:cubicBezTo>
                    <a:cubicBezTo>
                      <a:pt x="38" y="34"/>
                      <a:pt x="37" y="34"/>
                      <a:pt x="37" y="34"/>
                    </a:cubicBezTo>
                    <a:cubicBezTo>
                      <a:pt x="37" y="33"/>
                      <a:pt x="36" y="34"/>
                      <a:pt x="36" y="34"/>
                    </a:cubicBezTo>
                    <a:cubicBezTo>
                      <a:pt x="37" y="34"/>
                      <a:pt x="36" y="34"/>
                      <a:pt x="37" y="33"/>
                    </a:cubicBezTo>
                    <a:cubicBezTo>
                      <a:pt x="37" y="33"/>
                      <a:pt x="37" y="34"/>
                      <a:pt x="37" y="34"/>
                    </a:cubicBezTo>
                    <a:cubicBezTo>
                      <a:pt x="37" y="33"/>
                      <a:pt x="38" y="32"/>
                      <a:pt x="37" y="32"/>
                    </a:cubicBezTo>
                    <a:cubicBezTo>
                      <a:pt x="37" y="33"/>
                      <a:pt x="36" y="35"/>
                      <a:pt x="36" y="34"/>
                    </a:cubicBezTo>
                    <a:cubicBezTo>
                      <a:pt x="37" y="33"/>
                      <a:pt x="37" y="33"/>
                      <a:pt x="37" y="33"/>
                    </a:cubicBezTo>
                    <a:cubicBezTo>
                      <a:pt x="37" y="32"/>
                      <a:pt x="37" y="32"/>
                      <a:pt x="37" y="32"/>
                    </a:cubicBezTo>
                    <a:cubicBezTo>
                      <a:pt x="36" y="33"/>
                      <a:pt x="36" y="33"/>
                      <a:pt x="36" y="33"/>
                    </a:cubicBezTo>
                    <a:cubicBezTo>
                      <a:pt x="37" y="32"/>
                      <a:pt x="37" y="32"/>
                      <a:pt x="37" y="32"/>
                    </a:cubicBezTo>
                    <a:cubicBezTo>
                      <a:pt x="36" y="33"/>
                      <a:pt x="36" y="32"/>
                      <a:pt x="35" y="34"/>
                    </a:cubicBezTo>
                    <a:cubicBezTo>
                      <a:pt x="35" y="34"/>
                      <a:pt x="35" y="33"/>
                      <a:pt x="35" y="32"/>
                    </a:cubicBezTo>
                    <a:cubicBezTo>
                      <a:pt x="35" y="32"/>
                      <a:pt x="35" y="32"/>
                      <a:pt x="35" y="32"/>
                    </a:cubicBezTo>
                    <a:cubicBezTo>
                      <a:pt x="35" y="31"/>
                      <a:pt x="35" y="32"/>
                      <a:pt x="34" y="32"/>
                    </a:cubicBezTo>
                    <a:cubicBezTo>
                      <a:pt x="34" y="32"/>
                      <a:pt x="34" y="32"/>
                      <a:pt x="34" y="32"/>
                    </a:cubicBezTo>
                    <a:cubicBezTo>
                      <a:pt x="34" y="32"/>
                      <a:pt x="34" y="32"/>
                      <a:pt x="33" y="32"/>
                    </a:cubicBezTo>
                    <a:cubicBezTo>
                      <a:pt x="34" y="31"/>
                      <a:pt x="36" y="28"/>
                      <a:pt x="35" y="29"/>
                    </a:cubicBezTo>
                    <a:cubicBezTo>
                      <a:pt x="35" y="29"/>
                      <a:pt x="33" y="31"/>
                      <a:pt x="33" y="32"/>
                    </a:cubicBezTo>
                    <a:cubicBezTo>
                      <a:pt x="33" y="31"/>
                      <a:pt x="31" y="32"/>
                      <a:pt x="32" y="30"/>
                    </a:cubicBezTo>
                    <a:cubicBezTo>
                      <a:pt x="31" y="31"/>
                      <a:pt x="31" y="31"/>
                      <a:pt x="31" y="31"/>
                    </a:cubicBezTo>
                    <a:cubicBezTo>
                      <a:pt x="30" y="30"/>
                      <a:pt x="28" y="31"/>
                      <a:pt x="29" y="28"/>
                    </a:cubicBezTo>
                    <a:cubicBezTo>
                      <a:pt x="30" y="28"/>
                      <a:pt x="30" y="27"/>
                      <a:pt x="30" y="27"/>
                    </a:cubicBezTo>
                    <a:cubicBezTo>
                      <a:pt x="30" y="28"/>
                      <a:pt x="31" y="26"/>
                      <a:pt x="30" y="27"/>
                    </a:cubicBezTo>
                    <a:cubicBezTo>
                      <a:pt x="29" y="28"/>
                      <a:pt x="29" y="29"/>
                      <a:pt x="28" y="29"/>
                    </a:cubicBezTo>
                    <a:cubicBezTo>
                      <a:pt x="28" y="29"/>
                      <a:pt x="27" y="29"/>
                      <a:pt x="27" y="28"/>
                    </a:cubicBezTo>
                    <a:cubicBezTo>
                      <a:pt x="27" y="28"/>
                      <a:pt x="27" y="29"/>
                      <a:pt x="27" y="29"/>
                    </a:cubicBezTo>
                    <a:cubicBezTo>
                      <a:pt x="28" y="27"/>
                      <a:pt x="28" y="27"/>
                      <a:pt x="27" y="27"/>
                    </a:cubicBezTo>
                    <a:cubicBezTo>
                      <a:pt x="26" y="28"/>
                      <a:pt x="26" y="28"/>
                      <a:pt x="26" y="28"/>
                    </a:cubicBezTo>
                    <a:cubicBezTo>
                      <a:pt x="27" y="27"/>
                      <a:pt x="27" y="27"/>
                      <a:pt x="27" y="27"/>
                    </a:cubicBezTo>
                    <a:cubicBezTo>
                      <a:pt x="27" y="27"/>
                      <a:pt x="25" y="29"/>
                      <a:pt x="26" y="28"/>
                    </a:cubicBezTo>
                    <a:cubicBezTo>
                      <a:pt x="26" y="27"/>
                      <a:pt x="26" y="27"/>
                      <a:pt x="26" y="27"/>
                    </a:cubicBezTo>
                    <a:cubicBezTo>
                      <a:pt x="26" y="27"/>
                      <a:pt x="24" y="28"/>
                      <a:pt x="25" y="27"/>
                    </a:cubicBezTo>
                    <a:cubicBezTo>
                      <a:pt x="25" y="26"/>
                      <a:pt x="25" y="26"/>
                      <a:pt x="25" y="26"/>
                    </a:cubicBezTo>
                    <a:cubicBezTo>
                      <a:pt x="25" y="26"/>
                      <a:pt x="24" y="27"/>
                      <a:pt x="24" y="27"/>
                    </a:cubicBezTo>
                    <a:cubicBezTo>
                      <a:pt x="24" y="26"/>
                      <a:pt x="24" y="26"/>
                      <a:pt x="25" y="24"/>
                    </a:cubicBezTo>
                    <a:cubicBezTo>
                      <a:pt x="22" y="27"/>
                      <a:pt x="21" y="26"/>
                      <a:pt x="20" y="25"/>
                    </a:cubicBez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0" y="26"/>
                      <a:pt x="20" y="25"/>
                    </a:cubicBezTo>
                    <a:cubicBezTo>
                      <a:pt x="20" y="24"/>
                      <a:pt x="21" y="23"/>
                      <a:pt x="21" y="23"/>
                    </a:cubicBezTo>
                    <a:cubicBezTo>
                      <a:pt x="21" y="22"/>
                      <a:pt x="20" y="24"/>
                      <a:pt x="20" y="24"/>
                    </a:cubicBezTo>
                    <a:cubicBezTo>
                      <a:pt x="19" y="25"/>
                      <a:pt x="20" y="23"/>
                      <a:pt x="19" y="25"/>
                    </a:cubicBezTo>
                    <a:cubicBezTo>
                      <a:pt x="19" y="25"/>
                      <a:pt x="19" y="23"/>
                      <a:pt x="18" y="25"/>
                    </a:cubicBezTo>
                    <a:cubicBezTo>
                      <a:pt x="19" y="24"/>
                      <a:pt x="19" y="23"/>
                      <a:pt x="20" y="23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20" y="21"/>
                      <a:pt x="22" y="21"/>
                      <a:pt x="23" y="18"/>
                    </a:cubicBezTo>
                    <a:cubicBezTo>
                      <a:pt x="23" y="18"/>
                      <a:pt x="23" y="18"/>
                      <a:pt x="23" y="18"/>
                    </a:cubicBezTo>
                    <a:cubicBezTo>
                      <a:pt x="23" y="17"/>
                      <a:pt x="24" y="17"/>
                      <a:pt x="24" y="16"/>
                    </a:cubicBezTo>
                    <a:cubicBezTo>
                      <a:pt x="23" y="17"/>
                      <a:pt x="22" y="19"/>
                      <a:pt x="21" y="19"/>
                    </a:cubicBezTo>
                    <a:cubicBezTo>
                      <a:pt x="21" y="20"/>
                      <a:pt x="19" y="23"/>
                      <a:pt x="18" y="22"/>
                    </a:cubicBezTo>
                    <a:cubicBezTo>
                      <a:pt x="19" y="21"/>
                      <a:pt x="19" y="22"/>
                      <a:pt x="20" y="21"/>
                    </a:cubicBezTo>
                    <a:cubicBezTo>
                      <a:pt x="20" y="20"/>
                      <a:pt x="19" y="22"/>
                      <a:pt x="19" y="21"/>
                    </a:cubicBezTo>
                    <a:cubicBezTo>
                      <a:pt x="19" y="22"/>
                      <a:pt x="18" y="23"/>
                      <a:pt x="17" y="23"/>
                    </a:cubicBezTo>
                    <a:cubicBezTo>
                      <a:pt x="17" y="22"/>
                      <a:pt x="18" y="22"/>
                      <a:pt x="18" y="22"/>
                    </a:cubicBezTo>
                    <a:cubicBezTo>
                      <a:pt x="17" y="22"/>
                      <a:pt x="17" y="23"/>
                      <a:pt x="17" y="24"/>
                    </a:cubicBezTo>
                    <a:cubicBezTo>
                      <a:pt x="15" y="25"/>
                      <a:pt x="17" y="23"/>
                      <a:pt x="15" y="24"/>
                    </a:cubicBezTo>
                    <a:cubicBezTo>
                      <a:pt x="16" y="23"/>
                      <a:pt x="18" y="21"/>
                      <a:pt x="18" y="20"/>
                    </a:cubicBezTo>
                    <a:cubicBezTo>
                      <a:pt x="17" y="22"/>
                      <a:pt x="16" y="22"/>
                      <a:pt x="15" y="24"/>
                    </a:cubicBezTo>
                    <a:cubicBezTo>
                      <a:pt x="15" y="23"/>
                      <a:pt x="16" y="22"/>
                      <a:pt x="17" y="22"/>
                    </a:cubicBezTo>
                    <a:cubicBezTo>
                      <a:pt x="17" y="21"/>
                      <a:pt x="14" y="24"/>
                      <a:pt x="16" y="21"/>
                    </a:cubicBezTo>
                    <a:cubicBezTo>
                      <a:pt x="15" y="22"/>
                      <a:pt x="15" y="22"/>
                      <a:pt x="15" y="22"/>
                    </a:cubicBezTo>
                    <a:cubicBezTo>
                      <a:pt x="15" y="22"/>
                      <a:pt x="15" y="21"/>
                      <a:pt x="16" y="21"/>
                    </a:cubicBezTo>
                    <a:cubicBezTo>
                      <a:pt x="16" y="20"/>
                      <a:pt x="14" y="22"/>
                      <a:pt x="15" y="20"/>
                    </a:cubicBezTo>
                    <a:cubicBezTo>
                      <a:pt x="15" y="20"/>
                      <a:pt x="15" y="20"/>
                      <a:pt x="14" y="21"/>
                    </a:cubicBezTo>
                    <a:cubicBezTo>
                      <a:pt x="14" y="22"/>
                      <a:pt x="15" y="20"/>
                      <a:pt x="14" y="22"/>
                    </a:cubicBezTo>
                    <a:cubicBezTo>
                      <a:pt x="15" y="21"/>
                      <a:pt x="13" y="22"/>
                      <a:pt x="13" y="23"/>
                    </a:cubicBezTo>
                    <a:cubicBezTo>
                      <a:pt x="13" y="22"/>
                      <a:pt x="13" y="22"/>
                      <a:pt x="13" y="22"/>
                    </a:cubicBezTo>
                    <a:cubicBezTo>
                      <a:pt x="13" y="22"/>
                      <a:pt x="13" y="22"/>
                      <a:pt x="12" y="23"/>
                    </a:cubicBezTo>
                    <a:cubicBezTo>
                      <a:pt x="13" y="22"/>
                      <a:pt x="13" y="22"/>
                      <a:pt x="13" y="22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1" y="23"/>
                      <a:pt x="13" y="21"/>
                      <a:pt x="13" y="21"/>
                    </a:cubicBezTo>
                    <a:cubicBezTo>
                      <a:pt x="14" y="20"/>
                      <a:pt x="14" y="20"/>
                      <a:pt x="14" y="20"/>
                    </a:cubicBezTo>
                    <a:cubicBezTo>
                      <a:pt x="14" y="20"/>
                      <a:pt x="14" y="19"/>
                      <a:pt x="14" y="19"/>
                    </a:cubicBezTo>
                    <a:cubicBezTo>
                      <a:pt x="13" y="20"/>
                      <a:pt x="12" y="21"/>
                      <a:pt x="11" y="22"/>
                    </a:cubicBezTo>
                    <a:cubicBezTo>
                      <a:pt x="11" y="23"/>
                      <a:pt x="12" y="21"/>
                      <a:pt x="11" y="22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3" y="20"/>
                      <a:pt x="13" y="19"/>
                      <a:pt x="13" y="19"/>
                    </a:cubicBezTo>
                    <a:cubicBezTo>
                      <a:pt x="12" y="19"/>
                      <a:pt x="11" y="20"/>
                      <a:pt x="11" y="21"/>
                    </a:cubicBezTo>
                    <a:cubicBezTo>
                      <a:pt x="11" y="21"/>
                      <a:pt x="11" y="20"/>
                      <a:pt x="12" y="20"/>
                    </a:cubicBezTo>
                    <a:cubicBezTo>
                      <a:pt x="11" y="20"/>
                      <a:pt x="11" y="21"/>
                      <a:pt x="10" y="21"/>
                    </a:cubicBezTo>
                    <a:cubicBezTo>
                      <a:pt x="11" y="20"/>
                      <a:pt x="11" y="19"/>
                      <a:pt x="11" y="18"/>
                    </a:cubicBezTo>
                    <a:cubicBezTo>
                      <a:pt x="13" y="16"/>
                      <a:pt x="13" y="16"/>
                      <a:pt x="13" y="16"/>
                    </a:cubicBezTo>
                    <a:cubicBezTo>
                      <a:pt x="13" y="16"/>
                      <a:pt x="13" y="16"/>
                      <a:pt x="13" y="16"/>
                    </a:cubicBezTo>
                    <a:cubicBezTo>
                      <a:pt x="14" y="15"/>
                      <a:pt x="13" y="15"/>
                      <a:pt x="14" y="13"/>
                    </a:cubicBezTo>
                    <a:cubicBezTo>
                      <a:pt x="14" y="13"/>
                      <a:pt x="14" y="14"/>
                      <a:pt x="14" y="14"/>
                    </a:cubicBezTo>
                    <a:cubicBezTo>
                      <a:pt x="12" y="17"/>
                      <a:pt x="11" y="17"/>
                      <a:pt x="10" y="19"/>
                    </a:cubicBezTo>
                    <a:cubicBezTo>
                      <a:pt x="9" y="20"/>
                      <a:pt x="13" y="14"/>
                      <a:pt x="10" y="17"/>
                    </a:cubicBezTo>
                    <a:cubicBezTo>
                      <a:pt x="10" y="18"/>
                      <a:pt x="8" y="19"/>
                      <a:pt x="9" y="19"/>
                    </a:cubicBezTo>
                    <a:cubicBezTo>
                      <a:pt x="9" y="18"/>
                      <a:pt x="8" y="21"/>
                      <a:pt x="8" y="20"/>
                    </a:cubicBezTo>
                    <a:cubicBezTo>
                      <a:pt x="9" y="19"/>
                      <a:pt x="9" y="17"/>
                      <a:pt x="10" y="16"/>
                    </a:cubicBezTo>
                    <a:cubicBezTo>
                      <a:pt x="10" y="17"/>
                      <a:pt x="10" y="17"/>
                      <a:pt x="10" y="17"/>
                    </a:cubicBezTo>
                    <a:cubicBezTo>
                      <a:pt x="11" y="16"/>
                      <a:pt x="12" y="14"/>
                      <a:pt x="11" y="14"/>
                    </a:cubicBezTo>
                    <a:cubicBezTo>
                      <a:pt x="11" y="14"/>
                      <a:pt x="11" y="14"/>
                      <a:pt x="10" y="15"/>
                    </a:cubicBezTo>
                    <a:cubicBezTo>
                      <a:pt x="9" y="17"/>
                      <a:pt x="10" y="15"/>
                      <a:pt x="9" y="16"/>
                    </a:cubicBezTo>
                    <a:cubicBezTo>
                      <a:pt x="9" y="17"/>
                      <a:pt x="10" y="15"/>
                      <a:pt x="8" y="17"/>
                    </a:cubicBezTo>
                    <a:cubicBezTo>
                      <a:pt x="9" y="17"/>
                      <a:pt x="8" y="18"/>
                      <a:pt x="7" y="19"/>
                    </a:cubicBezTo>
                    <a:cubicBezTo>
                      <a:pt x="7" y="20"/>
                      <a:pt x="7" y="20"/>
                      <a:pt x="7" y="20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7" y="18"/>
                      <a:pt x="6" y="20"/>
                      <a:pt x="6" y="20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8" y="16"/>
                      <a:pt x="7" y="19"/>
                      <a:pt x="8" y="16"/>
                    </a:cubicBezTo>
                    <a:cubicBezTo>
                      <a:pt x="8" y="16"/>
                      <a:pt x="7" y="17"/>
                      <a:pt x="7" y="17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8" y="16"/>
                      <a:pt x="10" y="13"/>
                      <a:pt x="8" y="14"/>
                    </a:cubicBezTo>
                    <a:cubicBezTo>
                      <a:pt x="7" y="15"/>
                      <a:pt x="7" y="15"/>
                      <a:pt x="7" y="16"/>
                    </a:cubicBezTo>
                    <a:cubicBezTo>
                      <a:pt x="6" y="16"/>
                      <a:pt x="6" y="17"/>
                      <a:pt x="5" y="17"/>
                    </a:cubicBezTo>
                    <a:cubicBezTo>
                      <a:pt x="6" y="15"/>
                      <a:pt x="5" y="16"/>
                      <a:pt x="6" y="15"/>
                    </a:cubicBezTo>
                    <a:cubicBezTo>
                      <a:pt x="6" y="16"/>
                      <a:pt x="6" y="16"/>
                      <a:pt x="8" y="15"/>
                    </a:cubicBezTo>
                    <a:cubicBezTo>
                      <a:pt x="9" y="12"/>
                      <a:pt x="8" y="15"/>
                      <a:pt x="9" y="13"/>
                    </a:cubicBezTo>
                    <a:cubicBezTo>
                      <a:pt x="9" y="13"/>
                      <a:pt x="10" y="11"/>
                      <a:pt x="11" y="9"/>
                    </a:cubicBezTo>
                    <a:cubicBezTo>
                      <a:pt x="11" y="9"/>
                      <a:pt x="10" y="10"/>
                      <a:pt x="10" y="10"/>
                    </a:cubicBezTo>
                    <a:cubicBezTo>
                      <a:pt x="9" y="11"/>
                      <a:pt x="9" y="11"/>
                      <a:pt x="9" y="13"/>
                    </a:cubicBezTo>
                    <a:cubicBezTo>
                      <a:pt x="8" y="12"/>
                      <a:pt x="7" y="12"/>
                      <a:pt x="7" y="14"/>
                    </a:cubicBezTo>
                    <a:cubicBezTo>
                      <a:pt x="7" y="13"/>
                      <a:pt x="7" y="12"/>
                      <a:pt x="8" y="12"/>
                    </a:cubicBezTo>
                    <a:cubicBezTo>
                      <a:pt x="7" y="12"/>
                      <a:pt x="6" y="11"/>
                      <a:pt x="6" y="10"/>
                    </a:cubicBezTo>
                    <a:cubicBezTo>
                      <a:pt x="5" y="13"/>
                      <a:pt x="5" y="11"/>
                      <a:pt x="5" y="13"/>
                    </a:cubicBezTo>
                    <a:cubicBezTo>
                      <a:pt x="5" y="13"/>
                      <a:pt x="4" y="15"/>
                      <a:pt x="3" y="16"/>
                    </a:cubicBezTo>
                    <a:cubicBezTo>
                      <a:pt x="3" y="15"/>
                      <a:pt x="4" y="15"/>
                      <a:pt x="4" y="14"/>
                    </a:cubicBezTo>
                    <a:cubicBezTo>
                      <a:pt x="3" y="15"/>
                      <a:pt x="5" y="12"/>
                      <a:pt x="3" y="14"/>
                    </a:cubicBezTo>
                    <a:cubicBezTo>
                      <a:pt x="4" y="14"/>
                      <a:pt x="5" y="11"/>
                      <a:pt x="6" y="10"/>
                    </a:cubicBezTo>
                    <a:cubicBezTo>
                      <a:pt x="5" y="11"/>
                      <a:pt x="7" y="9"/>
                      <a:pt x="6" y="8"/>
                    </a:cubicBezTo>
                    <a:cubicBezTo>
                      <a:pt x="5" y="9"/>
                      <a:pt x="5" y="10"/>
                      <a:pt x="4" y="10"/>
                    </a:cubicBezTo>
                    <a:cubicBezTo>
                      <a:pt x="4" y="8"/>
                      <a:pt x="3" y="9"/>
                      <a:pt x="2" y="9"/>
                    </a:cubicBezTo>
                    <a:cubicBezTo>
                      <a:pt x="2" y="8"/>
                      <a:pt x="4" y="6"/>
                      <a:pt x="3" y="6"/>
                    </a:cubicBezTo>
                    <a:cubicBezTo>
                      <a:pt x="3" y="5"/>
                      <a:pt x="3" y="8"/>
                      <a:pt x="3" y="7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2" y="7"/>
                      <a:pt x="3" y="5"/>
                      <a:pt x="1" y="7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5"/>
                      <a:pt x="2" y="5"/>
                      <a:pt x="2" y="6"/>
                    </a:cubicBezTo>
                    <a:cubicBezTo>
                      <a:pt x="2" y="5"/>
                      <a:pt x="2" y="4"/>
                      <a:pt x="3" y="4"/>
                    </a:cubicBezTo>
                    <a:cubicBezTo>
                      <a:pt x="3" y="2"/>
                      <a:pt x="2" y="4"/>
                      <a:pt x="2" y="4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0" y="6"/>
                      <a:pt x="1" y="4"/>
                      <a:pt x="0" y="5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3"/>
                      <a:pt x="0" y="2"/>
                      <a:pt x="0" y="3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1"/>
                      <a:pt x="1" y="2"/>
                      <a:pt x="1" y="3"/>
                    </a:cubicBezTo>
                    <a:cubicBezTo>
                      <a:pt x="0" y="4"/>
                      <a:pt x="1" y="4"/>
                      <a:pt x="2" y="3"/>
                    </a:cubicBezTo>
                    <a:cubicBezTo>
                      <a:pt x="1" y="2"/>
                      <a:pt x="1" y="3"/>
                      <a:pt x="1" y="3"/>
                    </a:cubicBezTo>
                    <a:cubicBezTo>
                      <a:pt x="2" y="1"/>
                      <a:pt x="2" y="2"/>
                      <a:pt x="3" y="1"/>
                    </a:cubicBezTo>
                    <a:cubicBezTo>
                      <a:pt x="2" y="1"/>
                      <a:pt x="3" y="0"/>
                      <a:pt x="2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3" y="1"/>
                      <a:pt x="3" y="1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2"/>
                      <a:pt x="6" y="0"/>
                      <a:pt x="6" y="0"/>
                    </a:cubicBezTo>
                    <a:cubicBezTo>
                      <a:pt x="5" y="2"/>
                      <a:pt x="4" y="3"/>
                      <a:pt x="3" y="3"/>
                    </a:cubicBezTo>
                    <a:cubicBezTo>
                      <a:pt x="3" y="4"/>
                      <a:pt x="4" y="3"/>
                      <a:pt x="4" y="4"/>
                    </a:cubicBezTo>
                    <a:cubicBezTo>
                      <a:pt x="4" y="3"/>
                      <a:pt x="5" y="2"/>
                      <a:pt x="6" y="1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6" y="2"/>
                      <a:pt x="7" y="0"/>
                      <a:pt x="7" y="1"/>
                    </a:cubicBezTo>
                    <a:cubicBezTo>
                      <a:pt x="8" y="2"/>
                      <a:pt x="8" y="2"/>
                      <a:pt x="9" y="2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10" y="1"/>
                      <a:pt x="10" y="3"/>
                      <a:pt x="11" y="2"/>
                    </a:cubicBezTo>
                    <a:cubicBezTo>
                      <a:pt x="11" y="4"/>
                      <a:pt x="13" y="2"/>
                      <a:pt x="12" y="4"/>
                    </a:cubicBezTo>
                    <a:cubicBezTo>
                      <a:pt x="14" y="4"/>
                      <a:pt x="16" y="4"/>
                      <a:pt x="17" y="5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17" y="6"/>
                      <a:pt x="15" y="7"/>
                      <a:pt x="16" y="7"/>
                    </a:cubicBezTo>
                    <a:cubicBezTo>
                      <a:pt x="16" y="6"/>
                      <a:pt x="17" y="6"/>
                      <a:pt x="18" y="5"/>
                    </a:cubicBezTo>
                    <a:cubicBezTo>
                      <a:pt x="17" y="7"/>
                      <a:pt x="19" y="6"/>
                      <a:pt x="20" y="5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21" y="5"/>
                      <a:pt x="21" y="7"/>
                      <a:pt x="21" y="7"/>
                    </a:cubicBezTo>
                    <a:cubicBezTo>
                      <a:pt x="21" y="8"/>
                      <a:pt x="20" y="9"/>
                      <a:pt x="21" y="9"/>
                    </a:cubicBezTo>
                    <a:cubicBezTo>
                      <a:pt x="22" y="7"/>
                      <a:pt x="22" y="8"/>
                      <a:pt x="23" y="7"/>
                    </a:cubicBezTo>
                    <a:cubicBezTo>
                      <a:pt x="24" y="7"/>
                      <a:pt x="24" y="8"/>
                      <a:pt x="24" y="9"/>
                    </a:cubicBezTo>
                    <a:cubicBezTo>
                      <a:pt x="27" y="7"/>
                      <a:pt x="27" y="10"/>
                      <a:pt x="30" y="9"/>
                    </a:cubicBezTo>
                    <a:cubicBezTo>
                      <a:pt x="29" y="11"/>
                      <a:pt x="29" y="11"/>
                      <a:pt x="29" y="11"/>
                    </a:cubicBezTo>
                    <a:cubicBezTo>
                      <a:pt x="32" y="9"/>
                      <a:pt x="32" y="12"/>
                      <a:pt x="34" y="12"/>
                    </a:cubicBezTo>
                    <a:cubicBezTo>
                      <a:pt x="33" y="14"/>
                      <a:pt x="33" y="14"/>
                      <a:pt x="33" y="14"/>
                    </a:cubicBezTo>
                    <a:cubicBezTo>
                      <a:pt x="33" y="15"/>
                      <a:pt x="34" y="14"/>
                      <a:pt x="35" y="13"/>
                    </a:cubicBezTo>
                    <a:cubicBezTo>
                      <a:pt x="35" y="13"/>
                      <a:pt x="36" y="12"/>
                      <a:pt x="35" y="14"/>
                    </a:cubicBezTo>
                    <a:cubicBezTo>
                      <a:pt x="36" y="15"/>
                      <a:pt x="37" y="13"/>
                      <a:pt x="37" y="13"/>
                    </a:cubicBezTo>
                    <a:cubicBezTo>
                      <a:pt x="37" y="15"/>
                      <a:pt x="38" y="15"/>
                      <a:pt x="39" y="15"/>
                    </a:cubicBezTo>
                    <a:cubicBezTo>
                      <a:pt x="38" y="15"/>
                      <a:pt x="38" y="15"/>
                      <a:pt x="38" y="15"/>
                    </a:cubicBezTo>
                    <a:cubicBezTo>
                      <a:pt x="38" y="15"/>
                      <a:pt x="37" y="16"/>
                      <a:pt x="38" y="16"/>
                    </a:cubicBezTo>
                    <a:cubicBezTo>
                      <a:pt x="38" y="16"/>
                      <a:pt x="38" y="17"/>
                      <a:pt x="40" y="15"/>
                    </a:cubicBezTo>
                    <a:cubicBezTo>
                      <a:pt x="39" y="17"/>
                      <a:pt x="42" y="15"/>
                      <a:pt x="41" y="17"/>
                    </a:cubicBezTo>
                    <a:cubicBezTo>
                      <a:pt x="42" y="17"/>
                      <a:pt x="42" y="17"/>
                      <a:pt x="43" y="16"/>
                    </a:cubicBezTo>
                    <a:cubicBezTo>
                      <a:pt x="43" y="17"/>
                      <a:pt x="43" y="19"/>
                      <a:pt x="44" y="18"/>
                    </a:cubicBezTo>
                    <a:cubicBezTo>
                      <a:pt x="44" y="18"/>
                      <a:pt x="43" y="19"/>
                      <a:pt x="43" y="19"/>
                    </a:cubicBezTo>
                    <a:cubicBezTo>
                      <a:pt x="44" y="19"/>
                      <a:pt x="44" y="18"/>
                      <a:pt x="45" y="18"/>
                    </a:cubicBezTo>
                    <a:cubicBezTo>
                      <a:pt x="47" y="18"/>
                      <a:pt x="46" y="21"/>
                      <a:pt x="47" y="21"/>
                    </a:cubicBezTo>
                    <a:cubicBezTo>
                      <a:pt x="49" y="21"/>
                      <a:pt x="51" y="23"/>
                      <a:pt x="52" y="24"/>
                    </a:cubicBezTo>
                    <a:cubicBezTo>
                      <a:pt x="52" y="25"/>
                      <a:pt x="52" y="25"/>
                      <a:pt x="52" y="25"/>
                    </a:cubicBezTo>
                    <a:cubicBezTo>
                      <a:pt x="54" y="24"/>
                      <a:pt x="52" y="28"/>
                      <a:pt x="54" y="25"/>
                    </a:cubicBezTo>
                    <a:cubicBezTo>
                      <a:pt x="54" y="26"/>
                      <a:pt x="54" y="26"/>
                      <a:pt x="54" y="27"/>
                    </a:cubicBezTo>
                    <a:cubicBezTo>
                      <a:pt x="55" y="26"/>
                      <a:pt x="54" y="29"/>
                      <a:pt x="56" y="28"/>
                    </a:cubicBezTo>
                    <a:cubicBezTo>
                      <a:pt x="55" y="28"/>
                      <a:pt x="55" y="28"/>
                      <a:pt x="55" y="28"/>
                    </a:cubicBezTo>
                    <a:cubicBezTo>
                      <a:pt x="55" y="30"/>
                      <a:pt x="57" y="29"/>
                      <a:pt x="57" y="30"/>
                    </a:cubicBezTo>
                    <a:cubicBezTo>
                      <a:pt x="56" y="30"/>
                      <a:pt x="56" y="30"/>
                      <a:pt x="56" y="31"/>
                    </a:cubicBezTo>
                    <a:cubicBezTo>
                      <a:pt x="55" y="32"/>
                      <a:pt x="58" y="29"/>
                      <a:pt x="56" y="31"/>
                    </a:cubicBezTo>
                    <a:cubicBezTo>
                      <a:pt x="56" y="32"/>
                      <a:pt x="57" y="30"/>
                      <a:pt x="57" y="30"/>
                    </a:cubicBezTo>
                    <a:cubicBezTo>
                      <a:pt x="58" y="32"/>
                      <a:pt x="60" y="32"/>
                      <a:pt x="62" y="33"/>
                    </a:cubicBezTo>
                    <a:cubicBezTo>
                      <a:pt x="62" y="35"/>
                      <a:pt x="59" y="37"/>
                      <a:pt x="61" y="36"/>
                    </a:cubicBezTo>
                    <a:cubicBezTo>
                      <a:pt x="61" y="36"/>
                      <a:pt x="62" y="35"/>
                      <a:pt x="62" y="36"/>
                    </a:cubicBezTo>
                    <a:cubicBezTo>
                      <a:pt x="62" y="35"/>
                      <a:pt x="60" y="38"/>
                      <a:pt x="61" y="37"/>
                    </a:cubicBezTo>
                    <a:cubicBezTo>
                      <a:pt x="62" y="36"/>
                      <a:pt x="62" y="37"/>
                      <a:pt x="63" y="36"/>
                    </a:cubicBezTo>
                    <a:cubicBezTo>
                      <a:pt x="62" y="37"/>
                      <a:pt x="62" y="39"/>
                      <a:pt x="63" y="38"/>
                    </a:cubicBezTo>
                    <a:cubicBezTo>
                      <a:pt x="62" y="39"/>
                      <a:pt x="62" y="39"/>
                      <a:pt x="62" y="39"/>
                    </a:cubicBezTo>
                    <a:cubicBezTo>
                      <a:pt x="65" y="37"/>
                      <a:pt x="64" y="39"/>
                      <a:pt x="67" y="37"/>
                    </a:cubicBezTo>
                    <a:cubicBezTo>
                      <a:pt x="70" y="40"/>
                      <a:pt x="74" y="41"/>
                      <a:pt x="77" y="44"/>
                    </a:cubicBezTo>
                    <a:cubicBezTo>
                      <a:pt x="80" y="47"/>
                      <a:pt x="84" y="49"/>
                      <a:pt x="85" y="53"/>
                    </a:cubicBezTo>
                    <a:cubicBezTo>
                      <a:pt x="84" y="55"/>
                      <a:pt x="84" y="55"/>
                      <a:pt x="86" y="55"/>
                    </a:cubicBezTo>
                    <a:cubicBezTo>
                      <a:pt x="85" y="55"/>
                      <a:pt x="85" y="55"/>
                      <a:pt x="85" y="55"/>
                    </a:cubicBezTo>
                    <a:cubicBezTo>
                      <a:pt x="87" y="54"/>
                      <a:pt x="86" y="56"/>
                      <a:pt x="87" y="55"/>
                    </a:cubicBezTo>
                    <a:cubicBezTo>
                      <a:pt x="88" y="56"/>
                      <a:pt x="89" y="56"/>
                      <a:pt x="90" y="57"/>
                    </a:cubicBezTo>
                    <a:cubicBezTo>
                      <a:pt x="90" y="57"/>
                      <a:pt x="89" y="59"/>
                      <a:pt x="89" y="59"/>
                    </a:cubicBezTo>
                    <a:cubicBezTo>
                      <a:pt x="90" y="58"/>
                      <a:pt x="90" y="58"/>
                      <a:pt x="90" y="58"/>
                    </a:cubicBezTo>
                    <a:cubicBezTo>
                      <a:pt x="90" y="58"/>
                      <a:pt x="90" y="58"/>
                      <a:pt x="90" y="58"/>
                    </a:cubicBezTo>
                    <a:cubicBezTo>
                      <a:pt x="90" y="58"/>
                      <a:pt x="91" y="58"/>
                      <a:pt x="91" y="57"/>
                    </a:cubicBezTo>
                    <a:cubicBezTo>
                      <a:pt x="95" y="59"/>
                      <a:pt x="95" y="64"/>
                      <a:pt x="98" y="66"/>
                    </a:cubicBezTo>
                    <a:cubicBezTo>
                      <a:pt x="98" y="68"/>
                      <a:pt x="100" y="68"/>
                      <a:pt x="101" y="68"/>
                    </a:cubicBezTo>
                    <a:cubicBezTo>
                      <a:pt x="101" y="72"/>
                      <a:pt x="101" y="75"/>
                      <a:pt x="105" y="76"/>
                    </a:cubicBezTo>
                    <a:cubicBezTo>
                      <a:pt x="105" y="76"/>
                      <a:pt x="101" y="80"/>
                      <a:pt x="99" y="8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38" name="Freeform 103"/>
              <p:cNvSpPr/>
              <p:nvPr/>
            </p:nvSpPr>
            <p:spPr bwMode="auto">
              <a:xfrm>
                <a:off x="9825038" y="2928938"/>
                <a:ext cx="4762" cy="7938"/>
              </a:xfrm>
              <a:custGeom>
                <a:avLst/>
                <a:gdLst>
                  <a:gd name="T0" fmla="*/ 1 w 1"/>
                  <a:gd name="T1" fmla="*/ 0 h 2"/>
                  <a:gd name="T2" fmla="*/ 0 w 1"/>
                  <a:gd name="T3" fmla="*/ 2 h 2"/>
                  <a:gd name="T4" fmla="*/ 1 w 1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0"/>
                    </a:moveTo>
                    <a:cubicBezTo>
                      <a:pt x="1" y="1"/>
                      <a:pt x="1" y="1"/>
                      <a:pt x="0" y="2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39" name="Freeform 104"/>
              <p:cNvSpPr/>
              <p:nvPr/>
            </p:nvSpPr>
            <p:spPr bwMode="auto">
              <a:xfrm>
                <a:off x="9840913" y="2978151"/>
                <a:ext cx="3175" cy="3175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0 h 1"/>
                  <a:gd name="T4" fmla="*/ 0 w 1"/>
                  <a:gd name="T5" fmla="*/ 1 h 1"/>
                  <a:gd name="T6" fmla="*/ 0 w 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1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40" name="Freeform 105"/>
              <p:cNvSpPr/>
              <p:nvPr/>
            </p:nvSpPr>
            <p:spPr bwMode="auto">
              <a:xfrm>
                <a:off x="9844088" y="2981326"/>
                <a:ext cx="4762" cy="7938"/>
              </a:xfrm>
              <a:custGeom>
                <a:avLst/>
                <a:gdLst>
                  <a:gd name="T0" fmla="*/ 1 w 1"/>
                  <a:gd name="T1" fmla="*/ 0 h 2"/>
                  <a:gd name="T2" fmla="*/ 0 w 1"/>
                  <a:gd name="T3" fmla="*/ 2 h 2"/>
                  <a:gd name="T4" fmla="*/ 1 w 1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0"/>
                    </a:moveTo>
                    <a:cubicBezTo>
                      <a:pt x="1" y="1"/>
                      <a:pt x="0" y="2"/>
                      <a:pt x="0" y="2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41" name="Freeform 106"/>
              <p:cNvSpPr/>
              <p:nvPr/>
            </p:nvSpPr>
            <p:spPr bwMode="auto">
              <a:xfrm>
                <a:off x="9844088" y="3000376"/>
                <a:ext cx="4762" cy="3175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0 h 1"/>
                  <a:gd name="T4" fmla="*/ 1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1" y="0"/>
                      <a:pt x="1" y="1"/>
                      <a:pt x="0" y="0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42" name="Freeform 107"/>
              <p:cNvSpPr/>
              <p:nvPr/>
            </p:nvSpPr>
            <p:spPr bwMode="auto">
              <a:xfrm>
                <a:off x="9848850" y="2992438"/>
                <a:ext cx="3175" cy="4763"/>
              </a:xfrm>
              <a:custGeom>
                <a:avLst/>
                <a:gdLst>
                  <a:gd name="T0" fmla="*/ 1 w 1"/>
                  <a:gd name="T1" fmla="*/ 0 h 1"/>
                  <a:gd name="T2" fmla="*/ 1 w 1"/>
                  <a:gd name="T3" fmla="*/ 1 h 1"/>
                  <a:gd name="T4" fmla="*/ 1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1" y="0"/>
                      <a:pt x="1" y="0"/>
                      <a:pt x="1" y="1"/>
                    </a:cubicBezTo>
                    <a:cubicBezTo>
                      <a:pt x="1" y="0"/>
                      <a:pt x="0" y="1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43" name="Freeform 108"/>
              <p:cNvSpPr/>
              <p:nvPr/>
            </p:nvSpPr>
            <p:spPr bwMode="auto">
              <a:xfrm>
                <a:off x="9859963" y="3008313"/>
                <a:ext cx="3175" cy="3175"/>
              </a:xfrm>
              <a:custGeom>
                <a:avLst/>
                <a:gdLst>
                  <a:gd name="T0" fmla="*/ 1 w 1"/>
                  <a:gd name="T1" fmla="*/ 0 h 1"/>
                  <a:gd name="T2" fmla="*/ 1 w 1"/>
                  <a:gd name="T3" fmla="*/ 1 h 1"/>
                  <a:gd name="T4" fmla="*/ 1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1" y="0"/>
                      <a:pt x="1" y="0"/>
                      <a:pt x="1" y="1"/>
                    </a:cubicBezTo>
                    <a:cubicBezTo>
                      <a:pt x="1" y="0"/>
                      <a:pt x="0" y="1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44" name="Freeform 109"/>
              <p:cNvSpPr/>
              <p:nvPr/>
            </p:nvSpPr>
            <p:spPr bwMode="auto">
              <a:xfrm>
                <a:off x="9866313" y="3008313"/>
                <a:ext cx="4762" cy="3175"/>
              </a:xfrm>
              <a:custGeom>
                <a:avLst/>
                <a:gdLst>
                  <a:gd name="T0" fmla="*/ 1 w 1"/>
                  <a:gd name="T1" fmla="*/ 0 h 1"/>
                  <a:gd name="T2" fmla="*/ 1 w 1"/>
                  <a:gd name="T3" fmla="*/ 0 h 1"/>
                  <a:gd name="T4" fmla="*/ 0 w 1"/>
                  <a:gd name="T5" fmla="*/ 1 h 1"/>
                  <a:gd name="T6" fmla="*/ 1 w 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1"/>
                      <a:pt x="1" y="1"/>
                      <a:pt x="0" y="1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45" name="Freeform 110"/>
              <p:cNvSpPr/>
              <p:nvPr/>
            </p:nvSpPr>
            <p:spPr bwMode="auto">
              <a:xfrm>
                <a:off x="9991725" y="3079751"/>
                <a:ext cx="0" cy="3175"/>
              </a:xfrm>
              <a:custGeom>
                <a:avLst/>
                <a:gdLst>
                  <a:gd name="T0" fmla="*/ 2 h 2"/>
                  <a:gd name="T1" fmla="*/ 2 h 2"/>
                  <a:gd name="T2" fmla="*/ 0 h 2"/>
                  <a:gd name="T3" fmla="*/ 2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2">
                    <a:moveTo>
                      <a:pt x="0" y="2"/>
                    </a:moveTo>
                    <a:lnTo>
                      <a:pt x="0" y="2"/>
                    </a:lnTo>
                    <a:lnTo>
                      <a:pt x="0" y="0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46" name="Freeform 111"/>
              <p:cNvSpPr/>
              <p:nvPr/>
            </p:nvSpPr>
            <p:spPr bwMode="auto">
              <a:xfrm>
                <a:off x="10036175" y="3121026"/>
                <a:ext cx="3175" cy="6350"/>
              </a:xfrm>
              <a:custGeom>
                <a:avLst/>
                <a:gdLst>
                  <a:gd name="T0" fmla="*/ 0 w 1"/>
                  <a:gd name="T1" fmla="*/ 1 h 2"/>
                  <a:gd name="T2" fmla="*/ 0 w 1"/>
                  <a:gd name="T3" fmla="*/ 2 h 2"/>
                  <a:gd name="T4" fmla="*/ 0 w 1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1"/>
                    </a:moveTo>
                    <a:cubicBezTo>
                      <a:pt x="1" y="0"/>
                      <a:pt x="0" y="1"/>
                      <a:pt x="0" y="2"/>
                    </a:cubicBezTo>
                    <a:cubicBezTo>
                      <a:pt x="0" y="1"/>
                      <a:pt x="1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47" name="Freeform 112"/>
              <p:cNvSpPr/>
              <p:nvPr/>
            </p:nvSpPr>
            <p:spPr bwMode="auto">
              <a:xfrm>
                <a:off x="10074275" y="3127376"/>
                <a:ext cx="3175" cy="7938"/>
              </a:xfrm>
              <a:custGeom>
                <a:avLst/>
                <a:gdLst>
                  <a:gd name="T0" fmla="*/ 0 w 2"/>
                  <a:gd name="T1" fmla="*/ 5 h 5"/>
                  <a:gd name="T2" fmla="*/ 0 w 2"/>
                  <a:gd name="T3" fmla="*/ 5 h 5"/>
                  <a:gd name="T4" fmla="*/ 2 w 2"/>
                  <a:gd name="T5" fmla="*/ 0 h 5"/>
                  <a:gd name="T6" fmla="*/ 0 w 2"/>
                  <a:gd name="T7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5">
                    <a:moveTo>
                      <a:pt x="0" y="5"/>
                    </a:moveTo>
                    <a:lnTo>
                      <a:pt x="0" y="5"/>
                    </a:lnTo>
                    <a:lnTo>
                      <a:pt x="2" y="0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</p:grpSp>
      <p:sp>
        <p:nvSpPr>
          <p:cNvPr id="2" name="Shape 58"/>
          <p:cNvSpPr/>
          <p:nvPr/>
        </p:nvSpPr>
        <p:spPr>
          <a:xfrm>
            <a:off x="20890527" y="9669621"/>
            <a:ext cx="3456000" cy="3672000"/>
          </a:xfrm>
          <a:prstGeom prst="rect">
            <a:avLst/>
          </a:prstGeom>
          <a:blipFill dpi="0" rotWithShape="1">
            <a:blip r:embed="rId6">
              <a:alphaModFix amt="39000"/>
            </a:blip>
            <a:srcRect/>
            <a:stretch>
              <a:fillRect/>
            </a:stretch>
          </a:blipFill>
          <a:ln w="12700">
            <a:miter lim="400000"/>
          </a:ln>
        </p:spPr>
        <p:txBody>
          <a:bodyPr wrap="square" lIns="0" tIns="0" rIns="0" bIns="0" anchor="ctr">
            <a:spAutoFit/>
          </a:bodyPr>
          <a:lstStyle>
            <a:lvl1pPr defTabSz="825500">
              <a:defRPr sz="50000">
                <a:ln w="63500">
                  <a:solidFill>
                    <a:srgbClr val="EAE9EB"/>
                  </a:solidFill>
                </a:ln>
                <a:noFill/>
                <a:latin typeface="FontAwesome"/>
                <a:ea typeface="FontAwesome"/>
                <a:cs typeface="FontAwesome"/>
                <a:sym typeface="FontAwesome"/>
              </a:defRPr>
            </a:lvl1pPr>
          </a:lstStyle>
          <a:p>
            <a:pPr lvl="0">
              <a:defRPr sz="1800">
                <a:ln w="9525">
                  <a:noFill/>
                </a:ln>
                <a:solidFill>
                  <a:srgbClr val="FFFFFF"/>
                </a:solidFill>
              </a:defRPr>
            </a:pPr>
            <a:endParaRPr sz="50000" dirty="0">
              <a:ln w="63500">
                <a:solidFill>
                  <a:srgbClr val="EAE9EB"/>
                </a:solidFill>
              </a:ln>
              <a:noFill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132070" y="5745163"/>
            <a:ext cx="14119860" cy="2225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pPr marL="0" marR="0" indent="0" algn="l" defTabSz="6477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38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Chalkduster"/>
              </a:rPr>
              <a:t>1. </a:t>
            </a:r>
            <a:r>
              <a:rPr kumimoji="0" lang="zh-CN" altLang="en-US" sz="138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Chalkduster"/>
              </a:rPr>
              <a:t>小程序是什么</a:t>
            </a: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fill="hold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>
            <a:spLocks noGrp="1"/>
          </p:cNvSpPr>
          <p:nvPr>
            <p:ph type="sldNum" sz="quarter" idx="2"/>
          </p:nvPr>
        </p:nvSpPr>
        <p:spPr>
          <a:xfrm>
            <a:off x="12072869" y="13341863"/>
            <a:ext cx="236501" cy="378643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400">
                <a:solidFill>
                  <a:srgbClr val="FFFFFF"/>
                </a:solidFill>
              </a:rPr>
              <a:t>4</a:t>
            </a:fld>
            <a:endParaRPr sz="1400">
              <a:solidFill>
                <a:srgbClr val="FFFFFF"/>
              </a:solidFill>
            </a:endParaRPr>
          </a:p>
        </p:txBody>
      </p:sp>
      <p:sp>
        <p:nvSpPr>
          <p:cNvPr id="74" name="Shape 74"/>
          <p:cNvSpPr/>
          <p:nvPr/>
        </p:nvSpPr>
        <p:spPr>
          <a:xfrm flipH="1">
            <a:off x="16652009" y="97960"/>
            <a:ext cx="6239602" cy="7051748"/>
          </a:xfrm>
          <a:prstGeom prst="rect">
            <a:avLst/>
          </a:prstGeom>
          <a:blipFill dpi="0" rotWithShape="1">
            <a:blip r:embed="rId3">
              <a:alphaModFix amt="19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Cutout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 w="12700">
            <a:miter lim="400000"/>
          </a:ln>
        </p:spPr>
        <p:txBody>
          <a:bodyPr wrap="square" lIns="0" tIns="0" rIns="0" bIns="0" anchor="ctr">
            <a:spAutoFit/>
          </a:bodyPr>
          <a:lstStyle>
            <a:lvl1pPr defTabSz="825500">
              <a:defRPr sz="50000">
                <a:ln w="63500">
                  <a:solidFill>
                    <a:srgbClr val="EAE9EB"/>
                  </a:solidFill>
                </a:ln>
                <a:noFill/>
                <a:latin typeface="FontAwesome"/>
                <a:ea typeface="FontAwesome"/>
                <a:cs typeface="FontAwesome"/>
                <a:sym typeface="FontAwesome"/>
              </a:defRPr>
            </a:lvl1pPr>
          </a:lstStyle>
          <a:p>
            <a:pPr lvl="0">
              <a:defRPr sz="1800">
                <a:ln w="9525">
                  <a:noFill/>
                </a:ln>
                <a:solidFill>
                  <a:srgbClr val="FFFFFF"/>
                </a:solidFill>
              </a:defRPr>
            </a:pPr>
            <a:endParaRPr sz="50000" dirty="0">
              <a:ln w="63500">
                <a:solidFill>
                  <a:srgbClr val="EAE9EB"/>
                </a:solidFill>
              </a:ln>
              <a:noFill/>
            </a:endParaRPr>
          </a:p>
        </p:txBody>
      </p:sp>
      <p:sp>
        <p:nvSpPr>
          <p:cNvPr id="76" name="Shape 76"/>
          <p:cNvSpPr/>
          <p:nvPr/>
        </p:nvSpPr>
        <p:spPr>
          <a:xfrm>
            <a:off x="15117616" y="11009129"/>
            <a:ext cx="2893294" cy="2214502"/>
          </a:xfrm>
          <a:prstGeom prst="rect">
            <a:avLst/>
          </a:prstGeom>
          <a:blipFill dpi="0" rotWithShape="1">
            <a:blip r:embed="rId5">
              <a:alphaModFix amt="7000"/>
            </a:blip>
            <a:srcRect/>
            <a:stretch>
              <a:fillRect/>
            </a:stretch>
          </a:blipFill>
          <a:ln w="12700">
            <a:miter lim="400000"/>
          </a:ln>
        </p:spPr>
        <p:txBody>
          <a:bodyPr wrap="square" lIns="0" tIns="0" rIns="0" bIns="0" anchor="ctr">
            <a:spAutoFit/>
          </a:bodyPr>
          <a:lstStyle>
            <a:lvl1pPr defTabSz="825500">
              <a:defRPr sz="20000">
                <a:ln w="25400">
                  <a:solidFill>
                    <a:srgbClr val="EAE9EB"/>
                  </a:solidFill>
                </a:ln>
                <a:noFill/>
                <a:latin typeface="FontAwesome"/>
                <a:ea typeface="FontAwesome"/>
                <a:cs typeface="FontAwesome"/>
                <a:sym typeface="FontAwesome"/>
              </a:defRPr>
            </a:lvl1pPr>
          </a:lstStyle>
          <a:p>
            <a:pPr lvl="0">
              <a:defRPr sz="1800">
                <a:ln w="9525">
                  <a:noFill/>
                </a:ln>
                <a:solidFill>
                  <a:srgbClr val="FFFFFF"/>
                </a:solidFill>
              </a:defRPr>
            </a:pPr>
            <a:endParaRPr sz="20000" dirty="0">
              <a:ln w="25400">
                <a:solidFill>
                  <a:srgbClr val="EAE9EB"/>
                </a:solidFill>
              </a:ln>
              <a:noFill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910211" y="951203"/>
            <a:ext cx="1909762" cy="2836863"/>
            <a:chOff x="8412163" y="1649413"/>
            <a:chExt cx="1909762" cy="2836863"/>
          </a:xfrm>
        </p:grpSpPr>
        <p:sp>
          <p:nvSpPr>
            <p:cNvPr id="21" name="Freeform 18"/>
            <p:cNvSpPr/>
            <p:nvPr/>
          </p:nvSpPr>
          <p:spPr bwMode="auto">
            <a:xfrm>
              <a:off x="8794750" y="3124201"/>
              <a:ext cx="703262" cy="1362075"/>
            </a:xfrm>
            <a:custGeom>
              <a:avLst/>
              <a:gdLst>
                <a:gd name="T0" fmla="*/ 73 w 187"/>
                <a:gd name="T1" fmla="*/ 274 h 362"/>
                <a:gd name="T2" fmla="*/ 105 w 187"/>
                <a:gd name="T3" fmla="*/ 211 h 362"/>
                <a:gd name="T4" fmla="*/ 107 w 187"/>
                <a:gd name="T5" fmla="*/ 187 h 362"/>
                <a:gd name="T6" fmla="*/ 105 w 187"/>
                <a:gd name="T7" fmla="*/ 126 h 362"/>
                <a:gd name="T8" fmla="*/ 135 w 187"/>
                <a:gd name="T9" fmla="*/ 109 h 362"/>
                <a:gd name="T10" fmla="*/ 98 w 187"/>
                <a:gd name="T11" fmla="*/ 101 h 362"/>
                <a:gd name="T12" fmla="*/ 110 w 187"/>
                <a:gd name="T13" fmla="*/ 86 h 362"/>
                <a:gd name="T14" fmla="*/ 143 w 187"/>
                <a:gd name="T15" fmla="*/ 78 h 362"/>
                <a:gd name="T16" fmla="*/ 169 w 187"/>
                <a:gd name="T17" fmla="*/ 72 h 362"/>
                <a:gd name="T18" fmla="*/ 166 w 187"/>
                <a:gd name="T19" fmla="*/ 85 h 362"/>
                <a:gd name="T20" fmla="*/ 168 w 187"/>
                <a:gd name="T21" fmla="*/ 83 h 362"/>
                <a:gd name="T22" fmla="*/ 168 w 187"/>
                <a:gd name="T23" fmla="*/ 75 h 362"/>
                <a:gd name="T24" fmla="*/ 168 w 187"/>
                <a:gd name="T25" fmla="*/ 83 h 362"/>
                <a:gd name="T26" fmla="*/ 157 w 187"/>
                <a:gd name="T27" fmla="*/ 79 h 362"/>
                <a:gd name="T28" fmla="*/ 131 w 187"/>
                <a:gd name="T29" fmla="*/ 79 h 362"/>
                <a:gd name="T30" fmla="*/ 95 w 187"/>
                <a:gd name="T31" fmla="*/ 80 h 362"/>
                <a:gd name="T32" fmla="*/ 70 w 187"/>
                <a:gd name="T33" fmla="*/ 73 h 362"/>
                <a:gd name="T34" fmla="*/ 74 w 187"/>
                <a:gd name="T35" fmla="*/ 61 h 362"/>
                <a:gd name="T36" fmla="*/ 94 w 187"/>
                <a:gd name="T37" fmla="*/ 54 h 362"/>
                <a:gd name="T38" fmla="*/ 110 w 187"/>
                <a:gd name="T39" fmla="*/ 48 h 362"/>
                <a:gd name="T40" fmla="*/ 119 w 187"/>
                <a:gd name="T41" fmla="*/ 46 h 362"/>
                <a:gd name="T42" fmla="*/ 144 w 187"/>
                <a:gd name="T43" fmla="*/ 43 h 362"/>
                <a:gd name="T44" fmla="*/ 169 w 187"/>
                <a:gd name="T45" fmla="*/ 33 h 362"/>
                <a:gd name="T46" fmla="*/ 161 w 187"/>
                <a:gd name="T47" fmla="*/ 45 h 362"/>
                <a:gd name="T48" fmla="*/ 143 w 187"/>
                <a:gd name="T49" fmla="*/ 44 h 362"/>
                <a:gd name="T50" fmla="*/ 92 w 187"/>
                <a:gd name="T51" fmla="*/ 49 h 362"/>
                <a:gd name="T52" fmla="*/ 80 w 187"/>
                <a:gd name="T53" fmla="*/ 42 h 362"/>
                <a:gd name="T54" fmla="*/ 83 w 187"/>
                <a:gd name="T55" fmla="*/ 27 h 362"/>
                <a:gd name="T56" fmla="*/ 101 w 187"/>
                <a:gd name="T57" fmla="*/ 21 h 362"/>
                <a:gd name="T58" fmla="*/ 117 w 187"/>
                <a:gd name="T59" fmla="*/ 15 h 362"/>
                <a:gd name="T60" fmla="*/ 127 w 187"/>
                <a:gd name="T61" fmla="*/ 15 h 362"/>
                <a:gd name="T62" fmla="*/ 143 w 187"/>
                <a:gd name="T63" fmla="*/ 19 h 362"/>
                <a:gd name="T64" fmla="*/ 160 w 187"/>
                <a:gd name="T65" fmla="*/ 14 h 362"/>
                <a:gd name="T66" fmla="*/ 173 w 187"/>
                <a:gd name="T67" fmla="*/ 4 h 362"/>
                <a:gd name="T68" fmla="*/ 181 w 187"/>
                <a:gd name="T69" fmla="*/ 3 h 362"/>
                <a:gd name="T70" fmla="*/ 178 w 187"/>
                <a:gd name="T71" fmla="*/ 21 h 362"/>
                <a:gd name="T72" fmla="*/ 181 w 187"/>
                <a:gd name="T73" fmla="*/ 4 h 362"/>
                <a:gd name="T74" fmla="*/ 180 w 187"/>
                <a:gd name="T75" fmla="*/ 6 h 362"/>
                <a:gd name="T76" fmla="*/ 183 w 187"/>
                <a:gd name="T77" fmla="*/ 8 h 362"/>
                <a:gd name="T78" fmla="*/ 180 w 187"/>
                <a:gd name="T79" fmla="*/ 16 h 362"/>
                <a:gd name="T80" fmla="*/ 156 w 187"/>
                <a:gd name="T81" fmla="*/ 15 h 362"/>
                <a:gd name="T82" fmla="*/ 118 w 187"/>
                <a:gd name="T83" fmla="*/ 12 h 362"/>
                <a:gd name="T84" fmla="*/ 97 w 187"/>
                <a:gd name="T85" fmla="*/ 11 h 362"/>
                <a:gd name="T86" fmla="*/ 109 w 187"/>
                <a:gd name="T87" fmla="*/ 5 h 362"/>
                <a:gd name="T88" fmla="*/ 135 w 187"/>
                <a:gd name="T89" fmla="*/ 2 h 362"/>
                <a:gd name="T90" fmla="*/ 186 w 187"/>
                <a:gd name="T91" fmla="*/ 9 h 362"/>
                <a:gd name="T92" fmla="*/ 176 w 187"/>
                <a:gd name="T93" fmla="*/ 20 h 362"/>
                <a:gd name="T94" fmla="*/ 123 w 187"/>
                <a:gd name="T95" fmla="*/ 30 h 362"/>
                <a:gd name="T96" fmla="*/ 78 w 187"/>
                <a:gd name="T97" fmla="*/ 31 h 362"/>
                <a:gd name="T98" fmla="*/ 86 w 187"/>
                <a:gd name="T99" fmla="*/ 33 h 362"/>
                <a:gd name="T100" fmla="*/ 159 w 187"/>
                <a:gd name="T101" fmla="*/ 30 h 362"/>
                <a:gd name="T102" fmla="*/ 176 w 187"/>
                <a:gd name="T103" fmla="*/ 50 h 362"/>
                <a:gd name="T104" fmla="*/ 145 w 187"/>
                <a:gd name="T105" fmla="*/ 58 h 362"/>
                <a:gd name="T106" fmla="*/ 82 w 187"/>
                <a:gd name="T107" fmla="*/ 74 h 362"/>
                <a:gd name="T108" fmla="*/ 81 w 187"/>
                <a:gd name="T109" fmla="*/ 60 h 362"/>
                <a:gd name="T110" fmla="*/ 127 w 187"/>
                <a:gd name="T111" fmla="*/ 66 h 362"/>
                <a:gd name="T112" fmla="*/ 176 w 187"/>
                <a:gd name="T113" fmla="*/ 75 h 362"/>
                <a:gd name="T114" fmla="*/ 170 w 187"/>
                <a:gd name="T115" fmla="*/ 88 h 362"/>
                <a:gd name="T116" fmla="*/ 105 w 187"/>
                <a:gd name="T117" fmla="*/ 104 h 362"/>
                <a:gd name="T118" fmla="*/ 104 w 187"/>
                <a:gd name="T119" fmla="*/ 88 h 362"/>
                <a:gd name="T120" fmla="*/ 144 w 187"/>
                <a:gd name="T121" fmla="*/ 117 h 362"/>
                <a:gd name="T122" fmla="*/ 118 w 187"/>
                <a:gd name="T123" fmla="*/ 169 h 362"/>
                <a:gd name="T124" fmla="*/ 112 w 187"/>
                <a:gd name="T125" fmla="*/ 233 h 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87" h="362">
                  <a:moveTo>
                    <a:pt x="6" y="350"/>
                  </a:moveTo>
                  <a:cubicBezTo>
                    <a:pt x="10" y="338"/>
                    <a:pt x="24" y="331"/>
                    <a:pt x="30" y="320"/>
                  </a:cubicBezTo>
                  <a:cubicBezTo>
                    <a:pt x="31" y="319"/>
                    <a:pt x="31" y="322"/>
                    <a:pt x="33" y="319"/>
                  </a:cubicBezTo>
                  <a:cubicBezTo>
                    <a:pt x="39" y="308"/>
                    <a:pt x="53" y="296"/>
                    <a:pt x="64" y="286"/>
                  </a:cubicBezTo>
                  <a:cubicBezTo>
                    <a:pt x="64" y="287"/>
                    <a:pt x="64" y="287"/>
                    <a:pt x="64" y="287"/>
                  </a:cubicBezTo>
                  <a:cubicBezTo>
                    <a:pt x="67" y="286"/>
                    <a:pt x="67" y="282"/>
                    <a:pt x="69" y="279"/>
                  </a:cubicBezTo>
                  <a:cubicBezTo>
                    <a:pt x="69" y="280"/>
                    <a:pt x="69" y="281"/>
                    <a:pt x="70" y="280"/>
                  </a:cubicBezTo>
                  <a:cubicBezTo>
                    <a:pt x="69" y="279"/>
                    <a:pt x="73" y="276"/>
                    <a:pt x="73" y="274"/>
                  </a:cubicBezTo>
                  <a:cubicBezTo>
                    <a:pt x="74" y="274"/>
                    <a:pt x="74" y="274"/>
                    <a:pt x="76" y="274"/>
                  </a:cubicBezTo>
                  <a:cubicBezTo>
                    <a:pt x="76" y="271"/>
                    <a:pt x="76" y="271"/>
                    <a:pt x="76" y="271"/>
                  </a:cubicBezTo>
                  <a:cubicBezTo>
                    <a:pt x="75" y="265"/>
                    <a:pt x="83" y="262"/>
                    <a:pt x="85" y="256"/>
                  </a:cubicBezTo>
                  <a:cubicBezTo>
                    <a:pt x="85" y="256"/>
                    <a:pt x="85" y="257"/>
                    <a:pt x="85" y="257"/>
                  </a:cubicBezTo>
                  <a:cubicBezTo>
                    <a:pt x="89" y="247"/>
                    <a:pt x="96" y="236"/>
                    <a:pt x="100" y="226"/>
                  </a:cubicBezTo>
                  <a:cubicBezTo>
                    <a:pt x="100" y="226"/>
                    <a:pt x="101" y="227"/>
                    <a:pt x="102" y="227"/>
                  </a:cubicBezTo>
                  <a:cubicBezTo>
                    <a:pt x="100" y="226"/>
                    <a:pt x="102" y="222"/>
                    <a:pt x="103" y="219"/>
                  </a:cubicBezTo>
                  <a:cubicBezTo>
                    <a:pt x="105" y="219"/>
                    <a:pt x="103" y="214"/>
                    <a:pt x="105" y="211"/>
                  </a:cubicBezTo>
                  <a:cubicBezTo>
                    <a:pt x="105" y="211"/>
                    <a:pt x="105" y="211"/>
                    <a:pt x="105" y="211"/>
                  </a:cubicBezTo>
                  <a:cubicBezTo>
                    <a:pt x="104" y="208"/>
                    <a:pt x="107" y="208"/>
                    <a:pt x="106" y="205"/>
                  </a:cubicBezTo>
                  <a:cubicBezTo>
                    <a:pt x="107" y="204"/>
                    <a:pt x="107" y="204"/>
                    <a:pt x="107" y="204"/>
                  </a:cubicBezTo>
                  <a:cubicBezTo>
                    <a:pt x="105" y="203"/>
                    <a:pt x="110" y="201"/>
                    <a:pt x="109" y="198"/>
                  </a:cubicBezTo>
                  <a:cubicBezTo>
                    <a:pt x="108" y="198"/>
                    <a:pt x="108" y="198"/>
                    <a:pt x="108" y="198"/>
                  </a:cubicBezTo>
                  <a:cubicBezTo>
                    <a:pt x="108" y="196"/>
                    <a:pt x="109" y="196"/>
                    <a:pt x="109" y="194"/>
                  </a:cubicBezTo>
                  <a:cubicBezTo>
                    <a:pt x="109" y="193"/>
                    <a:pt x="109" y="193"/>
                    <a:pt x="109" y="193"/>
                  </a:cubicBezTo>
                  <a:cubicBezTo>
                    <a:pt x="108" y="189"/>
                    <a:pt x="109" y="187"/>
                    <a:pt x="107" y="187"/>
                  </a:cubicBezTo>
                  <a:cubicBezTo>
                    <a:pt x="109" y="185"/>
                    <a:pt x="108" y="191"/>
                    <a:pt x="111" y="188"/>
                  </a:cubicBezTo>
                  <a:cubicBezTo>
                    <a:pt x="109" y="173"/>
                    <a:pt x="96" y="164"/>
                    <a:pt x="91" y="148"/>
                  </a:cubicBezTo>
                  <a:cubicBezTo>
                    <a:pt x="92" y="146"/>
                    <a:pt x="92" y="145"/>
                    <a:pt x="93" y="145"/>
                  </a:cubicBezTo>
                  <a:cubicBezTo>
                    <a:pt x="93" y="144"/>
                    <a:pt x="95" y="140"/>
                    <a:pt x="95" y="138"/>
                  </a:cubicBezTo>
                  <a:cubicBezTo>
                    <a:pt x="94" y="139"/>
                    <a:pt x="96" y="138"/>
                    <a:pt x="96" y="137"/>
                  </a:cubicBezTo>
                  <a:cubicBezTo>
                    <a:pt x="99" y="136"/>
                    <a:pt x="96" y="134"/>
                    <a:pt x="99" y="132"/>
                  </a:cubicBezTo>
                  <a:cubicBezTo>
                    <a:pt x="98" y="133"/>
                    <a:pt x="99" y="134"/>
                    <a:pt x="100" y="134"/>
                  </a:cubicBezTo>
                  <a:cubicBezTo>
                    <a:pt x="100" y="131"/>
                    <a:pt x="103" y="129"/>
                    <a:pt x="105" y="126"/>
                  </a:cubicBezTo>
                  <a:cubicBezTo>
                    <a:pt x="104" y="127"/>
                    <a:pt x="104" y="128"/>
                    <a:pt x="105" y="128"/>
                  </a:cubicBezTo>
                  <a:cubicBezTo>
                    <a:pt x="106" y="124"/>
                    <a:pt x="109" y="124"/>
                    <a:pt x="111" y="122"/>
                  </a:cubicBezTo>
                  <a:cubicBezTo>
                    <a:pt x="111" y="123"/>
                    <a:pt x="111" y="123"/>
                    <a:pt x="111" y="123"/>
                  </a:cubicBezTo>
                  <a:cubicBezTo>
                    <a:pt x="115" y="122"/>
                    <a:pt x="111" y="121"/>
                    <a:pt x="114" y="119"/>
                  </a:cubicBezTo>
                  <a:cubicBezTo>
                    <a:pt x="114" y="120"/>
                    <a:pt x="114" y="120"/>
                    <a:pt x="114" y="121"/>
                  </a:cubicBezTo>
                  <a:cubicBezTo>
                    <a:pt x="116" y="117"/>
                    <a:pt x="122" y="115"/>
                    <a:pt x="125" y="112"/>
                  </a:cubicBezTo>
                  <a:cubicBezTo>
                    <a:pt x="125" y="113"/>
                    <a:pt x="125" y="113"/>
                    <a:pt x="125" y="113"/>
                  </a:cubicBezTo>
                  <a:cubicBezTo>
                    <a:pt x="128" y="112"/>
                    <a:pt x="133" y="105"/>
                    <a:pt x="135" y="109"/>
                  </a:cubicBezTo>
                  <a:cubicBezTo>
                    <a:pt x="133" y="108"/>
                    <a:pt x="136" y="106"/>
                    <a:pt x="132" y="105"/>
                  </a:cubicBezTo>
                  <a:cubicBezTo>
                    <a:pt x="132" y="107"/>
                    <a:pt x="125" y="105"/>
                    <a:pt x="127" y="108"/>
                  </a:cubicBezTo>
                  <a:cubicBezTo>
                    <a:pt x="124" y="107"/>
                    <a:pt x="118" y="105"/>
                    <a:pt x="115" y="106"/>
                  </a:cubicBezTo>
                  <a:cubicBezTo>
                    <a:pt x="117" y="105"/>
                    <a:pt x="114" y="103"/>
                    <a:pt x="117" y="103"/>
                  </a:cubicBezTo>
                  <a:cubicBezTo>
                    <a:pt x="115" y="102"/>
                    <a:pt x="115" y="102"/>
                    <a:pt x="115" y="102"/>
                  </a:cubicBezTo>
                  <a:cubicBezTo>
                    <a:pt x="115" y="101"/>
                    <a:pt x="117" y="102"/>
                    <a:pt x="116" y="101"/>
                  </a:cubicBezTo>
                  <a:cubicBezTo>
                    <a:pt x="115" y="101"/>
                    <a:pt x="110" y="101"/>
                    <a:pt x="109" y="101"/>
                  </a:cubicBezTo>
                  <a:cubicBezTo>
                    <a:pt x="106" y="101"/>
                    <a:pt x="103" y="103"/>
                    <a:pt x="98" y="101"/>
                  </a:cubicBezTo>
                  <a:cubicBezTo>
                    <a:pt x="101" y="102"/>
                    <a:pt x="98" y="99"/>
                    <a:pt x="100" y="99"/>
                  </a:cubicBezTo>
                  <a:cubicBezTo>
                    <a:pt x="99" y="97"/>
                    <a:pt x="93" y="104"/>
                    <a:pt x="94" y="93"/>
                  </a:cubicBezTo>
                  <a:cubicBezTo>
                    <a:pt x="95" y="92"/>
                    <a:pt x="95" y="94"/>
                    <a:pt x="97" y="92"/>
                  </a:cubicBezTo>
                  <a:cubicBezTo>
                    <a:pt x="96" y="92"/>
                    <a:pt x="97" y="91"/>
                    <a:pt x="97" y="90"/>
                  </a:cubicBezTo>
                  <a:cubicBezTo>
                    <a:pt x="98" y="89"/>
                    <a:pt x="103" y="86"/>
                    <a:pt x="105" y="88"/>
                  </a:cubicBezTo>
                  <a:cubicBezTo>
                    <a:pt x="106" y="88"/>
                    <a:pt x="103" y="89"/>
                    <a:pt x="105" y="89"/>
                  </a:cubicBezTo>
                  <a:cubicBezTo>
                    <a:pt x="107" y="88"/>
                    <a:pt x="107" y="87"/>
                    <a:pt x="110" y="86"/>
                  </a:cubicBezTo>
                  <a:cubicBezTo>
                    <a:pt x="110" y="86"/>
                    <a:pt x="110" y="86"/>
                    <a:pt x="110" y="86"/>
                  </a:cubicBezTo>
                  <a:cubicBezTo>
                    <a:pt x="112" y="86"/>
                    <a:pt x="115" y="84"/>
                    <a:pt x="113" y="83"/>
                  </a:cubicBezTo>
                  <a:cubicBezTo>
                    <a:pt x="112" y="84"/>
                    <a:pt x="114" y="85"/>
                    <a:pt x="112" y="84"/>
                  </a:cubicBezTo>
                  <a:cubicBezTo>
                    <a:pt x="113" y="83"/>
                    <a:pt x="116" y="82"/>
                    <a:pt x="119" y="81"/>
                  </a:cubicBezTo>
                  <a:cubicBezTo>
                    <a:pt x="118" y="82"/>
                    <a:pt x="118" y="82"/>
                    <a:pt x="118" y="83"/>
                  </a:cubicBezTo>
                  <a:cubicBezTo>
                    <a:pt x="122" y="81"/>
                    <a:pt x="126" y="80"/>
                    <a:pt x="130" y="78"/>
                  </a:cubicBezTo>
                  <a:cubicBezTo>
                    <a:pt x="130" y="77"/>
                    <a:pt x="128" y="81"/>
                    <a:pt x="128" y="80"/>
                  </a:cubicBezTo>
                  <a:cubicBezTo>
                    <a:pt x="133" y="81"/>
                    <a:pt x="139" y="77"/>
                    <a:pt x="143" y="79"/>
                  </a:cubicBezTo>
                  <a:cubicBezTo>
                    <a:pt x="143" y="79"/>
                    <a:pt x="143" y="77"/>
                    <a:pt x="143" y="78"/>
                  </a:cubicBezTo>
                  <a:cubicBezTo>
                    <a:pt x="146" y="77"/>
                    <a:pt x="146" y="79"/>
                    <a:pt x="147" y="78"/>
                  </a:cubicBezTo>
                  <a:cubicBezTo>
                    <a:pt x="147" y="79"/>
                    <a:pt x="149" y="78"/>
                    <a:pt x="151" y="77"/>
                  </a:cubicBezTo>
                  <a:cubicBezTo>
                    <a:pt x="152" y="77"/>
                    <a:pt x="151" y="78"/>
                    <a:pt x="150" y="78"/>
                  </a:cubicBezTo>
                  <a:cubicBezTo>
                    <a:pt x="152" y="77"/>
                    <a:pt x="162" y="75"/>
                    <a:pt x="167" y="75"/>
                  </a:cubicBezTo>
                  <a:cubicBezTo>
                    <a:pt x="166" y="74"/>
                    <a:pt x="167" y="74"/>
                    <a:pt x="168" y="73"/>
                  </a:cubicBezTo>
                  <a:cubicBezTo>
                    <a:pt x="169" y="72"/>
                    <a:pt x="169" y="72"/>
                    <a:pt x="169" y="72"/>
                  </a:cubicBezTo>
                  <a:cubicBezTo>
                    <a:pt x="169" y="72"/>
                    <a:pt x="169" y="72"/>
                    <a:pt x="169" y="72"/>
                  </a:cubicBezTo>
                  <a:cubicBezTo>
                    <a:pt x="169" y="72"/>
                    <a:pt x="169" y="72"/>
                    <a:pt x="169" y="72"/>
                  </a:cubicBezTo>
                  <a:cubicBezTo>
                    <a:pt x="169" y="72"/>
                    <a:pt x="169" y="72"/>
                    <a:pt x="169" y="72"/>
                  </a:cubicBezTo>
                  <a:cubicBezTo>
                    <a:pt x="169" y="72"/>
                    <a:pt x="169" y="72"/>
                    <a:pt x="169" y="72"/>
                  </a:cubicBezTo>
                  <a:cubicBezTo>
                    <a:pt x="170" y="69"/>
                    <a:pt x="164" y="97"/>
                    <a:pt x="166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5" y="85"/>
                    <a:pt x="165" y="85"/>
                    <a:pt x="165" y="85"/>
                  </a:cubicBezTo>
                  <a:cubicBezTo>
                    <a:pt x="167" y="84"/>
                    <a:pt x="167" y="84"/>
                    <a:pt x="167" y="84"/>
                  </a:cubicBezTo>
                  <a:cubicBezTo>
                    <a:pt x="166" y="83"/>
                    <a:pt x="164" y="83"/>
                    <a:pt x="164" y="82"/>
                  </a:cubicBezTo>
                  <a:cubicBezTo>
                    <a:pt x="163" y="82"/>
                    <a:pt x="165" y="83"/>
                    <a:pt x="167" y="83"/>
                  </a:cubicBezTo>
                  <a:cubicBezTo>
                    <a:pt x="167" y="83"/>
                    <a:pt x="167" y="83"/>
                    <a:pt x="167" y="83"/>
                  </a:cubicBezTo>
                  <a:cubicBezTo>
                    <a:pt x="168" y="83"/>
                    <a:pt x="168" y="83"/>
                    <a:pt x="168" y="83"/>
                  </a:cubicBezTo>
                  <a:cubicBezTo>
                    <a:pt x="168" y="83"/>
                    <a:pt x="168" y="83"/>
                    <a:pt x="168" y="83"/>
                  </a:cubicBezTo>
                  <a:cubicBezTo>
                    <a:pt x="168" y="83"/>
                    <a:pt x="168" y="83"/>
                    <a:pt x="168" y="83"/>
                  </a:cubicBezTo>
                  <a:cubicBezTo>
                    <a:pt x="168" y="83"/>
                    <a:pt x="168" y="83"/>
                    <a:pt x="168" y="83"/>
                  </a:cubicBezTo>
                  <a:cubicBezTo>
                    <a:pt x="168" y="83"/>
                    <a:pt x="168" y="83"/>
                    <a:pt x="168" y="83"/>
                  </a:cubicBezTo>
                  <a:cubicBezTo>
                    <a:pt x="168" y="83"/>
                    <a:pt x="168" y="83"/>
                    <a:pt x="168" y="83"/>
                  </a:cubicBezTo>
                  <a:cubicBezTo>
                    <a:pt x="167" y="85"/>
                    <a:pt x="172" y="67"/>
                    <a:pt x="170" y="75"/>
                  </a:cubicBezTo>
                  <a:cubicBezTo>
                    <a:pt x="170" y="75"/>
                    <a:pt x="170" y="75"/>
                    <a:pt x="170" y="75"/>
                  </a:cubicBezTo>
                  <a:cubicBezTo>
                    <a:pt x="169" y="75"/>
                    <a:pt x="169" y="75"/>
                    <a:pt x="169" y="75"/>
                  </a:cubicBezTo>
                  <a:cubicBezTo>
                    <a:pt x="168" y="75"/>
                    <a:pt x="168" y="75"/>
                    <a:pt x="168" y="75"/>
                  </a:cubicBezTo>
                  <a:cubicBezTo>
                    <a:pt x="168" y="75"/>
                    <a:pt x="168" y="75"/>
                    <a:pt x="168" y="75"/>
                  </a:cubicBezTo>
                  <a:cubicBezTo>
                    <a:pt x="169" y="75"/>
                    <a:pt x="169" y="75"/>
                    <a:pt x="169" y="75"/>
                  </a:cubicBezTo>
                  <a:cubicBezTo>
                    <a:pt x="170" y="75"/>
                    <a:pt x="170" y="75"/>
                    <a:pt x="170" y="75"/>
                  </a:cubicBezTo>
                  <a:cubicBezTo>
                    <a:pt x="170" y="75"/>
                    <a:pt x="170" y="75"/>
                    <a:pt x="170" y="75"/>
                  </a:cubicBezTo>
                  <a:cubicBezTo>
                    <a:pt x="170" y="75"/>
                    <a:pt x="170" y="75"/>
                    <a:pt x="170" y="75"/>
                  </a:cubicBezTo>
                  <a:cubicBezTo>
                    <a:pt x="170" y="75"/>
                    <a:pt x="170" y="75"/>
                    <a:pt x="170" y="75"/>
                  </a:cubicBezTo>
                  <a:cubicBezTo>
                    <a:pt x="170" y="75"/>
                    <a:pt x="170" y="75"/>
                    <a:pt x="170" y="75"/>
                  </a:cubicBezTo>
                  <a:cubicBezTo>
                    <a:pt x="169" y="78"/>
                    <a:pt x="172" y="66"/>
                    <a:pt x="168" y="83"/>
                  </a:cubicBezTo>
                  <a:cubicBezTo>
                    <a:pt x="168" y="83"/>
                    <a:pt x="168" y="83"/>
                    <a:pt x="168" y="83"/>
                  </a:cubicBezTo>
                  <a:cubicBezTo>
                    <a:pt x="168" y="83"/>
                    <a:pt x="168" y="83"/>
                    <a:pt x="168" y="83"/>
                  </a:cubicBezTo>
                  <a:cubicBezTo>
                    <a:pt x="168" y="83"/>
                    <a:pt x="168" y="83"/>
                    <a:pt x="168" y="83"/>
                  </a:cubicBezTo>
                  <a:cubicBezTo>
                    <a:pt x="168" y="83"/>
                    <a:pt x="168" y="83"/>
                    <a:pt x="168" y="83"/>
                  </a:cubicBezTo>
                  <a:cubicBezTo>
                    <a:pt x="167" y="83"/>
                    <a:pt x="167" y="83"/>
                    <a:pt x="167" y="83"/>
                  </a:cubicBezTo>
                  <a:cubicBezTo>
                    <a:pt x="166" y="83"/>
                    <a:pt x="165" y="83"/>
                    <a:pt x="166" y="83"/>
                  </a:cubicBezTo>
                  <a:cubicBezTo>
                    <a:pt x="164" y="82"/>
                    <a:pt x="162" y="82"/>
                    <a:pt x="161" y="80"/>
                  </a:cubicBezTo>
                  <a:cubicBezTo>
                    <a:pt x="161" y="80"/>
                    <a:pt x="163" y="79"/>
                    <a:pt x="161" y="78"/>
                  </a:cubicBezTo>
                  <a:cubicBezTo>
                    <a:pt x="158" y="78"/>
                    <a:pt x="160" y="79"/>
                    <a:pt x="157" y="79"/>
                  </a:cubicBezTo>
                  <a:cubicBezTo>
                    <a:pt x="156" y="79"/>
                    <a:pt x="156" y="79"/>
                    <a:pt x="156" y="79"/>
                  </a:cubicBezTo>
                  <a:cubicBezTo>
                    <a:pt x="155" y="80"/>
                    <a:pt x="153" y="78"/>
                    <a:pt x="154" y="80"/>
                  </a:cubicBezTo>
                  <a:cubicBezTo>
                    <a:pt x="154" y="79"/>
                    <a:pt x="149" y="80"/>
                    <a:pt x="150" y="78"/>
                  </a:cubicBezTo>
                  <a:cubicBezTo>
                    <a:pt x="150" y="76"/>
                    <a:pt x="150" y="76"/>
                    <a:pt x="150" y="76"/>
                  </a:cubicBezTo>
                  <a:cubicBezTo>
                    <a:pt x="149" y="76"/>
                    <a:pt x="148" y="78"/>
                    <a:pt x="147" y="79"/>
                  </a:cubicBezTo>
                  <a:cubicBezTo>
                    <a:pt x="146" y="78"/>
                    <a:pt x="146" y="78"/>
                    <a:pt x="146" y="78"/>
                  </a:cubicBezTo>
                  <a:cubicBezTo>
                    <a:pt x="146" y="80"/>
                    <a:pt x="142" y="78"/>
                    <a:pt x="141" y="80"/>
                  </a:cubicBezTo>
                  <a:cubicBezTo>
                    <a:pt x="138" y="79"/>
                    <a:pt x="133" y="80"/>
                    <a:pt x="131" y="79"/>
                  </a:cubicBezTo>
                  <a:cubicBezTo>
                    <a:pt x="128" y="80"/>
                    <a:pt x="126" y="81"/>
                    <a:pt x="123" y="80"/>
                  </a:cubicBezTo>
                  <a:cubicBezTo>
                    <a:pt x="124" y="80"/>
                    <a:pt x="125" y="80"/>
                    <a:pt x="125" y="79"/>
                  </a:cubicBezTo>
                  <a:cubicBezTo>
                    <a:pt x="123" y="79"/>
                    <a:pt x="122" y="79"/>
                    <a:pt x="121" y="80"/>
                  </a:cubicBezTo>
                  <a:cubicBezTo>
                    <a:pt x="121" y="80"/>
                    <a:pt x="117" y="79"/>
                    <a:pt x="115" y="78"/>
                  </a:cubicBezTo>
                  <a:cubicBezTo>
                    <a:pt x="112" y="79"/>
                    <a:pt x="113" y="80"/>
                    <a:pt x="113" y="81"/>
                  </a:cubicBezTo>
                  <a:cubicBezTo>
                    <a:pt x="111" y="79"/>
                    <a:pt x="106" y="83"/>
                    <a:pt x="102" y="81"/>
                  </a:cubicBezTo>
                  <a:cubicBezTo>
                    <a:pt x="103" y="81"/>
                    <a:pt x="106" y="80"/>
                    <a:pt x="104" y="79"/>
                  </a:cubicBezTo>
                  <a:cubicBezTo>
                    <a:pt x="102" y="76"/>
                    <a:pt x="99" y="81"/>
                    <a:pt x="95" y="80"/>
                  </a:cubicBezTo>
                  <a:cubicBezTo>
                    <a:pt x="96" y="82"/>
                    <a:pt x="96" y="82"/>
                    <a:pt x="96" y="82"/>
                  </a:cubicBezTo>
                  <a:cubicBezTo>
                    <a:pt x="94" y="80"/>
                    <a:pt x="90" y="82"/>
                    <a:pt x="90" y="80"/>
                  </a:cubicBezTo>
                  <a:cubicBezTo>
                    <a:pt x="89" y="81"/>
                    <a:pt x="86" y="79"/>
                    <a:pt x="86" y="81"/>
                  </a:cubicBezTo>
                  <a:cubicBezTo>
                    <a:pt x="82" y="80"/>
                    <a:pt x="78" y="78"/>
                    <a:pt x="74" y="76"/>
                  </a:cubicBezTo>
                  <a:cubicBezTo>
                    <a:pt x="72" y="74"/>
                    <a:pt x="72" y="74"/>
                    <a:pt x="72" y="74"/>
                  </a:cubicBezTo>
                  <a:cubicBezTo>
                    <a:pt x="70" y="74"/>
                    <a:pt x="70" y="74"/>
                    <a:pt x="70" y="74"/>
                  </a:cubicBezTo>
                  <a:cubicBezTo>
                    <a:pt x="70" y="73"/>
                    <a:pt x="70" y="73"/>
                    <a:pt x="70" y="73"/>
                  </a:cubicBezTo>
                  <a:cubicBezTo>
                    <a:pt x="70" y="73"/>
                    <a:pt x="70" y="73"/>
                    <a:pt x="70" y="73"/>
                  </a:cubicBezTo>
                  <a:cubicBezTo>
                    <a:pt x="70" y="73"/>
                    <a:pt x="70" y="73"/>
                    <a:pt x="70" y="73"/>
                  </a:cubicBezTo>
                  <a:cubicBezTo>
                    <a:pt x="70" y="73"/>
                    <a:pt x="70" y="73"/>
                    <a:pt x="70" y="73"/>
                  </a:cubicBezTo>
                  <a:cubicBezTo>
                    <a:pt x="71" y="82"/>
                    <a:pt x="68" y="61"/>
                    <a:pt x="68" y="64"/>
                  </a:cubicBezTo>
                  <a:cubicBezTo>
                    <a:pt x="69" y="64"/>
                    <a:pt x="69" y="64"/>
                    <a:pt x="69" y="64"/>
                  </a:cubicBezTo>
                  <a:cubicBezTo>
                    <a:pt x="69" y="64"/>
                    <a:pt x="69" y="64"/>
                    <a:pt x="69" y="64"/>
                  </a:cubicBezTo>
                  <a:cubicBezTo>
                    <a:pt x="69" y="63"/>
                    <a:pt x="69" y="63"/>
                    <a:pt x="69" y="63"/>
                  </a:cubicBezTo>
                  <a:cubicBezTo>
                    <a:pt x="69" y="63"/>
                    <a:pt x="69" y="63"/>
                    <a:pt x="69" y="63"/>
                  </a:cubicBezTo>
                  <a:cubicBezTo>
                    <a:pt x="71" y="62"/>
                    <a:pt x="72" y="61"/>
                    <a:pt x="74" y="61"/>
                  </a:cubicBezTo>
                  <a:cubicBezTo>
                    <a:pt x="75" y="60"/>
                    <a:pt x="77" y="59"/>
                    <a:pt x="76" y="58"/>
                  </a:cubicBezTo>
                  <a:cubicBezTo>
                    <a:pt x="74" y="58"/>
                    <a:pt x="74" y="60"/>
                    <a:pt x="73" y="60"/>
                  </a:cubicBezTo>
                  <a:cubicBezTo>
                    <a:pt x="74" y="59"/>
                    <a:pt x="74" y="59"/>
                    <a:pt x="74" y="59"/>
                  </a:cubicBezTo>
                  <a:cubicBezTo>
                    <a:pt x="76" y="58"/>
                    <a:pt x="78" y="57"/>
                    <a:pt x="77" y="60"/>
                  </a:cubicBezTo>
                  <a:cubicBezTo>
                    <a:pt x="82" y="58"/>
                    <a:pt x="80" y="54"/>
                    <a:pt x="86" y="53"/>
                  </a:cubicBezTo>
                  <a:cubicBezTo>
                    <a:pt x="86" y="53"/>
                    <a:pt x="86" y="54"/>
                    <a:pt x="88" y="53"/>
                  </a:cubicBezTo>
                  <a:cubicBezTo>
                    <a:pt x="91" y="51"/>
                    <a:pt x="91" y="51"/>
                    <a:pt x="91" y="51"/>
                  </a:cubicBezTo>
                  <a:cubicBezTo>
                    <a:pt x="95" y="50"/>
                    <a:pt x="93" y="52"/>
                    <a:pt x="94" y="54"/>
                  </a:cubicBezTo>
                  <a:cubicBezTo>
                    <a:pt x="96" y="53"/>
                    <a:pt x="98" y="52"/>
                    <a:pt x="99" y="51"/>
                  </a:cubicBezTo>
                  <a:cubicBezTo>
                    <a:pt x="101" y="52"/>
                    <a:pt x="101" y="52"/>
                    <a:pt x="101" y="52"/>
                  </a:cubicBezTo>
                  <a:cubicBezTo>
                    <a:pt x="99" y="51"/>
                    <a:pt x="103" y="51"/>
                    <a:pt x="103" y="51"/>
                  </a:cubicBezTo>
                  <a:cubicBezTo>
                    <a:pt x="102" y="51"/>
                    <a:pt x="102" y="51"/>
                    <a:pt x="102" y="51"/>
                  </a:cubicBezTo>
                  <a:cubicBezTo>
                    <a:pt x="103" y="52"/>
                    <a:pt x="105" y="51"/>
                    <a:pt x="106" y="51"/>
                  </a:cubicBezTo>
                  <a:cubicBezTo>
                    <a:pt x="106" y="50"/>
                    <a:pt x="103" y="50"/>
                    <a:pt x="102" y="50"/>
                  </a:cubicBezTo>
                  <a:cubicBezTo>
                    <a:pt x="103" y="49"/>
                    <a:pt x="104" y="49"/>
                    <a:pt x="105" y="48"/>
                  </a:cubicBezTo>
                  <a:cubicBezTo>
                    <a:pt x="105" y="49"/>
                    <a:pt x="108" y="48"/>
                    <a:pt x="110" y="48"/>
                  </a:cubicBezTo>
                  <a:cubicBezTo>
                    <a:pt x="112" y="48"/>
                    <a:pt x="112" y="46"/>
                    <a:pt x="112" y="46"/>
                  </a:cubicBezTo>
                  <a:cubicBezTo>
                    <a:pt x="112" y="47"/>
                    <a:pt x="115" y="46"/>
                    <a:pt x="114" y="47"/>
                  </a:cubicBezTo>
                  <a:cubicBezTo>
                    <a:pt x="113" y="47"/>
                    <a:pt x="112" y="47"/>
                    <a:pt x="111" y="47"/>
                  </a:cubicBezTo>
                  <a:cubicBezTo>
                    <a:pt x="113" y="48"/>
                    <a:pt x="113" y="49"/>
                    <a:pt x="115" y="48"/>
                  </a:cubicBezTo>
                  <a:cubicBezTo>
                    <a:pt x="117" y="47"/>
                    <a:pt x="114" y="45"/>
                    <a:pt x="118" y="45"/>
                  </a:cubicBezTo>
                  <a:cubicBezTo>
                    <a:pt x="117" y="46"/>
                    <a:pt x="117" y="46"/>
                    <a:pt x="116" y="47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46"/>
                    <a:pt x="119" y="46"/>
                    <a:pt x="119" y="46"/>
                  </a:cubicBezTo>
                  <a:cubicBezTo>
                    <a:pt x="120" y="46"/>
                    <a:pt x="120" y="46"/>
                    <a:pt x="120" y="46"/>
                  </a:cubicBezTo>
                  <a:cubicBezTo>
                    <a:pt x="120" y="45"/>
                    <a:pt x="125" y="45"/>
                    <a:pt x="125" y="43"/>
                  </a:cubicBezTo>
                  <a:cubicBezTo>
                    <a:pt x="127" y="43"/>
                    <a:pt x="129" y="43"/>
                    <a:pt x="130" y="43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32" y="44"/>
                    <a:pt x="134" y="43"/>
                    <a:pt x="135" y="42"/>
                  </a:cubicBezTo>
                  <a:cubicBezTo>
                    <a:pt x="135" y="42"/>
                    <a:pt x="135" y="42"/>
                    <a:pt x="135" y="42"/>
                  </a:cubicBezTo>
                  <a:cubicBezTo>
                    <a:pt x="136" y="42"/>
                    <a:pt x="139" y="42"/>
                    <a:pt x="140" y="41"/>
                  </a:cubicBezTo>
                  <a:cubicBezTo>
                    <a:pt x="143" y="41"/>
                    <a:pt x="142" y="46"/>
                    <a:pt x="144" y="43"/>
                  </a:cubicBezTo>
                  <a:cubicBezTo>
                    <a:pt x="147" y="43"/>
                    <a:pt x="147" y="40"/>
                    <a:pt x="146" y="40"/>
                  </a:cubicBezTo>
                  <a:cubicBezTo>
                    <a:pt x="151" y="39"/>
                    <a:pt x="156" y="37"/>
                    <a:pt x="160" y="37"/>
                  </a:cubicBezTo>
                  <a:cubicBezTo>
                    <a:pt x="160" y="37"/>
                    <a:pt x="160" y="37"/>
                    <a:pt x="161" y="36"/>
                  </a:cubicBezTo>
                  <a:cubicBezTo>
                    <a:pt x="166" y="35"/>
                    <a:pt x="166" y="35"/>
                    <a:pt x="166" y="35"/>
                  </a:cubicBezTo>
                  <a:cubicBezTo>
                    <a:pt x="168" y="34"/>
                    <a:pt x="168" y="34"/>
                    <a:pt x="168" y="34"/>
                  </a:cubicBezTo>
                  <a:cubicBezTo>
                    <a:pt x="169" y="33"/>
                    <a:pt x="169" y="33"/>
                    <a:pt x="169" y="33"/>
                  </a:cubicBezTo>
                  <a:cubicBezTo>
                    <a:pt x="169" y="33"/>
                    <a:pt x="169" y="33"/>
                    <a:pt x="169" y="33"/>
                  </a:cubicBezTo>
                  <a:cubicBezTo>
                    <a:pt x="169" y="33"/>
                    <a:pt x="169" y="33"/>
                    <a:pt x="169" y="33"/>
                  </a:cubicBezTo>
                  <a:cubicBezTo>
                    <a:pt x="169" y="33"/>
                    <a:pt x="169" y="33"/>
                    <a:pt x="169" y="33"/>
                  </a:cubicBezTo>
                  <a:cubicBezTo>
                    <a:pt x="169" y="33"/>
                    <a:pt x="169" y="33"/>
                    <a:pt x="169" y="33"/>
                  </a:cubicBezTo>
                  <a:cubicBezTo>
                    <a:pt x="169" y="33"/>
                    <a:pt x="169" y="33"/>
                    <a:pt x="169" y="33"/>
                  </a:cubicBezTo>
                  <a:cubicBezTo>
                    <a:pt x="169" y="30"/>
                    <a:pt x="169" y="63"/>
                    <a:pt x="169" y="49"/>
                  </a:cubicBezTo>
                  <a:cubicBezTo>
                    <a:pt x="169" y="49"/>
                    <a:pt x="169" y="49"/>
                    <a:pt x="169" y="49"/>
                  </a:cubicBezTo>
                  <a:cubicBezTo>
                    <a:pt x="169" y="49"/>
                    <a:pt x="169" y="49"/>
                    <a:pt x="169" y="49"/>
                  </a:cubicBezTo>
                  <a:cubicBezTo>
                    <a:pt x="168" y="49"/>
                    <a:pt x="168" y="49"/>
                    <a:pt x="168" y="49"/>
                  </a:cubicBezTo>
                  <a:cubicBezTo>
                    <a:pt x="165" y="48"/>
                    <a:pt x="163" y="47"/>
                    <a:pt x="161" y="45"/>
                  </a:cubicBezTo>
                  <a:cubicBezTo>
                    <a:pt x="163" y="45"/>
                    <a:pt x="162" y="44"/>
                    <a:pt x="162" y="43"/>
                  </a:cubicBezTo>
                  <a:cubicBezTo>
                    <a:pt x="160" y="44"/>
                    <a:pt x="160" y="41"/>
                    <a:pt x="159" y="43"/>
                  </a:cubicBezTo>
                  <a:cubicBezTo>
                    <a:pt x="159" y="45"/>
                    <a:pt x="159" y="45"/>
                    <a:pt x="160" y="46"/>
                  </a:cubicBezTo>
                  <a:cubicBezTo>
                    <a:pt x="157" y="46"/>
                    <a:pt x="151" y="45"/>
                    <a:pt x="149" y="44"/>
                  </a:cubicBezTo>
                  <a:cubicBezTo>
                    <a:pt x="150" y="45"/>
                    <a:pt x="150" y="45"/>
                    <a:pt x="149" y="45"/>
                  </a:cubicBezTo>
                  <a:cubicBezTo>
                    <a:pt x="149" y="43"/>
                    <a:pt x="146" y="43"/>
                    <a:pt x="144" y="44"/>
                  </a:cubicBezTo>
                  <a:cubicBezTo>
                    <a:pt x="144" y="45"/>
                    <a:pt x="144" y="45"/>
                    <a:pt x="144" y="45"/>
                  </a:cubicBezTo>
                  <a:cubicBezTo>
                    <a:pt x="143" y="44"/>
                    <a:pt x="143" y="44"/>
                    <a:pt x="143" y="44"/>
                  </a:cubicBezTo>
                  <a:cubicBezTo>
                    <a:pt x="142" y="44"/>
                    <a:pt x="142" y="46"/>
                    <a:pt x="140" y="45"/>
                  </a:cubicBezTo>
                  <a:cubicBezTo>
                    <a:pt x="139" y="44"/>
                    <a:pt x="139" y="44"/>
                    <a:pt x="139" y="44"/>
                  </a:cubicBezTo>
                  <a:cubicBezTo>
                    <a:pt x="137" y="45"/>
                    <a:pt x="134" y="47"/>
                    <a:pt x="131" y="46"/>
                  </a:cubicBezTo>
                  <a:cubicBezTo>
                    <a:pt x="129" y="45"/>
                    <a:pt x="129" y="45"/>
                    <a:pt x="129" y="45"/>
                  </a:cubicBezTo>
                  <a:cubicBezTo>
                    <a:pt x="128" y="45"/>
                    <a:pt x="126" y="46"/>
                    <a:pt x="128" y="46"/>
                  </a:cubicBezTo>
                  <a:cubicBezTo>
                    <a:pt x="124" y="46"/>
                    <a:pt x="121" y="46"/>
                    <a:pt x="119" y="45"/>
                  </a:cubicBezTo>
                  <a:cubicBezTo>
                    <a:pt x="113" y="49"/>
                    <a:pt x="101" y="51"/>
                    <a:pt x="92" y="50"/>
                  </a:cubicBezTo>
                  <a:cubicBezTo>
                    <a:pt x="92" y="49"/>
                    <a:pt x="92" y="49"/>
                    <a:pt x="92" y="49"/>
                  </a:cubicBezTo>
                  <a:cubicBezTo>
                    <a:pt x="89" y="49"/>
                    <a:pt x="91" y="51"/>
                    <a:pt x="89" y="50"/>
                  </a:cubicBezTo>
                  <a:cubicBezTo>
                    <a:pt x="90" y="50"/>
                    <a:pt x="87" y="49"/>
                    <a:pt x="89" y="48"/>
                  </a:cubicBezTo>
                  <a:cubicBezTo>
                    <a:pt x="85" y="47"/>
                    <a:pt x="84" y="49"/>
                    <a:pt x="82" y="49"/>
                  </a:cubicBezTo>
                  <a:cubicBezTo>
                    <a:pt x="81" y="50"/>
                    <a:pt x="84" y="48"/>
                    <a:pt x="83" y="50"/>
                  </a:cubicBezTo>
                  <a:cubicBezTo>
                    <a:pt x="83" y="50"/>
                    <a:pt x="78" y="48"/>
                    <a:pt x="77" y="50"/>
                  </a:cubicBezTo>
                  <a:cubicBezTo>
                    <a:pt x="76" y="49"/>
                    <a:pt x="77" y="48"/>
                    <a:pt x="78" y="47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3" y="46"/>
                    <a:pt x="82" y="45"/>
                    <a:pt x="80" y="42"/>
                  </a:cubicBezTo>
                  <a:cubicBezTo>
                    <a:pt x="78" y="42"/>
                    <a:pt x="78" y="42"/>
                    <a:pt x="78" y="42"/>
                  </a:cubicBezTo>
                  <a:cubicBezTo>
                    <a:pt x="76" y="40"/>
                    <a:pt x="83" y="41"/>
                    <a:pt x="79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5" y="37"/>
                    <a:pt x="76" y="38"/>
                    <a:pt x="76" y="37"/>
                  </a:cubicBezTo>
                  <a:cubicBezTo>
                    <a:pt x="75" y="36"/>
                    <a:pt x="75" y="36"/>
                    <a:pt x="74" y="36"/>
                  </a:cubicBezTo>
                  <a:cubicBezTo>
                    <a:pt x="78" y="32"/>
                    <a:pt x="73" y="30"/>
                    <a:pt x="79" y="28"/>
                  </a:cubicBezTo>
                  <a:cubicBezTo>
                    <a:pt x="81" y="28"/>
                    <a:pt x="74" y="30"/>
                    <a:pt x="76" y="31"/>
                  </a:cubicBezTo>
                  <a:cubicBezTo>
                    <a:pt x="79" y="31"/>
                    <a:pt x="81" y="28"/>
                    <a:pt x="83" y="27"/>
                  </a:cubicBezTo>
                  <a:cubicBezTo>
                    <a:pt x="81" y="27"/>
                    <a:pt x="82" y="25"/>
                    <a:pt x="84" y="24"/>
                  </a:cubicBezTo>
                  <a:cubicBezTo>
                    <a:pt x="87" y="24"/>
                    <a:pt x="83" y="26"/>
                    <a:pt x="86" y="26"/>
                  </a:cubicBezTo>
                  <a:cubicBezTo>
                    <a:pt x="87" y="24"/>
                    <a:pt x="90" y="23"/>
                    <a:pt x="87" y="23"/>
                  </a:cubicBezTo>
                  <a:cubicBezTo>
                    <a:pt x="88" y="20"/>
                    <a:pt x="90" y="23"/>
                    <a:pt x="91" y="20"/>
                  </a:cubicBezTo>
                  <a:cubicBezTo>
                    <a:pt x="93" y="22"/>
                    <a:pt x="89" y="25"/>
                    <a:pt x="93" y="25"/>
                  </a:cubicBezTo>
                  <a:cubicBezTo>
                    <a:pt x="92" y="23"/>
                    <a:pt x="97" y="22"/>
                    <a:pt x="95" y="20"/>
                  </a:cubicBezTo>
                  <a:cubicBezTo>
                    <a:pt x="96" y="20"/>
                    <a:pt x="97" y="21"/>
                    <a:pt x="96" y="22"/>
                  </a:cubicBezTo>
                  <a:cubicBezTo>
                    <a:pt x="98" y="23"/>
                    <a:pt x="100" y="18"/>
                    <a:pt x="101" y="21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102" y="20"/>
                    <a:pt x="103" y="20"/>
                    <a:pt x="105" y="21"/>
                  </a:cubicBezTo>
                  <a:cubicBezTo>
                    <a:pt x="106" y="21"/>
                    <a:pt x="110" y="18"/>
                    <a:pt x="110" y="20"/>
                  </a:cubicBezTo>
                  <a:cubicBezTo>
                    <a:pt x="111" y="20"/>
                    <a:pt x="115" y="19"/>
                    <a:pt x="113" y="18"/>
                  </a:cubicBezTo>
                  <a:cubicBezTo>
                    <a:pt x="110" y="17"/>
                    <a:pt x="110" y="19"/>
                    <a:pt x="109" y="17"/>
                  </a:cubicBezTo>
                  <a:cubicBezTo>
                    <a:pt x="111" y="19"/>
                    <a:pt x="112" y="16"/>
                    <a:pt x="114" y="16"/>
                  </a:cubicBezTo>
                  <a:cubicBezTo>
                    <a:pt x="114" y="16"/>
                    <a:pt x="114" y="16"/>
                    <a:pt x="114" y="16"/>
                  </a:cubicBezTo>
                  <a:cubicBezTo>
                    <a:pt x="115" y="16"/>
                    <a:pt x="117" y="16"/>
                    <a:pt x="117" y="15"/>
                  </a:cubicBezTo>
                  <a:cubicBezTo>
                    <a:pt x="117" y="15"/>
                    <a:pt x="117" y="16"/>
                    <a:pt x="118" y="16"/>
                  </a:cubicBezTo>
                  <a:cubicBezTo>
                    <a:pt x="119" y="14"/>
                    <a:pt x="119" y="14"/>
                    <a:pt x="119" y="14"/>
                  </a:cubicBezTo>
                  <a:cubicBezTo>
                    <a:pt x="122" y="13"/>
                    <a:pt x="120" y="17"/>
                    <a:pt x="123" y="16"/>
                  </a:cubicBezTo>
                  <a:cubicBezTo>
                    <a:pt x="121" y="17"/>
                    <a:pt x="121" y="17"/>
                    <a:pt x="121" y="17"/>
                  </a:cubicBezTo>
                  <a:cubicBezTo>
                    <a:pt x="121" y="17"/>
                    <a:pt x="123" y="18"/>
                    <a:pt x="124" y="17"/>
                  </a:cubicBezTo>
                  <a:cubicBezTo>
                    <a:pt x="125" y="16"/>
                    <a:pt x="126" y="14"/>
                    <a:pt x="126" y="13"/>
                  </a:cubicBezTo>
                  <a:cubicBezTo>
                    <a:pt x="128" y="12"/>
                    <a:pt x="127" y="14"/>
                    <a:pt x="129" y="13"/>
                  </a:cubicBezTo>
                  <a:cubicBezTo>
                    <a:pt x="127" y="15"/>
                    <a:pt x="127" y="15"/>
                    <a:pt x="127" y="15"/>
                  </a:cubicBezTo>
                  <a:cubicBezTo>
                    <a:pt x="126" y="15"/>
                    <a:pt x="129" y="17"/>
                    <a:pt x="131" y="16"/>
                  </a:cubicBezTo>
                  <a:cubicBezTo>
                    <a:pt x="133" y="15"/>
                    <a:pt x="135" y="13"/>
                    <a:pt x="132" y="13"/>
                  </a:cubicBezTo>
                  <a:cubicBezTo>
                    <a:pt x="133" y="13"/>
                    <a:pt x="135" y="13"/>
                    <a:pt x="135" y="14"/>
                  </a:cubicBezTo>
                  <a:cubicBezTo>
                    <a:pt x="137" y="13"/>
                    <a:pt x="134" y="13"/>
                    <a:pt x="136" y="12"/>
                  </a:cubicBezTo>
                  <a:cubicBezTo>
                    <a:pt x="138" y="12"/>
                    <a:pt x="141" y="13"/>
                    <a:pt x="143" y="14"/>
                  </a:cubicBezTo>
                  <a:cubicBezTo>
                    <a:pt x="141" y="16"/>
                    <a:pt x="141" y="16"/>
                    <a:pt x="141" y="16"/>
                  </a:cubicBezTo>
                  <a:cubicBezTo>
                    <a:pt x="143" y="16"/>
                    <a:pt x="143" y="16"/>
                    <a:pt x="143" y="16"/>
                  </a:cubicBezTo>
                  <a:cubicBezTo>
                    <a:pt x="141" y="18"/>
                    <a:pt x="144" y="17"/>
                    <a:pt x="143" y="19"/>
                  </a:cubicBezTo>
                  <a:cubicBezTo>
                    <a:pt x="144" y="19"/>
                    <a:pt x="146" y="18"/>
                    <a:pt x="147" y="18"/>
                  </a:cubicBezTo>
                  <a:cubicBezTo>
                    <a:pt x="143" y="15"/>
                    <a:pt x="150" y="13"/>
                    <a:pt x="148" y="11"/>
                  </a:cubicBezTo>
                  <a:cubicBezTo>
                    <a:pt x="153" y="9"/>
                    <a:pt x="152" y="16"/>
                    <a:pt x="156" y="11"/>
                  </a:cubicBezTo>
                  <a:cubicBezTo>
                    <a:pt x="155" y="11"/>
                    <a:pt x="157" y="8"/>
                    <a:pt x="155" y="10"/>
                  </a:cubicBezTo>
                  <a:cubicBezTo>
                    <a:pt x="158" y="9"/>
                    <a:pt x="156" y="7"/>
                    <a:pt x="160" y="7"/>
                  </a:cubicBezTo>
                  <a:cubicBezTo>
                    <a:pt x="157" y="9"/>
                    <a:pt x="163" y="9"/>
                    <a:pt x="160" y="11"/>
                  </a:cubicBezTo>
                  <a:cubicBezTo>
                    <a:pt x="160" y="11"/>
                    <a:pt x="157" y="11"/>
                    <a:pt x="157" y="12"/>
                  </a:cubicBezTo>
                  <a:cubicBezTo>
                    <a:pt x="158" y="12"/>
                    <a:pt x="157" y="14"/>
                    <a:pt x="160" y="14"/>
                  </a:cubicBezTo>
                  <a:cubicBezTo>
                    <a:pt x="162" y="13"/>
                    <a:pt x="164" y="12"/>
                    <a:pt x="164" y="11"/>
                  </a:cubicBezTo>
                  <a:cubicBezTo>
                    <a:pt x="163" y="10"/>
                    <a:pt x="161" y="12"/>
                    <a:pt x="162" y="10"/>
                  </a:cubicBezTo>
                  <a:cubicBezTo>
                    <a:pt x="165" y="9"/>
                    <a:pt x="166" y="11"/>
                    <a:pt x="167" y="8"/>
                  </a:cubicBezTo>
                  <a:cubicBezTo>
                    <a:pt x="165" y="9"/>
                    <a:pt x="164" y="7"/>
                    <a:pt x="164" y="6"/>
                  </a:cubicBezTo>
                  <a:cubicBezTo>
                    <a:pt x="166" y="5"/>
                    <a:pt x="166" y="5"/>
                    <a:pt x="166" y="5"/>
                  </a:cubicBezTo>
                  <a:cubicBezTo>
                    <a:pt x="166" y="6"/>
                    <a:pt x="166" y="6"/>
                    <a:pt x="166" y="6"/>
                  </a:cubicBezTo>
                  <a:cubicBezTo>
                    <a:pt x="170" y="5"/>
                    <a:pt x="167" y="4"/>
                    <a:pt x="171" y="3"/>
                  </a:cubicBezTo>
                  <a:cubicBezTo>
                    <a:pt x="173" y="4"/>
                    <a:pt x="173" y="4"/>
                    <a:pt x="173" y="4"/>
                  </a:cubicBezTo>
                  <a:cubicBezTo>
                    <a:pt x="173" y="6"/>
                    <a:pt x="167" y="5"/>
                    <a:pt x="169" y="8"/>
                  </a:cubicBezTo>
                  <a:cubicBezTo>
                    <a:pt x="171" y="7"/>
                    <a:pt x="172" y="6"/>
                    <a:pt x="174" y="6"/>
                  </a:cubicBezTo>
                  <a:cubicBezTo>
                    <a:pt x="173" y="7"/>
                    <a:pt x="173" y="7"/>
                    <a:pt x="173" y="7"/>
                  </a:cubicBezTo>
                  <a:cubicBezTo>
                    <a:pt x="174" y="6"/>
                    <a:pt x="176" y="10"/>
                    <a:pt x="179" y="7"/>
                  </a:cubicBezTo>
                  <a:cubicBezTo>
                    <a:pt x="180" y="5"/>
                    <a:pt x="179" y="6"/>
                    <a:pt x="179" y="4"/>
                  </a:cubicBezTo>
                  <a:cubicBezTo>
                    <a:pt x="181" y="3"/>
                    <a:pt x="181" y="3"/>
                    <a:pt x="181" y="3"/>
                  </a:cubicBezTo>
                  <a:cubicBezTo>
                    <a:pt x="181" y="3"/>
                    <a:pt x="181" y="3"/>
                    <a:pt x="181" y="3"/>
                  </a:cubicBezTo>
                  <a:cubicBezTo>
                    <a:pt x="181" y="3"/>
                    <a:pt x="181" y="3"/>
                    <a:pt x="181" y="3"/>
                  </a:cubicBezTo>
                  <a:cubicBezTo>
                    <a:pt x="181" y="3"/>
                    <a:pt x="181" y="3"/>
                    <a:pt x="181" y="3"/>
                  </a:cubicBezTo>
                  <a:cubicBezTo>
                    <a:pt x="181" y="3"/>
                    <a:pt x="181" y="3"/>
                    <a:pt x="181" y="3"/>
                  </a:cubicBezTo>
                  <a:cubicBezTo>
                    <a:pt x="181" y="3"/>
                    <a:pt x="181" y="3"/>
                    <a:pt x="181" y="3"/>
                  </a:cubicBezTo>
                  <a:cubicBezTo>
                    <a:pt x="182" y="0"/>
                    <a:pt x="178" y="37"/>
                    <a:pt x="179" y="21"/>
                  </a:cubicBezTo>
                  <a:cubicBezTo>
                    <a:pt x="179" y="21"/>
                    <a:pt x="179" y="21"/>
                    <a:pt x="179" y="21"/>
                  </a:cubicBezTo>
                  <a:cubicBezTo>
                    <a:pt x="179" y="21"/>
                    <a:pt x="179" y="21"/>
                    <a:pt x="179" y="21"/>
                  </a:cubicBezTo>
                  <a:cubicBezTo>
                    <a:pt x="179" y="21"/>
                    <a:pt x="179" y="21"/>
                    <a:pt x="179" y="21"/>
                  </a:cubicBezTo>
                  <a:cubicBezTo>
                    <a:pt x="178" y="21"/>
                    <a:pt x="178" y="21"/>
                    <a:pt x="178" y="21"/>
                  </a:cubicBezTo>
                  <a:cubicBezTo>
                    <a:pt x="178" y="21"/>
                    <a:pt x="178" y="21"/>
                    <a:pt x="178" y="21"/>
                  </a:cubicBezTo>
                  <a:cubicBezTo>
                    <a:pt x="177" y="21"/>
                    <a:pt x="176" y="21"/>
                    <a:pt x="175" y="20"/>
                  </a:cubicBezTo>
                  <a:cubicBezTo>
                    <a:pt x="176" y="19"/>
                    <a:pt x="171" y="19"/>
                    <a:pt x="174" y="18"/>
                  </a:cubicBezTo>
                  <a:cubicBezTo>
                    <a:pt x="175" y="18"/>
                    <a:pt x="176" y="19"/>
                    <a:pt x="177" y="20"/>
                  </a:cubicBezTo>
                  <a:cubicBezTo>
                    <a:pt x="180" y="20"/>
                    <a:pt x="180" y="20"/>
                    <a:pt x="180" y="20"/>
                  </a:cubicBezTo>
                  <a:cubicBezTo>
                    <a:pt x="180" y="20"/>
                    <a:pt x="180" y="20"/>
                    <a:pt x="180" y="20"/>
                  </a:cubicBezTo>
                  <a:cubicBezTo>
                    <a:pt x="180" y="20"/>
                    <a:pt x="180" y="20"/>
                    <a:pt x="180" y="20"/>
                  </a:cubicBezTo>
                  <a:cubicBezTo>
                    <a:pt x="180" y="13"/>
                    <a:pt x="178" y="36"/>
                    <a:pt x="181" y="4"/>
                  </a:cubicBezTo>
                  <a:cubicBezTo>
                    <a:pt x="181" y="4"/>
                    <a:pt x="181" y="4"/>
                    <a:pt x="181" y="4"/>
                  </a:cubicBezTo>
                  <a:cubicBezTo>
                    <a:pt x="181" y="4"/>
                    <a:pt x="181" y="4"/>
                    <a:pt x="181" y="4"/>
                  </a:cubicBezTo>
                  <a:cubicBezTo>
                    <a:pt x="181" y="4"/>
                    <a:pt x="181" y="4"/>
                    <a:pt x="181" y="4"/>
                  </a:cubicBezTo>
                  <a:cubicBezTo>
                    <a:pt x="181" y="4"/>
                    <a:pt x="181" y="4"/>
                    <a:pt x="181" y="4"/>
                  </a:cubicBezTo>
                  <a:cubicBezTo>
                    <a:pt x="181" y="4"/>
                    <a:pt x="181" y="4"/>
                    <a:pt x="181" y="4"/>
                  </a:cubicBezTo>
                  <a:cubicBezTo>
                    <a:pt x="181" y="5"/>
                    <a:pt x="181" y="5"/>
                    <a:pt x="181" y="5"/>
                  </a:cubicBezTo>
                  <a:cubicBezTo>
                    <a:pt x="181" y="5"/>
                    <a:pt x="181" y="5"/>
                    <a:pt x="181" y="5"/>
                  </a:cubicBezTo>
                  <a:cubicBezTo>
                    <a:pt x="180" y="6"/>
                    <a:pt x="180" y="6"/>
                    <a:pt x="180" y="6"/>
                  </a:cubicBezTo>
                  <a:cubicBezTo>
                    <a:pt x="182" y="8"/>
                    <a:pt x="177" y="6"/>
                    <a:pt x="176" y="9"/>
                  </a:cubicBezTo>
                  <a:cubicBezTo>
                    <a:pt x="180" y="8"/>
                    <a:pt x="180" y="10"/>
                    <a:pt x="182" y="12"/>
                  </a:cubicBezTo>
                  <a:cubicBezTo>
                    <a:pt x="182" y="13"/>
                    <a:pt x="184" y="6"/>
                    <a:pt x="183" y="15"/>
                  </a:cubicBezTo>
                  <a:cubicBezTo>
                    <a:pt x="183" y="12"/>
                    <a:pt x="182" y="22"/>
                    <a:pt x="183" y="9"/>
                  </a:cubicBezTo>
                  <a:cubicBezTo>
                    <a:pt x="183" y="9"/>
                    <a:pt x="182" y="8"/>
                    <a:pt x="182" y="8"/>
                  </a:cubicBezTo>
                  <a:cubicBezTo>
                    <a:pt x="183" y="8"/>
                    <a:pt x="183" y="8"/>
                    <a:pt x="183" y="8"/>
                  </a:cubicBezTo>
                  <a:cubicBezTo>
                    <a:pt x="183" y="8"/>
                    <a:pt x="183" y="8"/>
                    <a:pt x="183" y="8"/>
                  </a:cubicBezTo>
                  <a:cubicBezTo>
                    <a:pt x="183" y="8"/>
                    <a:pt x="183" y="8"/>
                    <a:pt x="183" y="8"/>
                  </a:cubicBezTo>
                  <a:cubicBezTo>
                    <a:pt x="183" y="8"/>
                    <a:pt x="183" y="8"/>
                    <a:pt x="183" y="8"/>
                  </a:cubicBezTo>
                  <a:cubicBezTo>
                    <a:pt x="183" y="5"/>
                    <a:pt x="181" y="26"/>
                    <a:pt x="182" y="17"/>
                  </a:cubicBezTo>
                  <a:cubicBezTo>
                    <a:pt x="182" y="17"/>
                    <a:pt x="182" y="17"/>
                    <a:pt x="182" y="17"/>
                  </a:cubicBezTo>
                  <a:cubicBezTo>
                    <a:pt x="182" y="17"/>
                    <a:pt x="182" y="17"/>
                    <a:pt x="182" y="17"/>
                  </a:cubicBezTo>
                  <a:cubicBezTo>
                    <a:pt x="181" y="17"/>
                    <a:pt x="181" y="17"/>
                    <a:pt x="181" y="17"/>
                  </a:cubicBezTo>
                  <a:cubicBezTo>
                    <a:pt x="181" y="17"/>
                    <a:pt x="181" y="17"/>
                    <a:pt x="181" y="17"/>
                  </a:cubicBezTo>
                  <a:cubicBezTo>
                    <a:pt x="181" y="17"/>
                    <a:pt x="181" y="17"/>
                    <a:pt x="181" y="17"/>
                  </a:cubicBezTo>
                  <a:cubicBezTo>
                    <a:pt x="180" y="16"/>
                    <a:pt x="180" y="16"/>
                    <a:pt x="180" y="16"/>
                  </a:cubicBezTo>
                  <a:cubicBezTo>
                    <a:pt x="177" y="16"/>
                    <a:pt x="177" y="16"/>
                    <a:pt x="177" y="16"/>
                  </a:cubicBezTo>
                  <a:cubicBezTo>
                    <a:pt x="176" y="15"/>
                    <a:pt x="175" y="16"/>
                    <a:pt x="174" y="16"/>
                  </a:cubicBezTo>
                  <a:cubicBezTo>
                    <a:pt x="173" y="15"/>
                    <a:pt x="173" y="13"/>
                    <a:pt x="175" y="14"/>
                  </a:cubicBezTo>
                  <a:cubicBezTo>
                    <a:pt x="171" y="13"/>
                    <a:pt x="166" y="12"/>
                    <a:pt x="162" y="11"/>
                  </a:cubicBezTo>
                  <a:cubicBezTo>
                    <a:pt x="164" y="13"/>
                    <a:pt x="157" y="11"/>
                    <a:pt x="159" y="13"/>
                  </a:cubicBezTo>
                  <a:cubicBezTo>
                    <a:pt x="161" y="14"/>
                    <a:pt x="163" y="16"/>
                    <a:pt x="161" y="17"/>
                  </a:cubicBezTo>
                  <a:cubicBezTo>
                    <a:pt x="160" y="17"/>
                    <a:pt x="161" y="16"/>
                    <a:pt x="161" y="15"/>
                  </a:cubicBezTo>
                  <a:cubicBezTo>
                    <a:pt x="159" y="16"/>
                    <a:pt x="158" y="13"/>
                    <a:pt x="156" y="15"/>
                  </a:cubicBezTo>
                  <a:cubicBezTo>
                    <a:pt x="160" y="14"/>
                    <a:pt x="157" y="12"/>
                    <a:pt x="158" y="10"/>
                  </a:cubicBezTo>
                  <a:cubicBezTo>
                    <a:pt x="155" y="11"/>
                    <a:pt x="158" y="9"/>
                    <a:pt x="155" y="9"/>
                  </a:cubicBezTo>
                  <a:cubicBezTo>
                    <a:pt x="152" y="10"/>
                    <a:pt x="149" y="10"/>
                    <a:pt x="145" y="11"/>
                  </a:cubicBezTo>
                  <a:cubicBezTo>
                    <a:pt x="141" y="9"/>
                    <a:pt x="134" y="11"/>
                    <a:pt x="131" y="12"/>
                  </a:cubicBezTo>
                  <a:cubicBezTo>
                    <a:pt x="128" y="11"/>
                    <a:pt x="130" y="9"/>
                    <a:pt x="127" y="8"/>
                  </a:cubicBezTo>
                  <a:cubicBezTo>
                    <a:pt x="125" y="9"/>
                    <a:pt x="130" y="10"/>
                    <a:pt x="126" y="10"/>
                  </a:cubicBezTo>
                  <a:cubicBezTo>
                    <a:pt x="126" y="9"/>
                    <a:pt x="126" y="9"/>
                    <a:pt x="126" y="9"/>
                  </a:cubicBezTo>
                  <a:cubicBezTo>
                    <a:pt x="125" y="10"/>
                    <a:pt x="119" y="8"/>
                    <a:pt x="118" y="12"/>
                  </a:cubicBezTo>
                  <a:cubicBezTo>
                    <a:pt x="119" y="9"/>
                    <a:pt x="119" y="9"/>
                    <a:pt x="119" y="9"/>
                  </a:cubicBezTo>
                  <a:cubicBezTo>
                    <a:pt x="118" y="9"/>
                    <a:pt x="118" y="10"/>
                    <a:pt x="117" y="10"/>
                  </a:cubicBezTo>
                  <a:cubicBezTo>
                    <a:pt x="117" y="9"/>
                    <a:pt x="116" y="9"/>
                    <a:pt x="117" y="8"/>
                  </a:cubicBezTo>
                  <a:cubicBezTo>
                    <a:pt x="115" y="7"/>
                    <a:pt x="112" y="9"/>
                    <a:pt x="110" y="9"/>
                  </a:cubicBezTo>
                  <a:cubicBezTo>
                    <a:pt x="111" y="10"/>
                    <a:pt x="111" y="10"/>
                    <a:pt x="111" y="10"/>
                  </a:cubicBezTo>
                  <a:cubicBezTo>
                    <a:pt x="107" y="12"/>
                    <a:pt x="104" y="11"/>
                    <a:pt x="100" y="12"/>
                  </a:cubicBezTo>
                  <a:cubicBezTo>
                    <a:pt x="100" y="10"/>
                    <a:pt x="100" y="10"/>
                    <a:pt x="100" y="10"/>
                  </a:cubicBezTo>
                  <a:cubicBezTo>
                    <a:pt x="97" y="11"/>
                    <a:pt x="97" y="11"/>
                    <a:pt x="97" y="11"/>
                  </a:cubicBezTo>
                  <a:cubicBezTo>
                    <a:pt x="98" y="10"/>
                    <a:pt x="95" y="10"/>
                    <a:pt x="94" y="11"/>
                  </a:cubicBezTo>
                  <a:cubicBezTo>
                    <a:pt x="100" y="7"/>
                    <a:pt x="100" y="7"/>
                    <a:pt x="100" y="7"/>
                  </a:cubicBezTo>
                  <a:cubicBezTo>
                    <a:pt x="102" y="7"/>
                    <a:pt x="99" y="9"/>
                    <a:pt x="100" y="10"/>
                  </a:cubicBezTo>
                  <a:cubicBezTo>
                    <a:pt x="101" y="11"/>
                    <a:pt x="105" y="10"/>
                    <a:pt x="105" y="9"/>
                  </a:cubicBezTo>
                  <a:cubicBezTo>
                    <a:pt x="104" y="9"/>
                    <a:pt x="104" y="9"/>
                    <a:pt x="103" y="10"/>
                  </a:cubicBezTo>
                  <a:cubicBezTo>
                    <a:pt x="102" y="8"/>
                    <a:pt x="104" y="8"/>
                    <a:pt x="105" y="6"/>
                  </a:cubicBezTo>
                  <a:cubicBezTo>
                    <a:pt x="105" y="6"/>
                    <a:pt x="103" y="6"/>
                    <a:pt x="103" y="7"/>
                  </a:cubicBezTo>
                  <a:cubicBezTo>
                    <a:pt x="105" y="6"/>
                    <a:pt x="106" y="5"/>
                    <a:pt x="109" y="5"/>
                  </a:cubicBezTo>
                  <a:cubicBezTo>
                    <a:pt x="107" y="6"/>
                    <a:pt x="110" y="6"/>
                    <a:pt x="109" y="7"/>
                  </a:cubicBezTo>
                  <a:cubicBezTo>
                    <a:pt x="109" y="5"/>
                    <a:pt x="112" y="4"/>
                    <a:pt x="115" y="4"/>
                  </a:cubicBezTo>
                  <a:cubicBezTo>
                    <a:pt x="118" y="6"/>
                    <a:pt x="121" y="2"/>
                    <a:pt x="125" y="3"/>
                  </a:cubicBezTo>
                  <a:cubicBezTo>
                    <a:pt x="123" y="4"/>
                    <a:pt x="122" y="6"/>
                    <a:pt x="119" y="7"/>
                  </a:cubicBezTo>
                  <a:cubicBezTo>
                    <a:pt x="122" y="7"/>
                    <a:pt x="122" y="7"/>
                    <a:pt x="124" y="7"/>
                  </a:cubicBezTo>
                  <a:cubicBezTo>
                    <a:pt x="125" y="6"/>
                    <a:pt x="126" y="4"/>
                    <a:pt x="129" y="3"/>
                  </a:cubicBezTo>
                  <a:cubicBezTo>
                    <a:pt x="129" y="4"/>
                    <a:pt x="129" y="4"/>
                    <a:pt x="129" y="4"/>
                  </a:cubicBezTo>
                  <a:cubicBezTo>
                    <a:pt x="132" y="3"/>
                    <a:pt x="132" y="1"/>
                    <a:pt x="135" y="2"/>
                  </a:cubicBezTo>
                  <a:cubicBezTo>
                    <a:pt x="142" y="2"/>
                    <a:pt x="148" y="2"/>
                    <a:pt x="153" y="2"/>
                  </a:cubicBezTo>
                  <a:cubicBezTo>
                    <a:pt x="153" y="3"/>
                    <a:pt x="153" y="3"/>
                    <a:pt x="153" y="3"/>
                  </a:cubicBezTo>
                  <a:cubicBezTo>
                    <a:pt x="156" y="1"/>
                    <a:pt x="162" y="2"/>
                    <a:pt x="165" y="2"/>
                  </a:cubicBezTo>
                  <a:cubicBezTo>
                    <a:pt x="171" y="4"/>
                    <a:pt x="179" y="4"/>
                    <a:pt x="181" y="7"/>
                  </a:cubicBezTo>
                  <a:cubicBezTo>
                    <a:pt x="185" y="9"/>
                    <a:pt x="185" y="9"/>
                    <a:pt x="185" y="9"/>
                  </a:cubicBezTo>
                  <a:cubicBezTo>
                    <a:pt x="186" y="9"/>
                    <a:pt x="186" y="9"/>
                    <a:pt x="186" y="9"/>
                  </a:cubicBezTo>
                  <a:cubicBezTo>
                    <a:pt x="186" y="9"/>
                    <a:pt x="186" y="9"/>
                    <a:pt x="186" y="9"/>
                  </a:cubicBezTo>
                  <a:cubicBezTo>
                    <a:pt x="186" y="9"/>
                    <a:pt x="186" y="9"/>
                    <a:pt x="186" y="9"/>
                  </a:cubicBezTo>
                  <a:cubicBezTo>
                    <a:pt x="186" y="9"/>
                    <a:pt x="186" y="9"/>
                    <a:pt x="186" y="9"/>
                  </a:cubicBezTo>
                  <a:cubicBezTo>
                    <a:pt x="186" y="9"/>
                    <a:pt x="186" y="9"/>
                    <a:pt x="186" y="9"/>
                  </a:cubicBezTo>
                  <a:cubicBezTo>
                    <a:pt x="187" y="2"/>
                    <a:pt x="185" y="18"/>
                    <a:pt x="186" y="16"/>
                  </a:cubicBezTo>
                  <a:cubicBezTo>
                    <a:pt x="186" y="17"/>
                    <a:pt x="186" y="17"/>
                    <a:pt x="186" y="17"/>
                  </a:cubicBezTo>
                  <a:cubicBezTo>
                    <a:pt x="185" y="17"/>
                    <a:pt x="185" y="17"/>
                    <a:pt x="185" y="17"/>
                  </a:cubicBezTo>
                  <a:cubicBezTo>
                    <a:pt x="185" y="17"/>
                    <a:pt x="185" y="17"/>
                    <a:pt x="185" y="17"/>
                  </a:cubicBezTo>
                  <a:cubicBezTo>
                    <a:pt x="183" y="17"/>
                    <a:pt x="183" y="17"/>
                    <a:pt x="183" y="17"/>
                  </a:cubicBezTo>
                  <a:cubicBezTo>
                    <a:pt x="176" y="20"/>
                    <a:pt x="176" y="20"/>
                    <a:pt x="176" y="20"/>
                  </a:cubicBezTo>
                  <a:cubicBezTo>
                    <a:pt x="171" y="22"/>
                    <a:pt x="166" y="23"/>
                    <a:pt x="161" y="24"/>
                  </a:cubicBezTo>
                  <a:cubicBezTo>
                    <a:pt x="162" y="22"/>
                    <a:pt x="162" y="22"/>
                    <a:pt x="162" y="22"/>
                  </a:cubicBezTo>
                  <a:cubicBezTo>
                    <a:pt x="161" y="24"/>
                    <a:pt x="161" y="21"/>
                    <a:pt x="159" y="22"/>
                  </a:cubicBezTo>
                  <a:cubicBezTo>
                    <a:pt x="162" y="23"/>
                    <a:pt x="157" y="24"/>
                    <a:pt x="156" y="26"/>
                  </a:cubicBezTo>
                  <a:cubicBezTo>
                    <a:pt x="151" y="25"/>
                    <a:pt x="145" y="28"/>
                    <a:pt x="141" y="30"/>
                  </a:cubicBezTo>
                  <a:cubicBezTo>
                    <a:pt x="141" y="29"/>
                    <a:pt x="141" y="29"/>
                    <a:pt x="141" y="29"/>
                  </a:cubicBezTo>
                  <a:cubicBezTo>
                    <a:pt x="137" y="32"/>
                    <a:pt x="132" y="31"/>
                    <a:pt x="126" y="31"/>
                  </a:cubicBezTo>
                  <a:cubicBezTo>
                    <a:pt x="126" y="31"/>
                    <a:pt x="124" y="30"/>
                    <a:pt x="123" y="30"/>
                  </a:cubicBezTo>
                  <a:cubicBezTo>
                    <a:pt x="120" y="33"/>
                    <a:pt x="119" y="33"/>
                    <a:pt x="115" y="35"/>
                  </a:cubicBezTo>
                  <a:cubicBezTo>
                    <a:pt x="112" y="35"/>
                    <a:pt x="107" y="36"/>
                    <a:pt x="104" y="36"/>
                  </a:cubicBezTo>
                  <a:cubicBezTo>
                    <a:pt x="99" y="38"/>
                    <a:pt x="93" y="40"/>
                    <a:pt x="88" y="41"/>
                  </a:cubicBezTo>
                  <a:cubicBezTo>
                    <a:pt x="86" y="42"/>
                    <a:pt x="84" y="43"/>
                    <a:pt x="83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4" y="47"/>
                    <a:pt x="74" y="20"/>
                    <a:pt x="78" y="31"/>
                  </a:cubicBezTo>
                  <a:cubicBezTo>
                    <a:pt x="78" y="31"/>
                    <a:pt x="78" y="31"/>
                    <a:pt x="78" y="31"/>
                  </a:cubicBezTo>
                  <a:cubicBezTo>
                    <a:pt x="78" y="31"/>
                    <a:pt x="78" y="31"/>
                    <a:pt x="78" y="31"/>
                  </a:cubicBezTo>
                  <a:cubicBezTo>
                    <a:pt x="79" y="31"/>
                    <a:pt x="79" y="31"/>
                    <a:pt x="79" y="31"/>
                  </a:cubicBezTo>
                  <a:cubicBezTo>
                    <a:pt x="79" y="31"/>
                    <a:pt x="79" y="31"/>
                    <a:pt x="79" y="31"/>
                  </a:cubicBezTo>
                  <a:cubicBezTo>
                    <a:pt x="79" y="31"/>
                    <a:pt x="79" y="31"/>
                    <a:pt x="79" y="31"/>
                  </a:cubicBezTo>
                  <a:cubicBezTo>
                    <a:pt x="79" y="31"/>
                    <a:pt x="79" y="31"/>
                    <a:pt x="79" y="31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85" y="31"/>
                    <a:pt x="85" y="31"/>
                    <a:pt x="85" y="31"/>
                  </a:cubicBezTo>
                  <a:cubicBezTo>
                    <a:pt x="86" y="33"/>
                    <a:pt x="86" y="33"/>
                    <a:pt x="86" y="33"/>
                  </a:cubicBezTo>
                  <a:cubicBezTo>
                    <a:pt x="97" y="31"/>
                    <a:pt x="111" y="32"/>
                    <a:pt x="121" y="29"/>
                  </a:cubicBezTo>
                  <a:cubicBezTo>
                    <a:pt x="120" y="32"/>
                    <a:pt x="120" y="32"/>
                    <a:pt x="120" y="32"/>
                  </a:cubicBezTo>
                  <a:cubicBezTo>
                    <a:pt x="123" y="32"/>
                    <a:pt x="127" y="30"/>
                    <a:pt x="126" y="29"/>
                  </a:cubicBezTo>
                  <a:cubicBezTo>
                    <a:pt x="129" y="29"/>
                    <a:pt x="134" y="27"/>
                    <a:pt x="136" y="28"/>
                  </a:cubicBezTo>
                  <a:cubicBezTo>
                    <a:pt x="140" y="29"/>
                    <a:pt x="140" y="27"/>
                    <a:pt x="143" y="27"/>
                  </a:cubicBezTo>
                  <a:cubicBezTo>
                    <a:pt x="150" y="27"/>
                    <a:pt x="153" y="28"/>
                    <a:pt x="160" y="28"/>
                  </a:cubicBezTo>
                  <a:cubicBezTo>
                    <a:pt x="158" y="28"/>
                    <a:pt x="158" y="28"/>
                    <a:pt x="158" y="28"/>
                  </a:cubicBezTo>
                  <a:cubicBezTo>
                    <a:pt x="157" y="28"/>
                    <a:pt x="157" y="29"/>
                    <a:pt x="159" y="30"/>
                  </a:cubicBezTo>
                  <a:cubicBezTo>
                    <a:pt x="161" y="29"/>
                    <a:pt x="168" y="32"/>
                    <a:pt x="166" y="29"/>
                  </a:cubicBezTo>
                  <a:cubicBezTo>
                    <a:pt x="172" y="31"/>
                    <a:pt x="172" y="31"/>
                    <a:pt x="172" y="31"/>
                  </a:cubicBezTo>
                  <a:cubicBezTo>
                    <a:pt x="175" y="32"/>
                    <a:pt x="175" y="32"/>
                    <a:pt x="175" y="32"/>
                  </a:cubicBezTo>
                  <a:cubicBezTo>
                    <a:pt x="176" y="32"/>
                    <a:pt x="176" y="32"/>
                    <a:pt x="176" y="32"/>
                  </a:cubicBezTo>
                  <a:cubicBezTo>
                    <a:pt x="176" y="32"/>
                    <a:pt x="176" y="32"/>
                    <a:pt x="176" y="32"/>
                  </a:cubicBezTo>
                  <a:cubicBezTo>
                    <a:pt x="177" y="28"/>
                    <a:pt x="176" y="66"/>
                    <a:pt x="176" y="50"/>
                  </a:cubicBezTo>
                  <a:cubicBezTo>
                    <a:pt x="176" y="50"/>
                    <a:pt x="176" y="50"/>
                    <a:pt x="176" y="50"/>
                  </a:cubicBezTo>
                  <a:cubicBezTo>
                    <a:pt x="176" y="50"/>
                    <a:pt x="176" y="50"/>
                    <a:pt x="176" y="50"/>
                  </a:cubicBezTo>
                  <a:cubicBezTo>
                    <a:pt x="176" y="50"/>
                    <a:pt x="176" y="50"/>
                    <a:pt x="176" y="50"/>
                  </a:cubicBezTo>
                  <a:cubicBezTo>
                    <a:pt x="176" y="50"/>
                    <a:pt x="176" y="50"/>
                    <a:pt x="176" y="50"/>
                  </a:cubicBezTo>
                  <a:cubicBezTo>
                    <a:pt x="176" y="50"/>
                    <a:pt x="176" y="50"/>
                    <a:pt x="176" y="50"/>
                  </a:cubicBezTo>
                  <a:cubicBezTo>
                    <a:pt x="175" y="50"/>
                    <a:pt x="175" y="50"/>
                    <a:pt x="175" y="50"/>
                  </a:cubicBezTo>
                  <a:cubicBezTo>
                    <a:pt x="175" y="51"/>
                    <a:pt x="175" y="51"/>
                    <a:pt x="175" y="51"/>
                  </a:cubicBezTo>
                  <a:cubicBezTo>
                    <a:pt x="171" y="52"/>
                    <a:pt x="167" y="53"/>
                    <a:pt x="163" y="53"/>
                  </a:cubicBezTo>
                  <a:cubicBezTo>
                    <a:pt x="164" y="54"/>
                    <a:pt x="162" y="55"/>
                    <a:pt x="162" y="55"/>
                  </a:cubicBezTo>
                  <a:cubicBezTo>
                    <a:pt x="156" y="57"/>
                    <a:pt x="149" y="56"/>
                    <a:pt x="145" y="58"/>
                  </a:cubicBezTo>
                  <a:cubicBezTo>
                    <a:pt x="144" y="58"/>
                    <a:pt x="146" y="57"/>
                    <a:pt x="144" y="57"/>
                  </a:cubicBezTo>
                  <a:cubicBezTo>
                    <a:pt x="143" y="58"/>
                    <a:pt x="144" y="58"/>
                    <a:pt x="142" y="59"/>
                  </a:cubicBezTo>
                  <a:cubicBezTo>
                    <a:pt x="134" y="62"/>
                    <a:pt x="124" y="60"/>
                    <a:pt x="116" y="62"/>
                  </a:cubicBezTo>
                  <a:cubicBezTo>
                    <a:pt x="109" y="65"/>
                    <a:pt x="101" y="67"/>
                    <a:pt x="95" y="68"/>
                  </a:cubicBezTo>
                  <a:cubicBezTo>
                    <a:pt x="92" y="69"/>
                    <a:pt x="89" y="70"/>
                    <a:pt x="86" y="71"/>
                  </a:cubicBezTo>
                  <a:cubicBezTo>
                    <a:pt x="83" y="73"/>
                    <a:pt x="83" y="73"/>
                    <a:pt x="83" y="73"/>
                  </a:cubicBezTo>
                  <a:cubicBezTo>
                    <a:pt x="82" y="74"/>
                    <a:pt x="82" y="74"/>
                    <a:pt x="82" y="74"/>
                  </a:cubicBezTo>
                  <a:cubicBezTo>
                    <a:pt x="82" y="74"/>
                    <a:pt x="82" y="74"/>
                    <a:pt x="82" y="74"/>
                  </a:cubicBezTo>
                  <a:cubicBezTo>
                    <a:pt x="82" y="74"/>
                    <a:pt x="82" y="74"/>
                    <a:pt x="82" y="74"/>
                  </a:cubicBezTo>
                  <a:cubicBezTo>
                    <a:pt x="82" y="74"/>
                    <a:pt x="82" y="74"/>
                    <a:pt x="82" y="74"/>
                  </a:cubicBezTo>
                  <a:cubicBezTo>
                    <a:pt x="82" y="77"/>
                    <a:pt x="78" y="47"/>
                    <a:pt x="80" y="60"/>
                  </a:cubicBezTo>
                  <a:cubicBezTo>
                    <a:pt x="80" y="60"/>
                    <a:pt x="80" y="60"/>
                    <a:pt x="80" y="60"/>
                  </a:cubicBezTo>
                  <a:cubicBezTo>
                    <a:pt x="80" y="60"/>
                    <a:pt x="80" y="60"/>
                    <a:pt x="80" y="60"/>
                  </a:cubicBezTo>
                  <a:cubicBezTo>
                    <a:pt x="80" y="60"/>
                    <a:pt x="80" y="60"/>
                    <a:pt x="80" y="60"/>
                  </a:cubicBezTo>
                  <a:cubicBezTo>
                    <a:pt x="81" y="60"/>
                    <a:pt x="81" y="60"/>
                    <a:pt x="81" y="60"/>
                  </a:cubicBezTo>
                  <a:cubicBezTo>
                    <a:pt x="81" y="60"/>
                    <a:pt x="81" y="60"/>
                    <a:pt x="81" y="60"/>
                  </a:cubicBezTo>
                  <a:cubicBezTo>
                    <a:pt x="81" y="60"/>
                    <a:pt x="81" y="60"/>
                    <a:pt x="81" y="60"/>
                  </a:cubicBezTo>
                  <a:cubicBezTo>
                    <a:pt x="85" y="59"/>
                    <a:pt x="86" y="66"/>
                    <a:pt x="91" y="63"/>
                  </a:cubicBezTo>
                  <a:cubicBezTo>
                    <a:pt x="92" y="64"/>
                    <a:pt x="94" y="64"/>
                    <a:pt x="94" y="65"/>
                  </a:cubicBezTo>
                  <a:cubicBezTo>
                    <a:pt x="96" y="64"/>
                    <a:pt x="103" y="67"/>
                    <a:pt x="108" y="65"/>
                  </a:cubicBezTo>
                  <a:cubicBezTo>
                    <a:pt x="107" y="65"/>
                    <a:pt x="107" y="65"/>
                    <a:pt x="107" y="65"/>
                  </a:cubicBezTo>
                  <a:cubicBezTo>
                    <a:pt x="112" y="66"/>
                    <a:pt x="117" y="64"/>
                    <a:pt x="122" y="65"/>
                  </a:cubicBezTo>
                  <a:cubicBezTo>
                    <a:pt x="122" y="65"/>
                    <a:pt x="121" y="65"/>
                    <a:pt x="121" y="66"/>
                  </a:cubicBezTo>
                  <a:cubicBezTo>
                    <a:pt x="123" y="67"/>
                    <a:pt x="126" y="63"/>
                    <a:pt x="127" y="66"/>
                  </a:cubicBezTo>
                  <a:cubicBezTo>
                    <a:pt x="129" y="65"/>
                    <a:pt x="128" y="64"/>
                    <a:pt x="127" y="64"/>
                  </a:cubicBezTo>
                  <a:cubicBezTo>
                    <a:pt x="140" y="64"/>
                    <a:pt x="155" y="60"/>
                    <a:pt x="172" y="68"/>
                  </a:cubicBezTo>
                  <a:cubicBezTo>
                    <a:pt x="178" y="73"/>
                    <a:pt x="177" y="74"/>
                    <a:pt x="176" y="74"/>
                  </a:cubicBezTo>
                  <a:cubicBezTo>
                    <a:pt x="176" y="74"/>
                    <a:pt x="176" y="74"/>
                    <a:pt x="176" y="75"/>
                  </a:cubicBezTo>
                  <a:cubicBezTo>
                    <a:pt x="176" y="75"/>
                    <a:pt x="176" y="75"/>
                    <a:pt x="176" y="75"/>
                  </a:cubicBezTo>
                  <a:cubicBezTo>
                    <a:pt x="176" y="75"/>
                    <a:pt x="176" y="75"/>
                    <a:pt x="176" y="75"/>
                  </a:cubicBezTo>
                  <a:cubicBezTo>
                    <a:pt x="176" y="75"/>
                    <a:pt x="176" y="75"/>
                    <a:pt x="176" y="75"/>
                  </a:cubicBezTo>
                  <a:cubicBezTo>
                    <a:pt x="176" y="75"/>
                    <a:pt x="176" y="75"/>
                    <a:pt x="176" y="75"/>
                  </a:cubicBezTo>
                  <a:cubicBezTo>
                    <a:pt x="176" y="75"/>
                    <a:pt x="176" y="75"/>
                    <a:pt x="176" y="75"/>
                  </a:cubicBezTo>
                  <a:cubicBezTo>
                    <a:pt x="178" y="65"/>
                    <a:pt x="173" y="88"/>
                    <a:pt x="174" y="86"/>
                  </a:cubicBezTo>
                  <a:cubicBezTo>
                    <a:pt x="174" y="86"/>
                    <a:pt x="174" y="86"/>
                    <a:pt x="174" y="86"/>
                  </a:cubicBezTo>
                  <a:cubicBezTo>
                    <a:pt x="174" y="86"/>
                    <a:pt x="174" y="86"/>
                    <a:pt x="174" y="86"/>
                  </a:cubicBezTo>
                  <a:cubicBezTo>
                    <a:pt x="173" y="86"/>
                    <a:pt x="173" y="86"/>
                    <a:pt x="173" y="86"/>
                  </a:cubicBezTo>
                  <a:cubicBezTo>
                    <a:pt x="173" y="86"/>
                    <a:pt x="173" y="86"/>
                    <a:pt x="173" y="86"/>
                  </a:cubicBezTo>
                  <a:cubicBezTo>
                    <a:pt x="172" y="87"/>
                    <a:pt x="171" y="87"/>
                    <a:pt x="171" y="88"/>
                  </a:cubicBezTo>
                  <a:cubicBezTo>
                    <a:pt x="170" y="87"/>
                    <a:pt x="170" y="89"/>
                    <a:pt x="170" y="88"/>
                  </a:cubicBezTo>
                  <a:cubicBezTo>
                    <a:pt x="167" y="90"/>
                    <a:pt x="164" y="86"/>
                    <a:pt x="163" y="88"/>
                  </a:cubicBezTo>
                  <a:cubicBezTo>
                    <a:pt x="164" y="90"/>
                    <a:pt x="161" y="89"/>
                    <a:pt x="161" y="90"/>
                  </a:cubicBezTo>
                  <a:cubicBezTo>
                    <a:pt x="155" y="90"/>
                    <a:pt x="154" y="89"/>
                    <a:pt x="149" y="90"/>
                  </a:cubicBezTo>
                  <a:cubicBezTo>
                    <a:pt x="149" y="89"/>
                    <a:pt x="149" y="89"/>
                    <a:pt x="149" y="89"/>
                  </a:cubicBezTo>
                  <a:cubicBezTo>
                    <a:pt x="144" y="92"/>
                    <a:pt x="138" y="91"/>
                    <a:pt x="134" y="95"/>
                  </a:cubicBezTo>
                  <a:cubicBezTo>
                    <a:pt x="126" y="95"/>
                    <a:pt x="120" y="97"/>
                    <a:pt x="114" y="98"/>
                  </a:cubicBezTo>
                  <a:cubicBezTo>
                    <a:pt x="111" y="100"/>
                    <a:pt x="108" y="100"/>
                    <a:pt x="107" y="102"/>
                  </a:cubicBezTo>
                  <a:cubicBezTo>
                    <a:pt x="105" y="104"/>
                    <a:pt x="105" y="104"/>
                    <a:pt x="105" y="104"/>
                  </a:cubicBezTo>
                  <a:cubicBezTo>
                    <a:pt x="104" y="104"/>
                    <a:pt x="104" y="104"/>
                    <a:pt x="104" y="104"/>
                  </a:cubicBezTo>
                  <a:cubicBezTo>
                    <a:pt x="104" y="104"/>
                    <a:pt x="104" y="104"/>
                    <a:pt x="104" y="104"/>
                  </a:cubicBezTo>
                  <a:cubicBezTo>
                    <a:pt x="104" y="104"/>
                    <a:pt x="104" y="104"/>
                    <a:pt x="104" y="104"/>
                  </a:cubicBezTo>
                  <a:cubicBezTo>
                    <a:pt x="104" y="104"/>
                    <a:pt x="104" y="104"/>
                    <a:pt x="104" y="104"/>
                  </a:cubicBezTo>
                  <a:cubicBezTo>
                    <a:pt x="104" y="107"/>
                    <a:pt x="103" y="74"/>
                    <a:pt x="104" y="88"/>
                  </a:cubicBezTo>
                  <a:cubicBezTo>
                    <a:pt x="104" y="88"/>
                    <a:pt x="104" y="88"/>
                    <a:pt x="104" y="88"/>
                  </a:cubicBezTo>
                  <a:cubicBezTo>
                    <a:pt x="104" y="88"/>
                    <a:pt x="104" y="88"/>
                    <a:pt x="104" y="88"/>
                  </a:cubicBezTo>
                  <a:cubicBezTo>
                    <a:pt x="104" y="88"/>
                    <a:pt x="104" y="88"/>
                    <a:pt x="104" y="88"/>
                  </a:cubicBezTo>
                  <a:cubicBezTo>
                    <a:pt x="105" y="89"/>
                    <a:pt x="105" y="89"/>
                    <a:pt x="105" y="89"/>
                  </a:cubicBezTo>
                  <a:cubicBezTo>
                    <a:pt x="108" y="91"/>
                    <a:pt x="114" y="91"/>
                    <a:pt x="121" y="91"/>
                  </a:cubicBezTo>
                  <a:cubicBezTo>
                    <a:pt x="125" y="92"/>
                    <a:pt x="129" y="92"/>
                    <a:pt x="134" y="93"/>
                  </a:cubicBezTo>
                  <a:cubicBezTo>
                    <a:pt x="137" y="94"/>
                    <a:pt x="139" y="95"/>
                    <a:pt x="142" y="96"/>
                  </a:cubicBezTo>
                  <a:cubicBezTo>
                    <a:pt x="140" y="77"/>
                    <a:pt x="145" y="122"/>
                    <a:pt x="144" y="117"/>
                  </a:cubicBezTo>
                  <a:cubicBezTo>
                    <a:pt x="144" y="117"/>
                    <a:pt x="144" y="117"/>
                    <a:pt x="144" y="117"/>
                  </a:cubicBezTo>
                  <a:cubicBezTo>
                    <a:pt x="144" y="117"/>
                    <a:pt x="144" y="117"/>
                    <a:pt x="144" y="117"/>
                  </a:cubicBezTo>
                  <a:cubicBezTo>
                    <a:pt x="144" y="117"/>
                    <a:pt x="144" y="117"/>
                    <a:pt x="144" y="117"/>
                  </a:cubicBezTo>
                  <a:cubicBezTo>
                    <a:pt x="144" y="117"/>
                    <a:pt x="144" y="117"/>
                    <a:pt x="144" y="117"/>
                  </a:cubicBezTo>
                  <a:cubicBezTo>
                    <a:pt x="143" y="117"/>
                    <a:pt x="143" y="117"/>
                    <a:pt x="143" y="117"/>
                  </a:cubicBezTo>
                  <a:cubicBezTo>
                    <a:pt x="143" y="118"/>
                    <a:pt x="143" y="118"/>
                    <a:pt x="143" y="118"/>
                  </a:cubicBezTo>
                  <a:cubicBezTo>
                    <a:pt x="141" y="119"/>
                    <a:pt x="141" y="119"/>
                    <a:pt x="141" y="119"/>
                  </a:cubicBezTo>
                  <a:cubicBezTo>
                    <a:pt x="139" y="121"/>
                    <a:pt x="139" y="121"/>
                    <a:pt x="139" y="121"/>
                  </a:cubicBezTo>
                  <a:cubicBezTo>
                    <a:pt x="124" y="130"/>
                    <a:pt x="114" y="134"/>
                    <a:pt x="108" y="143"/>
                  </a:cubicBezTo>
                  <a:cubicBezTo>
                    <a:pt x="105" y="150"/>
                    <a:pt x="103" y="147"/>
                    <a:pt x="106" y="149"/>
                  </a:cubicBezTo>
                  <a:cubicBezTo>
                    <a:pt x="108" y="152"/>
                    <a:pt x="115" y="161"/>
                    <a:pt x="118" y="169"/>
                  </a:cubicBezTo>
                  <a:cubicBezTo>
                    <a:pt x="118" y="178"/>
                    <a:pt x="119" y="178"/>
                    <a:pt x="121" y="187"/>
                  </a:cubicBezTo>
                  <a:cubicBezTo>
                    <a:pt x="120" y="187"/>
                    <a:pt x="120" y="186"/>
                    <a:pt x="120" y="187"/>
                  </a:cubicBezTo>
                  <a:cubicBezTo>
                    <a:pt x="122" y="187"/>
                    <a:pt x="121" y="193"/>
                    <a:pt x="122" y="194"/>
                  </a:cubicBezTo>
                  <a:cubicBezTo>
                    <a:pt x="121" y="208"/>
                    <a:pt x="118" y="218"/>
                    <a:pt x="113" y="229"/>
                  </a:cubicBezTo>
                  <a:cubicBezTo>
                    <a:pt x="114" y="228"/>
                    <a:pt x="113" y="226"/>
                    <a:pt x="112" y="228"/>
                  </a:cubicBezTo>
                  <a:cubicBezTo>
                    <a:pt x="112" y="231"/>
                    <a:pt x="112" y="231"/>
                    <a:pt x="112" y="231"/>
                  </a:cubicBezTo>
                  <a:cubicBezTo>
                    <a:pt x="111" y="231"/>
                    <a:pt x="111" y="231"/>
                    <a:pt x="111" y="231"/>
                  </a:cubicBezTo>
                  <a:cubicBezTo>
                    <a:pt x="111" y="232"/>
                    <a:pt x="111" y="234"/>
                    <a:pt x="112" y="233"/>
                  </a:cubicBezTo>
                  <a:cubicBezTo>
                    <a:pt x="101" y="261"/>
                    <a:pt x="80" y="281"/>
                    <a:pt x="62" y="303"/>
                  </a:cubicBezTo>
                  <a:cubicBezTo>
                    <a:pt x="57" y="307"/>
                    <a:pt x="51" y="315"/>
                    <a:pt x="47" y="320"/>
                  </a:cubicBezTo>
                  <a:cubicBezTo>
                    <a:pt x="30" y="334"/>
                    <a:pt x="15" y="346"/>
                    <a:pt x="2" y="362"/>
                  </a:cubicBezTo>
                  <a:cubicBezTo>
                    <a:pt x="2" y="362"/>
                    <a:pt x="0" y="357"/>
                    <a:pt x="6" y="35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algn="l" defTabSz="914400" rtl="0"/>
              <a:endParaRPr lang="zh-CN" altLang="en-US" sz="1800" kern="120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grpSp>
          <p:nvGrpSpPr>
            <p:cNvPr id="22" name="组合 21"/>
            <p:cNvGrpSpPr/>
            <p:nvPr/>
          </p:nvGrpSpPr>
          <p:grpSpPr>
            <a:xfrm>
              <a:off x="8412163" y="1649413"/>
              <a:ext cx="1909762" cy="1881188"/>
              <a:chOff x="8412163" y="1649413"/>
              <a:chExt cx="1909762" cy="1881188"/>
            </a:xfrm>
          </p:grpSpPr>
          <p:sp>
            <p:nvSpPr>
              <p:cNvPr id="23" name="Freeform 5"/>
              <p:cNvSpPr/>
              <p:nvPr/>
            </p:nvSpPr>
            <p:spPr bwMode="auto">
              <a:xfrm>
                <a:off x="9121775" y="3165476"/>
                <a:ext cx="7937" cy="15875"/>
              </a:xfrm>
              <a:custGeom>
                <a:avLst/>
                <a:gdLst>
                  <a:gd name="T0" fmla="*/ 1 w 2"/>
                  <a:gd name="T1" fmla="*/ 1 h 4"/>
                  <a:gd name="T2" fmla="*/ 1 w 2"/>
                  <a:gd name="T3" fmla="*/ 3 h 4"/>
                  <a:gd name="T4" fmla="*/ 1 w 2"/>
                  <a:gd name="T5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4">
                    <a:moveTo>
                      <a:pt x="1" y="1"/>
                    </a:moveTo>
                    <a:cubicBezTo>
                      <a:pt x="1" y="4"/>
                      <a:pt x="2" y="0"/>
                      <a:pt x="1" y="3"/>
                    </a:cubicBezTo>
                    <a:cubicBezTo>
                      <a:pt x="1" y="3"/>
                      <a:pt x="0" y="2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24" name="Freeform 6"/>
              <p:cNvSpPr/>
              <p:nvPr/>
            </p:nvSpPr>
            <p:spPr bwMode="auto">
              <a:xfrm>
                <a:off x="8896350" y="2154238"/>
                <a:ext cx="922337" cy="1030288"/>
              </a:xfrm>
              <a:custGeom>
                <a:avLst/>
                <a:gdLst>
                  <a:gd name="T0" fmla="*/ 183 w 245"/>
                  <a:gd name="T1" fmla="*/ 210 h 274"/>
                  <a:gd name="T2" fmla="*/ 197 w 245"/>
                  <a:gd name="T3" fmla="*/ 195 h 274"/>
                  <a:gd name="T4" fmla="*/ 217 w 245"/>
                  <a:gd name="T5" fmla="*/ 160 h 274"/>
                  <a:gd name="T6" fmla="*/ 222 w 245"/>
                  <a:gd name="T7" fmla="*/ 147 h 274"/>
                  <a:gd name="T8" fmla="*/ 227 w 245"/>
                  <a:gd name="T9" fmla="*/ 104 h 274"/>
                  <a:gd name="T10" fmla="*/ 224 w 245"/>
                  <a:gd name="T11" fmla="*/ 91 h 274"/>
                  <a:gd name="T12" fmla="*/ 214 w 245"/>
                  <a:gd name="T13" fmla="*/ 69 h 274"/>
                  <a:gd name="T14" fmla="*/ 204 w 245"/>
                  <a:gd name="T15" fmla="*/ 51 h 274"/>
                  <a:gd name="T16" fmla="*/ 197 w 245"/>
                  <a:gd name="T17" fmla="*/ 42 h 274"/>
                  <a:gd name="T18" fmla="*/ 188 w 245"/>
                  <a:gd name="T19" fmla="*/ 37 h 274"/>
                  <a:gd name="T20" fmla="*/ 168 w 245"/>
                  <a:gd name="T21" fmla="*/ 26 h 274"/>
                  <a:gd name="T22" fmla="*/ 156 w 245"/>
                  <a:gd name="T23" fmla="*/ 22 h 274"/>
                  <a:gd name="T24" fmla="*/ 142 w 245"/>
                  <a:gd name="T25" fmla="*/ 20 h 274"/>
                  <a:gd name="T26" fmla="*/ 125 w 245"/>
                  <a:gd name="T27" fmla="*/ 16 h 274"/>
                  <a:gd name="T28" fmla="*/ 106 w 245"/>
                  <a:gd name="T29" fmla="*/ 17 h 274"/>
                  <a:gd name="T30" fmla="*/ 83 w 245"/>
                  <a:gd name="T31" fmla="*/ 21 h 274"/>
                  <a:gd name="T32" fmla="*/ 75 w 245"/>
                  <a:gd name="T33" fmla="*/ 26 h 274"/>
                  <a:gd name="T34" fmla="*/ 66 w 245"/>
                  <a:gd name="T35" fmla="*/ 29 h 274"/>
                  <a:gd name="T36" fmla="*/ 60 w 245"/>
                  <a:gd name="T37" fmla="*/ 35 h 274"/>
                  <a:gd name="T38" fmla="*/ 57 w 245"/>
                  <a:gd name="T39" fmla="*/ 38 h 274"/>
                  <a:gd name="T40" fmla="*/ 50 w 245"/>
                  <a:gd name="T41" fmla="*/ 46 h 274"/>
                  <a:gd name="T42" fmla="*/ 31 w 245"/>
                  <a:gd name="T43" fmla="*/ 72 h 274"/>
                  <a:gd name="T44" fmla="*/ 26 w 245"/>
                  <a:gd name="T45" fmla="*/ 84 h 274"/>
                  <a:gd name="T46" fmla="*/ 22 w 245"/>
                  <a:gd name="T47" fmla="*/ 94 h 274"/>
                  <a:gd name="T48" fmla="*/ 18 w 245"/>
                  <a:gd name="T49" fmla="*/ 120 h 274"/>
                  <a:gd name="T50" fmla="*/ 14 w 245"/>
                  <a:gd name="T51" fmla="*/ 126 h 274"/>
                  <a:gd name="T52" fmla="*/ 19 w 245"/>
                  <a:gd name="T53" fmla="*/ 135 h 274"/>
                  <a:gd name="T54" fmla="*/ 25 w 245"/>
                  <a:gd name="T55" fmla="*/ 142 h 274"/>
                  <a:gd name="T56" fmla="*/ 27 w 245"/>
                  <a:gd name="T57" fmla="*/ 153 h 274"/>
                  <a:gd name="T58" fmla="*/ 31 w 245"/>
                  <a:gd name="T59" fmla="*/ 156 h 274"/>
                  <a:gd name="T60" fmla="*/ 31 w 245"/>
                  <a:gd name="T61" fmla="*/ 162 h 274"/>
                  <a:gd name="T62" fmla="*/ 32 w 245"/>
                  <a:gd name="T63" fmla="*/ 173 h 274"/>
                  <a:gd name="T64" fmla="*/ 40 w 245"/>
                  <a:gd name="T65" fmla="*/ 180 h 274"/>
                  <a:gd name="T66" fmla="*/ 41 w 245"/>
                  <a:gd name="T67" fmla="*/ 186 h 274"/>
                  <a:gd name="T68" fmla="*/ 48 w 245"/>
                  <a:gd name="T69" fmla="*/ 193 h 274"/>
                  <a:gd name="T70" fmla="*/ 53 w 245"/>
                  <a:gd name="T71" fmla="*/ 202 h 274"/>
                  <a:gd name="T72" fmla="*/ 46 w 245"/>
                  <a:gd name="T73" fmla="*/ 200 h 274"/>
                  <a:gd name="T74" fmla="*/ 57 w 245"/>
                  <a:gd name="T75" fmla="*/ 214 h 274"/>
                  <a:gd name="T76" fmla="*/ 61 w 245"/>
                  <a:gd name="T77" fmla="*/ 241 h 274"/>
                  <a:gd name="T78" fmla="*/ 62 w 245"/>
                  <a:gd name="T79" fmla="*/ 248 h 274"/>
                  <a:gd name="T80" fmla="*/ 64 w 245"/>
                  <a:gd name="T81" fmla="*/ 265 h 274"/>
                  <a:gd name="T82" fmla="*/ 61 w 245"/>
                  <a:gd name="T83" fmla="*/ 259 h 274"/>
                  <a:gd name="T84" fmla="*/ 60 w 245"/>
                  <a:gd name="T85" fmla="*/ 243 h 274"/>
                  <a:gd name="T86" fmla="*/ 44 w 245"/>
                  <a:gd name="T87" fmla="*/ 219 h 274"/>
                  <a:gd name="T88" fmla="*/ 19 w 245"/>
                  <a:gd name="T89" fmla="*/ 177 h 274"/>
                  <a:gd name="T90" fmla="*/ 2 w 245"/>
                  <a:gd name="T91" fmla="*/ 123 h 274"/>
                  <a:gd name="T92" fmla="*/ 10 w 245"/>
                  <a:gd name="T93" fmla="*/ 78 h 274"/>
                  <a:gd name="T94" fmla="*/ 25 w 245"/>
                  <a:gd name="T95" fmla="*/ 48 h 274"/>
                  <a:gd name="T96" fmla="*/ 82 w 245"/>
                  <a:gd name="T97" fmla="*/ 6 h 274"/>
                  <a:gd name="T98" fmla="*/ 120 w 245"/>
                  <a:gd name="T99" fmla="*/ 2 h 274"/>
                  <a:gd name="T100" fmla="*/ 166 w 245"/>
                  <a:gd name="T101" fmla="*/ 13 h 274"/>
                  <a:gd name="T102" fmla="*/ 239 w 245"/>
                  <a:gd name="T103" fmla="*/ 141 h 274"/>
                  <a:gd name="T104" fmla="*/ 221 w 245"/>
                  <a:gd name="T105" fmla="*/ 181 h 274"/>
                  <a:gd name="T106" fmla="*/ 148 w 245"/>
                  <a:gd name="T107" fmla="*/ 266 h 2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245" h="274">
                    <a:moveTo>
                      <a:pt x="148" y="266"/>
                    </a:moveTo>
                    <a:cubicBezTo>
                      <a:pt x="144" y="256"/>
                      <a:pt x="154" y="248"/>
                      <a:pt x="155" y="239"/>
                    </a:cubicBezTo>
                    <a:cubicBezTo>
                      <a:pt x="156" y="238"/>
                      <a:pt x="157" y="241"/>
                      <a:pt x="158" y="239"/>
                    </a:cubicBezTo>
                    <a:cubicBezTo>
                      <a:pt x="160" y="229"/>
                      <a:pt x="170" y="220"/>
                      <a:pt x="180" y="214"/>
                    </a:cubicBezTo>
                    <a:cubicBezTo>
                      <a:pt x="180" y="215"/>
                      <a:pt x="180" y="215"/>
                      <a:pt x="180" y="215"/>
                    </a:cubicBezTo>
                    <a:cubicBezTo>
                      <a:pt x="182" y="214"/>
                      <a:pt x="182" y="211"/>
                      <a:pt x="183" y="210"/>
                    </a:cubicBezTo>
                    <a:cubicBezTo>
                      <a:pt x="184" y="210"/>
                      <a:pt x="183" y="211"/>
                      <a:pt x="184" y="211"/>
                    </a:cubicBezTo>
                    <a:cubicBezTo>
                      <a:pt x="183" y="209"/>
                      <a:pt x="186" y="207"/>
                      <a:pt x="186" y="206"/>
                    </a:cubicBezTo>
                    <a:cubicBezTo>
                      <a:pt x="187" y="206"/>
                      <a:pt x="188" y="207"/>
                      <a:pt x="189" y="206"/>
                    </a:cubicBezTo>
                    <a:cubicBezTo>
                      <a:pt x="189" y="204"/>
                      <a:pt x="189" y="204"/>
                      <a:pt x="189" y="204"/>
                    </a:cubicBezTo>
                    <a:cubicBezTo>
                      <a:pt x="188" y="199"/>
                      <a:pt x="195" y="199"/>
                      <a:pt x="196" y="194"/>
                    </a:cubicBezTo>
                    <a:cubicBezTo>
                      <a:pt x="197" y="194"/>
                      <a:pt x="196" y="195"/>
                      <a:pt x="197" y="195"/>
                    </a:cubicBezTo>
                    <a:cubicBezTo>
                      <a:pt x="200" y="188"/>
                      <a:pt x="207" y="181"/>
                      <a:pt x="210" y="174"/>
                    </a:cubicBezTo>
                    <a:cubicBezTo>
                      <a:pt x="211" y="174"/>
                      <a:pt x="211" y="175"/>
                      <a:pt x="212" y="175"/>
                    </a:cubicBezTo>
                    <a:cubicBezTo>
                      <a:pt x="211" y="174"/>
                      <a:pt x="212" y="171"/>
                      <a:pt x="213" y="169"/>
                    </a:cubicBezTo>
                    <a:cubicBezTo>
                      <a:pt x="215" y="169"/>
                      <a:pt x="214" y="165"/>
                      <a:pt x="216" y="164"/>
                    </a:cubicBezTo>
                    <a:cubicBezTo>
                      <a:pt x="216" y="164"/>
                      <a:pt x="216" y="164"/>
                      <a:pt x="216" y="164"/>
                    </a:cubicBezTo>
                    <a:cubicBezTo>
                      <a:pt x="215" y="162"/>
                      <a:pt x="219" y="162"/>
                      <a:pt x="217" y="160"/>
                    </a:cubicBezTo>
                    <a:cubicBezTo>
                      <a:pt x="219" y="159"/>
                      <a:pt x="219" y="159"/>
                      <a:pt x="219" y="159"/>
                    </a:cubicBezTo>
                    <a:cubicBezTo>
                      <a:pt x="217" y="158"/>
                      <a:pt x="221" y="157"/>
                      <a:pt x="221" y="155"/>
                    </a:cubicBezTo>
                    <a:cubicBezTo>
                      <a:pt x="220" y="155"/>
                      <a:pt x="220" y="155"/>
                      <a:pt x="220" y="155"/>
                    </a:cubicBezTo>
                    <a:cubicBezTo>
                      <a:pt x="220" y="154"/>
                      <a:pt x="222" y="153"/>
                      <a:pt x="222" y="152"/>
                    </a:cubicBezTo>
                    <a:cubicBezTo>
                      <a:pt x="222" y="152"/>
                      <a:pt x="222" y="152"/>
                      <a:pt x="222" y="152"/>
                    </a:cubicBezTo>
                    <a:cubicBezTo>
                      <a:pt x="223" y="149"/>
                      <a:pt x="224" y="147"/>
                      <a:pt x="222" y="147"/>
                    </a:cubicBezTo>
                    <a:cubicBezTo>
                      <a:pt x="224" y="146"/>
                      <a:pt x="222" y="150"/>
                      <a:pt x="225" y="149"/>
                    </a:cubicBezTo>
                    <a:cubicBezTo>
                      <a:pt x="226" y="138"/>
                      <a:pt x="228" y="128"/>
                      <a:pt x="228" y="117"/>
                    </a:cubicBezTo>
                    <a:cubicBezTo>
                      <a:pt x="229" y="116"/>
                      <a:pt x="229" y="115"/>
                      <a:pt x="230" y="115"/>
                    </a:cubicBezTo>
                    <a:cubicBezTo>
                      <a:pt x="229" y="114"/>
                      <a:pt x="229" y="111"/>
                      <a:pt x="228" y="110"/>
                    </a:cubicBezTo>
                    <a:cubicBezTo>
                      <a:pt x="228" y="110"/>
                      <a:pt x="229" y="109"/>
                      <a:pt x="229" y="109"/>
                    </a:cubicBezTo>
                    <a:cubicBezTo>
                      <a:pt x="229" y="106"/>
                      <a:pt x="226" y="107"/>
                      <a:pt x="227" y="104"/>
                    </a:cubicBezTo>
                    <a:cubicBezTo>
                      <a:pt x="228" y="105"/>
                      <a:pt x="228" y="105"/>
                      <a:pt x="229" y="105"/>
                    </a:cubicBezTo>
                    <a:cubicBezTo>
                      <a:pt x="227" y="103"/>
                      <a:pt x="227" y="101"/>
                      <a:pt x="226" y="99"/>
                    </a:cubicBezTo>
                    <a:cubicBezTo>
                      <a:pt x="226" y="99"/>
                      <a:pt x="227" y="100"/>
                      <a:pt x="227" y="100"/>
                    </a:cubicBezTo>
                    <a:cubicBezTo>
                      <a:pt x="225" y="98"/>
                      <a:pt x="227" y="95"/>
                      <a:pt x="225" y="93"/>
                    </a:cubicBezTo>
                    <a:cubicBezTo>
                      <a:pt x="227" y="94"/>
                      <a:pt x="227" y="94"/>
                      <a:pt x="227" y="94"/>
                    </a:cubicBezTo>
                    <a:cubicBezTo>
                      <a:pt x="227" y="90"/>
                      <a:pt x="224" y="93"/>
                      <a:pt x="224" y="91"/>
                    </a:cubicBezTo>
                    <a:cubicBezTo>
                      <a:pt x="225" y="91"/>
                      <a:pt x="225" y="91"/>
                      <a:pt x="226" y="91"/>
                    </a:cubicBezTo>
                    <a:cubicBezTo>
                      <a:pt x="223" y="89"/>
                      <a:pt x="222" y="84"/>
                      <a:pt x="221" y="82"/>
                    </a:cubicBezTo>
                    <a:cubicBezTo>
                      <a:pt x="221" y="82"/>
                      <a:pt x="221" y="82"/>
                      <a:pt x="221" y="82"/>
                    </a:cubicBezTo>
                    <a:cubicBezTo>
                      <a:pt x="220" y="79"/>
                      <a:pt x="220" y="76"/>
                      <a:pt x="218" y="74"/>
                    </a:cubicBezTo>
                    <a:cubicBezTo>
                      <a:pt x="218" y="72"/>
                      <a:pt x="220" y="73"/>
                      <a:pt x="219" y="70"/>
                    </a:cubicBezTo>
                    <a:cubicBezTo>
                      <a:pt x="217" y="71"/>
                      <a:pt x="215" y="66"/>
                      <a:pt x="214" y="69"/>
                    </a:cubicBezTo>
                    <a:cubicBezTo>
                      <a:pt x="213" y="66"/>
                      <a:pt x="212" y="62"/>
                      <a:pt x="210" y="61"/>
                    </a:cubicBezTo>
                    <a:cubicBezTo>
                      <a:pt x="212" y="62"/>
                      <a:pt x="212" y="59"/>
                      <a:pt x="213" y="60"/>
                    </a:cubicBezTo>
                    <a:cubicBezTo>
                      <a:pt x="214" y="58"/>
                      <a:pt x="214" y="58"/>
                      <a:pt x="214" y="58"/>
                    </a:cubicBezTo>
                    <a:cubicBezTo>
                      <a:pt x="215" y="58"/>
                      <a:pt x="214" y="60"/>
                      <a:pt x="215" y="59"/>
                    </a:cubicBezTo>
                    <a:cubicBezTo>
                      <a:pt x="214" y="58"/>
                      <a:pt x="212" y="55"/>
                      <a:pt x="212" y="55"/>
                    </a:cubicBezTo>
                    <a:cubicBezTo>
                      <a:pt x="209" y="54"/>
                      <a:pt x="206" y="54"/>
                      <a:pt x="204" y="51"/>
                    </a:cubicBezTo>
                    <a:cubicBezTo>
                      <a:pt x="205" y="52"/>
                      <a:pt x="205" y="49"/>
                      <a:pt x="206" y="50"/>
                    </a:cubicBezTo>
                    <a:cubicBezTo>
                      <a:pt x="200" y="49"/>
                      <a:pt x="200" y="49"/>
                      <a:pt x="200" y="49"/>
                    </a:cubicBezTo>
                    <a:cubicBezTo>
                      <a:pt x="199" y="48"/>
                      <a:pt x="201" y="47"/>
                      <a:pt x="200" y="47"/>
                    </a:cubicBezTo>
                    <a:cubicBezTo>
                      <a:pt x="199" y="47"/>
                      <a:pt x="199" y="47"/>
                      <a:pt x="198" y="47"/>
                    </a:cubicBezTo>
                    <a:cubicBezTo>
                      <a:pt x="198" y="46"/>
                      <a:pt x="195" y="44"/>
                      <a:pt x="196" y="42"/>
                    </a:cubicBezTo>
                    <a:cubicBezTo>
                      <a:pt x="196" y="41"/>
                      <a:pt x="197" y="43"/>
                      <a:pt x="197" y="42"/>
                    </a:cubicBezTo>
                    <a:cubicBezTo>
                      <a:pt x="196" y="40"/>
                      <a:pt x="195" y="41"/>
                      <a:pt x="194" y="39"/>
                    </a:cubicBezTo>
                    <a:cubicBezTo>
                      <a:pt x="194" y="39"/>
                      <a:pt x="194" y="39"/>
                      <a:pt x="194" y="39"/>
                    </a:cubicBezTo>
                    <a:cubicBezTo>
                      <a:pt x="193" y="38"/>
                      <a:pt x="190" y="37"/>
                      <a:pt x="190" y="39"/>
                    </a:cubicBezTo>
                    <a:cubicBezTo>
                      <a:pt x="191" y="40"/>
                      <a:pt x="191" y="38"/>
                      <a:pt x="192" y="39"/>
                    </a:cubicBezTo>
                    <a:cubicBezTo>
                      <a:pt x="190" y="40"/>
                      <a:pt x="188" y="38"/>
                      <a:pt x="187" y="37"/>
                    </a:cubicBezTo>
                    <a:cubicBezTo>
                      <a:pt x="188" y="37"/>
                      <a:pt x="188" y="37"/>
                      <a:pt x="188" y="37"/>
                    </a:cubicBezTo>
                    <a:cubicBezTo>
                      <a:pt x="186" y="36"/>
                      <a:pt x="183" y="35"/>
                      <a:pt x="180" y="34"/>
                    </a:cubicBezTo>
                    <a:cubicBezTo>
                      <a:pt x="179" y="35"/>
                      <a:pt x="182" y="33"/>
                      <a:pt x="182" y="34"/>
                    </a:cubicBezTo>
                    <a:cubicBezTo>
                      <a:pt x="180" y="31"/>
                      <a:pt x="175" y="31"/>
                      <a:pt x="173" y="28"/>
                    </a:cubicBezTo>
                    <a:cubicBezTo>
                      <a:pt x="173" y="28"/>
                      <a:pt x="172" y="30"/>
                      <a:pt x="173" y="29"/>
                    </a:cubicBezTo>
                    <a:cubicBezTo>
                      <a:pt x="171" y="28"/>
                      <a:pt x="172" y="27"/>
                      <a:pt x="170" y="27"/>
                    </a:cubicBezTo>
                    <a:cubicBezTo>
                      <a:pt x="171" y="26"/>
                      <a:pt x="169" y="27"/>
                      <a:pt x="168" y="26"/>
                    </a:cubicBezTo>
                    <a:cubicBezTo>
                      <a:pt x="167" y="27"/>
                      <a:pt x="168" y="26"/>
                      <a:pt x="169" y="26"/>
                    </a:cubicBezTo>
                    <a:cubicBezTo>
                      <a:pt x="167" y="26"/>
                      <a:pt x="160" y="24"/>
                      <a:pt x="157" y="22"/>
                    </a:cubicBezTo>
                    <a:cubicBezTo>
                      <a:pt x="157" y="23"/>
                      <a:pt x="154" y="24"/>
                      <a:pt x="153" y="23"/>
                    </a:cubicBezTo>
                    <a:cubicBezTo>
                      <a:pt x="154" y="22"/>
                      <a:pt x="154" y="22"/>
                      <a:pt x="154" y="22"/>
                    </a:cubicBezTo>
                    <a:cubicBezTo>
                      <a:pt x="153" y="21"/>
                      <a:pt x="151" y="22"/>
                      <a:pt x="151" y="20"/>
                    </a:cubicBezTo>
                    <a:cubicBezTo>
                      <a:pt x="149" y="21"/>
                      <a:pt x="159" y="21"/>
                      <a:pt x="156" y="22"/>
                    </a:cubicBezTo>
                    <a:cubicBezTo>
                      <a:pt x="156" y="20"/>
                      <a:pt x="152" y="23"/>
                      <a:pt x="153" y="21"/>
                    </a:cubicBezTo>
                    <a:cubicBezTo>
                      <a:pt x="151" y="21"/>
                      <a:pt x="149" y="22"/>
                      <a:pt x="148" y="20"/>
                    </a:cubicBezTo>
                    <a:cubicBezTo>
                      <a:pt x="148" y="20"/>
                      <a:pt x="150" y="18"/>
                      <a:pt x="148" y="18"/>
                    </a:cubicBezTo>
                    <a:cubicBezTo>
                      <a:pt x="146" y="18"/>
                      <a:pt x="147" y="18"/>
                      <a:pt x="145" y="18"/>
                    </a:cubicBezTo>
                    <a:cubicBezTo>
                      <a:pt x="144" y="19"/>
                      <a:pt x="144" y="19"/>
                      <a:pt x="144" y="19"/>
                    </a:cubicBezTo>
                    <a:cubicBezTo>
                      <a:pt x="143" y="20"/>
                      <a:pt x="142" y="18"/>
                      <a:pt x="142" y="20"/>
                    </a:cubicBezTo>
                    <a:cubicBezTo>
                      <a:pt x="142" y="19"/>
                      <a:pt x="138" y="20"/>
                      <a:pt x="139" y="18"/>
                    </a:cubicBezTo>
                    <a:cubicBezTo>
                      <a:pt x="140" y="16"/>
                      <a:pt x="140" y="16"/>
                      <a:pt x="140" y="16"/>
                    </a:cubicBezTo>
                    <a:cubicBezTo>
                      <a:pt x="139" y="16"/>
                      <a:pt x="138" y="18"/>
                      <a:pt x="137" y="18"/>
                    </a:cubicBezTo>
                    <a:cubicBezTo>
                      <a:pt x="136" y="17"/>
                      <a:pt x="136" y="17"/>
                      <a:pt x="136" y="17"/>
                    </a:cubicBezTo>
                    <a:cubicBezTo>
                      <a:pt x="136" y="20"/>
                      <a:pt x="134" y="17"/>
                      <a:pt x="132" y="18"/>
                    </a:cubicBezTo>
                    <a:cubicBezTo>
                      <a:pt x="130" y="17"/>
                      <a:pt x="126" y="18"/>
                      <a:pt x="125" y="16"/>
                    </a:cubicBezTo>
                    <a:cubicBezTo>
                      <a:pt x="124" y="17"/>
                      <a:pt x="122" y="18"/>
                      <a:pt x="120" y="17"/>
                    </a:cubicBezTo>
                    <a:cubicBezTo>
                      <a:pt x="120" y="17"/>
                      <a:pt x="121" y="17"/>
                      <a:pt x="121" y="16"/>
                    </a:cubicBezTo>
                    <a:cubicBezTo>
                      <a:pt x="120" y="15"/>
                      <a:pt x="119" y="16"/>
                      <a:pt x="118" y="16"/>
                    </a:cubicBezTo>
                    <a:cubicBezTo>
                      <a:pt x="119" y="16"/>
                      <a:pt x="116" y="15"/>
                      <a:pt x="114" y="14"/>
                    </a:cubicBezTo>
                    <a:cubicBezTo>
                      <a:pt x="113" y="15"/>
                      <a:pt x="113" y="16"/>
                      <a:pt x="113" y="17"/>
                    </a:cubicBezTo>
                    <a:cubicBezTo>
                      <a:pt x="111" y="15"/>
                      <a:pt x="108" y="19"/>
                      <a:pt x="106" y="17"/>
                    </a:cubicBezTo>
                    <a:cubicBezTo>
                      <a:pt x="107" y="16"/>
                      <a:pt x="109" y="15"/>
                      <a:pt x="107" y="15"/>
                    </a:cubicBezTo>
                    <a:cubicBezTo>
                      <a:pt x="105" y="12"/>
                      <a:pt x="104" y="17"/>
                      <a:pt x="101" y="16"/>
                    </a:cubicBezTo>
                    <a:cubicBezTo>
                      <a:pt x="102" y="18"/>
                      <a:pt x="102" y="18"/>
                      <a:pt x="102" y="18"/>
                    </a:cubicBezTo>
                    <a:cubicBezTo>
                      <a:pt x="101" y="17"/>
                      <a:pt x="99" y="20"/>
                      <a:pt x="99" y="18"/>
                    </a:cubicBezTo>
                    <a:cubicBezTo>
                      <a:pt x="98" y="19"/>
                      <a:pt x="96" y="18"/>
                      <a:pt x="96" y="20"/>
                    </a:cubicBezTo>
                    <a:cubicBezTo>
                      <a:pt x="92" y="19"/>
                      <a:pt x="87" y="24"/>
                      <a:pt x="83" y="21"/>
                    </a:cubicBezTo>
                    <a:cubicBezTo>
                      <a:pt x="83" y="21"/>
                      <a:pt x="81" y="22"/>
                      <a:pt x="82" y="22"/>
                    </a:cubicBezTo>
                    <a:cubicBezTo>
                      <a:pt x="84" y="23"/>
                      <a:pt x="83" y="21"/>
                      <a:pt x="84" y="22"/>
                    </a:cubicBezTo>
                    <a:cubicBezTo>
                      <a:pt x="83" y="22"/>
                      <a:pt x="83" y="23"/>
                      <a:pt x="83" y="23"/>
                    </a:cubicBezTo>
                    <a:cubicBezTo>
                      <a:pt x="82" y="23"/>
                      <a:pt x="81" y="23"/>
                      <a:pt x="82" y="21"/>
                    </a:cubicBezTo>
                    <a:cubicBezTo>
                      <a:pt x="78" y="21"/>
                      <a:pt x="80" y="26"/>
                      <a:pt x="77" y="27"/>
                    </a:cubicBezTo>
                    <a:cubicBezTo>
                      <a:pt x="76" y="26"/>
                      <a:pt x="76" y="26"/>
                      <a:pt x="75" y="26"/>
                    </a:cubicBezTo>
                    <a:cubicBezTo>
                      <a:pt x="74" y="28"/>
                      <a:pt x="74" y="28"/>
                      <a:pt x="74" y="28"/>
                    </a:cubicBezTo>
                    <a:cubicBezTo>
                      <a:pt x="72" y="29"/>
                      <a:pt x="72" y="27"/>
                      <a:pt x="71" y="26"/>
                    </a:cubicBezTo>
                    <a:cubicBezTo>
                      <a:pt x="70" y="27"/>
                      <a:pt x="69" y="27"/>
                      <a:pt x="69" y="29"/>
                    </a:cubicBezTo>
                    <a:cubicBezTo>
                      <a:pt x="66" y="28"/>
                      <a:pt x="66" y="28"/>
                      <a:pt x="66" y="28"/>
                    </a:cubicBezTo>
                    <a:cubicBezTo>
                      <a:pt x="68" y="29"/>
                      <a:pt x="66" y="29"/>
                      <a:pt x="66" y="30"/>
                    </a:cubicBezTo>
                    <a:cubicBezTo>
                      <a:pt x="66" y="29"/>
                      <a:pt x="66" y="29"/>
                      <a:pt x="66" y="29"/>
                    </a:cubicBezTo>
                    <a:cubicBezTo>
                      <a:pt x="65" y="29"/>
                      <a:pt x="64" y="30"/>
                      <a:pt x="64" y="31"/>
                    </a:cubicBezTo>
                    <a:cubicBezTo>
                      <a:pt x="65" y="31"/>
                      <a:pt x="66" y="31"/>
                      <a:pt x="67" y="31"/>
                    </a:cubicBezTo>
                    <a:cubicBezTo>
                      <a:pt x="67" y="32"/>
                      <a:pt x="66" y="32"/>
                      <a:pt x="65" y="33"/>
                    </a:cubicBezTo>
                    <a:cubicBezTo>
                      <a:pt x="65" y="32"/>
                      <a:pt x="63" y="33"/>
                      <a:pt x="62" y="34"/>
                    </a:cubicBezTo>
                    <a:cubicBezTo>
                      <a:pt x="61" y="34"/>
                      <a:pt x="62" y="36"/>
                      <a:pt x="62" y="36"/>
                    </a:cubicBezTo>
                    <a:cubicBezTo>
                      <a:pt x="61" y="35"/>
                      <a:pt x="60" y="37"/>
                      <a:pt x="60" y="35"/>
                    </a:cubicBezTo>
                    <a:cubicBezTo>
                      <a:pt x="60" y="35"/>
                      <a:pt x="61" y="36"/>
                      <a:pt x="61" y="35"/>
                    </a:cubicBezTo>
                    <a:cubicBezTo>
                      <a:pt x="60" y="35"/>
                      <a:pt x="60" y="33"/>
                      <a:pt x="59" y="35"/>
                    </a:cubicBezTo>
                    <a:cubicBezTo>
                      <a:pt x="58" y="37"/>
                      <a:pt x="61" y="37"/>
                      <a:pt x="59" y="38"/>
                    </a:cubicBezTo>
                    <a:cubicBezTo>
                      <a:pt x="59" y="37"/>
                      <a:pt x="59" y="37"/>
                      <a:pt x="59" y="36"/>
                    </a:cubicBezTo>
                    <a:cubicBezTo>
                      <a:pt x="57" y="37"/>
                      <a:pt x="57" y="37"/>
                      <a:pt x="57" y="37"/>
                    </a:cubicBezTo>
                    <a:cubicBezTo>
                      <a:pt x="57" y="38"/>
                      <a:pt x="57" y="38"/>
                      <a:pt x="57" y="38"/>
                    </a:cubicBezTo>
                    <a:cubicBezTo>
                      <a:pt x="57" y="38"/>
                      <a:pt x="57" y="38"/>
                      <a:pt x="57" y="38"/>
                    </a:cubicBezTo>
                    <a:cubicBezTo>
                      <a:pt x="57" y="39"/>
                      <a:pt x="55" y="40"/>
                      <a:pt x="55" y="42"/>
                    </a:cubicBezTo>
                    <a:cubicBezTo>
                      <a:pt x="55" y="43"/>
                      <a:pt x="53" y="43"/>
                      <a:pt x="52" y="43"/>
                    </a:cubicBezTo>
                    <a:cubicBezTo>
                      <a:pt x="52" y="43"/>
                      <a:pt x="52" y="43"/>
                      <a:pt x="52" y="43"/>
                    </a:cubicBezTo>
                    <a:cubicBezTo>
                      <a:pt x="51" y="43"/>
                      <a:pt x="50" y="45"/>
                      <a:pt x="50" y="46"/>
                    </a:cubicBezTo>
                    <a:cubicBezTo>
                      <a:pt x="50" y="46"/>
                      <a:pt x="50" y="46"/>
                      <a:pt x="50" y="46"/>
                    </a:cubicBezTo>
                    <a:cubicBezTo>
                      <a:pt x="49" y="46"/>
                      <a:pt x="48" y="48"/>
                      <a:pt x="48" y="49"/>
                    </a:cubicBezTo>
                    <a:cubicBezTo>
                      <a:pt x="46" y="50"/>
                      <a:pt x="44" y="46"/>
                      <a:pt x="44" y="49"/>
                    </a:cubicBezTo>
                    <a:cubicBezTo>
                      <a:pt x="43" y="50"/>
                      <a:pt x="44" y="52"/>
                      <a:pt x="45" y="52"/>
                    </a:cubicBezTo>
                    <a:cubicBezTo>
                      <a:pt x="42" y="54"/>
                      <a:pt x="42" y="58"/>
                      <a:pt x="39" y="59"/>
                    </a:cubicBezTo>
                    <a:cubicBezTo>
                      <a:pt x="39" y="60"/>
                      <a:pt x="39" y="60"/>
                      <a:pt x="39" y="61"/>
                    </a:cubicBezTo>
                    <a:cubicBezTo>
                      <a:pt x="35" y="64"/>
                      <a:pt x="35" y="70"/>
                      <a:pt x="31" y="72"/>
                    </a:cubicBezTo>
                    <a:cubicBezTo>
                      <a:pt x="31" y="71"/>
                      <a:pt x="30" y="71"/>
                      <a:pt x="29" y="71"/>
                    </a:cubicBezTo>
                    <a:cubicBezTo>
                      <a:pt x="30" y="73"/>
                      <a:pt x="27" y="72"/>
                      <a:pt x="29" y="73"/>
                    </a:cubicBezTo>
                    <a:cubicBezTo>
                      <a:pt x="30" y="73"/>
                      <a:pt x="31" y="74"/>
                      <a:pt x="32" y="73"/>
                    </a:cubicBezTo>
                    <a:cubicBezTo>
                      <a:pt x="31" y="75"/>
                      <a:pt x="29" y="79"/>
                      <a:pt x="28" y="80"/>
                    </a:cubicBezTo>
                    <a:cubicBezTo>
                      <a:pt x="28" y="80"/>
                      <a:pt x="29" y="81"/>
                      <a:pt x="29" y="81"/>
                    </a:cubicBezTo>
                    <a:cubicBezTo>
                      <a:pt x="27" y="80"/>
                      <a:pt x="26" y="82"/>
                      <a:pt x="26" y="84"/>
                    </a:cubicBezTo>
                    <a:cubicBezTo>
                      <a:pt x="27" y="84"/>
                      <a:pt x="27" y="84"/>
                      <a:pt x="27" y="84"/>
                    </a:cubicBezTo>
                    <a:cubicBezTo>
                      <a:pt x="25" y="85"/>
                      <a:pt x="25" y="85"/>
                      <a:pt x="25" y="85"/>
                    </a:cubicBezTo>
                    <a:cubicBezTo>
                      <a:pt x="25" y="86"/>
                      <a:pt x="27" y="86"/>
                      <a:pt x="26" y="87"/>
                    </a:cubicBezTo>
                    <a:cubicBezTo>
                      <a:pt x="25" y="87"/>
                      <a:pt x="25" y="87"/>
                      <a:pt x="25" y="87"/>
                    </a:cubicBezTo>
                    <a:cubicBezTo>
                      <a:pt x="25" y="89"/>
                      <a:pt x="26" y="92"/>
                      <a:pt x="24" y="93"/>
                    </a:cubicBezTo>
                    <a:cubicBezTo>
                      <a:pt x="22" y="94"/>
                      <a:pt x="22" y="94"/>
                      <a:pt x="22" y="94"/>
                    </a:cubicBezTo>
                    <a:cubicBezTo>
                      <a:pt x="22" y="95"/>
                      <a:pt x="23" y="96"/>
                      <a:pt x="24" y="95"/>
                    </a:cubicBezTo>
                    <a:cubicBezTo>
                      <a:pt x="22" y="98"/>
                      <a:pt x="22" y="100"/>
                      <a:pt x="20" y="100"/>
                    </a:cubicBezTo>
                    <a:cubicBezTo>
                      <a:pt x="22" y="106"/>
                      <a:pt x="21" y="113"/>
                      <a:pt x="21" y="119"/>
                    </a:cubicBezTo>
                    <a:cubicBezTo>
                      <a:pt x="20" y="118"/>
                      <a:pt x="20" y="118"/>
                      <a:pt x="20" y="118"/>
                    </a:cubicBezTo>
                    <a:cubicBezTo>
                      <a:pt x="19" y="120"/>
                      <a:pt x="21" y="119"/>
                      <a:pt x="21" y="120"/>
                    </a:cubicBezTo>
                    <a:cubicBezTo>
                      <a:pt x="20" y="120"/>
                      <a:pt x="19" y="121"/>
                      <a:pt x="18" y="120"/>
                    </a:cubicBezTo>
                    <a:cubicBezTo>
                      <a:pt x="17" y="122"/>
                      <a:pt x="20" y="123"/>
                      <a:pt x="20" y="124"/>
                    </a:cubicBezTo>
                    <a:cubicBezTo>
                      <a:pt x="21" y="125"/>
                      <a:pt x="19" y="123"/>
                      <a:pt x="21" y="124"/>
                    </a:cubicBezTo>
                    <a:cubicBezTo>
                      <a:pt x="21" y="124"/>
                      <a:pt x="20" y="127"/>
                      <a:pt x="22" y="127"/>
                    </a:cubicBezTo>
                    <a:cubicBezTo>
                      <a:pt x="21" y="127"/>
                      <a:pt x="20" y="127"/>
                      <a:pt x="19" y="127"/>
                    </a:cubicBezTo>
                    <a:cubicBezTo>
                      <a:pt x="20" y="128"/>
                      <a:pt x="20" y="128"/>
                      <a:pt x="20" y="128"/>
                    </a:cubicBezTo>
                    <a:cubicBezTo>
                      <a:pt x="18" y="130"/>
                      <a:pt x="16" y="125"/>
                      <a:pt x="14" y="126"/>
                    </a:cubicBezTo>
                    <a:cubicBezTo>
                      <a:pt x="14" y="128"/>
                      <a:pt x="14" y="128"/>
                      <a:pt x="14" y="128"/>
                    </a:cubicBezTo>
                    <a:cubicBezTo>
                      <a:pt x="12" y="129"/>
                      <a:pt x="12" y="124"/>
                      <a:pt x="11" y="128"/>
                    </a:cubicBezTo>
                    <a:cubicBezTo>
                      <a:pt x="12" y="129"/>
                      <a:pt x="15" y="130"/>
                      <a:pt x="16" y="129"/>
                    </a:cubicBezTo>
                    <a:cubicBezTo>
                      <a:pt x="16" y="132"/>
                      <a:pt x="20" y="130"/>
                      <a:pt x="20" y="133"/>
                    </a:cubicBezTo>
                    <a:cubicBezTo>
                      <a:pt x="19" y="134"/>
                      <a:pt x="19" y="131"/>
                      <a:pt x="18" y="131"/>
                    </a:cubicBezTo>
                    <a:cubicBezTo>
                      <a:pt x="17" y="133"/>
                      <a:pt x="19" y="134"/>
                      <a:pt x="19" y="135"/>
                    </a:cubicBezTo>
                    <a:cubicBezTo>
                      <a:pt x="19" y="134"/>
                      <a:pt x="21" y="135"/>
                      <a:pt x="22" y="136"/>
                    </a:cubicBezTo>
                    <a:cubicBezTo>
                      <a:pt x="21" y="137"/>
                      <a:pt x="20" y="135"/>
                      <a:pt x="20" y="137"/>
                    </a:cubicBezTo>
                    <a:cubicBezTo>
                      <a:pt x="21" y="137"/>
                      <a:pt x="22" y="139"/>
                      <a:pt x="23" y="137"/>
                    </a:cubicBezTo>
                    <a:cubicBezTo>
                      <a:pt x="25" y="138"/>
                      <a:pt x="23" y="140"/>
                      <a:pt x="24" y="140"/>
                    </a:cubicBezTo>
                    <a:cubicBezTo>
                      <a:pt x="23" y="141"/>
                      <a:pt x="20" y="139"/>
                      <a:pt x="20" y="141"/>
                    </a:cubicBezTo>
                    <a:cubicBezTo>
                      <a:pt x="21" y="141"/>
                      <a:pt x="23" y="144"/>
                      <a:pt x="25" y="142"/>
                    </a:cubicBezTo>
                    <a:cubicBezTo>
                      <a:pt x="25" y="143"/>
                      <a:pt x="23" y="143"/>
                      <a:pt x="22" y="143"/>
                    </a:cubicBezTo>
                    <a:cubicBezTo>
                      <a:pt x="22" y="145"/>
                      <a:pt x="26" y="145"/>
                      <a:pt x="23" y="146"/>
                    </a:cubicBezTo>
                    <a:cubicBezTo>
                      <a:pt x="25" y="146"/>
                      <a:pt x="25" y="146"/>
                      <a:pt x="25" y="146"/>
                    </a:cubicBezTo>
                    <a:cubicBezTo>
                      <a:pt x="25" y="147"/>
                      <a:pt x="24" y="148"/>
                      <a:pt x="24" y="149"/>
                    </a:cubicBezTo>
                    <a:cubicBezTo>
                      <a:pt x="24" y="150"/>
                      <a:pt x="27" y="151"/>
                      <a:pt x="25" y="152"/>
                    </a:cubicBezTo>
                    <a:cubicBezTo>
                      <a:pt x="25" y="152"/>
                      <a:pt x="26" y="155"/>
                      <a:pt x="27" y="153"/>
                    </a:cubicBezTo>
                    <a:cubicBezTo>
                      <a:pt x="27" y="151"/>
                      <a:pt x="25" y="152"/>
                      <a:pt x="27" y="150"/>
                    </a:cubicBezTo>
                    <a:cubicBezTo>
                      <a:pt x="26" y="152"/>
                      <a:pt x="28" y="153"/>
                      <a:pt x="29" y="153"/>
                    </a:cubicBezTo>
                    <a:cubicBezTo>
                      <a:pt x="28" y="154"/>
                      <a:pt x="28" y="154"/>
                      <a:pt x="28" y="154"/>
                    </a:cubicBezTo>
                    <a:cubicBezTo>
                      <a:pt x="29" y="154"/>
                      <a:pt x="29" y="156"/>
                      <a:pt x="30" y="156"/>
                    </a:cubicBezTo>
                    <a:cubicBezTo>
                      <a:pt x="30" y="155"/>
                      <a:pt x="29" y="156"/>
                      <a:pt x="29" y="156"/>
                    </a:cubicBezTo>
                    <a:cubicBezTo>
                      <a:pt x="31" y="156"/>
                      <a:pt x="31" y="156"/>
                      <a:pt x="31" y="156"/>
                    </a:cubicBezTo>
                    <a:cubicBezTo>
                      <a:pt x="32" y="158"/>
                      <a:pt x="29" y="158"/>
                      <a:pt x="30" y="160"/>
                    </a:cubicBezTo>
                    <a:cubicBezTo>
                      <a:pt x="28" y="159"/>
                      <a:pt x="28" y="159"/>
                      <a:pt x="28" y="159"/>
                    </a:cubicBezTo>
                    <a:cubicBezTo>
                      <a:pt x="29" y="159"/>
                      <a:pt x="28" y="160"/>
                      <a:pt x="29" y="161"/>
                    </a:cubicBezTo>
                    <a:cubicBezTo>
                      <a:pt x="30" y="161"/>
                      <a:pt x="32" y="161"/>
                      <a:pt x="33" y="161"/>
                    </a:cubicBezTo>
                    <a:cubicBezTo>
                      <a:pt x="34" y="162"/>
                      <a:pt x="32" y="162"/>
                      <a:pt x="34" y="163"/>
                    </a:cubicBezTo>
                    <a:cubicBezTo>
                      <a:pt x="31" y="162"/>
                      <a:pt x="31" y="162"/>
                      <a:pt x="31" y="162"/>
                    </a:cubicBezTo>
                    <a:cubicBezTo>
                      <a:pt x="31" y="162"/>
                      <a:pt x="30" y="164"/>
                      <a:pt x="31" y="166"/>
                    </a:cubicBezTo>
                    <a:cubicBezTo>
                      <a:pt x="32" y="167"/>
                      <a:pt x="34" y="167"/>
                      <a:pt x="34" y="165"/>
                    </a:cubicBezTo>
                    <a:cubicBezTo>
                      <a:pt x="34" y="166"/>
                      <a:pt x="34" y="168"/>
                      <a:pt x="33" y="168"/>
                    </a:cubicBezTo>
                    <a:cubicBezTo>
                      <a:pt x="34" y="169"/>
                      <a:pt x="34" y="167"/>
                      <a:pt x="36" y="168"/>
                    </a:cubicBezTo>
                    <a:cubicBezTo>
                      <a:pt x="35" y="169"/>
                      <a:pt x="35" y="172"/>
                      <a:pt x="35" y="173"/>
                    </a:cubicBezTo>
                    <a:cubicBezTo>
                      <a:pt x="32" y="173"/>
                      <a:pt x="32" y="173"/>
                      <a:pt x="32" y="173"/>
                    </a:cubicBezTo>
                    <a:cubicBezTo>
                      <a:pt x="32" y="174"/>
                      <a:pt x="32" y="174"/>
                      <a:pt x="32" y="174"/>
                    </a:cubicBezTo>
                    <a:cubicBezTo>
                      <a:pt x="30" y="173"/>
                      <a:pt x="32" y="175"/>
                      <a:pt x="30" y="175"/>
                    </a:cubicBezTo>
                    <a:cubicBezTo>
                      <a:pt x="30" y="176"/>
                      <a:pt x="31" y="177"/>
                      <a:pt x="32" y="177"/>
                    </a:cubicBezTo>
                    <a:cubicBezTo>
                      <a:pt x="33" y="174"/>
                      <a:pt x="36" y="178"/>
                      <a:pt x="38" y="176"/>
                    </a:cubicBezTo>
                    <a:cubicBezTo>
                      <a:pt x="41" y="179"/>
                      <a:pt x="34" y="181"/>
                      <a:pt x="39" y="182"/>
                    </a:cubicBezTo>
                    <a:cubicBezTo>
                      <a:pt x="39" y="181"/>
                      <a:pt x="42" y="182"/>
                      <a:pt x="40" y="180"/>
                    </a:cubicBezTo>
                    <a:cubicBezTo>
                      <a:pt x="41" y="182"/>
                      <a:pt x="43" y="180"/>
                      <a:pt x="44" y="183"/>
                    </a:cubicBezTo>
                    <a:cubicBezTo>
                      <a:pt x="42" y="182"/>
                      <a:pt x="42" y="186"/>
                      <a:pt x="39" y="185"/>
                    </a:cubicBezTo>
                    <a:cubicBezTo>
                      <a:pt x="40" y="184"/>
                      <a:pt x="39" y="183"/>
                      <a:pt x="39" y="183"/>
                    </a:cubicBezTo>
                    <a:cubicBezTo>
                      <a:pt x="38" y="184"/>
                      <a:pt x="36" y="184"/>
                      <a:pt x="37" y="186"/>
                    </a:cubicBezTo>
                    <a:cubicBezTo>
                      <a:pt x="38" y="187"/>
                      <a:pt x="39" y="188"/>
                      <a:pt x="40" y="188"/>
                    </a:cubicBezTo>
                    <a:cubicBezTo>
                      <a:pt x="42" y="187"/>
                      <a:pt x="39" y="186"/>
                      <a:pt x="41" y="186"/>
                    </a:cubicBezTo>
                    <a:cubicBezTo>
                      <a:pt x="43" y="188"/>
                      <a:pt x="41" y="189"/>
                      <a:pt x="44" y="189"/>
                    </a:cubicBezTo>
                    <a:cubicBezTo>
                      <a:pt x="43" y="188"/>
                      <a:pt x="44" y="187"/>
                      <a:pt x="45" y="186"/>
                    </a:cubicBezTo>
                    <a:cubicBezTo>
                      <a:pt x="47" y="188"/>
                      <a:pt x="47" y="188"/>
                      <a:pt x="47" y="188"/>
                    </a:cubicBezTo>
                    <a:cubicBezTo>
                      <a:pt x="45" y="188"/>
                      <a:pt x="45" y="188"/>
                      <a:pt x="45" y="188"/>
                    </a:cubicBezTo>
                    <a:cubicBezTo>
                      <a:pt x="46" y="191"/>
                      <a:pt x="48" y="188"/>
                      <a:pt x="49" y="190"/>
                    </a:cubicBezTo>
                    <a:cubicBezTo>
                      <a:pt x="48" y="193"/>
                      <a:pt x="48" y="193"/>
                      <a:pt x="48" y="193"/>
                    </a:cubicBezTo>
                    <a:cubicBezTo>
                      <a:pt x="46" y="193"/>
                      <a:pt x="46" y="188"/>
                      <a:pt x="44" y="190"/>
                    </a:cubicBezTo>
                    <a:cubicBezTo>
                      <a:pt x="45" y="192"/>
                      <a:pt x="46" y="192"/>
                      <a:pt x="47" y="194"/>
                    </a:cubicBezTo>
                    <a:cubicBezTo>
                      <a:pt x="46" y="193"/>
                      <a:pt x="46" y="193"/>
                      <a:pt x="46" y="193"/>
                    </a:cubicBezTo>
                    <a:cubicBezTo>
                      <a:pt x="46" y="194"/>
                      <a:pt x="43" y="196"/>
                      <a:pt x="46" y="198"/>
                    </a:cubicBezTo>
                    <a:cubicBezTo>
                      <a:pt x="48" y="198"/>
                      <a:pt x="47" y="197"/>
                      <a:pt x="48" y="197"/>
                    </a:cubicBezTo>
                    <a:cubicBezTo>
                      <a:pt x="50" y="200"/>
                      <a:pt x="52" y="200"/>
                      <a:pt x="53" y="202"/>
                    </a:cubicBezTo>
                    <a:cubicBezTo>
                      <a:pt x="51" y="202"/>
                      <a:pt x="54" y="205"/>
                      <a:pt x="51" y="204"/>
                    </a:cubicBezTo>
                    <a:cubicBezTo>
                      <a:pt x="52" y="203"/>
                      <a:pt x="49" y="198"/>
                      <a:pt x="47" y="198"/>
                    </a:cubicBezTo>
                    <a:cubicBezTo>
                      <a:pt x="46" y="201"/>
                      <a:pt x="46" y="196"/>
                      <a:pt x="44" y="197"/>
                    </a:cubicBezTo>
                    <a:cubicBezTo>
                      <a:pt x="45" y="199"/>
                      <a:pt x="43" y="200"/>
                      <a:pt x="42" y="201"/>
                    </a:cubicBezTo>
                    <a:cubicBezTo>
                      <a:pt x="42" y="202"/>
                      <a:pt x="43" y="202"/>
                      <a:pt x="43" y="202"/>
                    </a:cubicBezTo>
                    <a:cubicBezTo>
                      <a:pt x="45" y="202"/>
                      <a:pt x="44" y="201"/>
                      <a:pt x="46" y="200"/>
                    </a:cubicBezTo>
                    <a:cubicBezTo>
                      <a:pt x="47" y="203"/>
                      <a:pt x="49" y="205"/>
                      <a:pt x="51" y="206"/>
                    </a:cubicBezTo>
                    <a:cubicBezTo>
                      <a:pt x="51" y="207"/>
                      <a:pt x="49" y="208"/>
                      <a:pt x="48" y="207"/>
                    </a:cubicBezTo>
                    <a:cubicBezTo>
                      <a:pt x="50" y="209"/>
                      <a:pt x="52" y="213"/>
                      <a:pt x="53" y="216"/>
                    </a:cubicBezTo>
                    <a:cubicBezTo>
                      <a:pt x="54" y="213"/>
                      <a:pt x="55" y="219"/>
                      <a:pt x="57" y="217"/>
                    </a:cubicBezTo>
                    <a:cubicBezTo>
                      <a:pt x="56" y="215"/>
                      <a:pt x="57" y="213"/>
                      <a:pt x="58" y="213"/>
                    </a:cubicBezTo>
                    <a:cubicBezTo>
                      <a:pt x="59" y="214"/>
                      <a:pt x="57" y="214"/>
                      <a:pt x="57" y="214"/>
                    </a:cubicBezTo>
                    <a:cubicBezTo>
                      <a:pt x="59" y="215"/>
                      <a:pt x="56" y="217"/>
                      <a:pt x="59" y="218"/>
                    </a:cubicBezTo>
                    <a:cubicBezTo>
                      <a:pt x="57" y="215"/>
                      <a:pt x="56" y="218"/>
                      <a:pt x="54" y="219"/>
                    </a:cubicBezTo>
                    <a:cubicBezTo>
                      <a:pt x="56" y="220"/>
                      <a:pt x="53" y="219"/>
                      <a:pt x="54" y="221"/>
                    </a:cubicBezTo>
                    <a:cubicBezTo>
                      <a:pt x="56" y="223"/>
                      <a:pt x="58" y="225"/>
                      <a:pt x="59" y="227"/>
                    </a:cubicBezTo>
                    <a:cubicBezTo>
                      <a:pt x="59" y="231"/>
                      <a:pt x="63" y="235"/>
                      <a:pt x="63" y="238"/>
                    </a:cubicBezTo>
                    <a:cubicBezTo>
                      <a:pt x="63" y="240"/>
                      <a:pt x="61" y="239"/>
                      <a:pt x="61" y="241"/>
                    </a:cubicBezTo>
                    <a:cubicBezTo>
                      <a:pt x="61" y="243"/>
                      <a:pt x="62" y="239"/>
                      <a:pt x="62" y="242"/>
                    </a:cubicBezTo>
                    <a:cubicBezTo>
                      <a:pt x="62" y="242"/>
                      <a:pt x="62" y="242"/>
                      <a:pt x="62" y="242"/>
                    </a:cubicBezTo>
                    <a:cubicBezTo>
                      <a:pt x="63" y="243"/>
                      <a:pt x="62" y="247"/>
                      <a:pt x="65" y="247"/>
                    </a:cubicBezTo>
                    <a:cubicBezTo>
                      <a:pt x="63" y="247"/>
                      <a:pt x="63" y="247"/>
                      <a:pt x="63" y="247"/>
                    </a:cubicBezTo>
                    <a:cubicBezTo>
                      <a:pt x="63" y="248"/>
                      <a:pt x="63" y="248"/>
                      <a:pt x="64" y="248"/>
                    </a:cubicBezTo>
                    <a:cubicBezTo>
                      <a:pt x="63" y="248"/>
                      <a:pt x="62" y="249"/>
                      <a:pt x="62" y="248"/>
                    </a:cubicBezTo>
                    <a:cubicBezTo>
                      <a:pt x="60" y="251"/>
                      <a:pt x="63" y="252"/>
                      <a:pt x="63" y="254"/>
                    </a:cubicBezTo>
                    <a:cubicBezTo>
                      <a:pt x="64" y="252"/>
                      <a:pt x="64" y="252"/>
                      <a:pt x="64" y="252"/>
                    </a:cubicBezTo>
                    <a:cubicBezTo>
                      <a:pt x="66" y="255"/>
                      <a:pt x="65" y="258"/>
                      <a:pt x="66" y="261"/>
                    </a:cubicBezTo>
                    <a:cubicBezTo>
                      <a:pt x="64" y="261"/>
                      <a:pt x="64" y="261"/>
                      <a:pt x="64" y="261"/>
                    </a:cubicBezTo>
                    <a:cubicBezTo>
                      <a:pt x="65" y="263"/>
                      <a:pt x="65" y="263"/>
                      <a:pt x="65" y="263"/>
                    </a:cubicBezTo>
                    <a:cubicBezTo>
                      <a:pt x="64" y="262"/>
                      <a:pt x="63" y="264"/>
                      <a:pt x="64" y="265"/>
                    </a:cubicBezTo>
                    <a:cubicBezTo>
                      <a:pt x="61" y="261"/>
                      <a:pt x="61" y="261"/>
                      <a:pt x="61" y="261"/>
                    </a:cubicBezTo>
                    <a:cubicBezTo>
                      <a:pt x="61" y="259"/>
                      <a:pt x="62" y="262"/>
                      <a:pt x="64" y="261"/>
                    </a:cubicBezTo>
                    <a:cubicBezTo>
                      <a:pt x="65" y="260"/>
                      <a:pt x="64" y="257"/>
                      <a:pt x="63" y="257"/>
                    </a:cubicBezTo>
                    <a:cubicBezTo>
                      <a:pt x="63" y="258"/>
                      <a:pt x="63" y="258"/>
                      <a:pt x="64" y="259"/>
                    </a:cubicBezTo>
                    <a:cubicBezTo>
                      <a:pt x="62" y="259"/>
                      <a:pt x="62" y="258"/>
                      <a:pt x="60" y="257"/>
                    </a:cubicBezTo>
                    <a:cubicBezTo>
                      <a:pt x="60" y="258"/>
                      <a:pt x="60" y="259"/>
                      <a:pt x="61" y="259"/>
                    </a:cubicBezTo>
                    <a:cubicBezTo>
                      <a:pt x="60" y="258"/>
                      <a:pt x="59" y="257"/>
                      <a:pt x="59" y="255"/>
                    </a:cubicBezTo>
                    <a:cubicBezTo>
                      <a:pt x="60" y="256"/>
                      <a:pt x="60" y="254"/>
                      <a:pt x="60" y="254"/>
                    </a:cubicBezTo>
                    <a:cubicBezTo>
                      <a:pt x="59" y="254"/>
                      <a:pt x="58" y="253"/>
                      <a:pt x="58" y="251"/>
                    </a:cubicBezTo>
                    <a:cubicBezTo>
                      <a:pt x="60" y="249"/>
                      <a:pt x="56" y="247"/>
                      <a:pt x="56" y="244"/>
                    </a:cubicBezTo>
                    <a:cubicBezTo>
                      <a:pt x="57" y="245"/>
                      <a:pt x="59" y="246"/>
                      <a:pt x="60" y="247"/>
                    </a:cubicBezTo>
                    <a:cubicBezTo>
                      <a:pt x="61" y="245"/>
                      <a:pt x="60" y="245"/>
                      <a:pt x="60" y="243"/>
                    </a:cubicBezTo>
                    <a:cubicBezTo>
                      <a:pt x="59" y="243"/>
                      <a:pt x="57" y="243"/>
                      <a:pt x="55" y="241"/>
                    </a:cubicBezTo>
                    <a:cubicBezTo>
                      <a:pt x="56" y="241"/>
                      <a:pt x="56" y="241"/>
                      <a:pt x="56" y="241"/>
                    </a:cubicBezTo>
                    <a:cubicBezTo>
                      <a:pt x="55" y="239"/>
                      <a:pt x="54" y="240"/>
                      <a:pt x="53" y="237"/>
                    </a:cubicBezTo>
                    <a:cubicBezTo>
                      <a:pt x="52" y="233"/>
                      <a:pt x="50" y="229"/>
                      <a:pt x="49" y="226"/>
                    </a:cubicBezTo>
                    <a:cubicBezTo>
                      <a:pt x="50" y="225"/>
                      <a:pt x="50" y="225"/>
                      <a:pt x="50" y="225"/>
                    </a:cubicBezTo>
                    <a:cubicBezTo>
                      <a:pt x="47" y="225"/>
                      <a:pt x="46" y="220"/>
                      <a:pt x="44" y="219"/>
                    </a:cubicBezTo>
                    <a:cubicBezTo>
                      <a:pt x="43" y="214"/>
                      <a:pt x="39" y="211"/>
                      <a:pt x="40" y="208"/>
                    </a:cubicBezTo>
                    <a:cubicBezTo>
                      <a:pt x="35" y="202"/>
                      <a:pt x="31" y="197"/>
                      <a:pt x="28" y="190"/>
                    </a:cubicBezTo>
                    <a:cubicBezTo>
                      <a:pt x="30" y="190"/>
                      <a:pt x="30" y="190"/>
                      <a:pt x="30" y="190"/>
                    </a:cubicBezTo>
                    <a:cubicBezTo>
                      <a:pt x="28" y="189"/>
                      <a:pt x="30" y="189"/>
                      <a:pt x="30" y="188"/>
                    </a:cubicBezTo>
                    <a:cubicBezTo>
                      <a:pt x="29" y="190"/>
                      <a:pt x="27" y="187"/>
                      <a:pt x="26" y="187"/>
                    </a:cubicBezTo>
                    <a:cubicBezTo>
                      <a:pt x="25" y="183"/>
                      <a:pt x="22" y="179"/>
                      <a:pt x="19" y="177"/>
                    </a:cubicBezTo>
                    <a:cubicBezTo>
                      <a:pt x="20" y="177"/>
                      <a:pt x="20" y="177"/>
                      <a:pt x="20" y="177"/>
                    </a:cubicBezTo>
                    <a:cubicBezTo>
                      <a:pt x="17" y="175"/>
                      <a:pt x="17" y="170"/>
                      <a:pt x="16" y="167"/>
                    </a:cubicBezTo>
                    <a:cubicBezTo>
                      <a:pt x="16" y="166"/>
                      <a:pt x="17" y="165"/>
                      <a:pt x="16" y="164"/>
                    </a:cubicBezTo>
                    <a:cubicBezTo>
                      <a:pt x="14" y="163"/>
                      <a:pt x="13" y="162"/>
                      <a:pt x="11" y="159"/>
                    </a:cubicBezTo>
                    <a:cubicBezTo>
                      <a:pt x="10" y="157"/>
                      <a:pt x="9" y="153"/>
                      <a:pt x="9" y="151"/>
                    </a:cubicBezTo>
                    <a:cubicBezTo>
                      <a:pt x="4" y="143"/>
                      <a:pt x="4" y="133"/>
                      <a:pt x="2" y="123"/>
                    </a:cubicBezTo>
                    <a:cubicBezTo>
                      <a:pt x="4" y="123"/>
                      <a:pt x="4" y="123"/>
                      <a:pt x="4" y="123"/>
                    </a:cubicBezTo>
                    <a:cubicBezTo>
                      <a:pt x="0" y="113"/>
                      <a:pt x="5" y="102"/>
                      <a:pt x="5" y="95"/>
                    </a:cubicBezTo>
                    <a:cubicBezTo>
                      <a:pt x="7" y="96"/>
                      <a:pt x="7" y="96"/>
                      <a:pt x="7" y="96"/>
                    </a:cubicBezTo>
                    <a:cubicBezTo>
                      <a:pt x="9" y="94"/>
                      <a:pt x="8" y="90"/>
                      <a:pt x="6" y="90"/>
                    </a:cubicBezTo>
                    <a:cubicBezTo>
                      <a:pt x="8" y="88"/>
                      <a:pt x="7" y="84"/>
                      <a:pt x="9" y="83"/>
                    </a:cubicBezTo>
                    <a:cubicBezTo>
                      <a:pt x="11" y="81"/>
                      <a:pt x="9" y="80"/>
                      <a:pt x="10" y="78"/>
                    </a:cubicBezTo>
                    <a:cubicBezTo>
                      <a:pt x="13" y="74"/>
                      <a:pt x="13" y="72"/>
                      <a:pt x="15" y="67"/>
                    </a:cubicBezTo>
                    <a:cubicBezTo>
                      <a:pt x="14" y="68"/>
                      <a:pt x="14" y="68"/>
                      <a:pt x="14" y="68"/>
                    </a:cubicBezTo>
                    <a:cubicBezTo>
                      <a:pt x="14" y="69"/>
                      <a:pt x="15" y="70"/>
                      <a:pt x="16" y="69"/>
                    </a:cubicBezTo>
                    <a:cubicBezTo>
                      <a:pt x="16" y="67"/>
                      <a:pt x="20" y="63"/>
                      <a:pt x="16" y="63"/>
                    </a:cubicBezTo>
                    <a:cubicBezTo>
                      <a:pt x="20" y="60"/>
                      <a:pt x="21" y="52"/>
                      <a:pt x="26" y="50"/>
                    </a:cubicBezTo>
                    <a:cubicBezTo>
                      <a:pt x="25" y="50"/>
                      <a:pt x="25" y="48"/>
                      <a:pt x="25" y="48"/>
                    </a:cubicBezTo>
                    <a:cubicBezTo>
                      <a:pt x="28" y="44"/>
                      <a:pt x="32" y="41"/>
                      <a:pt x="33" y="38"/>
                    </a:cubicBezTo>
                    <a:cubicBezTo>
                      <a:pt x="34" y="38"/>
                      <a:pt x="34" y="40"/>
                      <a:pt x="35" y="38"/>
                    </a:cubicBezTo>
                    <a:cubicBezTo>
                      <a:pt x="35" y="37"/>
                      <a:pt x="34" y="38"/>
                      <a:pt x="35" y="36"/>
                    </a:cubicBezTo>
                    <a:cubicBezTo>
                      <a:pt x="38" y="30"/>
                      <a:pt x="47" y="27"/>
                      <a:pt x="51" y="23"/>
                    </a:cubicBezTo>
                    <a:cubicBezTo>
                      <a:pt x="60" y="15"/>
                      <a:pt x="71" y="9"/>
                      <a:pt x="82" y="5"/>
                    </a:cubicBezTo>
                    <a:cubicBezTo>
                      <a:pt x="82" y="6"/>
                      <a:pt x="82" y="6"/>
                      <a:pt x="82" y="6"/>
                    </a:cubicBezTo>
                    <a:cubicBezTo>
                      <a:pt x="85" y="2"/>
                      <a:pt x="91" y="5"/>
                      <a:pt x="94" y="2"/>
                    </a:cubicBezTo>
                    <a:cubicBezTo>
                      <a:pt x="95" y="2"/>
                      <a:pt x="97" y="1"/>
                      <a:pt x="97" y="2"/>
                    </a:cubicBezTo>
                    <a:cubicBezTo>
                      <a:pt x="99" y="0"/>
                      <a:pt x="105" y="2"/>
                      <a:pt x="109" y="0"/>
                    </a:cubicBezTo>
                    <a:cubicBezTo>
                      <a:pt x="108" y="1"/>
                      <a:pt x="108" y="1"/>
                      <a:pt x="108" y="1"/>
                    </a:cubicBezTo>
                    <a:cubicBezTo>
                      <a:pt x="113" y="2"/>
                      <a:pt x="117" y="0"/>
                      <a:pt x="121" y="1"/>
                    </a:cubicBezTo>
                    <a:cubicBezTo>
                      <a:pt x="121" y="1"/>
                      <a:pt x="120" y="1"/>
                      <a:pt x="120" y="2"/>
                    </a:cubicBezTo>
                    <a:cubicBezTo>
                      <a:pt x="121" y="3"/>
                      <a:pt x="124" y="0"/>
                      <a:pt x="125" y="3"/>
                    </a:cubicBezTo>
                    <a:cubicBezTo>
                      <a:pt x="126" y="3"/>
                      <a:pt x="125" y="1"/>
                      <a:pt x="125" y="1"/>
                    </a:cubicBezTo>
                    <a:cubicBezTo>
                      <a:pt x="135" y="3"/>
                      <a:pt x="145" y="3"/>
                      <a:pt x="156" y="5"/>
                    </a:cubicBezTo>
                    <a:cubicBezTo>
                      <a:pt x="162" y="9"/>
                      <a:pt x="155" y="10"/>
                      <a:pt x="161" y="10"/>
                    </a:cubicBezTo>
                    <a:cubicBezTo>
                      <a:pt x="161" y="10"/>
                      <a:pt x="162" y="9"/>
                      <a:pt x="161" y="9"/>
                    </a:cubicBezTo>
                    <a:cubicBezTo>
                      <a:pt x="164" y="9"/>
                      <a:pt x="164" y="13"/>
                      <a:pt x="166" y="13"/>
                    </a:cubicBezTo>
                    <a:cubicBezTo>
                      <a:pt x="166" y="11"/>
                      <a:pt x="167" y="12"/>
                      <a:pt x="167" y="11"/>
                    </a:cubicBezTo>
                    <a:cubicBezTo>
                      <a:pt x="171" y="14"/>
                      <a:pt x="171" y="16"/>
                      <a:pt x="175" y="16"/>
                    </a:cubicBezTo>
                    <a:cubicBezTo>
                      <a:pt x="174" y="17"/>
                      <a:pt x="174" y="17"/>
                      <a:pt x="174" y="17"/>
                    </a:cubicBezTo>
                    <a:cubicBezTo>
                      <a:pt x="180" y="16"/>
                      <a:pt x="183" y="20"/>
                      <a:pt x="188" y="19"/>
                    </a:cubicBezTo>
                    <a:cubicBezTo>
                      <a:pt x="208" y="32"/>
                      <a:pt x="224" y="51"/>
                      <a:pt x="233" y="72"/>
                    </a:cubicBezTo>
                    <a:cubicBezTo>
                      <a:pt x="241" y="94"/>
                      <a:pt x="245" y="117"/>
                      <a:pt x="239" y="141"/>
                    </a:cubicBezTo>
                    <a:cubicBezTo>
                      <a:pt x="236" y="146"/>
                      <a:pt x="236" y="146"/>
                      <a:pt x="235" y="152"/>
                    </a:cubicBezTo>
                    <a:cubicBezTo>
                      <a:pt x="235" y="152"/>
                      <a:pt x="235" y="151"/>
                      <a:pt x="234" y="152"/>
                    </a:cubicBezTo>
                    <a:cubicBezTo>
                      <a:pt x="236" y="153"/>
                      <a:pt x="233" y="156"/>
                      <a:pt x="234" y="157"/>
                    </a:cubicBezTo>
                    <a:cubicBezTo>
                      <a:pt x="231" y="165"/>
                      <a:pt x="227" y="172"/>
                      <a:pt x="222" y="180"/>
                    </a:cubicBezTo>
                    <a:cubicBezTo>
                      <a:pt x="223" y="179"/>
                      <a:pt x="222" y="177"/>
                      <a:pt x="221" y="179"/>
                    </a:cubicBezTo>
                    <a:cubicBezTo>
                      <a:pt x="221" y="181"/>
                      <a:pt x="221" y="181"/>
                      <a:pt x="221" y="181"/>
                    </a:cubicBezTo>
                    <a:cubicBezTo>
                      <a:pt x="221" y="181"/>
                      <a:pt x="221" y="181"/>
                      <a:pt x="221" y="181"/>
                    </a:cubicBezTo>
                    <a:cubicBezTo>
                      <a:pt x="220" y="182"/>
                      <a:pt x="221" y="183"/>
                      <a:pt x="222" y="183"/>
                    </a:cubicBezTo>
                    <a:cubicBezTo>
                      <a:pt x="210" y="202"/>
                      <a:pt x="192" y="213"/>
                      <a:pt x="179" y="228"/>
                    </a:cubicBezTo>
                    <a:cubicBezTo>
                      <a:pt x="176" y="230"/>
                      <a:pt x="172" y="236"/>
                      <a:pt x="170" y="240"/>
                    </a:cubicBezTo>
                    <a:cubicBezTo>
                      <a:pt x="159" y="249"/>
                      <a:pt x="153" y="260"/>
                      <a:pt x="152" y="274"/>
                    </a:cubicBezTo>
                    <a:cubicBezTo>
                      <a:pt x="152" y="274"/>
                      <a:pt x="148" y="272"/>
                      <a:pt x="148" y="26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25" name="Freeform 7"/>
              <p:cNvSpPr/>
              <p:nvPr/>
            </p:nvSpPr>
            <p:spPr bwMode="auto">
              <a:xfrm>
                <a:off x="9121775" y="3151188"/>
                <a:ext cx="11112" cy="11113"/>
              </a:xfrm>
              <a:custGeom>
                <a:avLst/>
                <a:gdLst>
                  <a:gd name="T0" fmla="*/ 0 w 3"/>
                  <a:gd name="T1" fmla="*/ 2 h 3"/>
                  <a:gd name="T2" fmla="*/ 3 w 3"/>
                  <a:gd name="T3" fmla="*/ 1 h 3"/>
                  <a:gd name="T4" fmla="*/ 0 w 3"/>
                  <a:gd name="T5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3">
                    <a:moveTo>
                      <a:pt x="0" y="2"/>
                    </a:moveTo>
                    <a:cubicBezTo>
                      <a:pt x="1" y="2"/>
                      <a:pt x="2" y="0"/>
                      <a:pt x="3" y="1"/>
                    </a:cubicBezTo>
                    <a:cubicBezTo>
                      <a:pt x="2" y="2"/>
                      <a:pt x="1" y="3"/>
                      <a:pt x="0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26" name="Freeform 8"/>
              <p:cNvSpPr/>
              <p:nvPr/>
            </p:nvSpPr>
            <p:spPr bwMode="auto">
              <a:xfrm>
                <a:off x="9110663" y="2973388"/>
                <a:ext cx="7937" cy="4763"/>
              </a:xfrm>
              <a:custGeom>
                <a:avLst/>
                <a:gdLst>
                  <a:gd name="T0" fmla="*/ 0 w 2"/>
                  <a:gd name="T1" fmla="*/ 1 h 1"/>
                  <a:gd name="T2" fmla="*/ 0 w 2"/>
                  <a:gd name="T3" fmla="*/ 0 h 1"/>
                  <a:gd name="T4" fmla="*/ 1 w 2"/>
                  <a:gd name="T5" fmla="*/ 1 h 1"/>
                  <a:gd name="T6" fmla="*/ 0 w 2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1">
                    <a:moveTo>
                      <a:pt x="0" y="1"/>
                    </a:moveTo>
                    <a:cubicBezTo>
                      <a:pt x="0" y="1"/>
                      <a:pt x="0" y="0"/>
                      <a:pt x="0" y="0"/>
                    </a:cubicBezTo>
                    <a:cubicBezTo>
                      <a:pt x="1" y="1"/>
                      <a:pt x="2" y="1"/>
                      <a:pt x="1" y="1"/>
                    </a:cubicBezTo>
                    <a:cubicBezTo>
                      <a:pt x="1" y="1"/>
                      <a:pt x="1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27" name="Freeform 9"/>
              <p:cNvSpPr/>
              <p:nvPr/>
            </p:nvSpPr>
            <p:spPr bwMode="auto">
              <a:xfrm>
                <a:off x="9091613" y="2936876"/>
                <a:ext cx="15875" cy="11113"/>
              </a:xfrm>
              <a:custGeom>
                <a:avLst/>
                <a:gdLst>
                  <a:gd name="T0" fmla="*/ 0 w 4"/>
                  <a:gd name="T1" fmla="*/ 0 h 3"/>
                  <a:gd name="T2" fmla="*/ 4 w 4"/>
                  <a:gd name="T3" fmla="*/ 3 h 3"/>
                  <a:gd name="T4" fmla="*/ 0 w 4"/>
                  <a:gd name="T5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3">
                    <a:moveTo>
                      <a:pt x="0" y="0"/>
                    </a:moveTo>
                    <a:cubicBezTo>
                      <a:pt x="1" y="0"/>
                      <a:pt x="3" y="2"/>
                      <a:pt x="4" y="3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28" name="Freeform 10"/>
              <p:cNvSpPr/>
              <p:nvPr/>
            </p:nvSpPr>
            <p:spPr bwMode="auto">
              <a:xfrm>
                <a:off x="9085263" y="2887663"/>
                <a:ext cx="3175" cy="7938"/>
              </a:xfrm>
              <a:custGeom>
                <a:avLst/>
                <a:gdLst>
                  <a:gd name="T0" fmla="*/ 0 w 1"/>
                  <a:gd name="T1" fmla="*/ 1 h 2"/>
                  <a:gd name="T2" fmla="*/ 1 w 1"/>
                  <a:gd name="T3" fmla="*/ 1 h 2"/>
                  <a:gd name="T4" fmla="*/ 0 w 1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1"/>
                    </a:moveTo>
                    <a:cubicBezTo>
                      <a:pt x="0" y="0"/>
                      <a:pt x="0" y="0"/>
                      <a:pt x="1" y="1"/>
                    </a:cubicBezTo>
                    <a:cubicBezTo>
                      <a:pt x="1" y="2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29" name="Freeform 11"/>
              <p:cNvSpPr/>
              <p:nvPr/>
            </p:nvSpPr>
            <p:spPr bwMode="auto">
              <a:xfrm>
                <a:off x="9072563" y="2882901"/>
                <a:ext cx="7937" cy="12700"/>
              </a:xfrm>
              <a:custGeom>
                <a:avLst/>
                <a:gdLst>
                  <a:gd name="T0" fmla="*/ 1 w 2"/>
                  <a:gd name="T1" fmla="*/ 3 h 3"/>
                  <a:gd name="T2" fmla="*/ 1 w 2"/>
                  <a:gd name="T3" fmla="*/ 0 h 3"/>
                  <a:gd name="T4" fmla="*/ 1 w 2"/>
                  <a:gd name="T5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3">
                    <a:moveTo>
                      <a:pt x="1" y="3"/>
                    </a:moveTo>
                    <a:cubicBezTo>
                      <a:pt x="0" y="2"/>
                      <a:pt x="0" y="1"/>
                      <a:pt x="1" y="0"/>
                    </a:cubicBezTo>
                    <a:cubicBezTo>
                      <a:pt x="0" y="1"/>
                      <a:pt x="2" y="2"/>
                      <a:pt x="1" y="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30" name="Freeform 12"/>
              <p:cNvSpPr/>
              <p:nvPr/>
            </p:nvSpPr>
            <p:spPr bwMode="auto">
              <a:xfrm>
                <a:off x="9036050" y="2800351"/>
                <a:ext cx="11112" cy="7938"/>
              </a:xfrm>
              <a:custGeom>
                <a:avLst/>
                <a:gdLst>
                  <a:gd name="T0" fmla="*/ 1 w 3"/>
                  <a:gd name="T1" fmla="*/ 2 h 2"/>
                  <a:gd name="T2" fmla="*/ 1 w 3"/>
                  <a:gd name="T3" fmla="*/ 0 h 2"/>
                  <a:gd name="T4" fmla="*/ 1 w 3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2">
                    <a:moveTo>
                      <a:pt x="1" y="2"/>
                    </a:moveTo>
                    <a:cubicBezTo>
                      <a:pt x="1" y="2"/>
                      <a:pt x="0" y="1"/>
                      <a:pt x="1" y="0"/>
                    </a:cubicBezTo>
                    <a:cubicBezTo>
                      <a:pt x="0" y="1"/>
                      <a:pt x="3" y="2"/>
                      <a:pt x="1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31" name="Freeform 13"/>
              <p:cNvSpPr/>
              <p:nvPr/>
            </p:nvSpPr>
            <p:spPr bwMode="auto">
              <a:xfrm>
                <a:off x="9017000" y="2767013"/>
                <a:ext cx="3175" cy="7938"/>
              </a:xfrm>
              <a:custGeom>
                <a:avLst/>
                <a:gdLst>
                  <a:gd name="T0" fmla="*/ 0 w 1"/>
                  <a:gd name="T1" fmla="*/ 2 h 2"/>
                  <a:gd name="T2" fmla="*/ 0 w 1"/>
                  <a:gd name="T3" fmla="*/ 1 h 2"/>
                  <a:gd name="T4" fmla="*/ 1 w 1"/>
                  <a:gd name="T5" fmla="*/ 1 h 2"/>
                  <a:gd name="T6" fmla="*/ 0 w 1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0" y="2"/>
                    </a:moveTo>
                    <a:cubicBezTo>
                      <a:pt x="0" y="2"/>
                      <a:pt x="0" y="1"/>
                      <a:pt x="0" y="1"/>
                    </a:cubicBezTo>
                    <a:cubicBezTo>
                      <a:pt x="0" y="0"/>
                      <a:pt x="1" y="1"/>
                      <a:pt x="1" y="1"/>
                    </a:cubicBez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32" name="Freeform 14"/>
              <p:cNvSpPr/>
              <p:nvPr/>
            </p:nvSpPr>
            <p:spPr bwMode="auto">
              <a:xfrm>
                <a:off x="9283700" y="2217738"/>
                <a:ext cx="4762" cy="3175"/>
              </a:xfrm>
              <a:custGeom>
                <a:avLst/>
                <a:gdLst>
                  <a:gd name="T0" fmla="*/ 3 w 3"/>
                  <a:gd name="T1" fmla="*/ 0 h 2"/>
                  <a:gd name="T2" fmla="*/ 0 w 3"/>
                  <a:gd name="T3" fmla="*/ 2 h 2"/>
                  <a:gd name="T4" fmla="*/ 0 w 3"/>
                  <a:gd name="T5" fmla="*/ 0 h 2"/>
                  <a:gd name="T6" fmla="*/ 3 w 3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2">
                    <a:moveTo>
                      <a:pt x="3" y="0"/>
                    </a:moveTo>
                    <a:lnTo>
                      <a:pt x="0" y="2"/>
                    </a:lnTo>
                    <a:lnTo>
                      <a:pt x="0" y="0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33" name="Freeform 15"/>
              <p:cNvSpPr/>
              <p:nvPr/>
            </p:nvSpPr>
            <p:spPr bwMode="auto">
              <a:xfrm>
                <a:off x="9588500" y="2297113"/>
                <a:ext cx="7937" cy="3175"/>
              </a:xfrm>
              <a:custGeom>
                <a:avLst/>
                <a:gdLst>
                  <a:gd name="T0" fmla="*/ 1 w 2"/>
                  <a:gd name="T1" fmla="*/ 0 h 1"/>
                  <a:gd name="T2" fmla="*/ 1 w 2"/>
                  <a:gd name="T3" fmla="*/ 1 h 1"/>
                  <a:gd name="T4" fmla="*/ 1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1" y="0"/>
                    </a:moveTo>
                    <a:cubicBezTo>
                      <a:pt x="2" y="0"/>
                      <a:pt x="1" y="1"/>
                      <a:pt x="1" y="1"/>
                    </a:cubicBezTo>
                    <a:cubicBezTo>
                      <a:pt x="0" y="1"/>
                      <a:pt x="2" y="1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34" name="Freeform 16"/>
              <p:cNvSpPr/>
              <p:nvPr/>
            </p:nvSpPr>
            <p:spPr bwMode="auto">
              <a:xfrm>
                <a:off x="9709150" y="2420938"/>
                <a:ext cx="7937" cy="3175"/>
              </a:xfrm>
              <a:custGeom>
                <a:avLst/>
                <a:gdLst>
                  <a:gd name="T0" fmla="*/ 0 w 5"/>
                  <a:gd name="T1" fmla="*/ 2 h 2"/>
                  <a:gd name="T2" fmla="*/ 0 w 5"/>
                  <a:gd name="T3" fmla="*/ 0 h 2"/>
                  <a:gd name="T4" fmla="*/ 5 w 5"/>
                  <a:gd name="T5" fmla="*/ 0 h 2"/>
                  <a:gd name="T6" fmla="*/ 0 w 5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2">
                    <a:moveTo>
                      <a:pt x="0" y="2"/>
                    </a:moveTo>
                    <a:lnTo>
                      <a:pt x="0" y="0"/>
                    </a:lnTo>
                    <a:lnTo>
                      <a:pt x="5" y="0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35" name="Freeform 17"/>
              <p:cNvSpPr/>
              <p:nvPr/>
            </p:nvSpPr>
            <p:spPr bwMode="auto">
              <a:xfrm>
                <a:off x="9107488" y="3151188"/>
                <a:ext cx="22225" cy="6350"/>
              </a:xfrm>
              <a:custGeom>
                <a:avLst/>
                <a:gdLst>
                  <a:gd name="T0" fmla="*/ 4 w 6"/>
                  <a:gd name="T1" fmla="*/ 0 h 2"/>
                  <a:gd name="T2" fmla="*/ 2 w 6"/>
                  <a:gd name="T3" fmla="*/ 1 h 2"/>
                  <a:gd name="T4" fmla="*/ 4 w 6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" h="2">
                    <a:moveTo>
                      <a:pt x="4" y="0"/>
                    </a:moveTo>
                    <a:cubicBezTo>
                      <a:pt x="0" y="1"/>
                      <a:pt x="6" y="2"/>
                      <a:pt x="2" y="1"/>
                    </a:cubicBezTo>
                    <a:cubicBezTo>
                      <a:pt x="2" y="0"/>
                      <a:pt x="3" y="0"/>
                      <a:pt x="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36" name="Freeform 19"/>
              <p:cNvSpPr/>
              <p:nvPr/>
            </p:nvSpPr>
            <p:spPr bwMode="auto">
              <a:xfrm>
                <a:off x="9137650" y="3151188"/>
                <a:ext cx="11112" cy="6350"/>
              </a:xfrm>
              <a:custGeom>
                <a:avLst/>
                <a:gdLst>
                  <a:gd name="T0" fmla="*/ 0 w 3"/>
                  <a:gd name="T1" fmla="*/ 0 h 2"/>
                  <a:gd name="T2" fmla="*/ 1 w 3"/>
                  <a:gd name="T3" fmla="*/ 2 h 2"/>
                  <a:gd name="T4" fmla="*/ 0 w 3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2">
                    <a:moveTo>
                      <a:pt x="0" y="0"/>
                    </a:moveTo>
                    <a:cubicBezTo>
                      <a:pt x="1" y="1"/>
                      <a:pt x="3" y="1"/>
                      <a:pt x="1" y="2"/>
                    </a:cubicBezTo>
                    <a:cubicBezTo>
                      <a:pt x="1" y="2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37" name="Freeform 20"/>
              <p:cNvSpPr/>
              <p:nvPr/>
            </p:nvSpPr>
            <p:spPr bwMode="auto">
              <a:xfrm>
                <a:off x="9377363" y="3168651"/>
                <a:ext cx="7937" cy="7938"/>
              </a:xfrm>
              <a:custGeom>
                <a:avLst/>
                <a:gdLst>
                  <a:gd name="T0" fmla="*/ 1 w 2"/>
                  <a:gd name="T1" fmla="*/ 1 h 2"/>
                  <a:gd name="T2" fmla="*/ 2 w 2"/>
                  <a:gd name="T3" fmla="*/ 1 h 2"/>
                  <a:gd name="T4" fmla="*/ 0 w 2"/>
                  <a:gd name="T5" fmla="*/ 2 h 2"/>
                  <a:gd name="T6" fmla="*/ 1 w 2"/>
                  <a:gd name="T7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1" y="1"/>
                    </a:moveTo>
                    <a:cubicBezTo>
                      <a:pt x="1" y="0"/>
                      <a:pt x="1" y="1"/>
                      <a:pt x="2" y="1"/>
                    </a:cubicBezTo>
                    <a:cubicBezTo>
                      <a:pt x="1" y="1"/>
                      <a:pt x="0" y="2"/>
                      <a:pt x="0" y="2"/>
                    </a:cubicBezTo>
                    <a:cubicBezTo>
                      <a:pt x="0" y="2"/>
                      <a:pt x="0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38" name="Freeform 21"/>
              <p:cNvSpPr/>
              <p:nvPr/>
            </p:nvSpPr>
            <p:spPr bwMode="auto">
              <a:xfrm>
                <a:off x="9415463" y="3181351"/>
                <a:ext cx="22225" cy="3175"/>
              </a:xfrm>
              <a:custGeom>
                <a:avLst/>
                <a:gdLst>
                  <a:gd name="T0" fmla="*/ 6 w 6"/>
                  <a:gd name="T1" fmla="*/ 0 h 1"/>
                  <a:gd name="T2" fmla="*/ 0 w 6"/>
                  <a:gd name="T3" fmla="*/ 1 h 1"/>
                  <a:gd name="T4" fmla="*/ 6 w 6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" h="1">
                    <a:moveTo>
                      <a:pt x="6" y="0"/>
                    </a:moveTo>
                    <a:cubicBezTo>
                      <a:pt x="5" y="1"/>
                      <a:pt x="2" y="1"/>
                      <a:pt x="0" y="1"/>
                    </a:cubicBez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39" name="Freeform 22"/>
              <p:cNvSpPr/>
              <p:nvPr/>
            </p:nvSpPr>
            <p:spPr bwMode="auto">
              <a:xfrm>
                <a:off x="9461500" y="3132138"/>
                <a:ext cx="6350" cy="3175"/>
              </a:xfrm>
              <a:custGeom>
                <a:avLst/>
                <a:gdLst>
                  <a:gd name="T0" fmla="*/ 1 w 2"/>
                  <a:gd name="T1" fmla="*/ 1 h 1"/>
                  <a:gd name="T2" fmla="*/ 2 w 2"/>
                  <a:gd name="T3" fmla="*/ 0 h 1"/>
                  <a:gd name="T4" fmla="*/ 1 w 2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1" y="1"/>
                    </a:moveTo>
                    <a:cubicBezTo>
                      <a:pt x="0" y="1"/>
                      <a:pt x="0" y="0"/>
                      <a:pt x="2" y="0"/>
                    </a:cubicBezTo>
                    <a:cubicBezTo>
                      <a:pt x="2" y="0"/>
                      <a:pt x="1" y="0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40" name="Freeform 23"/>
              <p:cNvSpPr/>
              <p:nvPr/>
            </p:nvSpPr>
            <p:spPr bwMode="auto">
              <a:xfrm>
                <a:off x="9453563" y="3140076"/>
                <a:ext cx="11112" cy="3175"/>
              </a:xfrm>
              <a:custGeom>
                <a:avLst/>
                <a:gdLst>
                  <a:gd name="T0" fmla="*/ 3 w 3"/>
                  <a:gd name="T1" fmla="*/ 1 h 1"/>
                  <a:gd name="T2" fmla="*/ 0 w 3"/>
                  <a:gd name="T3" fmla="*/ 1 h 1"/>
                  <a:gd name="T4" fmla="*/ 3 w 3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1">
                    <a:moveTo>
                      <a:pt x="3" y="1"/>
                    </a:moveTo>
                    <a:cubicBezTo>
                      <a:pt x="2" y="1"/>
                      <a:pt x="1" y="1"/>
                      <a:pt x="0" y="1"/>
                    </a:cubicBezTo>
                    <a:cubicBezTo>
                      <a:pt x="0" y="1"/>
                      <a:pt x="3" y="0"/>
                      <a:pt x="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41" name="Freeform 24"/>
              <p:cNvSpPr/>
              <p:nvPr/>
            </p:nvSpPr>
            <p:spPr bwMode="auto">
              <a:xfrm>
                <a:off x="9332913" y="3157538"/>
                <a:ext cx="11112" cy="7938"/>
              </a:xfrm>
              <a:custGeom>
                <a:avLst/>
                <a:gdLst>
                  <a:gd name="T0" fmla="*/ 3 w 3"/>
                  <a:gd name="T1" fmla="*/ 1 h 2"/>
                  <a:gd name="T2" fmla="*/ 0 w 3"/>
                  <a:gd name="T3" fmla="*/ 2 h 2"/>
                  <a:gd name="T4" fmla="*/ 3 w 3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2">
                    <a:moveTo>
                      <a:pt x="3" y="1"/>
                    </a:moveTo>
                    <a:cubicBezTo>
                      <a:pt x="2" y="1"/>
                      <a:pt x="0" y="2"/>
                      <a:pt x="0" y="2"/>
                    </a:cubicBezTo>
                    <a:cubicBezTo>
                      <a:pt x="0" y="2"/>
                      <a:pt x="3" y="0"/>
                      <a:pt x="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42" name="Freeform 25"/>
              <p:cNvSpPr/>
              <p:nvPr/>
            </p:nvSpPr>
            <p:spPr bwMode="auto">
              <a:xfrm>
                <a:off x="9280525" y="3173413"/>
                <a:ext cx="7937" cy="7938"/>
              </a:xfrm>
              <a:custGeom>
                <a:avLst/>
                <a:gdLst>
                  <a:gd name="T0" fmla="*/ 2 w 2"/>
                  <a:gd name="T1" fmla="*/ 1 h 2"/>
                  <a:gd name="T2" fmla="*/ 1 w 2"/>
                  <a:gd name="T3" fmla="*/ 2 h 2"/>
                  <a:gd name="T4" fmla="*/ 1 w 2"/>
                  <a:gd name="T5" fmla="*/ 0 h 2"/>
                  <a:gd name="T6" fmla="*/ 2 w 2"/>
                  <a:gd name="T7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2" y="1"/>
                    </a:moveTo>
                    <a:cubicBezTo>
                      <a:pt x="1" y="1"/>
                      <a:pt x="1" y="1"/>
                      <a:pt x="1" y="2"/>
                    </a:cubicBezTo>
                    <a:cubicBezTo>
                      <a:pt x="0" y="1"/>
                      <a:pt x="0" y="0"/>
                      <a:pt x="1" y="0"/>
                    </a:cubicBez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43" name="Freeform 26"/>
              <p:cNvSpPr/>
              <p:nvPr/>
            </p:nvSpPr>
            <p:spPr bwMode="auto">
              <a:xfrm>
                <a:off x="9159875" y="3429001"/>
                <a:ext cx="7937" cy="3175"/>
              </a:xfrm>
              <a:custGeom>
                <a:avLst/>
                <a:gdLst>
                  <a:gd name="T0" fmla="*/ 5 w 5"/>
                  <a:gd name="T1" fmla="*/ 0 h 2"/>
                  <a:gd name="T2" fmla="*/ 0 w 5"/>
                  <a:gd name="T3" fmla="*/ 2 h 2"/>
                  <a:gd name="T4" fmla="*/ 2 w 5"/>
                  <a:gd name="T5" fmla="*/ 0 h 2"/>
                  <a:gd name="T6" fmla="*/ 5 w 5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2">
                    <a:moveTo>
                      <a:pt x="5" y="0"/>
                    </a:moveTo>
                    <a:lnTo>
                      <a:pt x="0" y="2"/>
                    </a:lnTo>
                    <a:lnTo>
                      <a:pt x="2" y="0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44" name="Freeform 27"/>
              <p:cNvSpPr/>
              <p:nvPr/>
            </p:nvSpPr>
            <p:spPr bwMode="auto">
              <a:xfrm>
                <a:off x="9239250" y="3417888"/>
                <a:ext cx="6350" cy="7938"/>
              </a:xfrm>
              <a:custGeom>
                <a:avLst/>
                <a:gdLst>
                  <a:gd name="T0" fmla="*/ 2 w 2"/>
                  <a:gd name="T1" fmla="*/ 1 h 2"/>
                  <a:gd name="T2" fmla="*/ 1 w 2"/>
                  <a:gd name="T3" fmla="*/ 1 h 2"/>
                  <a:gd name="T4" fmla="*/ 2 w 2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2" y="1"/>
                    </a:moveTo>
                    <a:cubicBezTo>
                      <a:pt x="1" y="2"/>
                      <a:pt x="1" y="1"/>
                      <a:pt x="1" y="1"/>
                    </a:cubicBezTo>
                    <a:cubicBezTo>
                      <a:pt x="2" y="0"/>
                      <a:pt x="0" y="2"/>
                      <a:pt x="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45" name="Freeform 28"/>
              <p:cNvSpPr/>
              <p:nvPr/>
            </p:nvSpPr>
            <p:spPr bwMode="auto">
              <a:xfrm>
                <a:off x="9291638" y="3522663"/>
                <a:ext cx="0" cy="7938"/>
              </a:xfrm>
              <a:custGeom>
                <a:avLst/>
                <a:gdLst>
                  <a:gd name="T0" fmla="*/ 5 h 5"/>
                  <a:gd name="T1" fmla="*/ 5 h 5"/>
                  <a:gd name="T2" fmla="*/ 0 h 5"/>
                  <a:gd name="T3" fmla="*/ 5 h 5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5">
                    <a:moveTo>
                      <a:pt x="0" y="5"/>
                    </a:moveTo>
                    <a:lnTo>
                      <a:pt x="0" y="5"/>
                    </a:lnTo>
                    <a:lnTo>
                      <a:pt x="0" y="0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46" name="Freeform 29"/>
              <p:cNvSpPr/>
              <p:nvPr/>
            </p:nvSpPr>
            <p:spPr bwMode="auto">
              <a:xfrm>
                <a:off x="9261475" y="2627313"/>
                <a:ext cx="7937" cy="0"/>
              </a:xfrm>
              <a:custGeom>
                <a:avLst/>
                <a:gdLst>
                  <a:gd name="T0" fmla="*/ 1 w 2"/>
                  <a:gd name="T1" fmla="*/ 1 w 2"/>
                  <a:gd name="T2" fmla="*/ 1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1" y="0"/>
                    </a:moveTo>
                    <a:cubicBezTo>
                      <a:pt x="1" y="0"/>
                      <a:pt x="0" y="0"/>
                      <a:pt x="1" y="0"/>
                    </a:cubicBezTo>
                    <a:cubicBezTo>
                      <a:pt x="1" y="0"/>
                      <a:pt x="2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47" name="Freeform 30"/>
              <p:cNvSpPr/>
              <p:nvPr/>
            </p:nvSpPr>
            <p:spPr bwMode="auto">
              <a:xfrm>
                <a:off x="9234488" y="2605088"/>
                <a:ext cx="298450" cy="488950"/>
              </a:xfrm>
              <a:custGeom>
                <a:avLst/>
                <a:gdLst>
                  <a:gd name="T0" fmla="*/ 21 w 79"/>
                  <a:gd name="T1" fmla="*/ 105 h 130"/>
                  <a:gd name="T2" fmla="*/ 21 w 79"/>
                  <a:gd name="T3" fmla="*/ 99 h 130"/>
                  <a:gd name="T4" fmla="*/ 18 w 79"/>
                  <a:gd name="T5" fmla="*/ 86 h 130"/>
                  <a:gd name="T6" fmla="*/ 19 w 79"/>
                  <a:gd name="T7" fmla="*/ 81 h 130"/>
                  <a:gd name="T8" fmla="*/ 23 w 79"/>
                  <a:gd name="T9" fmla="*/ 67 h 130"/>
                  <a:gd name="T10" fmla="*/ 24 w 79"/>
                  <a:gd name="T11" fmla="*/ 63 h 130"/>
                  <a:gd name="T12" fmla="*/ 24 w 79"/>
                  <a:gd name="T13" fmla="*/ 55 h 130"/>
                  <a:gd name="T14" fmla="*/ 26 w 79"/>
                  <a:gd name="T15" fmla="*/ 49 h 130"/>
                  <a:gd name="T16" fmla="*/ 29 w 79"/>
                  <a:gd name="T17" fmla="*/ 45 h 130"/>
                  <a:gd name="T18" fmla="*/ 28 w 79"/>
                  <a:gd name="T19" fmla="*/ 41 h 130"/>
                  <a:gd name="T20" fmla="*/ 29 w 79"/>
                  <a:gd name="T21" fmla="*/ 33 h 130"/>
                  <a:gd name="T22" fmla="*/ 32 w 79"/>
                  <a:gd name="T23" fmla="*/ 29 h 130"/>
                  <a:gd name="T24" fmla="*/ 33 w 79"/>
                  <a:gd name="T25" fmla="*/ 24 h 130"/>
                  <a:gd name="T26" fmla="*/ 38 w 79"/>
                  <a:gd name="T27" fmla="*/ 20 h 130"/>
                  <a:gd name="T28" fmla="*/ 43 w 79"/>
                  <a:gd name="T29" fmla="*/ 14 h 130"/>
                  <a:gd name="T30" fmla="*/ 52 w 79"/>
                  <a:gd name="T31" fmla="*/ 11 h 130"/>
                  <a:gd name="T32" fmla="*/ 56 w 79"/>
                  <a:gd name="T33" fmla="*/ 8 h 130"/>
                  <a:gd name="T34" fmla="*/ 60 w 79"/>
                  <a:gd name="T35" fmla="*/ 9 h 130"/>
                  <a:gd name="T36" fmla="*/ 63 w 79"/>
                  <a:gd name="T37" fmla="*/ 7 h 130"/>
                  <a:gd name="T38" fmla="*/ 64 w 79"/>
                  <a:gd name="T39" fmla="*/ 7 h 130"/>
                  <a:gd name="T40" fmla="*/ 68 w 79"/>
                  <a:gd name="T41" fmla="*/ 7 h 130"/>
                  <a:gd name="T42" fmla="*/ 73 w 79"/>
                  <a:gd name="T43" fmla="*/ 15 h 130"/>
                  <a:gd name="T44" fmla="*/ 74 w 79"/>
                  <a:gd name="T45" fmla="*/ 17 h 130"/>
                  <a:gd name="T46" fmla="*/ 62 w 79"/>
                  <a:gd name="T47" fmla="*/ 28 h 130"/>
                  <a:gd name="T48" fmla="*/ 57 w 79"/>
                  <a:gd name="T49" fmla="*/ 30 h 130"/>
                  <a:gd name="T50" fmla="*/ 53 w 79"/>
                  <a:gd name="T51" fmla="*/ 31 h 130"/>
                  <a:gd name="T52" fmla="*/ 43 w 79"/>
                  <a:gd name="T53" fmla="*/ 33 h 130"/>
                  <a:gd name="T54" fmla="*/ 41 w 79"/>
                  <a:gd name="T55" fmla="*/ 28 h 130"/>
                  <a:gd name="T56" fmla="*/ 38 w 79"/>
                  <a:gd name="T57" fmla="*/ 33 h 130"/>
                  <a:gd name="T58" fmla="*/ 35 w 79"/>
                  <a:gd name="T59" fmla="*/ 38 h 130"/>
                  <a:gd name="T60" fmla="*/ 30 w 79"/>
                  <a:gd name="T61" fmla="*/ 36 h 130"/>
                  <a:gd name="T62" fmla="*/ 28 w 79"/>
                  <a:gd name="T63" fmla="*/ 38 h 130"/>
                  <a:gd name="T64" fmla="*/ 26 w 79"/>
                  <a:gd name="T65" fmla="*/ 36 h 130"/>
                  <a:gd name="T66" fmla="*/ 23 w 79"/>
                  <a:gd name="T67" fmla="*/ 32 h 130"/>
                  <a:gd name="T68" fmla="*/ 18 w 79"/>
                  <a:gd name="T69" fmla="*/ 35 h 130"/>
                  <a:gd name="T70" fmla="*/ 17 w 79"/>
                  <a:gd name="T71" fmla="*/ 33 h 130"/>
                  <a:gd name="T72" fmla="*/ 13 w 79"/>
                  <a:gd name="T73" fmla="*/ 34 h 130"/>
                  <a:gd name="T74" fmla="*/ 9 w 79"/>
                  <a:gd name="T75" fmla="*/ 32 h 130"/>
                  <a:gd name="T76" fmla="*/ 12 w 79"/>
                  <a:gd name="T77" fmla="*/ 28 h 130"/>
                  <a:gd name="T78" fmla="*/ 4 w 79"/>
                  <a:gd name="T79" fmla="*/ 28 h 130"/>
                  <a:gd name="T80" fmla="*/ 3 w 79"/>
                  <a:gd name="T81" fmla="*/ 15 h 130"/>
                  <a:gd name="T82" fmla="*/ 4 w 79"/>
                  <a:gd name="T83" fmla="*/ 12 h 130"/>
                  <a:gd name="T84" fmla="*/ 4 w 79"/>
                  <a:gd name="T85" fmla="*/ 7 h 130"/>
                  <a:gd name="T86" fmla="*/ 6 w 79"/>
                  <a:gd name="T87" fmla="*/ 9 h 130"/>
                  <a:gd name="T88" fmla="*/ 4 w 79"/>
                  <a:gd name="T89" fmla="*/ 14 h 130"/>
                  <a:gd name="T90" fmla="*/ 13 w 79"/>
                  <a:gd name="T91" fmla="*/ 17 h 130"/>
                  <a:gd name="T92" fmla="*/ 25 w 79"/>
                  <a:gd name="T93" fmla="*/ 19 h 130"/>
                  <a:gd name="T94" fmla="*/ 41 w 79"/>
                  <a:gd name="T95" fmla="*/ 17 h 130"/>
                  <a:gd name="T96" fmla="*/ 52 w 79"/>
                  <a:gd name="T97" fmla="*/ 14 h 130"/>
                  <a:gd name="T98" fmla="*/ 57 w 79"/>
                  <a:gd name="T99" fmla="*/ 10 h 130"/>
                  <a:gd name="T100" fmla="*/ 61 w 79"/>
                  <a:gd name="T101" fmla="*/ 12 h 130"/>
                  <a:gd name="T102" fmla="*/ 66 w 79"/>
                  <a:gd name="T103" fmla="*/ 24 h 130"/>
                  <a:gd name="T104" fmla="*/ 57 w 79"/>
                  <a:gd name="T105" fmla="*/ 25 h 130"/>
                  <a:gd name="T106" fmla="*/ 49 w 79"/>
                  <a:gd name="T107" fmla="*/ 28 h 130"/>
                  <a:gd name="T108" fmla="*/ 41 w 79"/>
                  <a:gd name="T109" fmla="*/ 37 h 130"/>
                  <a:gd name="T110" fmla="*/ 34 w 79"/>
                  <a:gd name="T111" fmla="*/ 80 h 130"/>
                  <a:gd name="T112" fmla="*/ 32 w 79"/>
                  <a:gd name="T113" fmla="*/ 92 h 130"/>
                  <a:gd name="T114" fmla="*/ 20 w 79"/>
                  <a:gd name="T115" fmla="*/ 127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79" h="130">
                    <a:moveTo>
                      <a:pt x="20" y="127"/>
                    </a:moveTo>
                    <a:cubicBezTo>
                      <a:pt x="16" y="125"/>
                      <a:pt x="20" y="121"/>
                      <a:pt x="18" y="118"/>
                    </a:cubicBezTo>
                    <a:cubicBezTo>
                      <a:pt x="17" y="118"/>
                      <a:pt x="20" y="118"/>
                      <a:pt x="20" y="118"/>
                    </a:cubicBezTo>
                    <a:cubicBezTo>
                      <a:pt x="16" y="115"/>
                      <a:pt x="18" y="111"/>
                      <a:pt x="21" y="107"/>
                    </a:cubicBezTo>
                    <a:cubicBezTo>
                      <a:pt x="22" y="108"/>
                      <a:pt x="22" y="108"/>
                      <a:pt x="22" y="108"/>
                    </a:cubicBezTo>
                    <a:cubicBezTo>
                      <a:pt x="23" y="107"/>
                      <a:pt x="20" y="106"/>
                      <a:pt x="21" y="105"/>
                    </a:cubicBezTo>
                    <a:cubicBezTo>
                      <a:pt x="21" y="105"/>
                      <a:pt x="21" y="106"/>
                      <a:pt x="22" y="106"/>
                    </a:cubicBezTo>
                    <a:cubicBezTo>
                      <a:pt x="21" y="105"/>
                      <a:pt x="21" y="104"/>
                      <a:pt x="20" y="104"/>
                    </a:cubicBezTo>
                    <a:cubicBezTo>
                      <a:pt x="21" y="104"/>
                      <a:pt x="22" y="104"/>
                      <a:pt x="23" y="104"/>
                    </a:cubicBezTo>
                    <a:cubicBezTo>
                      <a:pt x="21" y="103"/>
                      <a:pt x="21" y="103"/>
                      <a:pt x="21" y="103"/>
                    </a:cubicBezTo>
                    <a:cubicBezTo>
                      <a:pt x="17" y="102"/>
                      <a:pt x="22" y="100"/>
                      <a:pt x="20" y="99"/>
                    </a:cubicBezTo>
                    <a:cubicBezTo>
                      <a:pt x="21" y="99"/>
                      <a:pt x="21" y="99"/>
                      <a:pt x="21" y="99"/>
                    </a:cubicBezTo>
                    <a:cubicBezTo>
                      <a:pt x="19" y="97"/>
                      <a:pt x="19" y="94"/>
                      <a:pt x="19" y="91"/>
                    </a:cubicBezTo>
                    <a:cubicBezTo>
                      <a:pt x="19" y="91"/>
                      <a:pt x="20" y="91"/>
                      <a:pt x="21" y="91"/>
                    </a:cubicBezTo>
                    <a:cubicBezTo>
                      <a:pt x="19" y="91"/>
                      <a:pt x="19" y="90"/>
                      <a:pt x="19" y="89"/>
                    </a:cubicBezTo>
                    <a:cubicBezTo>
                      <a:pt x="21" y="89"/>
                      <a:pt x="17" y="88"/>
                      <a:pt x="18" y="87"/>
                    </a:cubicBezTo>
                    <a:cubicBezTo>
                      <a:pt x="19" y="87"/>
                      <a:pt x="19" y="87"/>
                      <a:pt x="19" y="87"/>
                    </a:cubicBezTo>
                    <a:cubicBezTo>
                      <a:pt x="17" y="86"/>
                      <a:pt x="20" y="86"/>
                      <a:pt x="18" y="86"/>
                    </a:cubicBezTo>
                    <a:cubicBezTo>
                      <a:pt x="19" y="85"/>
                      <a:pt x="19" y="85"/>
                      <a:pt x="19" y="85"/>
                    </a:cubicBezTo>
                    <a:cubicBezTo>
                      <a:pt x="17" y="85"/>
                      <a:pt x="21" y="85"/>
                      <a:pt x="19" y="84"/>
                    </a:cubicBezTo>
                    <a:cubicBezTo>
                      <a:pt x="19" y="84"/>
                      <a:pt x="19" y="84"/>
                      <a:pt x="19" y="84"/>
                    </a:cubicBezTo>
                    <a:cubicBezTo>
                      <a:pt x="18" y="83"/>
                      <a:pt x="20" y="83"/>
                      <a:pt x="19" y="83"/>
                    </a:cubicBezTo>
                    <a:cubicBezTo>
                      <a:pt x="20" y="83"/>
                      <a:pt x="20" y="83"/>
                      <a:pt x="20" y="83"/>
                    </a:cubicBezTo>
                    <a:cubicBezTo>
                      <a:pt x="19" y="82"/>
                      <a:pt x="21" y="81"/>
                      <a:pt x="19" y="81"/>
                    </a:cubicBezTo>
                    <a:cubicBezTo>
                      <a:pt x="20" y="81"/>
                      <a:pt x="19" y="82"/>
                      <a:pt x="22" y="82"/>
                    </a:cubicBezTo>
                    <a:cubicBezTo>
                      <a:pt x="20" y="78"/>
                      <a:pt x="21" y="75"/>
                      <a:pt x="22" y="71"/>
                    </a:cubicBezTo>
                    <a:cubicBezTo>
                      <a:pt x="22" y="71"/>
                      <a:pt x="23" y="71"/>
                      <a:pt x="23" y="71"/>
                    </a:cubicBezTo>
                    <a:cubicBezTo>
                      <a:pt x="23" y="71"/>
                      <a:pt x="23" y="70"/>
                      <a:pt x="22" y="69"/>
                    </a:cubicBezTo>
                    <a:cubicBezTo>
                      <a:pt x="22" y="69"/>
                      <a:pt x="23" y="69"/>
                      <a:pt x="24" y="69"/>
                    </a:cubicBezTo>
                    <a:cubicBezTo>
                      <a:pt x="24" y="69"/>
                      <a:pt x="22" y="68"/>
                      <a:pt x="23" y="67"/>
                    </a:cubicBezTo>
                    <a:cubicBezTo>
                      <a:pt x="24" y="68"/>
                      <a:pt x="24" y="68"/>
                      <a:pt x="24" y="68"/>
                    </a:cubicBezTo>
                    <a:cubicBezTo>
                      <a:pt x="23" y="67"/>
                      <a:pt x="23" y="66"/>
                      <a:pt x="23" y="66"/>
                    </a:cubicBezTo>
                    <a:cubicBezTo>
                      <a:pt x="23" y="66"/>
                      <a:pt x="24" y="66"/>
                      <a:pt x="24" y="66"/>
                    </a:cubicBezTo>
                    <a:cubicBezTo>
                      <a:pt x="23" y="65"/>
                      <a:pt x="25" y="65"/>
                      <a:pt x="24" y="64"/>
                    </a:cubicBezTo>
                    <a:cubicBezTo>
                      <a:pt x="25" y="65"/>
                      <a:pt x="25" y="65"/>
                      <a:pt x="25" y="65"/>
                    </a:cubicBezTo>
                    <a:cubicBezTo>
                      <a:pt x="27" y="64"/>
                      <a:pt x="23" y="64"/>
                      <a:pt x="24" y="63"/>
                    </a:cubicBezTo>
                    <a:cubicBezTo>
                      <a:pt x="25" y="63"/>
                      <a:pt x="25" y="63"/>
                      <a:pt x="25" y="63"/>
                    </a:cubicBezTo>
                    <a:cubicBezTo>
                      <a:pt x="23" y="62"/>
                      <a:pt x="24" y="61"/>
                      <a:pt x="24" y="60"/>
                    </a:cubicBezTo>
                    <a:cubicBezTo>
                      <a:pt x="24" y="60"/>
                      <a:pt x="24" y="60"/>
                      <a:pt x="24" y="60"/>
                    </a:cubicBezTo>
                    <a:cubicBezTo>
                      <a:pt x="24" y="59"/>
                      <a:pt x="25" y="58"/>
                      <a:pt x="24" y="57"/>
                    </a:cubicBezTo>
                    <a:cubicBezTo>
                      <a:pt x="25" y="57"/>
                      <a:pt x="27" y="58"/>
                      <a:pt x="27" y="57"/>
                    </a:cubicBezTo>
                    <a:cubicBezTo>
                      <a:pt x="25" y="56"/>
                      <a:pt x="26" y="55"/>
                      <a:pt x="24" y="55"/>
                    </a:cubicBezTo>
                    <a:cubicBezTo>
                      <a:pt x="24" y="54"/>
                      <a:pt x="26" y="53"/>
                      <a:pt x="25" y="52"/>
                    </a:cubicBezTo>
                    <a:cubicBezTo>
                      <a:pt x="26" y="53"/>
                      <a:pt x="28" y="53"/>
                      <a:pt x="28" y="53"/>
                    </a:cubicBezTo>
                    <a:cubicBezTo>
                      <a:pt x="29" y="53"/>
                      <a:pt x="29" y="53"/>
                      <a:pt x="29" y="53"/>
                    </a:cubicBezTo>
                    <a:cubicBezTo>
                      <a:pt x="30" y="54"/>
                      <a:pt x="29" y="54"/>
                      <a:pt x="30" y="54"/>
                    </a:cubicBezTo>
                    <a:cubicBezTo>
                      <a:pt x="30" y="53"/>
                      <a:pt x="29" y="52"/>
                      <a:pt x="30" y="52"/>
                    </a:cubicBezTo>
                    <a:cubicBezTo>
                      <a:pt x="29" y="51"/>
                      <a:pt x="26" y="50"/>
                      <a:pt x="26" y="49"/>
                    </a:cubicBezTo>
                    <a:cubicBezTo>
                      <a:pt x="27" y="49"/>
                      <a:pt x="29" y="49"/>
                      <a:pt x="29" y="50"/>
                    </a:cubicBezTo>
                    <a:cubicBezTo>
                      <a:pt x="26" y="47"/>
                      <a:pt x="26" y="47"/>
                      <a:pt x="26" y="47"/>
                    </a:cubicBezTo>
                    <a:cubicBezTo>
                      <a:pt x="26" y="46"/>
                      <a:pt x="27" y="47"/>
                      <a:pt x="27" y="47"/>
                    </a:cubicBezTo>
                    <a:cubicBezTo>
                      <a:pt x="26" y="46"/>
                      <a:pt x="26" y="46"/>
                      <a:pt x="26" y="46"/>
                    </a:cubicBezTo>
                    <a:cubicBezTo>
                      <a:pt x="26" y="46"/>
                      <a:pt x="26" y="44"/>
                      <a:pt x="28" y="45"/>
                    </a:cubicBezTo>
                    <a:cubicBezTo>
                      <a:pt x="29" y="45"/>
                      <a:pt x="28" y="45"/>
                      <a:pt x="29" y="45"/>
                    </a:cubicBezTo>
                    <a:cubicBezTo>
                      <a:pt x="29" y="45"/>
                      <a:pt x="28" y="44"/>
                      <a:pt x="29" y="44"/>
                    </a:cubicBezTo>
                    <a:cubicBezTo>
                      <a:pt x="29" y="44"/>
                      <a:pt x="29" y="44"/>
                      <a:pt x="29" y="44"/>
                    </a:cubicBezTo>
                    <a:cubicBezTo>
                      <a:pt x="29" y="44"/>
                      <a:pt x="28" y="42"/>
                      <a:pt x="27" y="42"/>
                    </a:cubicBezTo>
                    <a:cubicBezTo>
                      <a:pt x="27" y="43"/>
                      <a:pt x="28" y="43"/>
                      <a:pt x="28" y="43"/>
                    </a:cubicBezTo>
                    <a:cubicBezTo>
                      <a:pt x="27" y="42"/>
                      <a:pt x="27" y="41"/>
                      <a:pt x="27" y="41"/>
                    </a:cubicBezTo>
                    <a:cubicBezTo>
                      <a:pt x="27" y="41"/>
                      <a:pt x="28" y="41"/>
                      <a:pt x="28" y="41"/>
                    </a:cubicBezTo>
                    <a:cubicBezTo>
                      <a:pt x="27" y="40"/>
                      <a:pt x="27" y="39"/>
                      <a:pt x="26" y="38"/>
                    </a:cubicBezTo>
                    <a:cubicBezTo>
                      <a:pt x="25" y="37"/>
                      <a:pt x="28" y="39"/>
                      <a:pt x="27" y="39"/>
                    </a:cubicBezTo>
                    <a:cubicBezTo>
                      <a:pt x="29" y="38"/>
                      <a:pt x="27" y="35"/>
                      <a:pt x="29" y="35"/>
                    </a:cubicBezTo>
                    <a:cubicBezTo>
                      <a:pt x="29" y="35"/>
                      <a:pt x="28" y="35"/>
                      <a:pt x="28" y="35"/>
                    </a:cubicBezTo>
                    <a:cubicBezTo>
                      <a:pt x="28" y="34"/>
                      <a:pt x="30" y="35"/>
                      <a:pt x="29" y="34"/>
                    </a:cubicBezTo>
                    <a:cubicBezTo>
                      <a:pt x="30" y="35"/>
                      <a:pt x="29" y="34"/>
                      <a:pt x="29" y="33"/>
                    </a:cubicBezTo>
                    <a:cubicBezTo>
                      <a:pt x="29" y="33"/>
                      <a:pt x="30" y="33"/>
                      <a:pt x="30" y="34"/>
                    </a:cubicBezTo>
                    <a:cubicBezTo>
                      <a:pt x="29" y="33"/>
                      <a:pt x="29" y="30"/>
                      <a:pt x="31" y="29"/>
                    </a:cubicBezTo>
                    <a:cubicBezTo>
                      <a:pt x="31" y="29"/>
                      <a:pt x="30" y="28"/>
                      <a:pt x="30" y="27"/>
                    </a:cubicBezTo>
                    <a:cubicBezTo>
                      <a:pt x="31" y="28"/>
                      <a:pt x="31" y="28"/>
                      <a:pt x="31" y="28"/>
                    </a:cubicBezTo>
                    <a:cubicBezTo>
                      <a:pt x="32" y="28"/>
                      <a:pt x="32" y="27"/>
                      <a:pt x="33" y="28"/>
                    </a:cubicBezTo>
                    <a:cubicBezTo>
                      <a:pt x="32" y="26"/>
                      <a:pt x="32" y="31"/>
                      <a:pt x="32" y="29"/>
                    </a:cubicBezTo>
                    <a:cubicBezTo>
                      <a:pt x="33" y="30"/>
                      <a:pt x="31" y="27"/>
                      <a:pt x="32" y="28"/>
                    </a:cubicBezTo>
                    <a:cubicBezTo>
                      <a:pt x="32" y="28"/>
                      <a:pt x="31" y="26"/>
                      <a:pt x="33" y="26"/>
                    </a:cubicBezTo>
                    <a:cubicBezTo>
                      <a:pt x="33" y="26"/>
                      <a:pt x="34" y="28"/>
                      <a:pt x="34" y="27"/>
                    </a:cubicBezTo>
                    <a:cubicBezTo>
                      <a:pt x="35" y="26"/>
                      <a:pt x="34" y="27"/>
                      <a:pt x="34" y="26"/>
                    </a:cubicBezTo>
                    <a:cubicBezTo>
                      <a:pt x="34" y="25"/>
                      <a:pt x="34" y="25"/>
                      <a:pt x="34" y="25"/>
                    </a:cubicBezTo>
                    <a:cubicBezTo>
                      <a:pt x="33" y="24"/>
                      <a:pt x="34" y="25"/>
                      <a:pt x="33" y="24"/>
                    </a:cubicBezTo>
                    <a:cubicBezTo>
                      <a:pt x="34" y="25"/>
                      <a:pt x="33" y="22"/>
                      <a:pt x="35" y="24"/>
                    </a:cubicBezTo>
                    <a:cubicBezTo>
                      <a:pt x="36" y="25"/>
                      <a:pt x="36" y="25"/>
                      <a:pt x="36" y="25"/>
                    </a:cubicBezTo>
                    <a:cubicBezTo>
                      <a:pt x="36" y="25"/>
                      <a:pt x="35" y="23"/>
                      <a:pt x="35" y="23"/>
                    </a:cubicBezTo>
                    <a:cubicBezTo>
                      <a:pt x="36" y="23"/>
                      <a:pt x="36" y="23"/>
                      <a:pt x="36" y="23"/>
                    </a:cubicBezTo>
                    <a:cubicBezTo>
                      <a:pt x="33" y="21"/>
                      <a:pt x="36" y="22"/>
                      <a:pt x="35" y="21"/>
                    </a:cubicBezTo>
                    <a:cubicBezTo>
                      <a:pt x="36" y="21"/>
                      <a:pt x="37" y="19"/>
                      <a:pt x="38" y="20"/>
                    </a:cubicBezTo>
                    <a:cubicBezTo>
                      <a:pt x="38" y="19"/>
                      <a:pt x="38" y="18"/>
                      <a:pt x="39" y="17"/>
                    </a:cubicBezTo>
                    <a:cubicBezTo>
                      <a:pt x="39" y="18"/>
                      <a:pt x="39" y="18"/>
                      <a:pt x="39" y="18"/>
                    </a:cubicBezTo>
                    <a:cubicBezTo>
                      <a:pt x="40" y="19"/>
                      <a:pt x="40" y="18"/>
                      <a:pt x="40" y="17"/>
                    </a:cubicBezTo>
                    <a:cubicBezTo>
                      <a:pt x="40" y="18"/>
                      <a:pt x="41" y="18"/>
                      <a:pt x="42" y="18"/>
                    </a:cubicBezTo>
                    <a:cubicBezTo>
                      <a:pt x="42" y="17"/>
                      <a:pt x="41" y="16"/>
                      <a:pt x="41" y="15"/>
                    </a:cubicBezTo>
                    <a:cubicBezTo>
                      <a:pt x="43" y="17"/>
                      <a:pt x="41" y="13"/>
                      <a:pt x="43" y="14"/>
                    </a:cubicBezTo>
                    <a:cubicBezTo>
                      <a:pt x="43" y="15"/>
                      <a:pt x="43" y="16"/>
                      <a:pt x="44" y="16"/>
                    </a:cubicBezTo>
                    <a:cubicBezTo>
                      <a:pt x="46" y="18"/>
                      <a:pt x="44" y="14"/>
                      <a:pt x="46" y="14"/>
                    </a:cubicBezTo>
                    <a:cubicBezTo>
                      <a:pt x="44" y="13"/>
                      <a:pt x="44" y="13"/>
                      <a:pt x="44" y="13"/>
                    </a:cubicBezTo>
                    <a:cubicBezTo>
                      <a:pt x="45" y="13"/>
                      <a:pt x="45" y="11"/>
                      <a:pt x="46" y="13"/>
                    </a:cubicBezTo>
                    <a:cubicBezTo>
                      <a:pt x="46" y="12"/>
                      <a:pt x="47" y="12"/>
                      <a:pt x="46" y="11"/>
                    </a:cubicBezTo>
                    <a:cubicBezTo>
                      <a:pt x="48" y="11"/>
                      <a:pt x="50" y="7"/>
                      <a:pt x="52" y="11"/>
                    </a:cubicBezTo>
                    <a:cubicBezTo>
                      <a:pt x="52" y="10"/>
                      <a:pt x="53" y="11"/>
                      <a:pt x="52" y="10"/>
                    </a:cubicBezTo>
                    <a:cubicBezTo>
                      <a:pt x="52" y="9"/>
                      <a:pt x="52" y="11"/>
                      <a:pt x="52" y="10"/>
                    </a:cubicBezTo>
                    <a:cubicBezTo>
                      <a:pt x="52" y="10"/>
                      <a:pt x="52" y="9"/>
                      <a:pt x="52" y="9"/>
                    </a:cubicBezTo>
                    <a:cubicBezTo>
                      <a:pt x="52" y="9"/>
                      <a:pt x="53" y="9"/>
                      <a:pt x="53" y="11"/>
                    </a:cubicBezTo>
                    <a:cubicBezTo>
                      <a:pt x="55" y="12"/>
                      <a:pt x="53" y="7"/>
                      <a:pt x="55" y="7"/>
                    </a:cubicBezTo>
                    <a:cubicBezTo>
                      <a:pt x="55" y="8"/>
                      <a:pt x="55" y="9"/>
                      <a:pt x="56" y="8"/>
                    </a:cubicBezTo>
                    <a:cubicBezTo>
                      <a:pt x="56" y="7"/>
                      <a:pt x="56" y="7"/>
                      <a:pt x="56" y="7"/>
                    </a:cubicBezTo>
                    <a:cubicBezTo>
                      <a:pt x="57" y="7"/>
                      <a:pt x="57" y="8"/>
                      <a:pt x="57" y="10"/>
                    </a:cubicBezTo>
                    <a:cubicBezTo>
                      <a:pt x="58" y="9"/>
                      <a:pt x="58" y="9"/>
                      <a:pt x="59" y="8"/>
                    </a:cubicBezTo>
                    <a:cubicBezTo>
                      <a:pt x="59" y="10"/>
                      <a:pt x="59" y="10"/>
                      <a:pt x="59" y="10"/>
                    </a:cubicBezTo>
                    <a:cubicBezTo>
                      <a:pt x="59" y="9"/>
                      <a:pt x="60" y="9"/>
                      <a:pt x="60" y="9"/>
                    </a:cubicBezTo>
                    <a:cubicBezTo>
                      <a:pt x="60" y="9"/>
                      <a:pt x="60" y="9"/>
                      <a:pt x="60" y="9"/>
                    </a:cubicBezTo>
                    <a:cubicBezTo>
                      <a:pt x="60" y="10"/>
                      <a:pt x="60" y="9"/>
                      <a:pt x="61" y="9"/>
                    </a:cubicBezTo>
                    <a:cubicBezTo>
                      <a:pt x="61" y="8"/>
                      <a:pt x="60" y="8"/>
                      <a:pt x="59" y="8"/>
                    </a:cubicBezTo>
                    <a:cubicBezTo>
                      <a:pt x="60" y="7"/>
                      <a:pt x="60" y="7"/>
                      <a:pt x="60" y="6"/>
                    </a:cubicBezTo>
                    <a:cubicBezTo>
                      <a:pt x="60" y="8"/>
                      <a:pt x="61" y="7"/>
                      <a:pt x="62" y="7"/>
                    </a:cubicBezTo>
                    <a:cubicBezTo>
                      <a:pt x="62" y="8"/>
                      <a:pt x="62" y="6"/>
                      <a:pt x="62" y="6"/>
                    </a:cubicBezTo>
                    <a:cubicBezTo>
                      <a:pt x="62" y="7"/>
                      <a:pt x="63" y="6"/>
                      <a:pt x="63" y="7"/>
                    </a:cubicBezTo>
                    <a:cubicBezTo>
                      <a:pt x="63" y="8"/>
                      <a:pt x="62" y="7"/>
                      <a:pt x="62" y="7"/>
                    </a:cubicBezTo>
                    <a:cubicBezTo>
                      <a:pt x="63" y="8"/>
                      <a:pt x="63" y="9"/>
                      <a:pt x="63" y="8"/>
                    </a:cubicBezTo>
                    <a:cubicBezTo>
                      <a:pt x="64" y="7"/>
                      <a:pt x="63" y="5"/>
                      <a:pt x="64" y="6"/>
                    </a:cubicBezTo>
                    <a:cubicBezTo>
                      <a:pt x="64" y="8"/>
                      <a:pt x="64" y="8"/>
                      <a:pt x="64" y="8"/>
                    </a:cubicBezTo>
                    <a:cubicBezTo>
                      <a:pt x="64" y="8"/>
                      <a:pt x="64" y="8"/>
                      <a:pt x="64" y="8"/>
                    </a:cubicBezTo>
                    <a:cubicBezTo>
                      <a:pt x="64" y="7"/>
                      <a:pt x="64" y="7"/>
                      <a:pt x="64" y="7"/>
                    </a:cubicBezTo>
                    <a:cubicBezTo>
                      <a:pt x="65" y="8"/>
                      <a:pt x="65" y="8"/>
                      <a:pt x="65" y="8"/>
                    </a:cubicBezTo>
                    <a:cubicBezTo>
                      <a:pt x="65" y="6"/>
                      <a:pt x="66" y="7"/>
                      <a:pt x="66" y="6"/>
                    </a:cubicBezTo>
                    <a:cubicBezTo>
                      <a:pt x="67" y="6"/>
                      <a:pt x="67" y="7"/>
                      <a:pt x="67" y="7"/>
                    </a:cubicBezTo>
                    <a:cubicBezTo>
                      <a:pt x="67" y="7"/>
                      <a:pt x="67" y="7"/>
                      <a:pt x="67" y="7"/>
                    </a:cubicBezTo>
                    <a:cubicBezTo>
                      <a:pt x="68" y="7"/>
                      <a:pt x="68" y="7"/>
                      <a:pt x="68" y="7"/>
                    </a:cubicBezTo>
                    <a:cubicBezTo>
                      <a:pt x="68" y="7"/>
                      <a:pt x="68" y="7"/>
                      <a:pt x="68" y="7"/>
                    </a:cubicBezTo>
                    <a:cubicBezTo>
                      <a:pt x="68" y="7"/>
                      <a:pt x="68" y="7"/>
                      <a:pt x="68" y="7"/>
                    </a:cubicBezTo>
                    <a:cubicBezTo>
                      <a:pt x="68" y="7"/>
                      <a:pt x="68" y="7"/>
                      <a:pt x="68" y="7"/>
                    </a:cubicBezTo>
                    <a:cubicBezTo>
                      <a:pt x="68" y="7"/>
                      <a:pt x="68" y="7"/>
                      <a:pt x="68" y="7"/>
                    </a:cubicBezTo>
                    <a:cubicBezTo>
                      <a:pt x="79" y="23"/>
                      <a:pt x="71" y="12"/>
                      <a:pt x="73" y="15"/>
                    </a:cubicBezTo>
                    <a:cubicBezTo>
                      <a:pt x="73" y="15"/>
                      <a:pt x="73" y="15"/>
                      <a:pt x="73" y="15"/>
                    </a:cubicBezTo>
                    <a:cubicBezTo>
                      <a:pt x="73" y="15"/>
                      <a:pt x="73" y="15"/>
                      <a:pt x="73" y="15"/>
                    </a:cubicBezTo>
                    <a:cubicBezTo>
                      <a:pt x="73" y="15"/>
                      <a:pt x="73" y="15"/>
                      <a:pt x="73" y="15"/>
                    </a:cubicBezTo>
                    <a:cubicBezTo>
                      <a:pt x="73" y="15"/>
                      <a:pt x="73" y="15"/>
                      <a:pt x="73" y="15"/>
                    </a:cubicBezTo>
                    <a:cubicBezTo>
                      <a:pt x="73" y="15"/>
                      <a:pt x="73" y="15"/>
                      <a:pt x="73" y="15"/>
                    </a:cubicBezTo>
                    <a:cubicBezTo>
                      <a:pt x="73" y="15"/>
                      <a:pt x="73" y="15"/>
                      <a:pt x="73" y="15"/>
                    </a:cubicBezTo>
                    <a:cubicBezTo>
                      <a:pt x="74" y="17"/>
                      <a:pt x="74" y="17"/>
                      <a:pt x="74" y="17"/>
                    </a:cubicBezTo>
                    <a:cubicBezTo>
                      <a:pt x="74" y="17"/>
                      <a:pt x="74" y="17"/>
                      <a:pt x="74" y="17"/>
                    </a:cubicBezTo>
                    <a:cubicBezTo>
                      <a:pt x="73" y="17"/>
                      <a:pt x="73" y="18"/>
                      <a:pt x="74" y="19"/>
                    </a:cubicBezTo>
                    <a:cubicBezTo>
                      <a:pt x="72" y="19"/>
                      <a:pt x="69" y="17"/>
                      <a:pt x="70" y="19"/>
                    </a:cubicBezTo>
                    <a:cubicBezTo>
                      <a:pt x="69" y="19"/>
                      <a:pt x="71" y="21"/>
                      <a:pt x="72" y="22"/>
                    </a:cubicBezTo>
                    <a:cubicBezTo>
                      <a:pt x="70" y="22"/>
                      <a:pt x="70" y="25"/>
                      <a:pt x="68" y="24"/>
                    </a:cubicBezTo>
                    <a:cubicBezTo>
                      <a:pt x="68" y="25"/>
                      <a:pt x="68" y="25"/>
                      <a:pt x="68" y="26"/>
                    </a:cubicBezTo>
                    <a:cubicBezTo>
                      <a:pt x="66" y="26"/>
                      <a:pt x="65" y="30"/>
                      <a:pt x="62" y="28"/>
                    </a:cubicBezTo>
                    <a:cubicBezTo>
                      <a:pt x="62" y="27"/>
                      <a:pt x="62" y="27"/>
                      <a:pt x="61" y="26"/>
                    </a:cubicBezTo>
                    <a:cubicBezTo>
                      <a:pt x="61" y="27"/>
                      <a:pt x="60" y="25"/>
                      <a:pt x="61" y="27"/>
                    </a:cubicBezTo>
                    <a:cubicBezTo>
                      <a:pt x="61" y="28"/>
                      <a:pt x="62" y="29"/>
                      <a:pt x="62" y="29"/>
                    </a:cubicBezTo>
                    <a:cubicBezTo>
                      <a:pt x="62" y="30"/>
                      <a:pt x="60" y="31"/>
                      <a:pt x="59" y="30"/>
                    </a:cubicBezTo>
                    <a:cubicBezTo>
                      <a:pt x="59" y="30"/>
                      <a:pt x="59" y="31"/>
                      <a:pt x="59" y="31"/>
                    </a:cubicBezTo>
                    <a:cubicBezTo>
                      <a:pt x="59" y="29"/>
                      <a:pt x="58" y="29"/>
                      <a:pt x="57" y="30"/>
                    </a:cubicBezTo>
                    <a:cubicBezTo>
                      <a:pt x="58" y="31"/>
                      <a:pt x="58" y="31"/>
                      <a:pt x="58" y="31"/>
                    </a:cubicBezTo>
                    <a:cubicBezTo>
                      <a:pt x="57" y="30"/>
                      <a:pt x="57" y="30"/>
                      <a:pt x="57" y="30"/>
                    </a:cubicBezTo>
                    <a:cubicBezTo>
                      <a:pt x="57" y="31"/>
                      <a:pt x="57" y="33"/>
                      <a:pt x="57" y="32"/>
                    </a:cubicBezTo>
                    <a:cubicBezTo>
                      <a:pt x="56" y="31"/>
                      <a:pt x="56" y="31"/>
                      <a:pt x="56" y="31"/>
                    </a:cubicBezTo>
                    <a:cubicBezTo>
                      <a:pt x="56" y="32"/>
                      <a:pt x="55" y="34"/>
                      <a:pt x="54" y="33"/>
                    </a:cubicBezTo>
                    <a:cubicBezTo>
                      <a:pt x="53" y="31"/>
                      <a:pt x="53" y="31"/>
                      <a:pt x="53" y="31"/>
                    </a:cubicBezTo>
                    <a:cubicBezTo>
                      <a:pt x="53" y="31"/>
                      <a:pt x="53" y="33"/>
                      <a:pt x="54" y="33"/>
                    </a:cubicBezTo>
                    <a:cubicBezTo>
                      <a:pt x="52" y="32"/>
                      <a:pt x="51" y="32"/>
                      <a:pt x="51" y="31"/>
                    </a:cubicBezTo>
                    <a:cubicBezTo>
                      <a:pt x="50" y="35"/>
                      <a:pt x="47" y="35"/>
                      <a:pt x="44" y="36"/>
                    </a:cubicBezTo>
                    <a:cubicBezTo>
                      <a:pt x="44" y="35"/>
                      <a:pt x="44" y="35"/>
                      <a:pt x="44" y="35"/>
                    </a:cubicBezTo>
                    <a:cubicBezTo>
                      <a:pt x="44" y="34"/>
                      <a:pt x="44" y="36"/>
                      <a:pt x="44" y="36"/>
                    </a:cubicBezTo>
                    <a:cubicBezTo>
                      <a:pt x="44" y="35"/>
                      <a:pt x="43" y="34"/>
                      <a:pt x="43" y="33"/>
                    </a:cubicBezTo>
                    <a:cubicBezTo>
                      <a:pt x="42" y="32"/>
                      <a:pt x="42" y="34"/>
                      <a:pt x="42" y="35"/>
                    </a:cubicBezTo>
                    <a:cubicBezTo>
                      <a:pt x="42" y="36"/>
                      <a:pt x="42" y="34"/>
                      <a:pt x="42" y="36"/>
                    </a:cubicBezTo>
                    <a:cubicBezTo>
                      <a:pt x="42" y="36"/>
                      <a:pt x="41" y="35"/>
                      <a:pt x="41" y="37"/>
                    </a:cubicBezTo>
                    <a:cubicBezTo>
                      <a:pt x="41" y="36"/>
                      <a:pt x="41" y="35"/>
                      <a:pt x="41" y="34"/>
                    </a:cubicBezTo>
                    <a:cubicBezTo>
                      <a:pt x="40" y="35"/>
                      <a:pt x="40" y="35"/>
                      <a:pt x="40" y="35"/>
                    </a:cubicBezTo>
                    <a:cubicBezTo>
                      <a:pt x="40" y="33"/>
                      <a:pt x="42" y="31"/>
                      <a:pt x="41" y="28"/>
                    </a:cubicBezTo>
                    <a:cubicBezTo>
                      <a:pt x="40" y="29"/>
                      <a:pt x="40" y="29"/>
                      <a:pt x="40" y="29"/>
                    </a:cubicBezTo>
                    <a:cubicBezTo>
                      <a:pt x="40" y="27"/>
                      <a:pt x="41" y="27"/>
                      <a:pt x="40" y="26"/>
                    </a:cubicBezTo>
                    <a:cubicBezTo>
                      <a:pt x="40" y="27"/>
                      <a:pt x="39" y="30"/>
                      <a:pt x="40" y="30"/>
                    </a:cubicBezTo>
                    <a:cubicBezTo>
                      <a:pt x="39" y="31"/>
                      <a:pt x="40" y="35"/>
                      <a:pt x="39" y="34"/>
                    </a:cubicBezTo>
                    <a:cubicBezTo>
                      <a:pt x="38" y="33"/>
                      <a:pt x="40" y="34"/>
                      <a:pt x="39" y="33"/>
                    </a:cubicBezTo>
                    <a:cubicBezTo>
                      <a:pt x="39" y="31"/>
                      <a:pt x="38" y="34"/>
                      <a:pt x="38" y="33"/>
                    </a:cubicBezTo>
                    <a:cubicBezTo>
                      <a:pt x="38" y="34"/>
                      <a:pt x="38" y="36"/>
                      <a:pt x="38" y="36"/>
                    </a:cubicBezTo>
                    <a:cubicBezTo>
                      <a:pt x="37" y="35"/>
                      <a:pt x="38" y="34"/>
                      <a:pt x="37" y="34"/>
                    </a:cubicBezTo>
                    <a:cubicBezTo>
                      <a:pt x="37" y="35"/>
                      <a:pt x="36" y="36"/>
                      <a:pt x="37" y="37"/>
                    </a:cubicBezTo>
                    <a:cubicBezTo>
                      <a:pt x="37" y="39"/>
                      <a:pt x="36" y="36"/>
                      <a:pt x="35" y="38"/>
                    </a:cubicBezTo>
                    <a:cubicBezTo>
                      <a:pt x="35" y="36"/>
                      <a:pt x="36" y="34"/>
                      <a:pt x="35" y="33"/>
                    </a:cubicBezTo>
                    <a:cubicBezTo>
                      <a:pt x="35" y="35"/>
                      <a:pt x="34" y="35"/>
                      <a:pt x="35" y="38"/>
                    </a:cubicBezTo>
                    <a:cubicBezTo>
                      <a:pt x="34" y="37"/>
                      <a:pt x="34" y="36"/>
                      <a:pt x="35" y="35"/>
                    </a:cubicBezTo>
                    <a:cubicBezTo>
                      <a:pt x="34" y="34"/>
                      <a:pt x="33" y="38"/>
                      <a:pt x="33" y="35"/>
                    </a:cubicBezTo>
                    <a:cubicBezTo>
                      <a:pt x="33" y="36"/>
                      <a:pt x="33" y="36"/>
                      <a:pt x="33" y="36"/>
                    </a:cubicBezTo>
                    <a:cubicBezTo>
                      <a:pt x="33" y="36"/>
                      <a:pt x="32" y="35"/>
                      <a:pt x="32" y="35"/>
                    </a:cubicBezTo>
                    <a:cubicBezTo>
                      <a:pt x="32" y="35"/>
                      <a:pt x="31" y="37"/>
                      <a:pt x="31" y="34"/>
                    </a:cubicBezTo>
                    <a:cubicBezTo>
                      <a:pt x="31" y="35"/>
                      <a:pt x="30" y="34"/>
                      <a:pt x="30" y="36"/>
                    </a:cubicBezTo>
                    <a:cubicBezTo>
                      <a:pt x="31" y="37"/>
                      <a:pt x="31" y="35"/>
                      <a:pt x="31" y="37"/>
                    </a:cubicBezTo>
                    <a:cubicBezTo>
                      <a:pt x="31" y="35"/>
                      <a:pt x="30" y="37"/>
                      <a:pt x="30" y="38"/>
                    </a:cubicBezTo>
                    <a:cubicBezTo>
                      <a:pt x="30" y="37"/>
                      <a:pt x="30" y="37"/>
                      <a:pt x="30" y="37"/>
                    </a:cubicBezTo>
                    <a:cubicBezTo>
                      <a:pt x="29" y="37"/>
                      <a:pt x="29" y="37"/>
                      <a:pt x="29" y="38"/>
                    </a:cubicBezTo>
                    <a:cubicBezTo>
                      <a:pt x="29" y="38"/>
                      <a:pt x="29" y="37"/>
                      <a:pt x="29" y="37"/>
                    </a:cubicBezTo>
                    <a:cubicBezTo>
                      <a:pt x="28" y="38"/>
                      <a:pt x="28" y="38"/>
                      <a:pt x="28" y="38"/>
                    </a:cubicBezTo>
                    <a:cubicBezTo>
                      <a:pt x="27" y="39"/>
                      <a:pt x="28" y="36"/>
                      <a:pt x="27" y="36"/>
                    </a:cubicBezTo>
                    <a:cubicBezTo>
                      <a:pt x="28" y="35"/>
                      <a:pt x="28" y="35"/>
                      <a:pt x="28" y="35"/>
                    </a:cubicBezTo>
                    <a:cubicBezTo>
                      <a:pt x="28" y="35"/>
                      <a:pt x="28" y="34"/>
                      <a:pt x="27" y="34"/>
                    </a:cubicBezTo>
                    <a:cubicBezTo>
                      <a:pt x="27" y="35"/>
                      <a:pt x="26" y="37"/>
                      <a:pt x="26" y="38"/>
                    </a:cubicBezTo>
                    <a:cubicBezTo>
                      <a:pt x="26" y="39"/>
                      <a:pt x="26" y="37"/>
                      <a:pt x="25" y="38"/>
                    </a:cubicBezTo>
                    <a:cubicBezTo>
                      <a:pt x="26" y="36"/>
                      <a:pt x="26" y="36"/>
                      <a:pt x="26" y="36"/>
                    </a:cubicBezTo>
                    <a:cubicBezTo>
                      <a:pt x="26" y="36"/>
                      <a:pt x="26" y="34"/>
                      <a:pt x="25" y="34"/>
                    </a:cubicBezTo>
                    <a:cubicBezTo>
                      <a:pt x="25" y="35"/>
                      <a:pt x="24" y="36"/>
                      <a:pt x="25" y="37"/>
                    </a:cubicBezTo>
                    <a:cubicBezTo>
                      <a:pt x="24" y="37"/>
                      <a:pt x="24" y="36"/>
                      <a:pt x="24" y="35"/>
                    </a:cubicBezTo>
                    <a:cubicBezTo>
                      <a:pt x="23" y="36"/>
                      <a:pt x="24" y="37"/>
                      <a:pt x="23" y="37"/>
                    </a:cubicBezTo>
                    <a:cubicBezTo>
                      <a:pt x="23" y="37"/>
                      <a:pt x="22" y="35"/>
                      <a:pt x="22" y="34"/>
                    </a:cubicBezTo>
                    <a:cubicBezTo>
                      <a:pt x="23" y="32"/>
                      <a:pt x="23" y="32"/>
                      <a:pt x="23" y="32"/>
                    </a:cubicBezTo>
                    <a:cubicBezTo>
                      <a:pt x="23" y="32"/>
                      <a:pt x="23" y="32"/>
                      <a:pt x="23" y="32"/>
                    </a:cubicBezTo>
                    <a:cubicBezTo>
                      <a:pt x="24" y="30"/>
                      <a:pt x="23" y="30"/>
                      <a:pt x="23" y="29"/>
                    </a:cubicBezTo>
                    <a:cubicBezTo>
                      <a:pt x="23" y="28"/>
                      <a:pt x="22" y="29"/>
                      <a:pt x="22" y="29"/>
                    </a:cubicBezTo>
                    <a:cubicBezTo>
                      <a:pt x="23" y="32"/>
                      <a:pt x="20" y="33"/>
                      <a:pt x="20" y="36"/>
                    </a:cubicBezTo>
                    <a:cubicBezTo>
                      <a:pt x="19" y="36"/>
                      <a:pt x="21" y="29"/>
                      <a:pt x="18" y="33"/>
                    </a:cubicBezTo>
                    <a:cubicBezTo>
                      <a:pt x="19" y="34"/>
                      <a:pt x="17" y="36"/>
                      <a:pt x="18" y="35"/>
                    </a:cubicBezTo>
                    <a:cubicBezTo>
                      <a:pt x="18" y="35"/>
                      <a:pt x="17" y="37"/>
                      <a:pt x="17" y="36"/>
                    </a:cubicBezTo>
                    <a:cubicBezTo>
                      <a:pt x="17" y="35"/>
                      <a:pt x="16" y="33"/>
                      <a:pt x="18" y="32"/>
                    </a:cubicBezTo>
                    <a:cubicBezTo>
                      <a:pt x="18" y="33"/>
                      <a:pt x="18" y="33"/>
                      <a:pt x="18" y="33"/>
                    </a:cubicBezTo>
                    <a:cubicBezTo>
                      <a:pt x="18" y="32"/>
                      <a:pt x="19" y="30"/>
                      <a:pt x="18" y="30"/>
                    </a:cubicBezTo>
                    <a:cubicBezTo>
                      <a:pt x="18" y="30"/>
                      <a:pt x="17" y="30"/>
                      <a:pt x="17" y="31"/>
                    </a:cubicBezTo>
                    <a:cubicBezTo>
                      <a:pt x="16" y="33"/>
                      <a:pt x="18" y="31"/>
                      <a:pt x="17" y="33"/>
                    </a:cubicBezTo>
                    <a:cubicBezTo>
                      <a:pt x="16" y="33"/>
                      <a:pt x="16" y="31"/>
                      <a:pt x="15" y="33"/>
                    </a:cubicBezTo>
                    <a:cubicBezTo>
                      <a:pt x="16" y="33"/>
                      <a:pt x="16" y="35"/>
                      <a:pt x="15" y="36"/>
                    </a:cubicBezTo>
                    <a:cubicBezTo>
                      <a:pt x="14" y="36"/>
                      <a:pt x="14" y="36"/>
                      <a:pt x="14" y="36"/>
                    </a:cubicBezTo>
                    <a:cubicBezTo>
                      <a:pt x="15" y="35"/>
                      <a:pt x="15" y="35"/>
                      <a:pt x="15" y="35"/>
                    </a:cubicBezTo>
                    <a:cubicBezTo>
                      <a:pt x="14" y="34"/>
                      <a:pt x="14" y="37"/>
                      <a:pt x="13" y="36"/>
                    </a:cubicBezTo>
                    <a:cubicBezTo>
                      <a:pt x="13" y="34"/>
                      <a:pt x="13" y="34"/>
                      <a:pt x="13" y="34"/>
                    </a:cubicBezTo>
                    <a:cubicBezTo>
                      <a:pt x="13" y="32"/>
                      <a:pt x="14" y="35"/>
                      <a:pt x="15" y="33"/>
                    </a:cubicBezTo>
                    <a:cubicBezTo>
                      <a:pt x="14" y="32"/>
                      <a:pt x="13" y="33"/>
                      <a:pt x="13" y="33"/>
                    </a:cubicBezTo>
                    <a:cubicBezTo>
                      <a:pt x="14" y="32"/>
                      <a:pt x="14" y="32"/>
                      <a:pt x="14" y="32"/>
                    </a:cubicBezTo>
                    <a:cubicBezTo>
                      <a:pt x="13" y="32"/>
                      <a:pt x="14" y="28"/>
                      <a:pt x="12" y="30"/>
                    </a:cubicBezTo>
                    <a:cubicBezTo>
                      <a:pt x="12" y="31"/>
                      <a:pt x="12" y="31"/>
                      <a:pt x="12" y="32"/>
                    </a:cubicBezTo>
                    <a:cubicBezTo>
                      <a:pt x="10" y="32"/>
                      <a:pt x="9" y="33"/>
                      <a:pt x="9" y="32"/>
                    </a:cubicBezTo>
                    <a:cubicBezTo>
                      <a:pt x="10" y="31"/>
                      <a:pt x="7" y="31"/>
                      <a:pt x="9" y="30"/>
                    </a:cubicBezTo>
                    <a:cubicBezTo>
                      <a:pt x="9" y="31"/>
                      <a:pt x="11" y="32"/>
                      <a:pt x="12" y="30"/>
                    </a:cubicBezTo>
                    <a:cubicBezTo>
                      <a:pt x="12" y="28"/>
                      <a:pt x="13" y="31"/>
                      <a:pt x="14" y="29"/>
                    </a:cubicBezTo>
                    <a:cubicBezTo>
                      <a:pt x="13" y="28"/>
                      <a:pt x="14" y="26"/>
                      <a:pt x="14" y="25"/>
                    </a:cubicBezTo>
                    <a:cubicBezTo>
                      <a:pt x="14" y="24"/>
                      <a:pt x="14" y="25"/>
                      <a:pt x="13" y="25"/>
                    </a:cubicBezTo>
                    <a:cubicBezTo>
                      <a:pt x="13" y="27"/>
                      <a:pt x="13" y="27"/>
                      <a:pt x="12" y="28"/>
                    </a:cubicBezTo>
                    <a:cubicBezTo>
                      <a:pt x="12" y="27"/>
                      <a:pt x="10" y="28"/>
                      <a:pt x="9" y="29"/>
                    </a:cubicBezTo>
                    <a:cubicBezTo>
                      <a:pt x="9" y="28"/>
                      <a:pt x="10" y="26"/>
                      <a:pt x="10" y="27"/>
                    </a:cubicBezTo>
                    <a:cubicBezTo>
                      <a:pt x="9" y="26"/>
                      <a:pt x="8" y="25"/>
                      <a:pt x="7" y="24"/>
                    </a:cubicBezTo>
                    <a:cubicBezTo>
                      <a:pt x="6" y="27"/>
                      <a:pt x="5" y="24"/>
                      <a:pt x="5" y="26"/>
                    </a:cubicBezTo>
                    <a:cubicBezTo>
                      <a:pt x="5" y="27"/>
                      <a:pt x="5" y="29"/>
                      <a:pt x="4" y="29"/>
                    </a:cubicBezTo>
                    <a:cubicBezTo>
                      <a:pt x="3" y="29"/>
                      <a:pt x="4" y="28"/>
                      <a:pt x="4" y="28"/>
                    </a:cubicBezTo>
                    <a:cubicBezTo>
                      <a:pt x="3" y="29"/>
                      <a:pt x="5" y="26"/>
                      <a:pt x="3" y="27"/>
                    </a:cubicBezTo>
                    <a:cubicBezTo>
                      <a:pt x="5" y="27"/>
                      <a:pt x="5" y="25"/>
                      <a:pt x="6" y="23"/>
                    </a:cubicBezTo>
                    <a:cubicBezTo>
                      <a:pt x="5" y="24"/>
                      <a:pt x="7" y="22"/>
                      <a:pt x="7" y="22"/>
                    </a:cubicBezTo>
                    <a:cubicBezTo>
                      <a:pt x="5" y="22"/>
                      <a:pt x="4" y="22"/>
                      <a:pt x="3" y="21"/>
                    </a:cubicBezTo>
                    <a:cubicBezTo>
                      <a:pt x="3" y="19"/>
                      <a:pt x="1" y="18"/>
                      <a:pt x="0" y="17"/>
                    </a:cubicBezTo>
                    <a:cubicBezTo>
                      <a:pt x="1" y="16"/>
                      <a:pt x="3" y="16"/>
                      <a:pt x="3" y="15"/>
                    </a:cubicBezTo>
                    <a:cubicBezTo>
                      <a:pt x="3" y="14"/>
                      <a:pt x="1" y="16"/>
                      <a:pt x="1" y="15"/>
                    </a:cubicBezTo>
                    <a:cubicBezTo>
                      <a:pt x="2" y="15"/>
                      <a:pt x="2" y="15"/>
                      <a:pt x="2" y="15"/>
                    </a:cubicBezTo>
                    <a:cubicBezTo>
                      <a:pt x="1" y="15"/>
                      <a:pt x="3" y="13"/>
                      <a:pt x="0" y="13"/>
                    </a:cubicBezTo>
                    <a:cubicBezTo>
                      <a:pt x="2" y="13"/>
                      <a:pt x="2" y="13"/>
                      <a:pt x="2" y="13"/>
                    </a:cubicBezTo>
                    <a:cubicBezTo>
                      <a:pt x="3" y="12"/>
                      <a:pt x="2" y="12"/>
                      <a:pt x="2" y="12"/>
                    </a:cubicBezTo>
                    <a:cubicBezTo>
                      <a:pt x="2" y="12"/>
                      <a:pt x="3" y="12"/>
                      <a:pt x="4" y="12"/>
                    </a:cubicBezTo>
                    <a:cubicBezTo>
                      <a:pt x="5" y="11"/>
                      <a:pt x="3" y="11"/>
                      <a:pt x="3" y="10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1" y="9"/>
                      <a:pt x="2" y="9"/>
                      <a:pt x="2" y="8"/>
                    </a:cubicBezTo>
                    <a:cubicBezTo>
                      <a:pt x="3" y="8"/>
                      <a:pt x="3" y="8"/>
                      <a:pt x="3" y="8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4" y="8"/>
                      <a:pt x="5" y="7"/>
                      <a:pt x="4" y="7"/>
                    </a:cubicBezTo>
                    <a:cubicBezTo>
                      <a:pt x="7" y="9"/>
                      <a:pt x="7" y="9"/>
                      <a:pt x="7" y="9"/>
                    </a:cubicBezTo>
                    <a:cubicBezTo>
                      <a:pt x="6" y="9"/>
                      <a:pt x="5" y="8"/>
                      <a:pt x="4" y="8"/>
                    </a:cubicBezTo>
                    <a:cubicBezTo>
                      <a:pt x="3" y="8"/>
                      <a:pt x="3" y="9"/>
                      <a:pt x="4" y="9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6" y="9"/>
                      <a:pt x="5" y="9"/>
                      <a:pt x="6" y="10"/>
                    </a:cubicBezTo>
                    <a:cubicBezTo>
                      <a:pt x="6" y="9"/>
                      <a:pt x="7" y="9"/>
                      <a:pt x="6" y="9"/>
                    </a:cubicBezTo>
                    <a:cubicBezTo>
                      <a:pt x="7" y="10"/>
                      <a:pt x="7" y="10"/>
                      <a:pt x="7" y="10"/>
                    </a:cubicBezTo>
                    <a:cubicBezTo>
                      <a:pt x="7" y="10"/>
                      <a:pt x="6" y="10"/>
                      <a:pt x="6" y="10"/>
                    </a:cubicBezTo>
                    <a:cubicBezTo>
                      <a:pt x="7" y="10"/>
                      <a:pt x="8" y="11"/>
                      <a:pt x="8" y="11"/>
                    </a:cubicBezTo>
                    <a:cubicBezTo>
                      <a:pt x="6" y="12"/>
                      <a:pt x="9" y="12"/>
                      <a:pt x="8" y="13"/>
                    </a:cubicBezTo>
                    <a:cubicBezTo>
                      <a:pt x="7" y="13"/>
                      <a:pt x="5" y="13"/>
                      <a:pt x="5" y="12"/>
                    </a:cubicBezTo>
                    <a:cubicBezTo>
                      <a:pt x="4" y="13"/>
                      <a:pt x="5" y="13"/>
                      <a:pt x="4" y="14"/>
                    </a:cubicBezTo>
                    <a:cubicBezTo>
                      <a:pt x="5" y="14"/>
                      <a:pt x="7" y="13"/>
                      <a:pt x="8" y="13"/>
                    </a:cubicBezTo>
                    <a:cubicBezTo>
                      <a:pt x="7" y="14"/>
                      <a:pt x="7" y="14"/>
                      <a:pt x="7" y="14"/>
                    </a:cubicBezTo>
                    <a:cubicBezTo>
                      <a:pt x="8" y="14"/>
                      <a:pt x="9" y="13"/>
                      <a:pt x="9" y="14"/>
                    </a:cubicBezTo>
                    <a:cubicBezTo>
                      <a:pt x="9" y="15"/>
                      <a:pt x="10" y="16"/>
                      <a:pt x="10" y="16"/>
                    </a:cubicBezTo>
                    <a:cubicBezTo>
                      <a:pt x="10" y="17"/>
                      <a:pt x="10" y="17"/>
                      <a:pt x="10" y="17"/>
                    </a:cubicBezTo>
                    <a:cubicBezTo>
                      <a:pt x="12" y="16"/>
                      <a:pt x="11" y="18"/>
                      <a:pt x="13" y="17"/>
                    </a:cubicBezTo>
                    <a:cubicBezTo>
                      <a:pt x="13" y="18"/>
                      <a:pt x="15" y="17"/>
                      <a:pt x="15" y="19"/>
                    </a:cubicBezTo>
                    <a:cubicBezTo>
                      <a:pt x="17" y="19"/>
                      <a:pt x="19" y="19"/>
                      <a:pt x="21" y="20"/>
                    </a:cubicBezTo>
                    <a:cubicBezTo>
                      <a:pt x="20" y="21"/>
                      <a:pt x="20" y="21"/>
                      <a:pt x="20" y="21"/>
                    </a:cubicBezTo>
                    <a:cubicBezTo>
                      <a:pt x="21" y="20"/>
                      <a:pt x="20" y="22"/>
                      <a:pt x="21" y="22"/>
                    </a:cubicBezTo>
                    <a:cubicBezTo>
                      <a:pt x="21" y="21"/>
                      <a:pt x="22" y="21"/>
                      <a:pt x="22" y="20"/>
                    </a:cubicBezTo>
                    <a:cubicBezTo>
                      <a:pt x="23" y="21"/>
                      <a:pt x="24" y="20"/>
                      <a:pt x="25" y="19"/>
                    </a:cubicBezTo>
                    <a:cubicBezTo>
                      <a:pt x="25" y="20"/>
                      <a:pt x="25" y="20"/>
                      <a:pt x="25" y="20"/>
                    </a:cubicBezTo>
                    <a:cubicBezTo>
                      <a:pt x="26" y="18"/>
                      <a:pt x="27" y="20"/>
                      <a:pt x="28" y="20"/>
                    </a:cubicBezTo>
                    <a:cubicBezTo>
                      <a:pt x="28" y="21"/>
                      <a:pt x="29" y="22"/>
                      <a:pt x="29" y="22"/>
                    </a:cubicBezTo>
                    <a:cubicBezTo>
                      <a:pt x="30" y="20"/>
                      <a:pt x="30" y="20"/>
                      <a:pt x="31" y="19"/>
                    </a:cubicBezTo>
                    <a:cubicBezTo>
                      <a:pt x="32" y="19"/>
                      <a:pt x="33" y="19"/>
                      <a:pt x="33" y="20"/>
                    </a:cubicBezTo>
                    <a:cubicBezTo>
                      <a:pt x="36" y="18"/>
                      <a:pt x="38" y="19"/>
                      <a:pt x="41" y="17"/>
                    </a:cubicBezTo>
                    <a:cubicBezTo>
                      <a:pt x="41" y="19"/>
                      <a:pt x="41" y="19"/>
                      <a:pt x="41" y="19"/>
                    </a:cubicBezTo>
                    <a:cubicBezTo>
                      <a:pt x="43" y="15"/>
                      <a:pt x="46" y="18"/>
                      <a:pt x="48" y="16"/>
                    </a:cubicBezTo>
                    <a:cubicBezTo>
                      <a:pt x="48" y="18"/>
                      <a:pt x="48" y="18"/>
                      <a:pt x="48" y="18"/>
                    </a:cubicBezTo>
                    <a:cubicBezTo>
                      <a:pt x="49" y="19"/>
                      <a:pt x="50" y="17"/>
                      <a:pt x="49" y="15"/>
                    </a:cubicBezTo>
                    <a:cubicBezTo>
                      <a:pt x="50" y="16"/>
                      <a:pt x="50" y="14"/>
                      <a:pt x="51" y="16"/>
                    </a:cubicBezTo>
                    <a:cubicBezTo>
                      <a:pt x="52" y="16"/>
                      <a:pt x="52" y="14"/>
                      <a:pt x="52" y="14"/>
                    </a:cubicBezTo>
                    <a:cubicBezTo>
                      <a:pt x="53" y="14"/>
                      <a:pt x="54" y="14"/>
                      <a:pt x="54" y="13"/>
                    </a:cubicBezTo>
                    <a:cubicBezTo>
                      <a:pt x="54" y="13"/>
                      <a:pt x="54" y="13"/>
                      <a:pt x="54" y="13"/>
                    </a:cubicBezTo>
                    <a:cubicBezTo>
                      <a:pt x="54" y="14"/>
                      <a:pt x="55" y="15"/>
                      <a:pt x="55" y="15"/>
                    </a:cubicBezTo>
                    <a:cubicBezTo>
                      <a:pt x="55" y="14"/>
                      <a:pt x="57" y="15"/>
                      <a:pt x="55" y="12"/>
                    </a:cubicBezTo>
                    <a:cubicBezTo>
                      <a:pt x="56" y="13"/>
                      <a:pt x="56" y="10"/>
                      <a:pt x="58" y="12"/>
                    </a:cubicBezTo>
                    <a:cubicBezTo>
                      <a:pt x="57" y="11"/>
                      <a:pt x="57" y="11"/>
                      <a:pt x="57" y="10"/>
                    </a:cubicBezTo>
                    <a:cubicBezTo>
                      <a:pt x="57" y="11"/>
                      <a:pt x="58" y="10"/>
                      <a:pt x="58" y="11"/>
                    </a:cubicBezTo>
                    <a:cubicBezTo>
                      <a:pt x="59" y="11"/>
                      <a:pt x="58" y="11"/>
                      <a:pt x="59" y="11"/>
                    </a:cubicBezTo>
                    <a:cubicBezTo>
                      <a:pt x="59" y="11"/>
                      <a:pt x="59" y="11"/>
                      <a:pt x="59" y="11"/>
                    </a:cubicBezTo>
                    <a:cubicBezTo>
                      <a:pt x="61" y="12"/>
                      <a:pt x="61" y="12"/>
                      <a:pt x="61" y="12"/>
                    </a:cubicBezTo>
                    <a:cubicBezTo>
                      <a:pt x="61" y="12"/>
                      <a:pt x="61" y="12"/>
                      <a:pt x="61" y="12"/>
                    </a:cubicBezTo>
                    <a:cubicBezTo>
                      <a:pt x="61" y="12"/>
                      <a:pt x="61" y="12"/>
                      <a:pt x="61" y="12"/>
                    </a:cubicBezTo>
                    <a:cubicBezTo>
                      <a:pt x="61" y="12"/>
                      <a:pt x="61" y="12"/>
                      <a:pt x="61" y="12"/>
                    </a:cubicBezTo>
                    <a:cubicBezTo>
                      <a:pt x="61" y="12"/>
                      <a:pt x="61" y="12"/>
                      <a:pt x="61" y="12"/>
                    </a:cubicBezTo>
                    <a:cubicBezTo>
                      <a:pt x="61" y="12"/>
                      <a:pt x="61" y="12"/>
                      <a:pt x="61" y="12"/>
                    </a:cubicBezTo>
                    <a:cubicBezTo>
                      <a:pt x="61" y="12"/>
                      <a:pt x="61" y="12"/>
                      <a:pt x="61" y="12"/>
                    </a:cubicBezTo>
                    <a:cubicBezTo>
                      <a:pt x="61" y="12"/>
                      <a:pt x="61" y="12"/>
                      <a:pt x="61" y="12"/>
                    </a:cubicBezTo>
                    <a:cubicBezTo>
                      <a:pt x="63" y="17"/>
                      <a:pt x="56" y="0"/>
                      <a:pt x="66" y="24"/>
                    </a:cubicBezTo>
                    <a:cubicBezTo>
                      <a:pt x="66" y="24"/>
                      <a:pt x="66" y="24"/>
                      <a:pt x="66" y="24"/>
                    </a:cubicBezTo>
                    <a:cubicBezTo>
                      <a:pt x="66" y="24"/>
                      <a:pt x="66" y="24"/>
                      <a:pt x="66" y="24"/>
                    </a:cubicBezTo>
                    <a:cubicBezTo>
                      <a:pt x="65" y="24"/>
                      <a:pt x="65" y="24"/>
                      <a:pt x="65" y="24"/>
                    </a:cubicBezTo>
                    <a:cubicBezTo>
                      <a:pt x="65" y="23"/>
                      <a:pt x="64" y="23"/>
                      <a:pt x="63" y="23"/>
                    </a:cubicBezTo>
                    <a:cubicBezTo>
                      <a:pt x="61" y="24"/>
                      <a:pt x="59" y="25"/>
                      <a:pt x="57" y="25"/>
                    </a:cubicBezTo>
                    <a:cubicBezTo>
                      <a:pt x="57" y="25"/>
                      <a:pt x="57" y="25"/>
                      <a:pt x="57" y="25"/>
                    </a:cubicBezTo>
                    <a:cubicBezTo>
                      <a:pt x="57" y="27"/>
                      <a:pt x="54" y="24"/>
                      <a:pt x="55" y="27"/>
                    </a:cubicBezTo>
                    <a:cubicBezTo>
                      <a:pt x="55" y="26"/>
                      <a:pt x="55" y="27"/>
                      <a:pt x="54" y="26"/>
                    </a:cubicBezTo>
                    <a:cubicBezTo>
                      <a:pt x="55" y="27"/>
                      <a:pt x="52" y="26"/>
                      <a:pt x="52" y="28"/>
                    </a:cubicBezTo>
                    <a:cubicBezTo>
                      <a:pt x="52" y="27"/>
                      <a:pt x="52" y="27"/>
                      <a:pt x="52" y="27"/>
                    </a:cubicBezTo>
                    <a:cubicBezTo>
                      <a:pt x="51" y="27"/>
                      <a:pt x="51" y="29"/>
                      <a:pt x="50" y="29"/>
                    </a:cubicBezTo>
                    <a:cubicBezTo>
                      <a:pt x="50" y="29"/>
                      <a:pt x="50" y="28"/>
                      <a:pt x="49" y="28"/>
                    </a:cubicBezTo>
                    <a:cubicBezTo>
                      <a:pt x="48" y="27"/>
                      <a:pt x="50" y="30"/>
                      <a:pt x="48" y="28"/>
                    </a:cubicBezTo>
                    <a:cubicBezTo>
                      <a:pt x="48" y="29"/>
                      <a:pt x="49" y="30"/>
                      <a:pt x="49" y="29"/>
                    </a:cubicBezTo>
                    <a:cubicBezTo>
                      <a:pt x="47" y="30"/>
                      <a:pt x="47" y="34"/>
                      <a:pt x="46" y="36"/>
                    </a:cubicBezTo>
                    <a:cubicBezTo>
                      <a:pt x="43" y="37"/>
                      <a:pt x="42" y="34"/>
                      <a:pt x="43" y="36"/>
                    </a:cubicBezTo>
                    <a:cubicBezTo>
                      <a:pt x="42" y="36"/>
                      <a:pt x="44" y="37"/>
                      <a:pt x="43" y="36"/>
                    </a:cubicBezTo>
                    <a:cubicBezTo>
                      <a:pt x="43" y="37"/>
                      <a:pt x="40" y="36"/>
                      <a:pt x="41" y="37"/>
                    </a:cubicBezTo>
                    <a:cubicBezTo>
                      <a:pt x="42" y="37"/>
                      <a:pt x="42" y="37"/>
                      <a:pt x="43" y="38"/>
                    </a:cubicBezTo>
                    <a:cubicBezTo>
                      <a:pt x="41" y="39"/>
                      <a:pt x="39" y="38"/>
                      <a:pt x="40" y="40"/>
                    </a:cubicBezTo>
                    <a:cubicBezTo>
                      <a:pt x="39" y="39"/>
                      <a:pt x="39" y="39"/>
                      <a:pt x="39" y="39"/>
                    </a:cubicBezTo>
                    <a:cubicBezTo>
                      <a:pt x="41" y="41"/>
                      <a:pt x="39" y="42"/>
                      <a:pt x="42" y="44"/>
                    </a:cubicBezTo>
                    <a:cubicBezTo>
                      <a:pt x="40" y="50"/>
                      <a:pt x="40" y="56"/>
                      <a:pt x="38" y="62"/>
                    </a:cubicBezTo>
                    <a:cubicBezTo>
                      <a:pt x="36" y="68"/>
                      <a:pt x="36" y="74"/>
                      <a:pt x="34" y="80"/>
                    </a:cubicBezTo>
                    <a:cubicBezTo>
                      <a:pt x="31" y="81"/>
                      <a:pt x="31" y="82"/>
                      <a:pt x="32" y="83"/>
                    </a:cubicBezTo>
                    <a:cubicBezTo>
                      <a:pt x="31" y="83"/>
                      <a:pt x="31" y="83"/>
                      <a:pt x="31" y="83"/>
                    </a:cubicBezTo>
                    <a:cubicBezTo>
                      <a:pt x="33" y="84"/>
                      <a:pt x="31" y="84"/>
                      <a:pt x="33" y="85"/>
                    </a:cubicBezTo>
                    <a:cubicBezTo>
                      <a:pt x="32" y="87"/>
                      <a:pt x="32" y="89"/>
                      <a:pt x="32" y="92"/>
                    </a:cubicBezTo>
                    <a:cubicBezTo>
                      <a:pt x="32" y="91"/>
                      <a:pt x="30" y="91"/>
                      <a:pt x="31" y="92"/>
                    </a:cubicBezTo>
                    <a:cubicBezTo>
                      <a:pt x="32" y="92"/>
                      <a:pt x="32" y="92"/>
                      <a:pt x="32" y="92"/>
                    </a:cubicBezTo>
                    <a:cubicBezTo>
                      <a:pt x="31" y="92"/>
                      <a:pt x="31" y="92"/>
                      <a:pt x="31" y="92"/>
                    </a:cubicBezTo>
                    <a:cubicBezTo>
                      <a:pt x="31" y="93"/>
                      <a:pt x="32" y="93"/>
                      <a:pt x="33" y="93"/>
                    </a:cubicBezTo>
                    <a:cubicBezTo>
                      <a:pt x="34" y="99"/>
                      <a:pt x="30" y="105"/>
                      <a:pt x="30" y="111"/>
                    </a:cubicBezTo>
                    <a:cubicBezTo>
                      <a:pt x="29" y="112"/>
                      <a:pt x="30" y="115"/>
                      <a:pt x="30" y="116"/>
                    </a:cubicBezTo>
                    <a:cubicBezTo>
                      <a:pt x="27" y="121"/>
                      <a:pt x="25" y="125"/>
                      <a:pt x="27" y="130"/>
                    </a:cubicBezTo>
                    <a:cubicBezTo>
                      <a:pt x="27" y="130"/>
                      <a:pt x="21" y="129"/>
                      <a:pt x="20" y="12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48" name="Freeform 31"/>
              <p:cNvSpPr/>
              <p:nvPr/>
            </p:nvSpPr>
            <p:spPr bwMode="auto">
              <a:xfrm>
                <a:off x="9253538" y="2632076"/>
                <a:ext cx="11112" cy="0"/>
              </a:xfrm>
              <a:custGeom>
                <a:avLst/>
                <a:gdLst>
                  <a:gd name="T0" fmla="*/ 3 w 3"/>
                  <a:gd name="T1" fmla="*/ 0 w 3"/>
                  <a:gd name="T2" fmla="*/ 3 w 3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3">
                    <a:moveTo>
                      <a:pt x="3" y="0"/>
                    </a:moveTo>
                    <a:cubicBezTo>
                      <a:pt x="2" y="0"/>
                      <a:pt x="2" y="0"/>
                      <a:pt x="0" y="0"/>
                    </a:cubicBez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49" name="Freeform 32"/>
              <p:cNvSpPr/>
              <p:nvPr/>
            </p:nvSpPr>
            <p:spPr bwMode="auto">
              <a:xfrm>
                <a:off x="9245600" y="2698751"/>
                <a:ext cx="4762" cy="4763"/>
              </a:xfrm>
              <a:custGeom>
                <a:avLst/>
                <a:gdLst>
                  <a:gd name="T0" fmla="*/ 1 w 1"/>
                  <a:gd name="T1" fmla="*/ 0 h 1"/>
                  <a:gd name="T2" fmla="*/ 1 w 1"/>
                  <a:gd name="T3" fmla="*/ 1 h 1"/>
                  <a:gd name="T4" fmla="*/ 0 w 1"/>
                  <a:gd name="T5" fmla="*/ 0 h 1"/>
                  <a:gd name="T6" fmla="*/ 1 w 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1" y="0"/>
                      <a:pt x="1" y="0"/>
                      <a:pt x="1" y="1"/>
                    </a:cubicBezTo>
                    <a:cubicBezTo>
                      <a:pt x="1" y="0"/>
                      <a:pt x="0" y="1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50" name="Freeform 33"/>
              <p:cNvSpPr/>
              <p:nvPr/>
            </p:nvSpPr>
            <p:spPr bwMode="auto">
              <a:xfrm>
                <a:off x="9258300" y="2709863"/>
                <a:ext cx="6350" cy="4763"/>
              </a:xfrm>
              <a:custGeom>
                <a:avLst/>
                <a:gdLst>
                  <a:gd name="T0" fmla="*/ 2 w 2"/>
                  <a:gd name="T1" fmla="*/ 0 h 1"/>
                  <a:gd name="T2" fmla="*/ 0 w 2"/>
                  <a:gd name="T3" fmla="*/ 1 h 1"/>
                  <a:gd name="T4" fmla="*/ 2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cubicBezTo>
                      <a:pt x="2" y="1"/>
                      <a:pt x="0" y="1"/>
                      <a:pt x="0" y="1"/>
                    </a:cubicBez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51" name="Freeform 34"/>
              <p:cNvSpPr/>
              <p:nvPr/>
            </p:nvSpPr>
            <p:spPr bwMode="auto">
              <a:xfrm>
                <a:off x="9272588" y="2733676"/>
                <a:ext cx="3175" cy="3175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0 h 1"/>
                  <a:gd name="T4" fmla="*/ 1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1" y="0"/>
                      <a:pt x="1" y="1"/>
                      <a:pt x="0" y="0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52" name="Freeform 35"/>
              <p:cNvSpPr/>
              <p:nvPr/>
            </p:nvSpPr>
            <p:spPr bwMode="auto">
              <a:xfrm>
                <a:off x="9275763" y="2725738"/>
                <a:ext cx="7937" cy="3175"/>
              </a:xfrm>
              <a:custGeom>
                <a:avLst/>
                <a:gdLst>
                  <a:gd name="T0" fmla="*/ 1 w 2"/>
                  <a:gd name="T1" fmla="*/ 0 h 1"/>
                  <a:gd name="T2" fmla="*/ 1 w 2"/>
                  <a:gd name="T3" fmla="*/ 1 h 1"/>
                  <a:gd name="T4" fmla="*/ 1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1" y="0"/>
                    </a:moveTo>
                    <a:cubicBezTo>
                      <a:pt x="1" y="0"/>
                      <a:pt x="1" y="0"/>
                      <a:pt x="1" y="1"/>
                    </a:cubicBezTo>
                    <a:cubicBezTo>
                      <a:pt x="2" y="0"/>
                      <a:pt x="0" y="1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53" name="Freeform 36"/>
              <p:cNvSpPr/>
              <p:nvPr/>
            </p:nvSpPr>
            <p:spPr bwMode="auto">
              <a:xfrm>
                <a:off x="9310688" y="2740026"/>
                <a:ext cx="6350" cy="7938"/>
              </a:xfrm>
              <a:custGeom>
                <a:avLst/>
                <a:gdLst>
                  <a:gd name="T0" fmla="*/ 1 w 2"/>
                  <a:gd name="T1" fmla="*/ 1 h 2"/>
                  <a:gd name="T2" fmla="*/ 2 w 2"/>
                  <a:gd name="T3" fmla="*/ 1 h 2"/>
                  <a:gd name="T4" fmla="*/ 1 w 2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1" y="1"/>
                    </a:moveTo>
                    <a:cubicBezTo>
                      <a:pt x="1" y="1"/>
                      <a:pt x="2" y="0"/>
                      <a:pt x="2" y="1"/>
                    </a:cubicBezTo>
                    <a:cubicBezTo>
                      <a:pt x="1" y="0"/>
                      <a:pt x="0" y="2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54" name="Freeform 37"/>
              <p:cNvSpPr/>
              <p:nvPr/>
            </p:nvSpPr>
            <p:spPr bwMode="auto">
              <a:xfrm>
                <a:off x="9329738" y="2740026"/>
                <a:ext cx="3175" cy="4763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0 h 1"/>
                  <a:gd name="T4" fmla="*/ 0 w 1"/>
                  <a:gd name="T5" fmla="*/ 1 h 1"/>
                  <a:gd name="T6" fmla="*/ 0 w 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0" y="1"/>
                      <a:pt x="0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55" name="Freeform 38"/>
              <p:cNvSpPr/>
              <p:nvPr/>
            </p:nvSpPr>
            <p:spPr bwMode="auto">
              <a:xfrm>
                <a:off x="9401175" y="2654301"/>
                <a:ext cx="3175" cy="3175"/>
              </a:xfrm>
              <a:custGeom>
                <a:avLst/>
                <a:gdLst>
                  <a:gd name="T0" fmla="*/ 0 w 2"/>
                  <a:gd name="T1" fmla="*/ 0 h 2"/>
                  <a:gd name="T2" fmla="*/ 0 w 2"/>
                  <a:gd name="T3" fmla="*/ 0 h 2"/>
                  <a:gd name="T4" fmla="*/ 2 w 2"/>
                  <a:gd name="T5" fmla="*/ 2 h 2"/>
                  <a:gd name="T6" fmla="*/ 0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lnTo>
                      <a:pt x="0" y="0"/>
                    </a:lnTo>
                    <a:lnTo>
                      <a:pt x="2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56" name="Freeform 39"/>
              <p:cNvSpPr/>
              <p:nvPr/>
            </p:nvSpPr>
            <p:spPr bwMode="auto">
              <a:xfrm>
                <a:off x="9324975" y="2752726"/>
                <a:ext cx="7937" cy="3175"/>
              </a:xfrm>
              <a:custGeom>
                <a:avLst/>
                <a:gdLst>
                  <a:gd name="T0" fmla="*/ 1 w 2"/>
                  <a:gd name="T1" fmla="*/ 1 h 1"/>
                  <a:gd name="T2" fmla="*/ 0 w 2"/>
                  <a:gd name="T3" fmla="*/ 1 h 1"/>
                  <a:gd name="T4" fmla="*/ 1 w 2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1" y="1"/>
                    </a:moveTo>
                    <a:cubicBezTo>
                      <a:pt x="2" y="1"/>
                      <a:pt x="0" y="1"/>
                      <a:pt x="0" y="1"/>
                    </a:cubicBezTo>
                    <a:cubicBezTo>
                      <a:pt x="0" y="0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57" name="Freeform 40"/>
              <p:cNvSpPr/>
              <p:nvPr/>
            </p:nvSpPr>
            <p:spPr bwMode="auto">
              <a:xfrm>
                <a:off x="9324975" y="2816226"/>
                <a:ext cx="7937" cy="3175"/>
              </a:xfrm>
              <a:custGeom>
                <a:avLst/>
                <a:gdLst>
                  <a:gd name="T0" fmla="*/ 0 w 5"/>
                  <a:gd name="T1" fmla="*/ 0 h 2"/>
                  <a:gd name="T2" fmla="*/ 0 w 5"/>
                  <a:gd name="T3" fmla="*/ 0 h 2"/>
                  <a:gd name="T4" fmla="*/ 5 w 5"/>
                  <a:gd name="T5" fmla="*/ 2 h 2"/>
                  <a:gd name="T6" fmla="*/ 0 w 5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2">
                    <a:moveTo>
                      <a:pt x="0" y="0"/>
                    </a:moveTo>
                    <a:lnTo>
                      <a:pt x="0" y="0"/>
                    </a:lnTo>
                    <a:lnTo>
                      <a:pt x="5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58" name="Freeform 41"/>
              <p:cNvSpPr/>
              <p:nvPr/>
            </p:nvSpPr>
            <p:spPr bwMode="auto">
              <a:xfrm>
                <a:off x="8912225" y="2943226"/>
                <a:ext cx="0" cy="7938"/>
              </a:xfrm>
              <a:custGeom>
                <a:avLst/>
                <a:gdLst>
                  <a:gd name="T0" fmla="*/ 2 h 2"/>
                  <a:gd name="T1" fmla="*/ 1 h 2"/>
                  <a:gd name="T2" fmla="*/ 2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2">
                    <a:moveTo>
                      <a:pt x="0" y="2"/>
                    </a:moveTo>
                    <a:cubicBezTo>
                      <a:pt x="0" y="1"/>
                      <a:pt x="0" y="0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59" name="Freeform 42"/>
              <p:cNvSpPr/>
              <p:nvPr/>
            </p:nvSpPr>
            <p:spPr bwMode="auto">
              <a:xfrm>
                <a:off x="8569325" y="2898776"/>
                <a:ext cx="338137" cy="146050"/>
              </a:xfrm>
              <a:custGeom>
                <a:avLst/>
                <a:gdLst>
                  <a:gd name="T0" fmla="*/ 9 w 90"/>
                  <a:gd name="T1" fmla="*/ 27 h 39"/>
                  <a:gd name="T2" fmla="*/ 12 w 90"/>
                  <a:gd name="T3" fmla="*/ 26 h 39"/>
                  <a:gd name="T4" fmla="*/ 17 w 90"/>
                  <a:gd name="T5" fmla="*/ 21 h 39"/>
                  <a:gd name="T6" fmla="*/ 19 w 90"/>
                  <a:gd name="T7" fmla="*/ 21 h 39"/>
                  <a:gd name="T8" fmla="*/ 25 w 90"/>
                  <a:gd name="T9" fmla="*/ 21 h 39"/>
                  <a:gd name="T10" fmla="*/ 27 w 90"/>
                  <a:gd name="T11" fmla="*/ 21 h 39"/>
                  <a:gd name="T12" fmla="*/ 30 w 90"/>
                  <a:gd name="T13" fmla="*/ 19 h 39"/>
                  <a:gd name="T14" fmla="*/ 33 w 90"/>
                  <a:gd name="T15" fmla="*/ 19 h 39"/>
                  <a:gd name="T16" fmla="*/ 35 w 90"/>
                  <a:gd name="T17" fmla="*/ 20 h 39"/>
                  <a:gd name="T18" fmla="*/ 36 w 90"/>
                  <a:gd name="T19" fmla="*/ 18 h 39"/>
                  <a:gd name="T20" fmla="*/ 38 w 90"/>
                  <a:gd name="T21" fmla="*/ 15 h 39"/>
                  <a:gd name="T22" fmla="*/ 40 w 90"/>
                  <a:gd name="T23" fmla="*/ 15 h 39"/>
                  <a:gd name="T24" fmla="*/ 42 w 90"/>
                  <a:gd name="T25" fmla="*/ 13 h 39"/>
                  <a:gd name="T26" fmla="*/ 44 w 90"/>
                  <a:gd name="T27" fmla="*/ 14 h 39"/>
                  <a:gd name="T28" fmla="*/ 47 w 90"/>
                  <a:gd name="T29" fmla="*/ 13 h 39"/>
                  <a:gd name="T30" fmla="*/ 50 w 90"/>
                  <a:gd name="T31" fmla="*/ 14 h 39"/>
                  <a:gd name="T32" fmla="*/ 52 w 90"/>
                  <a:gd name="T33" fmla="*/ 12 h 39"/>
                  <a:gd name="T34" fmla="*/ 53 w 90"/>
                  <a:gd name="T35" fmla="*/ 13 h 39"/>
                  <a:gd name="T36" fmla="*/ 54 w 90"/>
                  <a:gd name="T37" fmla="*/ 11 h 39"/>
                  <a:gd name="T38" fmla="*/ 55 w 90"/>
                  <a:gd name="T39" fmla="*/ 11 h 39"/>
                  <a:gd name="T40" fmla="*/ 56 w 90"/>
                  <a:gd name="T41" fmla="*/ 10 h 39"/>
                  <a:gd name="T42" fmla="*/ 60 w 90"/>
                  <a:gd name="T43" fmla="*/ 9 h 39"/>
                  <a:gd name="T44" fmla="*/ 62 w 90"/>
                  <a:gd name="T45" fmla="*/ 9 h 39"/>
                  <a:gd name="T46" fmla="*/ 64 w 90"/>
                  <a:gd name="T47" fmla="*/ 8 h 39"/>
                  <a:gd name="T48" fmla="*/ 68 w 90"/>
                  <a:gd name="T49" fmla="*/ 8 h 39"/>
                  <a:gd name="T50" fmla="*/ 69 w 90"/>
                  <a:gd name="T51" fmla="*/ 12 h 39"/>
                  <a:gd name="T52" fmla="*/ 70 w 90"/>
                  <a:gd name="T53" fmla="*/ 8 h 39"/>
                  <a:gd name="T54" fmla="*/ 70 w 90"/>
                  <a:gd name="T55" fmla="*/ 3 h 39"/>
                  <a:gd name="T56" fmla="*/ 72 w 90"/>
                  <a:gd name="T57" fmla="*/ 4 h 39"/>
                  <a:gd name="T58" fmla="*/ 72 w 90"/>
                  <a:gd name="T59" fmla="*/ 2 h 39"/>
                  <a:gd name="T60" fmla="*/ 73 w 90"/>
                  <a:gd name="T61" fmla="*/ 3 h 39"/>
                  <a:gd name="T62" fmla="*/ 75 w 90"/>
                  <a:gd name="T63" fmla="*/ 7 h 39"/>
                  <a:gd name="T64" fmla="*/ 76 w 90"/>
                  <a:gd name="T65" fmla="*/ 3 h 39"/>
                  <a:gd name="T66" fmla="*/ 77 w 90"/>
                  <a:gd name="T67" fmla="*/ 5 h 39"/>
                  <a:gd name="T68" fmla="*/ 78 w 90"/>
                  <a:gd name="T69" fmla="*/ 2 h 39"/>
                  <a:gd name="T70" fmla="*/ 79 w 90"/>
                  <a:gd name="T71" fmla="*/ 2 h 39"/>
                  <a:gd name="T72" fmla="*/ 80 w 90"/>
                  <a:gd name="T73" fmla="*/ 7 h 39"/>
                  <a:gd name="T74" fmla="*/ 81 w 90"/>
                  <a:gd name="T75" fmla="*/ 3 h 39"/>
                  <a:gd name="T76" fmla="*/ 86 w 90"/>
                  <a:gd name="T77" fmla="*/ 10 h 39"/>
                  <a:gd name="T78" fmla="*/ 87 w 90"/>
                  <a:gd name="T79" fmla="*/ 11 h 39"/>
                  <a:gd name="T80" fmla="*/ 89 w 90"/>
                  <a:gd name="T81" fmla="*/ 10 h 39"/>
                  <a:gd name="T82" fmla="*/ 89 w 90"/>
                  <a:gd name="T83" fmla="*/ 13 h 39"/>
                  <a:gd name="T84" fmla="*/ 87 w 90"/>
                  <a:gd name="T85" fmla="*/ 11 h 39"/>
                  <a:gd name="T86" fmla="*/ 84 w 90"/>
                  <a:gd name="T87" fmla="*/ 17 h 39"/>
                  <a:gd name="T88" fmla="*/ 78 w 90"/>
                  <a:gd name="T89" fmla="*/ 20 h 39"/>
                  <a:gd name="T90" fmla="*/ 71 w 90"/>
                  <a:gd name="T91" fmla="*/ 23 h 39"/>
                  <a:gd name="T92" fmla="*/ 66 w 90"/>
                  <a:gd name="T93" fmla="*/ 25 h 39"/>
                  <a:gd name="T94" fmla="*/ 62 w 90"/>
                  <a:gd name="T95" fmla="*/ 27 h 39"/>
                  <a:gd name="T96" fmla="*/ 53 w 90"/>
                  <a:gd name="T97" fmla="*/ 28 h 39"/>
                  <a:gd name="T98" fmla="*/ 48 w 90"/>
                  <a:gd name="T99" fmla="*/ 27 h 39"/>
                  <a:gd name="T100" fmla="*/ 41 w 90"/>
                  <a:gd name="T101" fmla="*/ 27 h 39"/>
                  <a:gd name="T102" fmla="*/ 22 w 90"/>
                  <a:gd name="T103" fmla="*/ 35 h 39"/>
                  <a:gd name="T104" fmla="*/ 17 w 90"/>
                  <a:gd name="T105" fmla="*/ 35 h 39"/>
                  <a:gd name="T106" fmla="*/ 0 w 90"/>
                  <a:gd name="T107" fmla="*/ 28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90" h="39">
                    <a:moveTo>
                      <a:pt x="0" y="28"/>
                    </a:moveTo>
                    <a:cubicBezTo>
                      <a:pt x="1" y="24"/>
                      <a:pt x="3" y="28"/>
                      <a:pt x="4" y="25"/>
                    </a:cubicBezTo>
                    <a:cubicBezTo>
                      <a:pt x="4" y="25"/>
                      <a:pt x="4" y="27"/>
                      <a:pt x="4" y="27"/>
                    </a:cubicBezTo>
                    <a:cubicBezTo>
                      <a:pt x="5" y="23"/>
                      <a:pt x="7" y="25"/>
                      <a:pt x="9" y="28"/>
                    </a:cubicBezTo>
                    <a:cubicBezTo>
                      <a:pt x="9" y="28"/>
                      <a:pt x="9" y="28"/>
                      <a:pt x="9" y="28"/>
                    </a:cubicBezTo>
                    <a:cubicBezTo>
                      <a:pt x="9" y="29"/>
                      <a:pt x="9" y="26"/>
                      <a:pt x="9" y="27"/>
                    </a:cubicBezTo>
                    <a:cubicBezTo>
                      <a:pt x="9" y="27"/>
                      <a:pt x="9" y="27"/>
                      <a:pt x="10" y="28"/>
                    </a:cubicBezTo>
                    <a:cubicBezTo>
                      <a:pt x="9" y="26"/>
                      <a:pt x="10" y="27"/>
                      <a:pt x="10" y="26"/>
                    </a:cubicBezTo>
                    <a:cubicBezTo>
                      <a:pt x="10" y="27"/>
                      <a:pt x="10" y="28"/>
                      <a:pt x="10" y="28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0" y="23"/>
                      <a:pt x="12" y="27"/>
                      <a:pt x="12" y="25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13" y="23"/>
                      <a:pt x="14" y="24"/>
                      <a:pt x="15" y="23"/>
                    </a:cubicBezTo>
                    <a:cubicBezTo>
                      <a:pt x="15" y="25"/>
                      <a:pt x="15" y="25"/>
                      <a:pt x="15" y="25"/>
                    </a:cubicBezTo>
                    <a:cubicBezTo>
                      <a:pt x="15" y="23"/>
                      <a:pt x="15" y="23"/>
                      <a:pt x="16" y="22"/>
                    </a:cubicBezTo>
                    <a:cubicBezTo>
                      <a:pt x="16" y="24"/>
                      <a:pt x="16" y="21"/>
                      <a:pt x="16" y="22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7" y="20"/>
                      <a:pt x="17" y="23"/>
                      <a:pt x="17" y="21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7" y="20"/>
                      <a:pt x="18" y="23"/>
                      <a:pt x="18" y="22"/>
                    </a:cubicBezTo>
                    <a:cubicBezTo>
                      <a:pt x="18" y="21"/>
                      <a:pt x="18" y="21"/>
                      <a:pt x="18" y="21"/>
                    </a:cubicBezTo>
                    <a:cubicBezTo>
                      <a:pt x="18" y="21"/>
                      <a:pt x="18" y="22"/>
                      <a:pt x="18" y="22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9" y="21"/>
                      <a:pt x="19" y="23"/>
                      <a:pt x="19" y="21"/>
                    </a:cubicBezTo>
                    <a:cubicBezTo>
                      <a:pt x="19" y="22"/>
                      <a:pt x="19" y="21"/>
                      <a:pt x="19" y="24"/>
                    </a:cubicBezTo>
                    <a:cubicBezTo>
                      <a:pt x="20" y="21"/>
                      <a:pt x="22" y="22"/>
                      <a:pt x="23" y="21"/>
                    </a:cubicBezTo>
                    <a:cubicBezTo>
                      <a:pt x="24" y="23"/>
                      <a:pt x="24" y="23"/>
                      <a:pt x="24" y="23"/>
                    </a:cubicBezTo>
                    <a:cubicBezTo>
                      <a:pt x="24" y="23"/>
                      <a:pt x="24" y="23"/>
                      <a:pt x="24" y="22"/>
                    </a:cubicBezTo>
                    <a:cubicBezTo>
                      <a:pt x="24" y="22"/>
                      <a:pt x="24" y="23"/>
                      <a:pt x="25" y="23"/>
                    </a:cubicBezTo>
                    <a:cubicBezTo>
                      <a:pt x="25" y="23"/>
                      <a:pt x="25" y="21"/>
                      <a:pt x="25" y="21"/>
                    </a:cubicBezTo>
                    <a:cubicBezTo>
                      <a:pt x="25" y="23"/>
                      <a:pt x="25" y="23"/>
                      <a:pt x="25" y="23"/>
                    </a:cubicBezTo>
                    <a:cubicBezTo>
                      <a:pt x="25" y="22"/>
                      <a:pt x="26" y="22"/>
                      <a:pt x="26" y="21"/>
                    </a:cubicBezTo>
                    <a:cubicBezTo>
                      <a:pt x="26" y="22"/>
                      <a:pt x="26" y="22"/>
                      <a:pt x="26" y="22"/>
                    </a:cubicBezTo>
                    <a:cubicBezTo>
                      <a:pt x="26" y="21"/>
                      <a:pt x="26" y="23"/>
                      <a:pt x="27" y="22"/>
                    </a:cubicBezTo>
                    <a:cubicBezTo>
                      <a:pt x="27" y="23"/>
                      <a:pt x="27" y="23"/>
                      <a:pt x="27" y="23"/>
                    </a:cubicBezTo>
                    <a:cubicBezTo>
                      <a:pt x="27" y="24"/>
                      <a:pt x="26" y="20"/>
                      <a:pt x="27" y="21"/>
                    </a:cubicBezTo>
                    <a:cubicBezTo>
                      <a:pt x="27" y="22"/>
                      <a:pt x="27" y="22"/>
                      <a:pt x="27" y="22"/>
                    </a:cubicBezTo>
                    <a:cubicBezTo>
                      <a:pt x="27" y="20"/>
                      <a:pt x="28" y="21"/>
                      <a:pt x="28" y="20"/>
                    </a:cubicBezTo>
                    <a:cubicBezTo>
                      <a:pt x="28" y="21"/>
                      <a:pt x="28" y="21"/>
                      <a:pt x="28" y="21"/>
                    </a:cubicBezTo>
                    <a:cubicBezTo>
                      <a:pt x="28" y="20"/>
                      <a:pt x="29" y="21"/>
                      <a:pt x="29" y="20"/>
                    </a:cubicBezTo>
                    <a:cubicBezTo>
                      <a:pt x="29" y="20"/>
                      <a:pt x="30" y="23"/>
                      <a:pt x="30" y="22"/>
                    </a:cubicBezTo>
                    <a:cubicBezTo>
                      <a:pt x="30" y="20"/>
                      <a:pt x="30" y="21"/>
                      <a:pt x="30" y="19"/>
                    </a:cubicBezTo>
                    <a:cubicBezTo>
                      <a:pt x="30" y="19"/>
                      <a:pt x="31" y="20"/>
                      <a:pt x="31" y="19"/>
                    </a:cubicBezTo>
                    <a:cubicBezTo>
                      <a:pt x="31" y="20"/>
                      <a:pt x="32" y="22"/>
                      <a:pt x="31" y="22"/>
                    </a:cubicBezTo>
                    <a:cubicBezTo>
                      <a:pt x="32" y="23"/>
                      <a:pt x="32" y="23"/>
                      <a:pt x="32" y="23"/>
                    </a:cubicBezTo>
                    <a:cubicBezTo>
                      <a:pt x="32" y="24"/>
                      <a:pt x="32" y="23"/>
                      <a:pt x="32" y="24"/>
                    </a:cubicBezTo>
                    <a:cubicBezTo>
                      <a:pt x="32" y="24"/>
                      <a:pt x="32" y="23"/>
                      <a:pt x="32" y="23"/>
                    </a:cubicBezTo>
                    <a:cubicBezTo>
                      <a:pt x="32" y="22"/>
                      <a:pt x="32" y="19"/>
                      <a:pt x="33" y="19"/>
                    </a:cubicBezTo>
                    <a:cubicBezTo>
                      <a:pt x="33" y="20"/>
                      <a:pt x="33" y="22"/>
                      <a:pt x="33" y="22"/>
                    </a:cubicBezTo>
                    <a:cubicBezTo>
                      <a:pt x="33" y="18"/>
                      <a:pt x="33" y="18"/>
                      <a:pt x="33" y="18"/>
                    </a:cubicBezTo>
                    <a:cubicBezTo>
                      <a:pt x="33" y="17"/>
                      <a:pt x="33" y="19"/>
                      <a:pt x="34" y="19"/>
                    </a:cubicBezTo>
                    <a:cubicBezTo>
                      <a:pt x="33" y="17"/>
                      <a:pt x="33" y="17"/>
                      <a:pt x="33" y="17"/>
                    </a:cubicBezTo>
                    <a:cubicBezTo>
                      <a:pt x="34" y="18"/>
                      <a:pt x="34" y="17"/>
                      <a:pt x="34" y="19"/>
                    </a:cubicBezTo>
                    <a:cubicBezTo>
                      <a:pt x="35" y="20"/>
                      <a:pt x="34" y="19"/>
                      <a:pt x="35" y="20"/>
                    </a:cubicBezTo>
                    <a:cubicBezTo>
                      <a:pt x="35" y="20"/>
                      <a:pt x="35" y="19"/>
                      <a:pt x="35" y="19"/>
                    </a:cubicBezTo>
                    <a:cubicBezTo>
                      <a:pt x="35" y="19"/>
                      <a:pt x="35" y="19"/>
                      <a:pt x="35" y="19"/>
                    </a:cubicBezTo>
                    <a:cubicBezTo>
                      <a:pt x="35" y="20"/>
                      <a:pt x="35" y="18"/>
                      <a:pt x="35" y="17"/>
                    </a:cubicBezTo>
                    <a:cubicBezTo>
                      <a:pt x="35" y="17"/>
                      <a:pt x="35" y="19"/>
                      <a:pt x="35" y="18"/>
                    </a:cubicBezTo>
                    <a:cubicBezTo>
                      <a:pt x="35" y="17"/>
                      <a:pt x="35" y="16"/>
                      <a:pt x="35" y="16"/>
                    </a:cubicBezTo>
                    <a:cubicBezTo>
                      <a:pt x="36" y="18"/>
                      <a:pt x="36" y="18"/>
                      <a:pt x="36" y="18"/>
                    </a:cubicBezTo>
                    <a:cubicBezTo>
                      <a:pt x="36" y="16"/>
                      <a:pt x="36" y="15"/>
                      <a:pt x="36" y="15"/>
                    </a:cubicBezTo>
                    <a:cubicBezTo>
                      <a:pt x="36" y="14"/>
                      <a:pt x="36" y="17"/>
                      <a:pt x="36" y="16"/>
                    </a:cubicBezTo>
                    <a:cubicBezTo>
                      <a:pt x="37" y="17"/>
                      <a:pt x="37" y="14"/>
                      <a:pt x="38" y="16"/>
                    </a:cubicBezTo>
                    <a:cubicBezTo>
                      <a:pt x="38" y="16"/>
                      <a:pt x="37" y="14"/>
                      <a:pt x="38" y="15"/>
                    </a:cubicBezTo>
                    <a:cubicBezTo>
                      <a:pt x="38" y="15"/>
                      <a:pt x="38" y="16"/>
                      <a:pt x="38" y="16"/>
                    </a:cubicBezTo>
                    <a:cubicBezTo>
                      <a:pt x="38" y="17"/>
                      <a:pt x="38" y="15"/>
                      <a:pt x="38" y="15"/>
                    </a:cubicBezTo>
                    <a:cubicBezTo>
                      <a:pt x="38" y="14"/>
                      <a:pt x="38" y="16"/>
                      <a:pt x="38" y="16"/>
                    </a:cubicBezTo>
                    <a:cubicBezTo>
                      <a:pt x="38" y="15"/>
                      <a:pt x="39" y="13"/>
                      <a:pt x="40" y="15"/>
                    </a:cubicBezTo>
                    <a:cubicBezTo>
                      <a:pt x="40" y="14"/>
                      <a:pt x="40" y="12"/>
                      <a:pt x="40" y="12"/>
                    </a:cubicBezTo>
                    <a:cubicBezTo>
                      <a:pt x="40" y="14"/>
                      <a:pt x="40" y="14"/>
                      <a:pt x="40" y="14"/>
                    </a:cubicBezTo>
                    <a:cubicBezTo>
                      <a:pt x="40" y="15"/>
                      <a:pt x="41" y="14"/>
                      <a:pt x="41" y="15"/>
                    </a:cubicBezTo>
                    <a:cubicBezTo>
                      <a:pt x="41" y="13"/>
                      <a:pt x="40" y="16"/>
                      <a:pt x="40" y="15"/>
                    </a:cubicBezTo>
                    <a:cubicBezTo>
                      <a:pt x="40" y="16"/>
                      <a:pt x="40" y="13"/>
                      <a:pt x="41" y="15"/>
                    </a:cubicBezTo>
                    <a:cubicBezTo>
                      <a:pt x="41" y="15"/>
                      <a:pt x="41" y="13"/>
                      <a:pt x="41" y="14"/>
                    </a:cubicBezTo>
                    <a:cubicBezTo>
                      <a:pt x="41" y="14"/>
                      <a:pt x="41" y="16"/>
                      <a:pt x="42" y="16"/>
                    </a:cubicBezTo>
                    <a:cubicBezTo>
                      <a:pt x="42" y="16"/>
                      <a:pt x="42" y="15"/>
                      <a:pt x="42" y="15"/>
                    </a:cubicBezTo>
                    <a:cubicBezTo>
                      <a:pt x="42" y="14"/>
                      <a:pt x="42" y="14"/>
                      <a:pt x="42" y="14"/>
                    </a:cubicBezTo>
                    <a:cubicBezTo>
                      <a:pt x="42" y="13"/>
                      <a:pt x="42" y="14"/>
                      <a:pt x="42" y="13"/>
                    </a:cubicBezTo>
                    <a:cubicBezTo>
                      <a:pt x="42" y="14"/>
                      <a:pt x="42" y="12"/>
                      <a:pt x="43" y="14"/>
                    </a:cubicBezTo>
                    <a:cubicBezTo>
                      <a:pt x="43" y="16"/>
                      <a:pt x="43" y="16"/>
                      <a:pt x="43" y="16"/>
                    </a:cubicBezTo>
                    <a:cubicBezTo>
                      <a:pt x="43" y="16"/>
                      <a:pt x="43" y="14"/>
                      <a:pt x="43" y="14"/>
                    </a:cubicBezTo>
                    <a:cubicBezTo>
                      <a:pt x="43" y="14"/>
                      <a:pt x="43" y="14"/>
                      <a:pt x="43" y="14"/>
                    </a:cubicBezTo>
                    <a:cubicBezTo>
                      <a:pt x="42" y="12"/>
                      <a:pt x="43" y="14"/>
                      <a:pt x="43" y="12"/>
                    </a:cubicBezTo>
                    <a:cubicBezTo>
                      <a:pt x="44" y="13"/>
                      <a:pt x="44" y="12"/>
                      <a:pt x="44" y="14"/>
                    </a:cubicBezTo>
                    <a:cubicBezTo>
                      <a:pt x="44" y="13"/>
                      <a:pt x="45" y="12"/>
                      <a:pt x="45" y="13"/>
                    </a:cubicBezTo>
                    <a:cubicBezTo>
                      <a:pt x="45" y="13"/>
                      <a:pt x="45" y="13"/>
                      <a:pt x="45" y="14"/>
                    </a:cubicBezTo>
                    <a:cubicBezTo>
                      <a:pt x="45" y="14"/>
                      <a:pt x="45" y="14"/>
                      <a:pt x="45" y="13"/>
                    </a:cubicBezTo>
                    <a:cubicBezTo>
                      <a:pt x="45" y="14"/>
                      <a:pt x="46" y="15"/>
                      <a:pt x="46" y="16"/>
                    </a:cubicBezTo>
                    <a:cubicBezTo>
                      <a:pt x="46" y="15"/>
                      <a:pt x="46" y="13"/>
                      <a:pt x="46" y="12"/>
                    </a:cubicBezTo>
                    <a:cubicBezTo>
                      <a:pt x="47" y="15"/>
                      <a:pt x="46" y="11"/>
                      <a:pt x="47" y="13"/>
                    </a:cubicBezTo>
                    <a:cubicBezTo>
                      <a:pt x="47" y="13"/>
                      <a:pt x="47" y="14"/>
                      <a:pt x="47" y="15"/>
                    </a:cubicBezTo>
                    <a:cubicBezTo>
                      <a:pt x="48" y="17"/>
                      <a:pt x="47" y="13"/>
                      <a:pt x="48" y="14"/>
                    </a:cubicBezTo>
                    <a:cubicBezTo>
                      <a:pt x="47" y="12"/>
                      <a:pt x="47" y="12"/>
                      <a:pt x="47" y="12"/>
                    </a:cubicBezTo>
                    <a:cubicBezTo>
                      <a:pt x="48" y="13"/>
                      <a:pt x="48" y="10"/>
                      <a:pt x="48" y="13"/>
                    </a:cubicBezTo>
                    <a:cubicBezTo>
                      <a:pt x="48" y="12"/>
                      <a:pt x="49" y="13"/>
                      <a:pt x="48" y="11"/>
                    </a:cubicBezTo>
                    <a:cubicBezTo>
                      <a:pt x="49" y="13"/>
                      <a:pt x="49" y="10"/>
                      <a:pt x="50" y="14"/>
                    </a:cubicBezTo>
                    <a:cubicBezTo>
                      <a:pt x="50" y="13"/>
                      <a:pt x="51" y="14"/>
                      <a:pt x="51" y="12"/>
                    </a:cubicBezTo>
                    <a:cubicBezTo>
                      <a:pt x="50" y="11"/>
                      <a:pt x="50" y="13"/>
                      <a:pt x="50" y="13"/>
                    </a:cubicBezTo>
                    <a:cubicBezTo>
                      <a:pt x="50" y="12"/>
                      <a:pt x="50" y="12"/>
                      <a:pt x="50" y="12"/>
                    </a:cubicBezTo>
                    <a:cubicBezTo>
                      <a:pt x="50" y="12"/>
                      <a:pt x="51" y="12"/>
                      <a:pt x="51" y="14"/>
                    </a:cubicBezTo>
                    <a:cubicBezTo>
                      <a:pt x="51" y="15"/>
                      <a:pt x="51" y="10"/>
                      <a:pt x="51" y="11"/>
                    </a:cubicBezTo>
                    <a:cubicBezTo>
                      <a:pt x="51" y="12"/>
                      <a:pt x="51" y="12"/>
                      <a:pt x="52" y="12"/>
                    </a:cubicBezTo>
                    <a:cubicBezTo>
                      <a:pt x="52" y="10"/>
                      <a:pt x="52" y="10"/>
                      <a:pt x="52" y="10"/>
                    </a:cubicBezTo>
                    <a:cubicBezTo>
                      <a:pt x="52" y="11"/>
                      <a:pt x="52" y="12"/>
                      <a:pt x="52" y="14"/>
                    </a:cubicBezTo>
                    <a:cubicBezTo>
                      <a:pt x="53" y="14"/>
                      <a:pt x="53" y="14"/>
                      <a:pt x="53" y="12"/>
                    </a:cubicBezTo>
                    <a:cubicBezTo>
                      <a:pt x="53" y="14"/>
                      <a:pt x="53" y="14"/>
                      <a:pt x="53" y="14"/>
                    </a:cubicBezTo>
                    <a:cubicBezTo>
                      <a:pt x="53" y="13"/>
                      <a:pt x="53" y="13"/>
                      <a:pt x="53" y="13"/>
                    </a:cubicBezTo>
                    <a:cubicBezTo>
                      <a:pt x="53" y="13"/>
                      <a:pt x="53" y="13"/>
                      <a:pt x="53" y="13"/>
                    </a:cubicBezTo>
                    <a:cubicBezTo>
                      <a:pt x="53" y="14"/>
                      <a:pt x="54" y="14"/>
                      <a:pt x="54" y="13"/>
                    </a:cubicBezTo>
                    <a:cubicBezTo>
                      <a:pt x="53" y="12"/>
                      <a:pt x="53" y="12"/>
                      <a:pt x="53" y="12"/>
                    </a:cubicBezTo>
                    <a:cubicBezTo>
                      <a:pt x="53" y="11"/>
                      <a:pt x="53" y="11"/>
                      <a:pt x="53" y="11"/>
                    </a:cubicBezTo>
                    <a:cubicBezTo>
                      <a:pt x="53" y="12"/>
                      <a:pt x="54" y="12"/>
                      <a:pt x="54" y="12"/>
                    </a:cubicBezTo>
                    <a:cubicBezTo>
                      <a:pt x="54" y="12"/>
                      <a:pt x="54" y="10"/>
                      <a:pt x="54" y="10"/>
                    </a:cubicBezTo>
                    <a:cubicBezTo>
                      <a:pt x="54" y="11"/>
                      <a:pt x="54" y="10"/>
                      <a:pt x="54" y="11"/>
                    </a:cubicBezTo>
                    <a:cubicBezTo>
                      <a:pt x="54" y="12"/>
                      <a:pt x="54" y="11"/>
                      <a:pt x="54" y="11"/>
                    </a:cubicBezTo>
                    <a:cubicBezTo>
                      <a:pt x="54" y="12"/>
                      <a:pt x="54" y="13"/>
                      <a:pt x="54" y="12"/>
                    </a:cubicBezTo>
                    <a:cubicBezTo>
                      <a:pt x="54" y="12"/>
                      <a:pt x="54" y="9"/>
                      <a:pt x="54" y="10"/>
                    </a:cubicBezTo>
                    <a:cubicBezTo>
                      <a:pt x="54" y="12"/>
                      <a:pt x="54" y="12"/>
                      <a:pt x="54" y="12"/>
                    </a:cubicBezTo>
                    <a:cubicBezTo>
                      <a:pt x="55" y="13"/>
                      <a:pt x="55" y="13"/>
                      <a:pt x="55" y="13"/>
                    </a:cubicBezTo>
                    <a:cubicBezTo>
                      <a:pt x="55" y="11"/>
                      <a:pt x="55" y="11"/>
                      <a:pt x="55" y="11"/>
                    </a:cubicBezTo>
                    <a:cubicBezTo>
                      <a:pt x="55" y="12"/>
                      <a:pt x="55" y="12"/>
                      <a:pt x="55" y="12"/>
                    </a:cubicBezTo>
                    <a:cubicBezTo>
                      <a:pt x="55" y="10"/>
                      <a:pt x="55" y="11"/>
                      <a:pt x="55" y="10"/>
                    </a:cubicBezTo>
                    <a:cubicBezTo>
                      <a:pt x="55" y="10"/>
                      <a:pt x="55" y="11"/>
                      <a:pt x="56" y="11"/>
                    </a:cubicBezTo>
                    <a:cubicBezTo>
                      <a:pt x="56" y="11"/>
                      <a:pt x="56" y="11"/>
                      <a:pt x="56" y="11"/>
                    </a:cubicBezTo>
                    <a:cubicBezTo>
                      <a:pt x="56" y="12"/>
                      <a:pt x="56" y="11"/>
                      <a:pt x="56" y="10"/>
                    </a:cubicBezTo>
                    <a:cubicBezTo>
                      <a:pt x="56" y="10"/>
                      <a:pt x="56" y="10"/>
                      <a:pt x="56" y="10"/>
                    </a:cubicBezTo>
                    <a:cubicBezTo>
                      <a:pt x="56" y="10"/>
                      <a:pt x="56" y="10"/>
                      <a:pt x="56" y="9"/>
                    </a:cubicBezTo>
                    <a:cubicBezTo>
                      <a:pt x="57" y="10"/>
                      <a:pt x="57" y="14"/>
                      <a:pt x="57" y="13"/>
                    </a:cubicBezTo>
                    <a:cubicBezTo>
                      <a:pt x="58" y="13"/>
                      <a:pt x="57" y="10"/>
                      <a:pt x="57" y="9"/>
                    </a:cubicBezTo>
                    <a:cubicBezTo>
                      <a:pt x="58" y="10"/>
                      <a:pt x="58" y="8"/>
                      <a:pt x="58" y="10"/>
                    </a:cubicBezTo>
                    <a:cubicBezTo>
                      <a:pt x="58" y="9"/>
                      <a:pt x="58" y="9"/>
                      <a:pt x="58" y="9"/>
                    </a:cubicBezTo>
                    <a:cubicBezTo>
                      <a:pt x="59" y="9"/>
                      <a:pt x="59" y="7"/>
                      <a:pt x="60" y="9"/>
                    </a:cubicBezTo>
                    <a:cubicBezTo>
                      <a:pt x="60" y="10"/>
                      <a:pt x="61" y="11"/>
                      <a:pt x="61" y="11"/>
                    </a:cubicBezTo>
                    <a:cubicBezTo>
                      <a:pt x="61" y="10"/>
                      <a:pt x="61" y="13"/>
                      <a:pt x="61" y="10"/>
                    </a:cubicBezTo>
                    <a:cubicBezTo>
                      <a:pt x="61" y="9"/>
                      <a:pt x="61" y="9"/>
                      <a:pt x="60" y="8"/>
                    </a:cubicBezTo>
                    <a:cubicBezTo>
                      <a:pt x="61" y="8"/>
                      <a:pt x="61" y="7"/>
                      <a:pt x="62" y="8"/>
                    </a:cubicBezTo>
                    <a:cubicBezTo>
                      <a:pt x="61" y="7"/>
                      <a:pt x="61" y="7"/>
                      <a:pt x="61" y="7"/>
                    </a:cubicBezTo>
                    <a:cubicBezTo>
                      <a:pt x="62" y="9"/>
                      <a:pt x="62" y="9"/>
                      <a:pt x="62" y="9"/>
                    </a:cubicBezTo>
                    <a:cubicBezTo>
                      <a:pt x="62" y="7"/>
                      <a:pt x="62" y="7"/>
                      <a:pt x="62" y="7"/>
                    </a:cubicBezTo>
                    <a:cubicBezTo>
                      <a:pt x="62" y="9"/>
                      <a:pt x="62" y="9"/>
                      <a:pt x="62" y="9"/>
                    </a:cubicBezTo>
                    <a:cubicBezTo>
                      <a:pt x="62" y="8"/>
                      <a:pt x="62" y="6"/>
                      <a:pt x="62" y="7"/>
                    </a:cubicBezTo>
                    <a:cubicBezTo>
                      <a:pt x="63" y="8"/>
                      <a:pt x="63" y="8"/>
                      <a:pt x="63" y="8"/>
                    </a:cubicBezTo>
                    <a:cubicBezTo>
                      <a:pt x="63" y="7"/>
                      <a:pt x="63" y="6"/>
                      <a:pt x="63" y="7"/>
                    </a:cubicBezTo>
                    <a:cubicBezTo>
                      <a:pt x="64" y="8"/>
                      <a:pt x="64" y="8"/>
                      <a:pt x="64" y="8"/>
                    </a:cubicBezTo>
                    <a:cubicBezTo>
                      <a:pt x="64" y="8"/>
                      <a:pt x="64" y="7"/>
                      <a:pt x="64" y="7"/>
                    </a:cubicBezTo>
                    <a:cubicBezTo>
                      <a:pt x="64" y="8"/>
                      <a:pt x="64" y="8"/>
                      <a:pt x="65" y="9"/>
                    </a:cubicBezTo>
                    <a:cubicBezTo>
                      <a:pt x="65" y="5"/>
                      <a:pt x="66" y="5"/>
                      <a:pt x="67" y="5"/>
                    </a:cubicBezTo>
                    <a:cubicBezTo>
                      <a:pt x="67" y="6"/>
                      <a:pt x="67" y="6"/>
                      <a:pt x="67" y="6"/>
                    </a:cubicBezTo>
                    <a:cubicBezTo>
                      <a:pt x="67" y="7"/>
                      <a:pt x="67" y="4"/>
                      <a:pt x="67" y="5"/>
                    </a:cubicBezTo>
                    <a:cubicBezTo>
                      <a:pt x="68" y="8"/>
                      <a:pt x="68" y="8"/>
                      <a:pt x="68" y="8"/>
                    </a:cubicBezTo>
                    <a:cubicBezTo>
                      <a:pt x="68" y="9"/>
                      <a:pt x="68" y="6"/>
                      <a:pt x="68" y="6"/>
                    </a:cubicBezTo>
                    <a:cubicBezTo>
                      <a:pt x="68" y="5"/>
                      <a:pt x="68" y="7"/>
                      <a:pt x="67" y="5"/>
                    </a:cubicBezTo>
                    <a:cubicBezTo>
                      <a:pt x="67" y="5"/>
                      <a:pt x="68" y="6"/>
                      <a:pt x="68" y="4"/>
                    </a:cubicBezTo>
                    <a:cubicBezTo>
                      <a:pt x="68" y="5"/>
                      <a:pt x="68" y="6"/>
                      <a:pt x="68" y="7"/>
                    </a:cubicBezTo>
                    <a:cubicBezTo>
                      <a:pt x="68" y="6"/>
                      <a:pt x="68" y="6"/>
                      <a:pt x="68" y="6"/>
                    </a:cubicBezTo>
                    <a:cubicBezTo>
                      <a:pt x="69" y="8"/>
                      <a:pt x="69" y="10"/>
                      <a:pt x="69" y="12"/>
                    </a:cubicBezTo>
                    <a:cubicBezTo>
                      <a:pt x="69" y="12"/>
                      <a:pt x="69" y="12"/>
                      <a:pt x="69" y="12"/>
                    </a:cubicBezTo>
                    <a:cubicBezTo>
                      <a:pt x="70" y="14"/>
                      <a:pt x="69" y="14"/>
                      <a:pt x="70" y="14"/>
                    </a:cubicBezTo>
                    <a:cubicBezTo>
                      <a:pt x="70" y="14"/>
                      <a:pt x="70" y="11"/>
                      <a:pt x="69" y="10"/>
                    </a:cubicBezTo>
                    <a:cubicBezTo>
                      <a:pt x="70" y="10"/>
                      <a:pt x="69" y="6"/>
                      <a:pt x="69" y="6"/>
                    </a:cubicBezTo>
                    <a:cubicBezTo>
                      <a:pt x="69" y="7"/>
                      <a:pt x="69" y="7"/>
                      <a:pt x="69" y="8"/>
                    </a:cubicBezTo>
                    <a:cubicBezTo>
                      <a:pt x="70" y="9"/>
                      <a:pt x="69" y="7"/>
                      <a:pt x="70" y="8"/>
                    </a:cubicBezTo>
                    <a:cubicBezTo>
                      <a:pt x="69" y="7"/>
                      <a:pt x="69" y="5"/>
                      <a:pt x="69" y="5"/>
                    </a:cubicBezTo>
                    <a:cubicBezTo>
                      <a:pt x="70" y="6"/>
                      <a:pt x="69" y="6"/>
                      <a:pt x="70" y="7"/>
                    </a:cubicBezTo>
                    <a:cubicBezTo>
                      <a:pt x="70" y="6"/>
                      <a:pt x="70" y="5"/>
                      <a:pt x="69" y="4"/>
                    </a:cubicBezTo>
                    <a:cubicBezTo>
                      <a:pt x="69" y="2"/>
                      <a:pt x="70" y="5"/>
                      <a:pt x="70" y="3"/>
                    </a:cubicBezTo>
                    <a:cubicBezTo>
                      <a:pt x="70" y="4"/>
                      <a:pt x="70" y="7"/>
                      <a:pt x="71" y="7"/>
                    </a:cubicBezTo>
                    <a:cubicBezTo>
                      <a:pt x="70" y="6"/>
                      <a:pt x="71" y="5"/>
                      <a:pt x="70" y="3"/>
                    </a:cubicBezTo>
                    <a:cubicBezTo>
                      <a:pt x="70" y="3"/>
                      <a:pt x="70" y="5"/>
                      <a:pt x="71" y="5"/>
                    </a:cubicBezTo>
                    <a:cubicBezTo>
                      <a:pt x="71" y="6"/>
                      <a:pt x="70" y="3"/>
                      <a:pt x="71" y="6"/>
                    </a:cubicBezTo>
                    <a:cubicBezTo>
                      <a:pt x="71" y="4"/>
                      <a:pt x="71" y="4"/>
                      <a:pt x="71" y="4"/>
                    </a:cubicBezTo>
                    <a:cubicBezTo>
                      <a:pt x="71" y="5"/>
                      <a:pt x="71" y="5"/>
                      <a:pt x="71" y="6"/>
                    </a:cubicBezTo>
                    <a:cubicBezTo>
                      <a:pt x="72" y="6"/>
                      <a:pt x="72" y="4"/>
                      <a:pt x="72" y="6"/>
                    </a:cubicBezTo>
                    <a:cubicBezTo>
                      <a:pt x="72" y="6"/>
                      <a:pt x="72" y="6"/>
                      <a:pt x="72" y="4"/>
                    </a:cubicBezTo>
                    <a:cubicBezTo>
                      <a:pt x="72" y="3"/>
                      <a:pt x="72" y="5"/>
                      <a:pt x="71" y="3"/>
                    </a:cubicBezTo>
                    <a:cubicBezTo>
                      <a:pt x="72" y="5"/>
                      <a:pt x="72" y="3"/>
                      <a:pt x="72" y="2"/>
                    </a:cubicBezTo>
                    <a:cubicBezTo>
                      <a:pt x="72" y="3"/>
                      <a:pt x="72" y="3"/>
                      <a:pt x="72" y="3"/>
                    </a:cubicBezTo>
                    <a:cubicBezTo>
                      <a:pt x="72" y="3"/>
                      <a:pt x="72" y="3"/>
                      <a:pt x="72" y="2"/>
                    </a:cubicBezTo>
                    <a:cubicBezTo>
                      <a:pt x="72" y="2"/>
                      <a:pt x="72" y="3"/>
                      <a:pt x="72" y="3"/>
                    </a:cubicBezTo>
                    <a:cubicBezTo>
                      <a:pt x="72" y="2"/>
                      <a:pt x="72" y="2"/>
                      <a:pt x="72" y="2"/>
                    </a:cubicBezTo>
                    <a:cubicBezTo>
                      <a:pt x="72" y="1"/>
                      <a:pt x="73" y="4"/>
                      <a:pt x="73" y="4"/>
                    </a:cubicBezTo>
                    <a:cubicBezTo>
                      <a:pt x="73" y="5"/>
                      <a:pt x="73" y="5"/>
                      <a:pt x="73" y="5"/>
                    </a:cubicBezTo>
                    <a:cubicBezTo>
                      <a:pt x="73" y="5"/>
                      <a:pt x="73" y="6"/>
                      <a:pt x="73" y="5"/>
                    </a:cubicBezTo>
                    <a:cubicBezTo>
                      <a:pt x="73" y="4"/>
                      <a:pt x="73" y="3"/>
                      <a:pt x="73" y="2"/>
                    </a:cubicBezTo>
                    <a:cubicBezTo>
                      <a:pt x="73" y="1"/>
                      <a:pt x="73" y="3"/>
                      <a:pt x="73" y="2"/>
                    </a:cubicBezTo>
                    <a:cubicBezTo>
                      <a:pt x="73" y="3"/>
                      <a:pt x="73" y="3"/>
                      <a:pt x="73" y="3"/>
                    </a:cubicBezTo>
                    <a:cubicBezTo>
                      <a:pt x="73" y="4"/>
                      <a:pt x="74" y="5"/>
                      <a:pt x="74" y="5"/>
                    </a:cubicBezTo>
                    <a:cubicBezTo>
                      <a:pt x="74" y="5"/>
                      <a:pt x="74" y="3"/>
                      <a:pt x="74" y="2"/>
                    </a:cubicBezTo>
                    <a:cubicBezTo>
                      <a:pt x="74" y="2"/>
                      <a:pt x="74" y="3"/>
                      <a:pt x="74" y="4"/>
                    </a:cubicBezTo>
                    <a:cubicBezTo>
                      <a:pt x="74" y="3"/>
                      <a:pt x="74" y="3"/>
                      <a:pt x="74" y="2"/>
                    </a:cubicBezTo>
                    <a:cubicBezTo>
                      <a:pt x="74" y="3"/>
                      <a:pt x="75" y="4"/>
                      <a:pt x="75" y="5"/>
                    </a:cubicBezTo>
                    <a:cubicBezTo>
                      <a:pt x="75" y="7"/>
                      <a:pt x="75" y="7"/>
                      <a:pt x="75" y="7"/>
                    </a:cubicBezTo>
                    <a:cubicBezTo>
                      <a:pt x="76" y="7"/>
                      <a:pt x="76" y="7"/>
                      <a:pt x="76" y="7"/>
                    </a:cubicBezTo>
                    <a:cubicBezTo>
                      <a:pt x="76" y="9"/>
                      <a:pt x="76" y="8"/>
                      <a:pt x="76" y="10"/>
                    </a:cubicBezTo>
                    <a:cubicBezTo>
                      <a:pt x="76" y="10"/>
                      <a:pt x="76" y="10"/>
                      <a:pt x="76" y="9"/>
                    </a:cubicBezTo>
                    <a:cubicBezTo>
                      <a:pt x="75" y="6"/>
                      <a:pt x="76" y="5"/>
                      <a:pt x="75" y="3"/>
                    </a:cubicBezTo>
                    <a:cubicBezTo>
                      <a:pt x="76" y="2"/>
                      <a:pt x="77" y="9"/>
                      <a:pt x="77" y="5"/>
                    </a:cubicBezTo>
                    <a:cubicBezTo>
                      <a:pt x="76" y="4"/>
                      <a:pt x="76" y="2"/>
                      <a:pt x="76" y="3"/>
                    </a:cubicBezTo>
                    <a:cubicBezTo>
                      <a:pt x="76" y="3"/>
                      <a:pt x="76" y="0"/>
                      <a:pt x="76" y="1"/>
                    </a:cubicBezTo>
                    <a:cubicBezTo>
                      <a:pt x="76" y="2"/>
                      <a:pt x="77" y="4"/>
                      <a:pt x="77" y="5"/>
                    </a:cubicBezTo>
                    <a:cubicBezTo>
                      <a:pt x="77" y="5"/>
                      <a:pt x="77" y="5"/>
                      <a:pt x="77" y="5"/>
                    </a:cubicBezTo>
                    <a:cubicBezTo>
                      <a:pt x="77" y="6"/>
                      <a:pt x="77" y="8"/>
                      <a:pt x="77" y="8"/>
                    </a:cubicBezTo>
                    <a:cubicBezTo>
                      <a:pt x="78" y="7"/>
                      <a:pt x="78" y="7"/>
                      <a:pt x="78" y="6"/>
                    </a:cubicBezTo>
                    <a:cubicBezTo>
                      <a:pt x="77" y="4"/>
                      <a:pt x="77" y="6"/>
                      <a:pt x="77" y="5"/>
                    </a:cubicBezTo>
                    <a:cubicBezTo>
                      <a:pt x="77" y="4"/>
                      <a:pt x="78" y="6"/>
                      <a:pt x="77" y="4"/>
                    </a:cubicBezTo>
                    <a:cubicBezTo>
                      <a:pt x="77" y="4"/>
                      <a:pt x="77" y="2"/>
                      <a:pt x="77" y="1"/>
                    </a:cubicBezTo>
                    <a:cubicBezTo>
                      <a:pt x="77" y="1"/>
                      <a:pt x="77" y="1"/>
                      <a:pt x="77" y="1"/>
                    </a:cubicBezTo>
                    <a:cubicBezTo>
                      <a:pt x="77" y="2"/>
                      <a:pt x="77" y="2"/>
                      <a:pt x="77" y="2"/>
                    </a:cubicBezTo>
                    <a:cubicBezTo>
                      <a:pt x="78" y="2"/>
                      <a:pt x="77" y="0"/>
                      <a:pt x="77" y="0"/>
                    </a:cubicBezTo>
                    <a:cubicBezTo>
                      <a:pt x="78" y="2"/>
                      <a:pt x="78" y="2"/>
                      <a:pt x="78" y="2"/>
                    </a:cubicBezTo>
                    <a:cubicBezTo>
                      <a:pt x="78" y="4"/>
                      <a:pt x="77" y="1"/>
                      <a:pt x="78" y="4"/>
                    </a:cubicBezTo>
                    <a:cubicBezTo>
                      <a:pt x="78" y="4"/>
                      <a:pt x="78" y="3"/>
                      <a:pt x="78" y="3"/>
                    </a:cubicBezTo>
                    <a:cubicBezTo>
                      <a:pt x="78" y="4"/>
                      <a:pt x="78" y="4"/>
                      <a:pt x="78" y="4"/>
                    </a:cubicBezTo>
                    <a:cubicBezTo>
                      <a:pt x="78" y="4"/>
                      <a:pt x="79" y="8"/>
                      <a:pt x="79" y="5"/>
                    </a:cubicBezTo>
                    <a:cubicBezTo>
                      <a:pt x="79" y="5"/>
                      <a:pt x="79" y="4"/>
                      <a:pt x="79" y="3"/>
                    </a:cubicBezTo>
                    <a:cubicBezTo>
                      <a:pt x="79" y="3"/>
                      <a:pt x="79" y="2"/>
                      <a:pt x="79" y="2"/>
                    </a:cubicBezTo>
                    <a:cubicBezTo>
                      <a:pt x="79" y="4"/>
                      <a:pt x="80" y="2"/>
                      <a:pt x="80" y="4"/>
                    </a:cubicBezTo>
                    <a:cubicBezTo>
                      <a:pt x="79" y="3"/>
                      <a:pt x="79" y="3"/>
                      <a:pt x="79" y="5"/>
                    </a:cubicBezTo>
                    <a:cubicBezTo>
                      <a:pt x="80" y="7"/>
                      <a:pt x="79" y="5"/>
                      <a:pt x="79" y="7"/>
                    </a:cubicBezTo>
                    <a:cubicBezTo>
                      <a:pt x="79" y="7"/>
                      <a:pt x="80" y="9"/>
                      <a:pt x="80" y="11"/>
                    </a:cubicBezTo>
                    <a:cubicBezTo>
                      <a:pt x="80" y="11"/>
                      <a:pt x="80" y="10"/>
                      <a:pt x="80" y="10"/>
                    </a:cubicBezTo>
                    <a:cubicBezTo>
                      <a:pt x="80" y="9"/>
                      <a:pt x="80" y="9"/>
                      <a:pt x="80" y="7"/>
                    </a:cubicBezTo>
                    <a:cubicBezTo>
                      <a:pt x="80" y="8"/>
                      <a:pt x="80" y="7"/>
                      <a:pt x="80" y="5"/>
                    </a:cubicBezTo>
                    <a:cubicBezTo>
                      <a:pt x="81" y="6"/>
                      <a:pt x="81" y="7"/>
                      <a:pt x="81" y="8"/>
                    </a:cubicBezTo>
                    <a:cubicBezTo>
                      <a:pt x="81" y="7"/>
                      <a:pt x="82" y="7"/>
                      <a:pt x="82" y="7"/>
                    </a:cubicBezTo>
                    <a:cubicBezTo>
                      <a:pt x="81" y="5"/>
                      <a:pt x="82" y="7"/>
                      <a:pt x="82" y="5"/>
                    </a:cubicBezTo>
                    <a:cubicBezTo>
                      <a:pt x="81" y="4"/>
                      <a:pt x="81" y="3"/>
                      <a:pt x="81" y="2"/>
                    </a:cubicBezTo>
                    <a:cubicBezTo>
                      <a:pt x="81" y="2"/>
                      <a:pt x="81" y="3"/>
                      <a:pt x="81" y="3"/>
                    </a:cubicBezTo>
                    <a:cubicBezTo>
                      <a:pt x="81" y="2"/>
                      <a:pt x="82" y="5"/>
                      <a:pt x="82" y="3"/>
                    </a:cubicBezTo>
                    <a:cubicBezTo>
                      <a:pt x="81" y="4"/>
                      <a:pt x="82" y="6"/>
                      <a:pt x="83" y="8"/>
                    </a:cubicBezTo>
                    <a:cubicBezTo>
                      <a:pt x="83" y="7"/>
                      <a:pt x="83" y="9"/>
                      <a:pt x="83" y="9"/>
                    </a:cubicBezTo>
                    <a:cubicBezTo>
                      <a:pt x="83" y="8"/>
                      <a:pt x="83" y="7"/>
                      <a:pt x="84" y="7"/>
                    </a:cubicBezTo>
                    <a:cubicBezTo>
                      <a:pt x="84" y="8"/>
                      <a:pt x="85" y="7"/>
                      <a:pt x="85" y="6"/>
                    </a:cubicBezTo>
                    <a:cubicBezTo>
                      <a:pt x="85" y="7"/>
                      <a:pt x="86" y="9"/>
                      <a:pt x="86" y="10"/>
                    </a:cubicBezTo>
                    <a:cubicBezTo>
                      <a:pt x="86" y="10"/>
                      <a:pt x="85" y="7"/>
                      <a:pt x="86" y="8"/>
                    </a:cubicBezTo>
                    <a:cubicBezTo>
                      <a:pt x="86" y="9"/>
                      <a:pt x="86" y="9"/>
                      <a:pt x="86" y="9"/>
                    </a:cubicBezTo>
                    <a:cubicBezTo>
                      <a:pt x="86" y="8"/>
                      <a:pt x="87" y="10"/>
                      <a:pt x="86" y="7"/>
                    </a:cubicBezTo>
                    <a:cubicBezTo>
                      <a:pt x="87" y="9"/>
                      <a:pt x="87" y="9"/>
                      <a:pt x="87" y="9"/>
                    </a:cubicBezTo>
                    <a:cubicBezTo>
                      <a:pt x="87" y="10"/>
                      <a:pt x="87" y="9"/>
                      <a:pt x="87" y="9"/>
                    </a:cubicBezTo>
                    <a:cubicBezTo>
                      <a:pt x="87" y="11"/>
                      <a:pt x="87" y="11"/>
                      <a:pt x="87" y="11"/>
                    </a:cubicBezTo>
                    <a:cubicBezTo>
                      <a:pt x="88" y="12"/>
                      <a:pt x="88" y="10"/>
                      <a:pt x="88" y="10"/>
                    </a:cubicBezTo>
                    <a:cubicBezTo>
                      <a:pt x="88" y="9"/>
                      <a:pt x="88" y="9"/>
                      <a:pt x="88" y="9"/>
                    </a:cubicBezTo>
                    <a:cubicBezTo>
                      <a:pt x="88" y="8"/>
                      <a:pt x="88" y="9"/>
                      <a:pt x="89" y="8"/>
                    </a:cubicBezTo>
                    <a:cubicBezTo>
                      <a:pt x="89" y="10"/>
                      <a:pt x="89" y="10"/>
                      <a:pt x="89" y="10"/>
                    </a:cubicBezTo>
                    <a:cubicBezTo>
                      <a:pt x="89" y="9"/>
                      <a:pt x="89" y="9"/>
                      <a:pt x="89" y="9"/>
                    </a:cubicBezTo>
                    <a:cubicBezTo>
                      <a:pt x="89" y="10"/>
                      <a:pt x="90" y="11"/>
                      <a:pt x="89" y="10"/>
                    </a:cubicBezTo>
                    <a:cubicBezTo>
                      <a:pt x="90" y="13"/>
                      <a:pt x="90" y="13"/>
                      <a:pt x="90" y="13"/>
                    </a:cubicBezTo>
                    <a:cubicBezTo>
                      <a:pt x="89" y="13"/>
                      <a:pt x="89" y="12"/>
                      <a:pt x="89" y="10"/>
                    </a:cubicBezTo>
                    <a:cubicBezTo>
                      <a:pt x="89" y="9"/>
                      <a:pt x="88" y="10"/>
                      <a:pt x="89" y="11"/>
                    </a:cubicBezTo>
                    <a:cubicBezTo>
                      <a:pt x="89" y="11"/>
                      <a:pt x="89" y="11"/>
                      <a:pt x="89" y="10"/>
                    </a:cubicBezTo>
                    <a:cubicBezTo>
                      <a:pt x="89" y="12"/>
                      <a:pt x="89" y="12"/>
                      <a:pt x="89" y="13"/>
                    </a:cubicBezTo>
                    <a:cubicBezTo>
                      <a:pt x="89" y="13"/>
                      <a:pt x="89" y="14"/>
                      <a:pt x="89" y="13"/>
                    </a:cubicBezTo>
                    <a:cubicBezTo>
                      <a:pt x="89" y="14"/>
                      <a:pt x="89" y="14"/>
                      <a:pt x="89" y="14"/>
                    </a:cubicBezTo>
                    <a:cubicBezTo>
                      <a:pt x="89" y="14"/>
                      <a:pt x="89" y="13"/>
                      <a:pt x="89" y="13"/>
                    </a:cubicBezTo>
                    <a:cubicBezTo>
                      <a:pt x="89" y="14"/>
                      <a:pt x="89" y="15"/>
                      <a:pt x="88" y="14"/>
                    </a:cubicBezTo>
                    <a:cubicBezTo>
                      <a:pt x="88" y="13"/>
                      <a:pt x="88" y="16"/>
                      <a:pt x="88" y="15"/>
                    </a:cubicBezTo>
                    <a:cubicBezTo>
                      <a:pt x="87" y="14"/>
                      <a:pt x="87" y="12"/>
                      <a:pt x="87" y="12"/>
                    </a:cubicBezTo>
                    <a:cubicBezTo>
                      <a:pt x="87" y="11"/>
                      <a:pt x="87" y="12"/>
                      <a:pt x="87" y="11"/>
                    </a:cubicBezTo>
                    <a:cubicBezTo>
                      <a:pt x="87" y="12"/>
                      <a:pt x="87" y="14"/>
                      <a:pt x="87" y="15"/>
                    </a:cubicBezTo>
                    <a:cubicBezTo>
                      <a:pt x="87" y="14"/>
                      <a:pt x="87" y="14"/>
                      <a:pt x="87" y="14"/>
                    </a:cubicBezTo>
                    <a:cubicBezTo>
                      <a:pt x="87" y="14"/>
                      <a:pt x="87" y="16"/>
                      <a:pt x="87" y="16"/>
                    </a:cubicBezTo>
                    <a:cubicBezTo>
                      <a:pt x="86" y="15"/>
                      <a:pt x="85" y="16"/>
                      <a:pt x="85" y="15"/>
                    </a:cubicBezTo>
                    <a:cubicBezTo>
                      <a:pt x="85" y="14"/>
                      <a:pt x="85" y="14"/>
                      <a:pt x="85" y="14"/>
                    </a:cubicBezTo>
                    <a:cubicBezTo>
                      <a:pt x="85" y="17"/>
                      <a:pt x="84" y="15"/>
                      <a:pt x="84" y="17"/>
                    </a:cubicBezTo>
                    <a:cubicBezTo>
                      <a:pt x="83" y="16"/>
                      <a:pt x="83" y="18"/>
                      <a:pt x="82" y="16"/>
                    </a:cubicBezTo>
                    <a:cubicBezTo>
                      <a:pt x="81" y="17"/>
                      <a:pt x="81" y="18"/>
                      <a:pt x="80" y="18"/>
                    </a:cubicBezTo>
                    <a:cubicBezTo>
                      <a:pt x="79" y="16"/>
                      <a:pt x="79" y="16"/>
                      <a:pt x="79" y="16"/>
                    </a:cubicBezTo>
                    <a:cubicBezTo>
                      <a:pt x="79" y="18"/>
                      <a:pt x="79" y="15"/>
                      <a:pt x="79" y="15"/>
                    </a:cubicBezTo>
                    <a:cubicBezTo>
                      <a:pt x="79" y="17"/>
                      <a:pt x="79" y="17"/>
                      <a:pt x="79" y="18"/>
                    </a:cubicBezTo>
                    <a:cubicBezTo>
                      <a:pt x="78" y="17"/>
                      <a:pt x="78" y="19"/>
                      <a:pt x="78" y="20"/>
                    </a:cubicBezTo>
                    <a:cubicBezTo>
                      <a:pt x="78" y="19"/>
                      <a:pt x="78" y="19"/>
                      <a:pt x="78" y="19"/>
                    </a:cubicBezTo>
                    <a:cubicBezTo>
                      <a:pt x="78" y="21"/>
                      <a:pt x="77" y="19"/>
                      <a:pt x="76" y="19"/>
                    </a:cubicBezTo>
                    <a:cubicBezTo>
                      <a:pt x="76" y="19"/>
                      <a:pt x="76" y="18"/>
                      <a:pt x="76" y="18"/>
                    </a:cubicBezTo>
                    <a:cubicBezTo>
                      <a:pt x="76" y="20"/>
                      <a:pt x="76" y="20"/>
                      <a:pt x="75" y="21"/>
                    </a:cubicBezTo>
                    <a:cubicBezTo>
                      <a:pt x="75" y="21"/>
                      <a:pt x="74" y="21"/>
                      <a:pt x="74" y="20"/>
                    </a:cubicBezTo>
                    <a:cubicBezTo>
                      <a:pt x="73" y="23"/>
                      <a:pt x="72" y="21"/>
                      <a:pt x="71" y="23"/>
                    </a:cubicBezTo>
                    <a:cubicBezTo>
                      <a:pt x="71" y="22"/>
                      <a:pt x="71" y="22"/>
                      <a:pt x="71" y="22"/>
                    </a:cubicBezTo>
                    <a:cubicBezTo>
                      <a:pt x="70" y="25"/>
                      <a:pt x="68" y="23"/>
                      <a:pt x="68" y="24"/>
                    </a:cubicBezTo>
                    <a:cubicBezTo>
                      <a:pt x="67" y="22"/>
                      <a:pt x="67" y="22"/>
                      <a:pt x="67" y="22"/>
                    </a:cubicBezTo>
                    <a:cubicBezTo>
                      <a:pt x="67" y="21"/>
                      <a:pt x="67" y="23"/>
                      <a:pt x="67" y="24"/>
                    </a:cubicBezTo>
                    <a:cubicBezTo>
                      <a:pt x="67" y="24"/>
                      <a:pt x="67" y="26"/>
                      <a:pt x="66" y="24"/>
                    </a:cubicBezTo>
                    <a:cubicBezTo>
                      <a:pt x="66" y="23"/>
                      <a:pt x="66" y="25"/>
                      <a:pt x="66" y="25"/>
                    </a:cubicBezTo>
                    <a:cubicBezTo>
                      <a:pt x="65" y="25"/>
                      <a:pt x="65" y="25"/>
                      <a:pt x="64" y="25"/>
                    </a:cubicBezTo>
                    <a:cubicBezTo>
                      <a:pt x="64" y="25"/>
                      <a:pt x="64" y="25"/>
                      <a:pt x="64" y="25"/>
                    </a:cubicBezTo>
                    <a:cubicBezTo>
                      <a:pt x="64" y="25"/>
                      <a:pt x="64" y="24"/>
                      <a:pt x="64" y="24"/>
                    </a:cubicBezTo>
                    <a:cubicBezTo>
                      <a:pt x="64" y="25"/>
                      <a:pt x="63" y="23"/>
                      <a:pt x="64" y="26"/>
                    </a:cubicBezTo>
                    <a:cubicBezTo>
                      <a:pt x="63" y="25"/>
                      <a:pt x="62" y="28"/>
                      <a:pt x="61" y="26"/>
                    </a:cubicBezTo>
                    <a:cubicBezTo>
                      <a:pt x="62" y="26"/>
                      <a:pt x="62" y="27"/>
                      <a:pt x="62" y="27"/>
                    </a:cubicBezTo>
                    <a:cubicBezTo>
                      <a:pt x="61" y="27"/>
                      <a:pt x="60" y="26"/>
                      <a:pt x="60" y="27"/>
                    </a:cubicBezTo>
                    <a:cubicBezTo>
                      <a:pt x="60" y="27"/>
                      <a:pt x="60" y="26"/>
                      <a:pt x="60" y="26"/>
                    </a:cubicBezTo>
                    <a:cubicBezTo>
                      <a:pt x="60" y="27"/>
                      <a:pt x="60" y="27"/>
                      <a:pt x="60" y="27"/>
                    </a:cubicBezTo>
                    <a:cubicBezTo>
                      <a:pt x="59" y="29"/>
                      <a:pt x="58" y="26"/>
                      <a:pt x="57" y="27"/>
                    </a:cubicBezTo>
                    <a:cubicBezTo>
                      <a:pt x="56" y="29"/>
                      <a:pt x="54" y="28"/>
                      <a:pt x="53" y="29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3" y="30"/>
                      <a:pt x="51" y="26"/>
                      <a:pt x="51" y="29"/>
                    </a:cubicBezTo>
                    <a:cubicBezTo>
                      <a:pt x="51" y="29"/>
                      <a:pt x="51" y="29"/>
                      <a:pt x="51" y="28"/>
                    </a:cubicBezTo>
                    <a:cubicBezTo>
                      <a:pt x="51" y="30"/>
                      <a:pt x="49" y="27"/>
                      <a:pt x="49" y="29"/>
                    </a:cubicBezTo>
                    <a:cubicBezTo>
                      <a:pt x="49" y="29"/>
                      <a:pt x="49" y="29"/>
                      <a:pt x="49" y="29"/>
                    </a:cubicBezTo>
                    <a:cubicBezTo>
                      <a:pt x="49" y="27"/>
                      <a:pt x="48" y="29"/>
                      <a:pt x="48" y="28"/>
                    </a:cubicBezTo>
                    <a:cubicBezTo>
                      <a:pt x="48" y="28"/>
                      <a:pt x="48" y="28"/>
                      <a:pt x="48" y="27"/>
                    </a:cubicBezTo>
                    <a:cubicBezTo>
                      <a:pt x="47" y="26"/>
                      <a:pt x="48" y="30"/>
                      <a:pt x="47" y="27"/>
                    </a:cubicBezTo>
                    <a:cubicBezTo>
                      <a:pt x="47" y="27"/>
                      <a:pt x="47" y="28"/>
                      <a:pt x="47" y="28"/>
                    </a:cubicBezTo>
                    <a:cubicBezTo>
                      <a:pt x="46" y="28"/>
                      <a:pt x="45" y="29"/>
                      <a:pt x="43" y="30"/>
                    </a:cubicBezTo>
                    <a:cubicBezTo>
                      <a:pt x="42" y="29"/>
                      <a:pt x="43" y="26"/>
                      <a:pt x="42" y="28"/>
                    </a:cubicBezTo>
                    <a:cubicBezTo>
                      <a:pt x="42" y="27"/>
                      <a:pt x="42" y="29"/>
                      <a:pt x="42" y="28"/>
                    </a:cubicBezTo>
                    <a:cubicBezTo>
                      <a:pt x="42" y="29"/>
                      <a:pt x="41" y="25"/>
                      <a:pt x="41" y="27"/>
                    </a:cubicBezTo>
                    <a:cubicBezTo>
                      <a:pt x="42" y="28"/>
                      <a:pt x="41" y="28"/>
                      <a:pt x="42" y="29"/>
                    </a:cubicBezTo>
                    <a:cubicBezTo>
                      <a:pt x="41" y="28"/>
                      <a:pt x="40" y="26"/>
                      <a:pt x="40" y="28"/>
                    </a:cubicBezTo>
                    <a:cubicBezTo>
                      <a:pt x="40" y="27"/>
                      <a:pt x="40" y="27"/>
                      <a:pt x="40" y="27"/>
                    </a:cubicBezTo>
                    <a:cubicBezTo>
                      <a:pt x="40" y="29"/>
                      <a:pt x="39" y="28"/>
                      <a:pt x="39" y="31"/>
                    </a:cubicBezTo>
                    <a:cubicBezTo>
                      <a:pt x="36" y="32"/>
                      <a:pt x="34" y="34"/>
                      <a:pt x="31" y="35"/>
                    </a:cubicBezTo>
                    <a:cubicBezTo>
                      <a:pt x="28" y="35"/>
                      <a:pt x="25" y="36"/>
                      <a:pt x="22" y="35"/>
                    </a:cubicBezTo>
                    <a:cubicBezTo>
                      <a:pt x="21" y="33"/>
                      <a:pt x="21" y="33"/>
                      <a:pt x="20" y="34"/>
                    </a:cubicBezTo>
                    <a:cubicBezTo>
                      <a:pt x="20" y="33"/>
                      <a:pt x="20" y="33"/>
                      <a:pt x="20" y="33"/>
                    </a:cubicBezTo>
                    <a:cubicBezTo>
                      <a:pt x="21" y="35"/>
                      <a:pt x="20" y="33"/>
                      <a:pt x="20" y="35"/>
                    </a:cubicBezTo>
                    <a:cubicBezTo>
                      <a:pt x="19" y="35"/>
                      <a:pt x="18" y="36"/>
                      <a:pt x="17" y="36"/>
                    </a:cubicBezTo>
                    <a:cubicBezTo>
                      <a:pt x="17" y="36"/>
                      <a:pt x="17" y="34"/>
                      <a:pt x="17" y="34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17" y="35"/>
                      <a:pt x="16" y="36"/>
                      <a:pt x="17" y="37"/>
                    </a:cubicBezTo>
                    <a:cubicBezTo>
                      <a:pt x="14" y="39"/>
                      <a:pt x="11" y="35"/>
                      <a:pt x="8" y="36"/>
                    </a:cubicBezTo>
                    <a:cubicBezTo>
                      <a:pt x="8" y="35"/>
                      <a:pt x="7" y="36"/>
                      <a:pt x="6" y="37"/>
                    </a:cubicBezTo>
                    <a:cubicBezTo>
                      <a:pt x="4" y="35"/>
                      <a:pt x="2" y="33"/>
                      <a:pt x="0" y="35"/>
                    </a:cubicBezTo>
                    <a:cubicBezTo>
                      <a:pt x="0" y="35"/>
                      <a:pt x="0" y="30"/>
                      <a:pt x="0" y="2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60" name="Freeform 43"/>
              <p:cNvSpPr/>
              <p:nvPr/>
            </p:nvSpPr>
            <p:spPr bwMode="auto">
              <a:xfrm>
                <a:off x="8907463" y="2940051"/>
                <a:ext cx="4762" cy="11113"/>
              </a:xfrm>
              <a:custGeom>
                <a:avLst/>
                <a:gdLst>
                  <a:gd name="T0" fmla="*/ 1 w 1"/>
                  <a:gd name="T1" fmla="*/ 3 h 3"/>
                  <a:gd name="T2" fmla="*/ 0 w 1"/>
                  <a:gd name="T3" fmla="*/ 0 h 3"/>
                  <a:gd name="T4" fmla="*/ 1 w 1"/>
                  <a:gd name="T5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3">
                    <a:moveTo>
                      <a:pt x="1" y="3"/>
                    </a:moveTo>
                    <a:cubicBezTo>
                      <a:pt x="0" y="2"/>
                      <a:pt x="0" y="2"/>
                      <a:pt x="0" y="0"/>
                    </a:cubicBezTo>
                    <a:lnTo>
                      <a:pt x="1" y="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61" name="Freeform 44"/>
              <p:cNvSpPr/>
              <p:nvPr/>
            </p:nvSpPr>
            <p:spPr bwMode="auto">
              <a:xfrm>
                <a:off x="8877300" y="2913063"/>
                <a:ext cx="0" cy="7938"/>
              </a:xfrm>
              <a:custGeom>
                <a:avLst/>
                <a:gdLst>
                  <a:gd name="T0" fmla="*/ 1 h 2"/>
                  <a:gd name="T1" fmla="*/ 1 h 2"/>
                  <a:gd name="T2" fmla="*/ 0 h 2"/>
                  <a:gd name="T3" fmla="*/ 1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2">
                    <a:moveTo>
                      <a:pt x="0" y="1"/>
                    </a:moveTo>
                    <a:cubicBezTo>
                      <a:pt x="0" y="2"/>
                      <a:pt x="0" y="1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80" name="Freeform 45"/>
              <p:cNvSpPr/>
              <p:nvPr/>
            </p:nvSpPr>
            <p:spPr bwMode="auto">
              <a:xfrm>
                <a:off x="8870950" y="2909888"/>
                <a:ext cx="3175" cy="7938"/>
              </a:xfrm>
              <a:custGeom>
                <a:avLst/>
                <a:gdLst>
                  <a:gd name="T0" fmla="*/ 1 w 1"/>
                  <a:gd name="T1" fmla="*/ 2 h 2"/>
                  <a:gd name="T2" fmla="*/ 1 w 1"/>
                  <a:gd name="T3" fmla="*/ 0 h 2"/>
                  <a:gd name="T4" fmla="*/ 1 w 1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2"/>
                    </a:moveTo>
                    <a:cubicBezTo>
                      <a:pt x="0" y="1"/>
                      <a:pt x="1" y="0"/>
                      <a:pt x="1" y="0"/>
                    </a:cubicBezTo>
                    <a:lnTo>
                      <a:pt x="1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81" name="Freeform 46"/>
              <p:cNvSpPr/>
              <p:nvPr/>
            </p:nvSpPr>
            <p:spPr bwMode="auto">
              <a:xfrm>
                <a:off x="8863013" y="2901951"/>
                <a:ext cx="0" cy="4763"/>
              </a:xfrm>
              <a:custGeom>
                <a:avLst/>
                <a:gdLst>
                  <a:gd name="T0" fmla="*/ 1 h 1"/>
                  <a:gd name="T1" fmla="*/ 0 h 1"/>
                  <a:gd name="T2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0"/>
                      <a:pt x="0" y="0"/>
                      <a:pt x="0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82" name="Freeform 47"/>
              <p:cNvSpPr/>
              <p:nvPr/>
            </p:nvSpPr>
            <p:spPr bwMode="auto">
              <a:xfrm>
                <a:off x="8863013" y="2906713"/>
                <a:ext cx="3175" cy="6350"/>
              </a:xfrm>
              <a:custGeom>
                <a:avLst/>
                <a:gdLst>
                  <a:gd name="T0" fmla="*/ 1 w 1"/>
                  <a:gd name="T1" fmla="*/ 2 h 2"/>
                  <a:gd name="T2" fmla="*/ 0 w 1"/>
                  <a:gd name="T3" fmla="*/ 1 h 2"/>
                  <a:gd name="T4" fmla="*/ 1 w 1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2"/>
                    </a:moveTo>
                    <a:cubicBezTo>
                      <a:pt x="0" y="2"/>
                      <a:pt x="0" y="1"/>
                      <a:pt x="0" y="1"/>
                    </a:cubicBezTo>
                    <a:cubicBezTo>
                      <a:pt x="0" y="2"/>
                      <a:pt x="0" y="0"/>
                      <a:pt x="1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83" name="Freeform 48"/>
              <p:cNvSpPr/>
              <p:nvPr/>
            </p:nvSpPr>
            <p:spPr bwMode="auto">
              <a:xfrm>
                <a:off x="8851900" y="2901951"/>
                <a:ext cx="0" cy="7938"/>
              </a:xfrm>
              <a:custGeom>
                <a:avLst/>
                <a:gdLst>
                  <a:gd name="T0" fmla="*/ 1 h 2"/>
                  <a:gd name="T1" fmla="*/ 1 h 2"/>
                  <a:gd name="T2" fmla="*/ 1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2">
                    <a:moveTo>
                      <a:pt x="0" y="1"/>
                    </a:moveTo>
                    <a:cubicBezTo>
                      <a:pt x="0" y="1"/>
                      <a:pt x="0" y="2"/>
                      <a:pt x="0" y="1"/>
                    </a:cubicBezTo>
                    <a:cubicBezTo>
                      <a:pt x="0" y="1"/>
                      <a:pt x="0" y="0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84" name="Freeform 49"/>
              <p:cNvSpPr/>
              <p:nvPr/>
            </p:nvSpPr>
            <p:spPr bwMode="auto">
              <a:xfrm>
                <a:off x="8843963" y="2906713"/>
                <a:ext cx="3175" cy="6350"/>
              </a:xfrm>
              <a:custGeom>
                <a:avLst/>
                <a:gdLst>
                  <a:gd name="T0" fmla="*/ 1 w 1"/>
                  <a:gd name="T1" fmla="*/ 1 h 2"/>
                  <a:gd name="T2" fmla="*/ 1 w 1"/>
                  <a:gd name="T3" fmla="*/ 2 h 2"/>
                  <a:gd name="T4" fmla="*/ 0 w 1"/>
                  <a:gd name="T5" fmla="*/ 0 h 2"/>
                  <a:gd name="T6" fmla="*/ 1 w 1"/>
                  <a:gd name="T7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1" y="1"/>
                    </a:moveTo>
                    <a:cubicBezTo>
                      <a:pt x="1" y="1"/>
                      <a:pt x="1" y="1"/>
                      <a:pt x="1" y="2"/>
                    </a:cubicBezTo>
                    <a:cubicBezTo>
                      <a:pt x="0" y="1"/>
                      <a:pt x="0" y="1"/>
                      <a:pt x="0" y="0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85" name="Freeform 50"/>
              <p:cNvSpPr/>
              <p:nvPr/>
            </p:nvSpPr>
            <p:spPr bwMode="auto">
              <a:xfrm>
                <a:off x="8745538" y="2943226"/>
                <a:ext cx="0" cy="4763"/>
              </a:xfrm>
              <a:custGeom>
                <a:avLst/>
                <a:gdLst>
                  <a:gd name="T0" fmla="*/ 3 h 3"/>
                  <a:gd name="T1" fmla="*/ 0 h 3"/>
                  <a:gd name="T2" fmla="*/ 3 h 3"/>
                  <a:gd name="T3" fmla="*/ 3 h 3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3">
                    <a:moveTo>
                      <a:pt x="0" y="3"/>
                    </a:moveTo>
                    <a:lnTo>
                      <a:pt x="0" y="0"/>
                    </a:lnTo>
                    <a:lnTo>
                      <a:pt x="0" y="3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86" name="Freeform 51"/>
              <p:cNvSpPr/>
              <p:nvPr/>
            </p:nvSpPr>
            <p:spPr bwMode="auto">
              <a:xfrm>
                <a:off x="8701088" y="2947988"/>
                <a:ext cx="0" cy="6350"/>
              </a:xfrm>
              <a:custGeom>
                <a:avLst/>
                <a:gdLst>
                  <a:gd name="T0" fmla="*/ 1 h 2"/>
                  <a:gd name="T1" fmla="*/ 1 h 2"/>
                  <a:gd name="T2" fmla="*/ 1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2">
                    <a:moveTo>
                      <a:pt x="0" y="1"/>
                    </a:moveTo>
                    <a:cubicBezTo>
                      <a:pt x="0" y="2"/>
                      <a:pt x="0" y="1"/>
                      <a:pt x="0" y="1"/>
                    </a:cubicBezTo>
                    <a:cubicBezTo>
                      <a:pt x="0" y="0"/>
                      <a:pt x="0" y="2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87" name="Freeform 52"/>
              <p:cNvSpPr/>
              <p:nvPr/>
            </p:nvSpPr>
            <p:spPr bwMode="auto">
              <a:xfrm>
                <a:off x="8678863" y="2973388"/>
                <a:ext cx="3175" cy="7938"/>
              </a:xfrm>
              <a:custGeom>
                <a:avLst/>
                <a:gdLst>
                  <a:gd name="T0" fmla="*/ 0 w 2"/>
                  <a:gd name="T1" fmla="*/ 0 h 5"/>
                  <a:gd name="T2" fmla="*/ 2 w 2"/>
                  <a:gd name="T3" fmla="*/ 0 h 5"/>
                  <a:gd name="T4" fmla="*/ 2 w 2"/>
                  <a:gd name="T5" fmla="*/ 5 h 5"/>
                  <a:gd name="T6" fmla="*/ 0 w 2"/>
                  <a:gd name="T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5">
                    <a:moveTo>
                      <a:pt x="0" y="0"/>
                    </a:moveTo>
                    <a:lnTo>
                      <a:pt x="2" y="0"/>
                    </a:lnTo>
                    <a:lnTo>
                      <a:pt x="2" y="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88" name="Freeform 53"/>
              <p:cNvSpPr/>
              <p:nvPr/>
            </p:nvSpPr>
            <p:spPr bwMode="auto">
              <a:xfrm>
                <a:off x="8799513" y="2439988"/>
                <a:ext cx="3175" cy="7938"/>
              </a:xfrm>
              <a:custGeom>
                <a:avLst/>
                <a:gdLst>
                  <a:gd name="T0" fmla="*/ 0 w 1"/>
                  <a:gd name="T1" fmla="*/ 1 h 2"/>
                  <a:gd name="T2" fmla="*/ 1 w 1"/>
                  <a:gd name="T3" fmla="*/ 1 h 2"/>
                  <a:gd name="T4" fmla="*/ 0 w 1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1"/>
                    </a:moveTo>
                    <a:cubicBezTo>
                      <a:pt x="1" y="1"/>
                      <a:pt x="1" y="0"/>
                      <a:pt x="1" y="1"/>
                    </a:cubicBezTo>
                    <a:cubicBezTo>
                      <a:pt x="0" y="1"/>
                      <a:pt x="0" y="2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89" name="Freeform 54"/>
              <p:cNvSpPr/>
              <p:nvPr/>
            </p:nvSpPr>
            <p:spPr bwMode="auto">
              <a:xfrm>
                <a:off x="8412163" y="2289176"/>
                <a:ext cx="393700" cy="153988"/>
              </a:xfrm>
              <a:custGeom>
                <a:avLst/>
                <a:gdLst>
                  <a:gd name="T0" fmla="*/ 14 w 105"/>
                  <a:gd name="T1" fmla="*/ 7 h 41"/>
                  <a:gd name="T2" fmla="*/ 17 w 105"/>
                  <a:gd name="T3" fmla="*/ 8 h 41"/>
                  <a:gd name="T4" fmla="*/ 24 w 105"/>
                  <a:gd name="T5" fmla="*/ 5 h 41"/>
                  <a:gd name="T6" fmla="*/ 26 w 105"/>
                  <a:gd name="T7" fmla="*/ 6 h 41"/>
                  <a:gd name="T8" fmla="*/ 33 w 105"/>
                  <a:gd name="T9" fmla="*/ 10 h 41"/>
                  <a:gd name="T10" fmla="*/ 35 w 105"/>
                  <a:gd name="T11" fmla="*/ 11 h 41"/>
                  <a:gd name="T12" fmla="*/ 39 w 105"/>
                  <a:gd name="T13" fmla="*/ 10 h 41"/>
                  <a:gd name="T14" fmla="*/ 42 w 105"/>
                  <a:gd name="T15" fmla="*/ 11 h 41"/>
                  <a:gd name="T16" fmla="*/ 43 w 105"/>
                  <a:gd name="T17" fmla="*/ 13 h 41"/>
                  <a:gd name="T18" fmla="*/ 46 w 105"/>
                  <a:gd name="T19" fmla="*/ 12 h 41"/>
                  <a:gd name="T20" fmla="*/ 50 w 105"/>
                  <a:gd name="T21" fmla="*/ 10 h 41"/>
                  <a:gd name="T22" fmla="*/ 52 w 105"/>
                  <a:gd name="T23" fmla="*/ 11 h 41"/>
                  <a:gd name="T24" fmla="*/ 55 w 105"/>
                  <a:gd name="T25" fmla="*/ 10 h 41"/>
                  <a:gd name="T26" fmla="*/ 57 w 105"/>
                  <a:gd name="T27" fmla="*/ 12 h 41"/>
                  <a:gd name="T28" fmla="*/ 60 w 105"/>
                  <a:gd name="T29" fmla="*/ 13 h 41"/>
                  <a:gd name="T30" fmla="*/ 63 w 105"/>
                  <a:gd name="T31" fmla="*/ 16 h 41"/>
                  <a:gd name="T32" fmla="*/ 65 w 105"/>
                  <a:gd name="T33" fmla="*/ 15 h 41"/>
                  <a:gd name="T34" fmla="*/ 66 w 105"/>
                  <a:gd name="T35" fmla="*/ 17 h 41"/>
                  <a:gd name="T36" fmla="*/ 68 w 105"/>
                  <a:gd name="T37" fmla="*/ 16 h 41"/>
                  <a:gd name="T38" fmla="*/ 69 w 105"/>
                  <a:gd name="T39" fmla="*/ 16 h 41"/>
                  <a:gd name="T40" fmla="*/ 71 w 105"/>
                  <a:gd name="T41" fmla="*/ 16 h 41"/>
                  <a:gd name="T42" fmla="*/ 76 w 105"/>
                  <a:gd name="T43" fmla="*/ 18 h 41"/>
                  <a:gd name="T44" fmla="*/ 78 w 105"/>
                  <a:gd name="T45" fmla="*/ 18 h 41"/>
                  <a:gd name="T46" fmla="*/ 80 w 105"/>
                  <a:gd name="T47" fmla="*/ 19 h 41"/>
                  <a:gd name="T48" fmla="*/ 84 w 105"/>
                  <a:gd name="T49" fmla="*/ 21 h 41"/>
                  <a:gd name="T50" fmla="*/ 84 w 105"/>
                  <a:gd name="T51" fmla="*/ 25 h 41"/>
                  <a:gd name="T52" fmla="*/ 87 w 105"/>
                  <a:gd name="T53" fmla="*/ 22 h 41"/>
                  <a:gd name="T54" fmla="*/ 90 w 105"/>
                  <a:gd name="T55" fmla="*/ 19 h 41"/>
                  <a:gd name="T56" fmla="*/ 91 w 105"/>
                  <a:gd name="T57" fmla="*/ 21 h 41"/>
                  <a:gd name="T58" fmla="*/ 93 w 105"/>
                  <a:gd name="T59" fmla="*/ 19 h 41"/>
                  <a:gd name="T60" fmla="*/ 93 w 105"/>
                  <a:gd name="T61" fmla="*/ 21 h 41"/>
                  <a:gd name="T62" fmla="*/ 93 w 105"/>
                  <a:gd name="T63" fmla="*/ 26 h 41"/>
                  <a:gd name="T64" fmla="*/ 96 w 105"/>
                  <a:gd name="T65" fmla="*/ 23 h 41"/>
                  <a:gd name="T66" fmla="*/ 96 w 105"/>
                  <a:gd name="T67" fmla="*/ 25 h 41"/>
                  <a:gd name="T68" fmla="*/ 98 w 105"/>
                  <a:gd name="T69" fmla="*/ 23 h 41"/>
                  <a:gd name="T70" fmla="*/ 100 w 105"/>
                  <a:gd name="T71" fmla="*/ 24 h 41"/>
                  <a:gd name="T72" fmla="*/ 97 w 105"/>
                  <a:gd name="T73" fmla="*/ 29 h 41"/>
                  <a:gd name="T74" fmla="*/ 101 w 105"/>
                  <a:gd name="T75" fmla="*/ 27 h 41"/>
                  <a:gd name="T76" fmla="*/ 101 w 105"/>
                  <a:gd name="T77" fmla="*/ 35 h 41"/>
                  <a:gd name="T78" fmla="*/ 102 w 105"/>
                  <a:gd name="T79" fmla="*/ 36 h 41"/>
                  <a:gd name="T80" fmla="*/ 104 w 105"/>
                  <a:gd name="T81" fmla="*/ 37 h 41"/>
                  <a:gd name="T82" fmla="*/ 102 w 105"/>
                  <a:gd name="T83" fmla="*/ 40 h 41"/>
                  <a:gd name="T84" fmla="*/ 101 w 105"/>
                  <a:gd name="T85" fmla="*/ 36 h 41"/>
                  <a:gd name="T86" fmla="*/ 95 w 105"/>
                  <a:gd name="T87" fmla="*/ 39 h 41"/>
                  <a:gd name="T88" fmla="*/ 87 w 105"/>
                  <a:gd name="T89" fmla="*/ 38 h 41"/>
                  <a:gd name="T90" fmla="*/ 79 w 105"/>
                  <a:gd name="T91" fmla="*/ 36 h 41"/>
                  <a:gd name="T92" fmla="*/ 72 w 105"/>
                  <a:gd name="T93" fmla="*/ 34 h 41"/>
                  <a:gd name="T94" fmla="*/ 67 w 105"/>
                  <a:gd name="T95" fmla="*/ 33 h 41"/>
                  <a:gd name="T96" fmla="*/ 58 w 105"/>
                  <a:gd name="T97" fmla="*/ 29 h 41"/>
                  <a:gd name="T98" fmla="*/ 54 w 105"/>
                  <a:gd name="T99" fmla="*/ 26 h 41"/>
                  <a:gd name="T100" fmla="*/ 47 w 105"/>
                  <a:gd name="T101" fmla="*/ 22 h 41"/>
                  <a:gd name="T102" fmla="*/ 24 w 105"/>
                  <a:gd name="T103" fmla="*/ 21 h 41"/>
                  <a:gd name="T104" fmla="*/ 18 w 105"/>
                  <a:gd name="T105" fmla="*/ 19 h 41"/>
                  <a:gd name="T106" fmla="*/ 3 w 105"/>
                  <a:gd name="T107" fmla="*/ 5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05" h="41">
                    <a:moveTo>
                      <a:pt x="3" y="5"/>
                    </a:moveTo>
                    <a:cubicBezTo>
                      <a:pt x="6" y="0"/>
                      <a:pt x="6" y="5"/>
                      <a:pt x="8" y="3"/>
                    </a:cubicBezTo>
                    <a:cubicBezTo>
                      <a:pt x="8" y="3"/>
                      <a:pt x="7" y="5"/>
                      <a:pt x="8" y="5"/>
                    </a:cubicBezTo>
                    <a:cubicBezTo>
                      <a:pt x="10" y="2"/>
                      <a:pt x="12" y="5"/>
                      <a:pt x="12" y="8"/>
                    </a:cubicBezTo>
                    <a:cubicBezTo>
                      <a:pt x="12" y="8"/>
                      <a:pt x="12" y="8"/>
                      <a:pt x="12" y="8"/>
                    </a:cubicBezTo>
                    <a:cubicBezTo>
                      <a:pt x="12" y="9"/>
                      <a:pt x="13" y="7"/>
                      <a:pt x="14" y="7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4" y="7"/>
                      <a:pt x="14" y="8"/>
                      <a:pt x="14" y="7"/>
                    </a:cubicBezTo>
                    <a:cubicBezTo>
                      <a:pt x="14" y="8"/>
                      <a:pt x="14" y="9"/>
                      <a:pt x="14" y="9"/>
                    </a:cubicBezTo>
                    <a:cubicBezTo>
                      <a:pt x="15" y="8"/>
                      <a:pt x="15" y="8"/>
                      <a:pt x="15" y="8"/>
                    </a:cubicBezTo>
                    <a:cubicBezTo>
                      <a:pt x="16" y="4"/>
                      <a:pt x="16" y="8"/>
                      <a:pt x="17" y="7"/>
                    </a:cubicBezTo>
                    <a:cubicBezTo>
                      <a:pt x="17" y="8"/>
                      <a:pt x="17" y="8"/>
                      <a:pt x="17" y="8"/>
                    </a:cubicBezTo>
                    <a:cubicBezTo>
                      <a:pt x="19" y="6"/>
                      <a:pt x="20" y="7"/>
                      <a:pt x="21" y="6"/>
                    </a:cubicBezTo>
                    <a:cubicBezTo>
                      <a:pt x="21" y="8"/>
                      <a:pt x="21" y="8"/>
                      <a:pt x="21" y="8"/>
                    </a:cubicBezTo>
                    <a:cubicBezTo>
                      <a:pt x="21" y="7"/>
                      <a:pt x="22" y="6"/>
                      <a:pt x="22" y="6"/>
                    </a:cubicBezTo>
                    <a:cubicBezTo>
                      <a:pt x="22" y="8"/>
                      <a:pt x="23" y="5"/>
                      <a:pt x="23" y="6"/>
                    </a:cubicBezTo>
                    <a:cubicBezTo>
                      <a:pt x="23" y="6"/>
                      <a:pt x="23" y="6"/>
                      <a:pt x="23" y="6"/>
                    </a:cubicBezTo>
                    <a:cubicBezTo>
                      <a:pt x="24" y="5"/>
                      <a:pt x="23" y="7"/>
                      <a:pt x="24" y="5"/>
                    </a:cubicBezTo>
                    <a:cubicBezTo>
                      <a:pt x="24" y="7"/>
                      <a:pt x="24" y="7"/>
                      <a:pt x="24" y="7"/>
                    </a:cubicBezTo>
                    <a:cubicBezTo>
                      <a:pt x="25" y="4"/>
                      <a:pt x="24" y="8"/>
                      <a:pt x="25" y="7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25" y="6"/>
                      <a:pt x="25" y="7"/>
                      <a:pt x="25" y="7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26" y="7"/>
                      <a:pt x="26" y="8"/>
                      <a:pt x="26" y="6"/>
                    </a:cubicBezTo>
                    <a:cubicBezTo>
                      <a:pt x="26" y="8"/>
                      <a:pt x="26" y="7"/>
                      <a:pt x="25" y="9"/>
                    </a:cubicBezTo>
                    <a:cubicBezTo>
                      <a:pt x="27" y="8"/>
                      <a:pt x="29" y="9"/>
                      <a:pt x="31" y="9"/>
                    </a:cubicBezTo>
                    <a:cubicBezTo>
                      <a:pt x="31" y="10"/>
                      <a:pt x="31" y="10"/>
                      <a:pt x="30" y="11"/>
                    </a:cubicBezTo>
                    <a:cubicBezTo>
                      <a:pt x="31" y="10"/>
                      <a:pt x="31" y="11"/>
                      <a:pt x="32" y="10"/>
                    </a:cubicBezTo>
                    <a:cubicBezTo>
                      <a:pt x="32" y="10"/>
                      <a:pt x="31" y="11"/>
                      <a:pt x="32" y="11"/>
                    </a:cubicBezTo>
                    <a:cubicBezTo>
                      <a:pt x="32" y="12"/>
                      <a:pt x="32" y="9"/>
                      <a:pt x="33" y="10"/>
                    </a:cubicBezTo>
                    <a:cubicBezTo>
                      <a:pt x="32" y="12"/>
                      <a:pt x="32" y="12"/>
                      <a:pt x="32" y="12"/>
                    </a:cubicBezTo>
                    <a:cubicBezTo>
                      <a:pt x="33" y="10"/>
                      <a:pt x="33" y="10"/>
                      <a:pt x="33" y="10"/>
                    </a:cubicBezTo>
                    <a:cubicBezTo>
                      <a:pt x="33" y="10"/>
                      <a:pt x="33" y="11"/>
                      <a:pt x="33" y="11"/>
                    </a:cubicBezTo>
                    <a:cubicBezTo>
                      <a:pt x="34" y="10"/>
                      <a:pt x="33" y="12"/>
                      <a:pt x="34" y="11"/>
                    </a:cubicBezTo>
                    <a:cubicBezTo>
                      <a:pt x="34" y="12"/>
                      <a:pt x="34" y="12"/>
                      <a:pt x="34" y="12"/>
                    </a:cubicBezTo>
                    <a:cubicBezTo>
                      <a:pt x="34" y="13"/>
                      <a:pt x="34" y="10"/>
                      <a:pt x="35" y="11"/>
                    </a:cubicBezTo>
                    <a:cubicBezTo>
                      <a:pt x="34" y="12"/>
                      <a:pt x="34" y="12"/>
                      <a:pt x="34" y="12"/>
                    </a:cubicBezTo>
                    <a:cubicBezTo>
                      <a:pt x="35" y="10"/>
                      <a:pt x="36" y="11"/>
                      <a:pt x="36" y="10"/>
                    </a:cubicBezTo>
                    <a:cubicBezTo>
                      <a:pt x="36" y="11"/>
                      <a:pt x="36" y="11"/>
                      <a:pt x="36" y="11"/>
                    </a:cubicBezTo>
                    <a:cubicBezTo>
                      <a:pt x="37" y="10"/>
                      <a:pt x="37" y="11"/>
                      <a:pt x="38" y="11"/>
                    </a:cubicBezTo>
                    <a:cubicBezTo>
                      <a:pt x="38" y="11"/>
                      <a:pt x="37" y="13"/>
                      <a:pt x="37" y="13"/>
                    </a:cubicBezTo>
                    <a:cubicBezTo>
                      <a:pt x="38" y="11"/>
                      <a:pt x="39" y="12"/>
                      <a:pt x="39" y="10"/>
                    </a:cubicBezTo>
                    <a:cubicBezTo>
                      <a:pt x="39" y="10"/>
                      <a:pt x="40" y="11"/>
                      <a:pt x="40" y="11"/>
                    </a:cubicBezTo>
                    <a:cubicBezTo>
                      <a:pt x="40" y="11"/>
                      <a:pt x="40" y="13"/>
                      <a:pt x="39" y="13"/>
                    </a:cubicBezTo>
                    <a:cubicBezTo>
                      <a:pt x="39" y="15"/>
                      <a:pt x="39" y="15"/>
                      <a:pt x="39" y="15"/>
                    </a:cubicBezTo>
                    <a:cubicBezTo>
                      <a:pt x="39" y="16"/>
                      <a:pt x="39" y="14"/>
                      <a:pt x="39" y="15"/>
                    </a:cubicBezTo>
                    <a:cubicBezTo>
                      <a:pt x="39" y="15"/>
                      <a:pt x="40" y="15"/>
                      <a:pt x="40" y="15"/>
                    </a:cubicBezTo>
                    <a:cubicBezTo>
                      <a:pt x="40" y="14"/>
                      <a:pt x="41" y="11"/>
                      <a:pt x="42" y="11"/>
                    </a:cubicBezTo>
                    <a:cubicBezTo>
                      <a:pt x="41" y="12"/>
                      <a:pt x="41" y="14"/>
                      <a:pt x="41" y="14"/>
                    </a:cubicBezTo>
                    <a:cubicBezTo>
                      <a:pt x="43" y="10"/>
                      <a:pt x="43" y="10"/>
                      <a:pt x="43" y="10"/>
                    </a:cubicBezTo>
                    <a:cubicBezTo>
                      <a:pt x="43" y="10"/>
                      <a:pt x="43" y="12"/>
                      <a:pt x="43" y="11"/>
                    </a:cubicBezTo>
                    <a:cubicBezTo>
                      <a:pt x="44" y="10"/>
                      <a:pt x="44" y="10"/>
                      <a:pt x="44" y="10"/>
                    </a:cubicBezTo>
                    <a:cubicBezTo>
                      <a:pt x="44" y="10"/>
                      <a:pt x="44" y="10"/>
                      <a:pt x="44" y="12"/>
                    </a:cubicBezTo>
                    <a:cubicBezTo>
                      <a:pt x="44" y="13"/>
                      <a:pt x="43" y="12"/>
                      <a:pt x="43" y="13"/>
                    </a:cubicBezTo>
                    <a:cubicBezTo>
                      <a:pt x="44" y="13"/>
                      <a:pt x="44" y="12"/>
                      <a:pt x="44" y="12"/>
                    </a:cubicBezTo>
                    <a:cubicBezTo>
                      <a:pt x="44" y="13"/>
                      <a:pt x="44" y="13"/>
                      <a:pt x="44" y="13"/>
                    </a:cubicBezTo>
                    <a:cubicBezTo>
                      <a:pt x="44" y="13"/>
                      <a:pt x="45" y="12"/>
                      <a:pt x="45" y="11"/>
                    </a:cubicBezTo>
                    <a:cubicBezTo>
                      <a:pt x="45" y="11"/>
                      <a:pt x="45" y="12"/>
                      <a:pt x="45" y="11"/>
                    </a:cubicBezTo>
                    <a:cubicBezTo>
                      <a:pt x="45" y="10"/>
                      <a:pt x="46" y="10"/>
                      <a:pt x="46" y="10"/>
                    </a:cubicBezTo>
                    <a:cubicBezTo>
                      <a:pt x="46" y="12"/>
                      <a:pt x="46" y="12"/>
                      <a:pt x="46" y="12"/>
                    </a:cubicBezTo>
                    <a:cubicBezTo>
                      <a:pt x="46" y="10"/>
                      <a:pt x="47" y="10"/>
                      <a:pt x="48" y="9"/>
                    </a:cubicBezTo>
                    <a:cubicBezTo>
                      <a:pt x="48" y="8"/>
                      <a:pt x="47" y="11"/>
                      <a:pt x="47" y="10"/>
                    </a:cubicBezTo>
                    <a:cubicBezTo>
                      <a:pt x="47" y="12"/>
                      <a:pt x="49" y="9"/>
                      <a:pt x="49" y="11"/>
                    </a:cubicBezTo>
                    <a:cubicBezTo>
                      <a:pt x="49" y="11"/>
                      <a:pt x="49" y="9"/>
                      <a:pt x="49" y="10"/>
                    </a:cubicBezTo>
                    <a:cubicBezTo>
                      <a:pt x="49" y="10"/>
                      <a:pt x="49" y="11"/>
                      <a:pt x="49" y="11"/>
                    </a:cubicBezTo>
                    <a:cubicBezTo>
                      <a:pt x="49" y="12"/>
                      <a:pt x="50" y="11"/>
                      <a:pt x="50" y="10"/>
                    </a:cubicBezTo>
                    <a:cubicBezTo>
                      <a:pt x="50" y="10"/>
                      <a:pt x="50" y="11"/>
                      <a:pt x="50" y="11"/>
                    </a:cubicBezTo>
                    <a:cubicBezTo>
                      <a:pt x="50" y="10"/>
                      <a:pt x="52" y="9"/>
                      <a:pt x="52" y="11"/>
                    </a:cubicBezTo>
                    <a:cubicBezTo>
                      <a:pt x="52" y="10"/>
                      <a:pt x="53" y="9"/>
                      <a:pt x="53" y="9"/>
                    </a:cubicBezTo>
                    <a:cubicBezTo>
                      <a:pt x="52" y="10"/>
                      <a:pt x="52" y="10"/>
                      <a:pt x="52" y="10"/>
                    </a:cubicBezTo>
                    <a:cubicBezTo>
                      <a:pt x="52" y="11"/>
                      <a:pt x="53" y="10"/>
                      <a:pt x="53" y="11"/>
                    </a:cubicBezTo>
                    <a:cubicBezTo>
                      <a:pt x="53" y="10"/>
                      <a:pt x="51" y="12"/>
                      <a:pt x="52" y="11"/>
                    </a:cubicBezTo>
                    <a:cubicBezTo>
                      <a:pt x="52" y="12"/>
                      <a:pt x="53" y="9"/>
                      <a:pt x="52" y="11"/>
                    </a:cubicBezTo>
                    <a:cubicBezTo>
                      <a:pt x="53" y="11"/>
                      <a:pt x="53" y="10"/>
                      <a:pt x="53" y="11"/>
                    </a:cubicBezTo>
                    <a:cubicBezTo>
                      <a:pt x="53" y="11"/>
                      <a:pt x="53" y="13"/>
                      <a:pt x="53" y="13"/>
                    </a:cubicBezTo>
                    <a:cubicBezTo>
                      <a:pt x="53" y="13"/>
                      <a:pt x="53" y="12"/>
                      <a:pt x="54" y="12"/>
                    </a:cubicBezTo>
                    <a:cubicBezTo>
                      <a:pt x="54" y="11"/>
                      <a:pt x="54" y="11"/>
                      <a:pt x="54" y="11"/>
                    </a:cubicBezTo>
                    <a:cubicBezTo>
                      <a:pt x="54" y="10"/>
                      <a:pt x="54" y="12"/>
                      <a:pt x="55" y="10"/>
                    </a:cubicBezTo>
                    <a:cubicBezTo>
                      <a:pt x="54" y="11"/>
                      <a:pt x="55" y="10"/>
                      <a:pt x="55" y="12"/>
                    </a:cubicBezTo>
                    <a:cubicBezTo>
                      <a:pt x="54" y="13"/>
                      <a:pt x="54" y="13"/>
                      <a:pt x="54" y="13"/>
                    </a:cubicBezTo>
                    <a:cubicBezTo>
                      <a:pt x="54" y="13"/>
                      <a:pt x="55" y="12"/>
                      <a:pt x="55" y="11"/>
                    </a:cubicBezTo>
                    <a:cubicBezTo>
                      <a:pt x="55" y="12"/>
                      <a:pt x="55" y="12"/>
                      <a:pt x="55" y="12"/>
                    </a:cubicBezTo>
                    <a:cubicBezTo>
                      <a:pt x="56" y="9"/>
                      <a:pt x="55" y="12"/>
                      <a:pt x="56" y="10"/>
                    </a:cubicBezTo>
                    <a:cubicBezTo>
                      <a:pt x="56" y="11"/>
                      <a:pt x="57" y="11"/>
                      <a:pt x="57" y="12"/>
                    </a:cubicBezTo>
                    <a:cubicBezTo>
                      <a:pt x="57" y="12"/>
                      <a:pt x="58" y="11"/>
                      <a:pt x="58" y="11"/>
                    </a:cubicBezTo>
                    <a:cubicBezTo>
                      <a:pt x="58" y="12"/>
                      <a:pt x="58" y="12"/>
                      <a:pt x="58" y="12"/>
                    </a:cubicBezTo>
                    <a:cubicBezTo>
                      <a:pt x="58" y="13"/>
                      <a:pt x="58" y="12"/>
                      <a:pt x="58" y="12"/>
                    </a:cubicBezTo>
                    <a:cubicBezTo>
                      <a:pt x="58" y="12"/>
                      <a:pt x="58" y="14"/>
                      <a:pt x="58" y="15"/>
                    </a:cubicBezTo>
                    <a:cubicBezTo>
                      <a:pt x="59" y="14"/>
                      <a:pt x="59" y="13"/>
                      <a:pt x="59" y="12"/>
                    </a:cubicBezTo>
                    <a:cubicBezTo>
                      <a:pt x="59" y="14"/>
                      <a:pt x="61" y="10"/>
                      <a:pt x="60" y="13"/>
                    </a:cubicBezTo>
                    <a:cubicBezTo>
                      <a:pt x="60" y="13"/>
                      <a:pt x="59" y="14"/>
                      <a:pt x="59" y="15"/>
                    </a:cubicBezTo>
                    <a:cubicBezTo>
                      <a:pt x="59" y="17"/>
                      <a:pt x="61" y="13"/>
                      <a:pt x="61" y="14"/>
                    </a:cubicBezTo>
                    <a:cubicBezTo>
                      <a:pt x="61" y="12"/>
                      <a:pt x="61" y="12"/>
                      <a:pt x="61" y="12"/>
                    </a:cubicBezTo>
                    <a:cubicBezTo>
                      <a:pt x="61" y="14"/>
                      <a:pt x="62" y="11"/>
                      <a:pt x="61" y="13"/>
                    </a:cubicBezTo>
                    <a:cubicBezTo>
                      <a:pt x="62" y="13"/>
                      <a:pt x="62" y="14"/>
                      <a:pt x="62" y="12"/>
                    </a:cubicBezTo>
                    <a:cubicBezTo>
                      <a:pt x="62" y="14"/>
                      <a:pt x="64" y="12"/>
                      <a:pt x="63" y="16"/>
                    </a:cubicBezTo>
                    <a:cubicBezTo>
                      <a:pt x="64" y="15"/>
                      <a:pt x="64" y="16"/>
                      <a:pt x="64" y="15"/>
                    </a:cubicBezTo>
                    <a:cubicBezTo>
                      <a:pt x="64" y="13"/>
                      <a:pt x="64" y="15"/>
                      <a:pt x="64" y="15"/>
                    </a:cubicBezTo>
                    <a:cubicBezTo>
                      <a:pt x="64" y="14"/>
                      <a:pt x="64" y="14"/>
                      <a:pt x="64" y="14"/>
                    </a:cubicBezTo>
                    <a:cubicBezTo>
                      <a:pt x="64" y="14"/>
                      <a:pt x="64" y="14"/>
                      <a:pt x="64" y="16"/>
                    </a:cubicBezTo>
                    <a:cubicBezTo>
                      <a:pt x="64" y="17"/>
                      <a:pt x="65" y="13"/>
                      <a:pt x="66" y="14"/>
                    </a:cubicBezTo>
                    <a:cubicBezTo>
                      <a:pt x="65" y="15"/>
                      <a:pt x="65" y="15"/>
                      <a:pt x="65" y="15"/>
                    </a:cubicBezTo>
                    <a:cubicBezTo>
                      <a:pt x="66" y="14"/>
                      <a:pt x="66" y="14"/>
                      <a:pt x="66" y="14"/>
                    </a:cubicBezTo>
                    <a:cubicBezTo>
                      <a:pt x="67" y="14"/>
                      <a:pt x="66" y="16"/>
                      <a:pt x="65" y="17"/>
                    </a:cubicBezTo>
                    <a:cubicBezTo>
                      <a:pt x="66" y="17"/>
                      <a:pt x="66" y="17"/>
                      <a:pt x="66" y="16"/>
                    </a:cubicBezTo>
                    <a:cubicBezTo>
                      <a:pt x="66" y="18"/>
                      <a:pt x="66" y="18"/>
                      <a:pt x="66" y="18"/>
                    </a:cubicBezTo>
                    <a:cubicBezTo>
                      <a:pt x="66" y="16"/>
                      <a:pt x="66" y="17"/>
                      <a:pt x="67" y="17"/>
                    </a:cubicBezTo>
                    <a:cubicBezTo>
                      <a:pt x="66" y="17"/>
                      <a:pt x="66" y="17"/>
                      <a:pt x="66" y="17"/>
                    </a:cubicBezTo>
                    <a:cubicBezTo>
                      <a:pt x="66" y="18"/>
                      <a:pt x="67" y="17"/>
                      <a:pt x="67" y="17"/>
                    </a:cubicBezTo>
                    <a:cubicBezTo>
                      <a:pt x="67" y="16"/>
                      <a:pt x="67" y="16"/>
                      <a:pt x="67" y="16"/>
                    </a:cubicBezTo>
                    <a:cubicBezTo>
                      <a:pt x="67" y="15"/>
                      <a:pt x="67" y="15"/>
                      <a:pt x="68" y="14"/>
                    </a:cubicBezTo>
                    <a:cubicBezTo>
                      <a:pt x="67" y="16"/>
                      <a:pt x="68" y="16"/>
                      <a:pt x="68" y="16"/>
                    </a:cubicBezTo>
                    <a:cubicBezTo>
                      <a:pt x="68" y="16"/>
                      <a:pt x="69" y="15"/>
                      <a:pt x="69" y="15"/>
                    </a:cubicBezTo>
                    <a:cubicBezTo>
                      <a:pt x="68" y="15"/>
                      <a:pt x="69" y="15"/>
                      <a:pt x="68" y="16"/>
                    </a:cubicBezTo>
                    <a:cubicBezTo>
                      <a:pt x="68" y="16"/>
                      <a:pt x="68" y="15"/>
                      <a:pt x="68" y="16"/>
                    </a:cubicBezTo>
                    <a:cubicBezTo>
                      <a:pt x="68" y="16"/>
                      <a:pt x="68" y="18"/>
                      <a:pt x="68" y="17"/>
                    </a:cubicBezTo>
                    <a:cubicBezTo>
                      <a:pt x="69" y="16"/>
                      <a:pt x="69" y="14"/>
                      <a:pt x="69" y="15"/>
                    </a:cubicBezTo>
                    <a:cubicBezTo>
                      <a:pt x="68" y="16"/>
                      <a:pt x="68" y="16"/>
                      <a:pt x="68" y="16"/>
                    </a:cubicBezTo>
                    <a:cubicBezTo>
                      <a:pt x="69" y="17"/>
                      <a:pt x="69" y="17"/>
                      <a:pt x="69" y="17"/>
                    </a:cubicBezTo>
                    <a:cubicBezTo>
                      <a:pt x="69" y="16"/>
                      <a:pt x="69" y="16"/>
                      <a:pt x="69" y="16"/>
                    </a:cubicBezTo>
                    <a:cubicBezTo>
                      <a:pt x="69" y="16"/>
                      <a:pt x="69" y="16"/>
                      <a:pt x="69" y="16"/>
                    </a:cubicBezTo>
                    <a:cubicBezTo>
                      <a:pt x="69" y="15"/>
                      <a:pt x="70" y="16"/>
                      <a:pt x="70" y="15"/>
                    </a:cubicBezTo>
                    <a:cubicBezTo>
                      <a:pt x="70" y="15"/>
                      <a:pt x="70" y="16"/>
                      <a:pt x="70" y="16"/>
                    </a:cubicBezTo>
                    <a:cubicBezTo>
                      <a:pt x="70" y="16"/>
                      <a:pt x="70" y="16"/>
                      <a:pt x="70" y="16"/>
                    </a:cubicBezTo>
                    <a:cubicBezTo>
                      <a:pt x="70" y="17"/>
                      <a:pt x="71" y="17"/>
                      <a:pt x="71" y="16"/>
                    </a:cubicBezTo>
                    <a:cubicBezTo>
                      <a:pt x="71" y="16"/>
                      <a:pt x="71" y="16"/>
                      <a:pt x="71" y="16"/>
                    </a:cubicBezTo>
                    <a:cubicBezTo>
                      <a:pt x="71" y="16"/>
                      <a:pt x="71" y="16"/>
                      <a:pt x="72" y="15"/>
                    </a:cubicBezTo>
                    <a:cubicBezTo>
                      <a:pt x="72" y="16"/>
                      <a:pt x="70" y="20"/>
                      <a:pt x="71" y="19"/>
                    </a:cubicBezTo>
                    <a:cubicBezTo>
                      <a:pt x="71" y="19"/>
                      <a:pt x="72" y="17"/>
                      <a:pt x="73" y="16"/>
                    </a:cubicBezTo>
                    <a:cubicBezTo>
                      <a:pt x="73" y="17"/>
                      <a:pt x="74" y="15"/>
                      <a:pt x="74" y="17"/>
                    </a:cubicBezTo>
                    <a:cubicBezTo>
                      <a:pt x="74" y="16"/>
                      <a:pt x="74" y="16"/>
                      <a:pt x="74" y="16"/>
                    </a:cubicBezTo>
                    <a:cubicBezTo>
                      <a:pt x="75" y="17"/>
                      <a:pt x="77" y="15"/>
                      <a:pt x="76" y="18"/>
                    </a:cubicBezTo>
                    <a:cubicBezTo>
                      <a:pt x="76" y="18"/>
                      <a:pt x="76" y="19"/>
                      <a:pt x="75" y="20"/>
                    </a:cubicBezTo>
                    <a:cubicBezTo>
                      <a:pt x="76" y="19"/>
                      <a:pt x="75" y="21"/>
                      <a:pt x="76" y="19"/>
                    </a:cubicBezTo>
                    <a:cubicBezTo>
                      <a:pt x="76" y="18"/>
                      <a:pt x="77" y="17"/>
                      <a:pt x="77" y="17"/>
                    </a:cubicBezTo>
                    <a:cubicBezTo>
                      <a:pt x="77" y="16"/>
                      <a:pt x="78" y="17"/>
                      <a:pt x="78" y="18"/>
                    </a:cubicBezTo>
                    <a:cubicBezTo>
                      <a:pt x="78" y="16"/>
                      <a:pt x="78" y="16"/>
                      <a:pt x="78" y="16"/>
                    </a:cubicBezTo>
                    <a:cubicBezTo>
                      <a:pt x="78" y="18"/>
                      <a:pt x="78" y="19"/>
                      <a:pt x="78" y="18"/>
                    </a:cubicBezTo>
                    <a:cubicBezTo>
                      <a:pt x="79" y="17"/>
                      <a:pt x="79" y="17"/>
                      <a:pt x="79" y="17"/>
                    </a:cubicBezTo>
                    <a:cubicBezTo>
                      <a:pt x="79" y="18"/>
                      <a:pt x="79" y="18"/>
                      <a:pt x="79" y="18"/>
                    </a:cubicBezTo>
                    <a:cubicBezTo>
                      <a:pt x="79" y="18"/>
                      <a:pt x="80" y="16"/>
                      <a:pt x="79" y="17"/>
                    </a:cubicBezTo>
                    <a:cubicBezTo>
                      <a:pt x="79" y="18"/>
                      <a:pt x="79" y="18"/>
                      <a:pt x="79" y="18"/>
                    </a:cubicBezTo>
                    <a:cubicBezTo>
                      <a:pt x="80" y="18"/>
                      <a:pt x="81" y="16"/>
                      <a:pt x="81" y="17"/>
                    </a:cubicBezTo>
                    <a:cubicBezTo>
                      <a:pt x="80" y="19"/>
                      <a:pt x="80" y="19"/>
                      <a:pt x="80" y="19"/>
                    </a:cubicBezTo>
                    <a:cubicBezTo>
                      <a:pt x="80" y="19"/>
                      <a:pt x="81" y="18"/>
                      <a:pt x="81" y="17"/>
                    </a:cubicBezTo>
                    <a:cubicBezTo>
                      <a:pt x="81" y="18"/>
                      <a:pt x="81" y="19"/>
                      <a:pt x="81" y="20"/>
                    </a:cubicBezTo>
                    <a:cubicBezTo>
                      <a:pt x="83" y="17"/>
                      <a:pt x="84" y="17"/>
                      <a:pt x="85" y="18"/>
                    </a:cubicBezTo>
                    <a:cubicBezTo>
                      <a:pt x="85" y="19"/>
                      <a:pt x="85" y="19"/>
                      <a:pt x="85" y="19"/>
                    </a:cubicBezTo>
                    <a:cubicBezTo>
                      <a:pt x="85" y="20"/>
                      <a:pt x="86" y="17"/>
                      <a:pt x="85" y="18"/>
                    </a:cubicBezTo>
                    <a:cubicBezTo>
                      <a:pt x="85" y="19"/>
                      <a:pt x="85" y="20"/>
                      <a:pt x="84" y="21"/>
                    </a:cubicBezTo>
                    <a:cubicBezTo>
                      <a:pt x="84" y="22"/>
                      <a:pt x="85" y="20"/>
                      <a:pt x="86" y="19"/>
                    </a:cubicBezTo>
                    <a:cubicBezTo>
                      <a:pt x="86" y="18"/>
                      <a:pt x="85" y="20"/>
                      <a:pt x="86" y="19"/>
                    </a:cubicBezTo>
                    <a:cubicBezTo>
                      <a:pt x="86" y="18"/>
                      <a:pt x="86" y="20"/>
                      <a:pt x="87" y="18"/>
                    </a:cubicBezTo>
                    <a:cubicBezTo>
                      <a:pt x="86" y="20"/>
                      <a:pt x="86" y="20"/>
                      <a:pt x="86" y="20"/>
                    </a:cubicBezTo>
                    <a:cubicBezTo>
                      <a:pt x="86" y="20"/>
                      <a:pt x="86" y="20"/>
                      <a:pt x="86" y="20"/>
                    </a:cubicBezTo>
                    <a:cubicBezTo>
                      <a:pt x="86" y="22"/>
                      <a:pt x="84" y="23"/>
                      <a:pt x="84" y="25"/>
                    </a:cubicBezTo>
                    <a:cubicBezTo>
                      <a:pt x="84" y="25"/>
                      <a:pt x="84" y="25"/>
                      <a:pt x="84" y="25"/>
                    </a:cubicBezTo>
                    <a:cubicBezTo>
                      <a:pt x="83" y="27"/>
                      <a:pt x="83" y="27"/>
                      <a:pt x="83" y="28"/>
                    </a:cubicBezTo>
                    <a:cubicBezTo>
                      <a:pt x="83" y="27"/>
                      <a:pt x="85" y="25"/>
                      <a:pt x="85" y="24"/>
                    </a:cubicBezTo>
                    <a:cubicBezTo>
                      <a:pt x="85" y="24"/>
                      <a:pt x="86" y="20"/>
                      <a:pt x="87" y="21"/>
                    </a:cubicBezTo>
                    <a:cubicBezTo>
                      <a:pt x="87" y="22"/>
                      <a:pt x="86" y="21"/>
                      <a:pt x="86" y="22"/>
                    </a:cubicBezTo>
                    <a:cubicBezTo>
                      <a:pt x="86" y="23"/>
                      <a:pt x="87" y="21"/>
                      <a:pt x="87" y="22"/>
                    </a:cubicBezTo>
                    <a:cubicBezTo>
                      <a:pt x="87" y="21"/>
                      <a:pt x="88" y="20"/>
                      <a:pt x="88" y="19"/>
                    </a:cubicBezTo>
                    <a:cubicBezTo>
                      <a:pt x="88" y="20"/>
                      <a:pt x="87" y="21"/>
                      <a:pt x="87" y="21"/>
                    </a:cubicBezTo>
                    <a:cubicBezTo>
                      <a:pt x="88" y="20"/>
                      <a:pt x="89" y="20"/>
                      <a:pt x="89" y="19"/>
                    </a:cubicBezTo>
                    <a:cubicBezTo>
                      <a:pt x="90" y="17"/>
                      <a:pt x="89" y="20"/>
                      <a:pt x="90" y="18"/>
                    </a:cubicBezTo>
                    <a:cubicBezTo>
                      <a:pt x="89" y="20"/>
                      <a:pt x="88" y="22"/>
                      <a:pt x="88" y="22"/>
                    </a:cubicBezTo>
                    <a:cubicBezTo>
                      <a:pt x="88" y="21"/>
                      <a:pt x="89" y="21"/>
                      <a:pt x="90" y="19"/>
                    </a:cubicBezTo>
                    <a:cubicBezTo>
                      <a:pt x="90" y="19"/>
                      <a:pt x="89" y="20"/>
                      <a:pt x="89" y="21"/>
                    </a:cubicBezTo>
                    <a:cubicBezTo>
                      <a:pt x="89" y="22"/>
                      <a:pt x="90" y="19"/>
                      <a:pt x="89" y="21"/>
                    </a:cubicBezTo>
                    <a:cubicBezTo>
                      <a:pt x="90" y="20"/>
                      <a:pt x="90" y="20"/>
                      <a:pt x="90" y="20"/>
                    </a:cubicBezTo>
                    <a:cubicBezTo>
                      <a:pt x="90" y="21"/>
                      <a:pt x="90" y="21"/>
                      <a:pt x="90" y="22"/>
                    </a:cubicBezTo>
                    <a:cubicBezTo>
                      <a:pt x="90" y="22"/>
                      <a:pt x="91" y="20"/>
                      <a:pt x="90" y="22"/>
                    </a:cubicBezTo>
                    <a:cubicBezTo>
                      <a:pt x="90" y="22"/>
                      <a:pt x="91" y="22"/>
                      <a:pt x="91" y="21"/>
                    </a:cubicBezTo>
                    <a:cubicBezTo>
                      <a:pt x="91" y="20"/>
                      <a:pt x="90" y="22"/>
                      <a:pt x="91" y="20"/>
                    </a:cubicBezTo>
                    <a:cubicBezTo>
                      <a:pt x="91" y="21"/>
                      <a:pt x="92" y="20"/>
                      <a:pt x="92" y="19"/>
                    </a:cubicBezTo>
                    <a:cubicBezTo>
                      <a:pt x="92" y="20"/>
                      <a:pt x="92" y="20"/>
                      <a:pt x="92" y="20"/>
                    </a:cubicBezTo>
                    <a:cubicBezTo>
                      <a:pt x="92" y="20"/>
                      <a:pt x="92" y="20"/>
                      <a:pt x="93" y="19"/>
                    </a:cubicBezTo>
                    <a:cubicBezTo>
                      <a:pt x="92" y="20"/>
                      <a:pt x="92" y="20"/>
                      <a:pt x="92" y="20"/>
                    </a:cubicBezTo>
                    <a:cubicBezTo>
                      <a:pt x="93" y="19"/>
                      <a:pt x="93" y="19"/>
                      <a:pt x="93" y="19"/>
                    </a:cubicBezTo>
                    <a:cubicBezTo>
                      <a:pt x="93" y="19"/>
                      <a:pt x="92" y="21"/>
                      <a:pt x="92" y="21"/>
                    </a:cubicBezTo>
                    <a:cubicBezTo>
                      <a:pt x="92" y="22"/>
                      <a:pt x="92" y="22"/>
                      <a:pt x="92" y="22"/>
                    </a:cubicBezTo>
                    <a:cubicBezTo>
                      <a:pt x="92" y="22"/>
                      <a:pt x="91" y="23"/>
                      <a:pt x="92" y="23"/>
                    </a:cubicBezTo>
                    <a:cubicBezTo>
                      <a:pt x="92" y="22"/>
                      <a:pt x="93" y="20"/>
                      <a:pt x="94" y="20"/>
                    </a:cubicBezTo>
                    <a:cubicBezTo>
                      <a:pt x="94" y="19"/>
                      <a:pt x="93" y="21"/>
                      <a:pt x="94" y="20"/>
                    </a:cubicBezTo>
                    <a:cubicBezTo>
                      <a:pt x="93" y="21"/>
                      <a:pt x="93" y="21"/>
                      <a:pt x="93" y="21"/>
                    </a:cubicBezTo>
                    <a:cubicBezTo>
                      <a:pt x="93" y="21"/>
                      <a:pt x="92" y="23"/>
                      <a:pt x="92" y="23"/>
                    </a:cubicBezTo>
                    <a:cubicBezTo>
                      <a:pt x="93" y="23"/>
                      <a:pt x="94" y="21"/>
                      <a:pt x="94" y="21"/>
                    </a:cubicBezTo>
                    <a:cubicBezTo>
                      <a:pt x="94" y="21"/>
                      <a:pt x="94" y="21"/>
                      <a:pt x="93" y="22"/>
                    </a:cubicBezTo>
                    <a:cubicBezTo>
                      <a:pt x="94" y="22"/>
                      <a:pt x="94" y="21"/>
                      <a:pt x="95" y="20"/>
                    </a:cubicBezTo>
                    <a:cubicBezTo>
                      <a:pt x="94" y="21"/>
                      <a:pt x="94" y="22"/>
                      <a:pt x="94" y="24"/>
                    </a:cubicBezTo>
                    <a:cubicBezTo>
                      <a:pt x="93" y="26"/>
                      <a:pt x="93" y="26"/>
                      <a:pt x="93" y="26"/>
                    </a:cubicBezTo>
                    <a:cubicBezTo>
                      <a:pt x="93" y="26"/>
                      <a:pt x="93" y="26"/>
                      <a:pt x="93" y="26"/>
                    </a:cubicBezTo>
                    <a:cubicBezTo>
                      <a:pt x="92" y="27"/>
                      <a:pt x="92" y="27"/>
                      <a:pt x="91" y="29"/>
                    </a:cubicBezTo>
                    <a:cubicBezTo>
                      <a:pt x="91" y="29"/>
                      <a:pt x="92" y="28"/>
                      <a:pt x="92" y="28"/>
                    </a:cubicBezTo>
                    <a:cubicBezTo>
                      <a:pt x="93" y="25"/>
                      <a:pt x="94" y="25"/>
                      <a:pt x="95" y="22"/>
                    </a:cubicBezTo>
                    <a:cubicBezTo>
                      <a:pt x="96" y="22"/>
                      <a:pt x="93" y="28"/>
                      <a:pt x="95" y="25"/>
                    </a:cubicBezTo>
                    <a:cubicBezTo>
                      <a:pt x="95" y="24"/>
                      <a:pt x="97" y="22"/>
                      <a:pt x="96" y="23"/>
                    </a:cubicBezTo>
                    <a:cubicBezTo>
                      <a:pt x="96" y="23"/>
                      <a:pt x="97" y="20"/>
                      <a:pt x="97" y="22"/>
                    </a:cubicBezTo>
                    <a:cubicBezTo>
                      <a:pt x="96" y="22"/>
                      <a:pt x="96" y="24"/>
                      <a:pt x="95" y="25"/>
                    </a:cubicBezTo>
                    <a:cubicBezTo>
                      <a:pt x="96" y="25"/>
                      <a:pt x="95" y="25"/>
                      <a:pt x="95" y="25"/>
                    </a:cubicBezTo>
                    <a:cubicBezTo>
                      <a:pt x="95" y="26"/>
                      <a:pt x="94" y="27"/>
                      <a:pt x="94" y="27"/>
                    </a:cubicBezTo>
                    <a:cubicBezTo>
                      <a:pt x="95" y="27"/>
                      <a:pt x="95" y="27"/>
                      <a:pt x="95" y="26"/>
                    </a:cubicBezTo>
                    <a:cubicBezTo>
                      <a:pt x="96" y="25"/>
                      <a:pt x="95" y="26"/>
                      <a:pt x="96" y="25"/>
                    </a:cubicBezTo>
                    <a:cubicBezTo>
                      <a:pt x="97" y="25"/>
                      <a:pt x="96" y="27"/>
                      <a:pt x="97" y="24"/>
                    </a:cubicBezTo>
                    <a:cubicBezTo>
                      <a:pt x="97" y="24"/>
                      <a:pt x="97" y="23"/>
                      <a:pt x="98" y="22"/>
                    </a:cubicBezTo>
                    <a:cubicBezTo>
                      <a:pt x="98" y="22"/>
                      <a:pt x="98" y="22"/>
                      <a:pt x="98" y="22"/>
                    </a:cubicBezTo>
                    <a:cubicBezTo>
                      <a:pt x="98" y="22"/>
                      <a:pt x="98" y="22"/>
                      <a:pt x="98" y="22"/>
                    </a:cubicBezTo>
                    <a:cubicBezTo>
                      <a:pt x="98" y="23"/>
                      <a:pt x="99" y="21"/>
                      <a:pt x="99" y="21"/>
                    </a:cubicBezTo>
                    <a:cubicBezTo>
                      <a:pt x="98" y="23"/>
                      <a:pt x="98" y="23"/>
                      <a:pt x="98" y="23"/>
                    </a:cubicBezTo>
                    <a:cubicBezTo>
                      <a:pt x="98" y="25"/>
                      <a:pt x="98" y="22"/>
                      <a:pt x="97" y="25"/>
                    </a:cubicBezTo>
                    <a:cubicBezTo>
                      <a:pt x="97" y="25"/>
                      <a:pt x="98" y="24"/>
                      <a:pt x="98" y="25"/>
                    </a:cubicBezTo>
                    <a:cubicBezTo>
                      <a:pt x="97" y="25"/>
                      <a:pt x="97" y="25"/>
                      <a:pt x="97" y="25"/>
                    </a:cubicBezTo>
                    <a:cubicBezTo>
                      <a:pt x="97" y="25"/>
                      <a:pt x="96" y="29"/>
                      <a:pt x="97" y="27"/>
                    </a:cubicBezTo>
                    <a:cubicBezTo>
                      <a:pt x="98" y="26"/>
                      <a:pt x="98" y="26"/>
                      <a:pt x="98" y="25"/>
                    </a:cubicBezTo>
                    <a:cubicBezTo>
                      <a:pt x="99" y="25"/>
                      <a:pt x="100" y="24"/>
                      <a:pt x="100" y="24"/>
                    </a:cubicBezTo>
                    <a:cubicBezTo>
                      <a:pt x="99" y="26"/>
                      <a:pt x="100" y="24"/>
                      <a:pt x="99" y="26"/>
                    </a:cubicBezTo>
                    <a:cubicBezTo>
                      <a:pt x="99" y="25"/>
                      <a:pt x="99" y="25"/>
                      <a:pt x="98" y="26"/>
                    </a:cubicBezTo>
                    <a:cubicBezTo>
                      <a:pt x="97" y="29"/>
                      <a:pt x="97" y="26"/>
                      <a:pt x="96" y="28"/>
                    </a:cubicBezTo>
                    <a:cubicBezTo>
                      <a:pt x="97" y="28"/>
                      <a:pt x="96" y="31"/>
                      <a:pt x="95" y="32"/>
                    </a:cubicBezTo>
                    <a:cubicBezTo>
                      <a:pt x="95" y="32"/>
                      <a:pt x="95" y="32"/>
                      <a:pt x="96" y="31"/>
                    </a:cubicBezTo>
                    <a:cubicBezTo>
                      <a:pt x="96" y="30"/>
                      <a:pt x="96" y="30"/>
                      <a:pt x="97" y="29"/>
                    </a:cubicBezTo>
                    <a:cubicBezTo>
                      <a:pt x="97" y="29"/>
                      <a:pt x="98" y="29"/>
                      <a:pt x="99" y="27"/>
                    </a:cubicBezTo>
                    <a:cubicBezTo>
                      <a:pt x="98" y="28"/>
                      <a:pt x="98" y="30"/>
                      <a:pt x="98" y="30"/>
                    </a:cubicBezTo>
                    <a:cubicBezTo>
                      <a:pt x="98" y="29"/>
                      <a:pt x="99" y="30"/>
                      <a:pt x="99" y="30"/>
                    </a:cubicBezTo>
                    <a:cubicBezTo>
                      <a:pt x="100" y="28"/>
                      <a:pt x="100" y="30"/>
                      <a:pt x="100" y="28"/>
                    </a:cubicBezTo>
                    <a:cubicBezTo>
                      <a:pt x="100" y="28"/>
                      <a:pt x="101" y="26"/>
                      <a:pt x="102" y="25"/>
                    </a:cubicBezTo>
                    <a:cubicBezTo>
                      <a:pt x="102" y="25"/>
                      <a:pt x="101" y="26"/>
                      <a:pt x="101" y="27"/>
                    </a:cubicBezTo>
                    <a:cubicBezTo>
                      <a:pt x="102" y="26"/>
                      <a:pt x="100" y="29"/>
                      <a:pt x="102" y="27"/>
                    </a:cubicBezTo>
                    <a:cubicBezTo>
                      <a:pt x="101" y="27"/>
                      <a:pt x="100" y="29"/>
                      <a:pt x="99" y="31"/>
                    </a:cubicBezTo>
                    <a:cubicBezTo>
                      <a:pt x="100" y="30"/>
                      <a:pt x="99" y="32"/>
                      <a:pt x="99" y="32"/>
                    </a:cubicBezTo>
                    <a:cubicBezTo>
                      <a:pt x="100" y="32"/>
                      <a:pt x="100" y="31"/>
                      <a:pt x="101" y="31"/>
                    </a:cubicBezTo>
                    <a:cubicBezTo>
                      <a:pt x="101" y="33"/>
                      <a:pt x="102" y="32"/>
                      <a:pt x="103" y="32"/>
                    </a:cubicBezTo>
                    <a:cubicBezTo>
                      <a:pt x="102" y="33"/>
                      <a:pt x="101" y="34"/>
                      <a:pt x="101" y="35"/>
                    </a:cubicBezTo>
                    <a:cubicBezTo>
                      <a:pt x="102" y="35"/>
                      <a:pt x="102" y="33"/>
                      <a:pt x="102" y="34"/>
                    </a:cubicBezTo>
                    <a:cubicBezTo>
                      <a:pt x="102" y="34"/>
                      <a:pt x="102" y="34"/>
                      <a:pt x="102" y="34"/>
                    </a:cubicBezTo>
                    <a:cubicBezTo>
                      <a:pt x="102" y="34"/>
                      <a:pt x="102" y="36"/>
                      <a:pt x="104" y="33"/>
                    </a:cubicBezTo>
                    <a:cubicBezTo>
                      <a:pt x="102" y="35"/>
                      <a:pt x="102" y="35"/>
                      <a:pt x="102" y="35"/>
                    </a:cubicBezTo>
                    <a:cubicBezTo>
                      <a:pt x="102" y="35"/>
                      <a:pt x="103" y="35"/>
                      <a:pt x="103" y="35"/>
                    </a:cubicBezTo>
                    <a:cubicBezTo>
                      <a:pt x="102" y="36"/>
                      <a:pt x="102" y="36"/>
                      <a:pt x="102" y="36"/>
                    </a:cubicBezTo>
                    <a:cubicBezTo>
                      <a:pt x="101" y="38"/>
                      <a:pt x="102" y="36"/>
                      <a:pt x="103" y="37"/>
                    </a:cubicBezTo>
                    <a:cubicBezTo>
                      <a:pt x="103" y="35"/>
                      <a:pt x="103" y="35"/>
                      <a:pt x="103" y="35"/>
                    </a:cubicBezTo>
                    <a:cubicBezTo>
                      <a:pt x="104" y="35"/>
                      <a:pt x="104" y="36"/>
                      <a:pt x="105" y="36"/>
                    </a:cubicBezTo>
                    <a:cubicBezTo>
                      <a:pt x="104" y="37"/>
                      <a:pt x="104" y="37"/>
                      <a:pt x="104" y="37"/>
                    </a:cubicBezTo>
                    <a:cubicBezTo>
                      <a:pt x="105" y="36"/>
                      <a:pt x="105" y="36"/>
                      <a:pt x="105" y="36"/>
                    </a:cubicBezTo>
                    <a:cubicBezTo>
                      <a:pt x="104" y="37"/>
                      <a:pt x="104" y="38"/>
                      <a:pt x="104" y="37"/>
                    </a:cubicBezTo>
                    <a:cubicBezTo>
                      <a:pt x="102" y="40"/>
                      <a:pt x="102" y="40"/>
                      <a:pt x="102" y="40"/>
                    </a:cubicBezTo>
                    <a:cubicBezTo>
                      <a:pt x="102" y="39"/>
                      <a:pt x="103" y="39"/>
                      <a:pt x="104" y="37"/>
                    </a:cubicBezTo>
                    <a:cubicBezTo>
                      <a:pt x="104" y="36"/>
                      <a:pt x="103" y="36"/>
                      <a:pt x="103" y="37"/>
                    </a:cubicBezTo>
                    <a:cubicBezTo>
                      <a:pt x="103" y="38"/>
                      <a:pt x="103" y="37"/>
                      <a:pt x="103" y="37"/>
                    </a:cubicBezTo>
                    <a:cubicBezTo>
                      <a:pt x="103" y="39"/>
                      <a:pt x="102" y="39"/>
                      <a:pt x="102" y="40"/>
                    </a:cubicBezTo>
                    <a:cubicBezTo>
                      <a:pt x="102" y="40"/>
                      <a:pt x="102" y="40"/>
                      <a:pt x="102" y="40"/>
                    </a:cubicBezTo>
                    <a:cubicBezTo>
                      <a:pt x="101" y="40"/>
                      <a:pt x="101" y="40"/>
                      <a:pt x="101" y="40"/>
                    </a:cubicBezTo>
                    <a:cubicBezTo>
                      <a:pt x="101" y="40"/>
                      <a:pt x="101" y="39"/>
                      <a:pt x="102" y="39"/>
                    </a:cubicBezTo>
                    <a:cubicBezTo>
                      <a:pt x="101" y="40"/>
                      <a:pt x="100" y="41"/>
                      <a:pt x="100" y="40"/>
                    </a:cubicBezTo>
                    <a:cubicBezTo>
                      <a:pt x="101" y="38"/>
                      <a:pt x="99" y="41"/>
                      <a:pt x="99" y="40"/>
                    </a:cubicBezTo>
                    <a:cubicBezTo>
                      <a:pt x="100" y="39"/>
                      <a:pt x="101" y="38"/>
                      <a:pt x="101" y="37"/>
                    </a:cubicBezTo>
                    <a:cubicBezTo>
                      <a:pt x="101" y="36"/>
                      <a:pt x="101" y="37"/>
                      <a:pt x="101" y="36"/>
                    </a:cubicBezTo>
                    <a:cubicBezTo>
                      <a:pt x="100" y="37"/>
                      <a:pt x="99" y="39"/>
                      <a:pt x="99" y="39"/>
                    </a:cubicBezTo>
                    <a:cubicBezTo>
                      <a:pt x="99" y="38"/>
                      <a:pt x="99" y="38"/>
                      <a:pt x="99" y="38"/>
                    </a:cubicBezTo>
                    <a:cubicBezTo>
                      <a:pt x="99" y="39"/>
                      <a:pt x="98" y="40"/>
                      <a:pt x="98" y="40"/>
                    </a:cubicBezTo>
                    <a:cubicBezTo>
                      <a:pt x="97" y="39"/>
                      <a:pt x="97" y="39"/>
                      <a:pt x="96" y="38"/>
                    </a:cubicBezTo>
                    <a:cubicBezTo>
                      <a:pt x="97" y="37"/>
                      <a:pt x="97" y="37"/>
                      <a:pt x="97" y="37"/>
                    </a:cubicBezTo>
                    <a:cubicBezTo>
                      <a:pt x="95" y="40"/>
                      <a:pt x="95" y="38"/>
                      <a:pt x="95" y="39"/>
                    </a:cubicBezTo>
                    <a:cubicBezTo>
                      <a:pt x="94" y="37"/>
                      <a:pt x="93" y="39"/>
                      <a:pt x="93" y="37"/>
                    </a:cubicBezTo>
                    <a:cubicBezTo>
                      <a:pt x="92" y="37"/>
                      <a:pt x="91" y="38"/>
                      <a:pt x="90" y="37"/>
                    </a:cubicBezTo>
                    <a:cubicBezTo>
                      <a:pt x="91" y="35"/>
                      <a:pt x="91" y="35"/>
                      <a:pt x="91" y="35"/>
                    </a:cubicBezTo>
                    <a:cubicBezTo>
                      <a:pt x="90" y="36"/>
                      <a:pt x="91" y="34"/>
                      <a:pt x="91" y="35"/>
                    </a:cubicBezTo>
                    <a:cubicBezTo>
                      <a:pt x="90" y="36"/>
                      <a:pt x="90" y="36"/>
                      <a:pt x="89" y="37"/>
                    </a:cubicBezTo>
                    <a:cubicBezTo>
                      <a:pt x="89" y="35"/>
                      <a:pt x="88" y="37"/>
                      <a:pt x="87" y="38"/>
                    </a:cubicBezTo>
                    <a:cubicBezTo>
                      <a:pt x="87" y="36"/>
                      <a:pt x="87" y="36"/>
                      <a:pt x="87" y="36"/>
                    </a:cubicBezTo>
                    <a:cubicBezTo>
                      <a:pt x="86" y="38"/>
                      <a:pt x="86" y="36"/>
                      <a:pt x="86" y="36"/>
                    </a:cubicBezTo>
                    <a:cubicBezTo>
                      <a:pt x="86" y="35"/>
                      <a:pt x="86" y="34"/>
                      <a:pt x="86" y="34"/>
                    </a:cubicBezTo>
                    <a:cubicBezTo>
                      <a:pt x="85" y="36"/>
                      <a:pt x="85" y="36"/>
                      <a:pt x="84" y="36"/>
                    </a:cubicBezTo>
                    <a:cubicBezTo>
                      <a:pt x="84" y="36"/>
                      <a:pt x="83" y="36"/>
                      <a:pt x="83" y="35"/>
                    </a:cubicBezTo>
                    <a:cubicBezTo>
                      <a:pt x="81" y="37"/>
                      <a:pt x="81" y="35"/>
                      <a:pt x="79" y="36"/>
                    </a:cubicBezTo>
                    <a:cubicBezTo>
                      <a:pt x="79" y="34"/>
                      <a:pt x="79" y="34"/>
                      <a:pt x="79" y="34"/>
                    </a:cubicBezTo>
                    <a:cubicBezTo>
                      <a:pt x="77" y="36"/>
                      <a:pt x="77" y="33"/>
                      <a:pt x="75" y="34"/>
                    </a:cubicBezTo>
                    <a:cubicBezTo>
                      <a:pt x="76" y="32"/>
                      <a:pt x="76" y="32"/>
                      <a:pt x="76" y="32"/>
                    </a:cubicBezTo>
                    <a:cubicBezTo>
                      <a:pt x="76" y="31"/>
                      <a:pt x="75" y="32"/>
                      <a:pt x="74" y="34"/>
                    </a:cubicBezTo>
                    <a:cubicBezTo>
                      <a:pt x="74" y="33"/>
                      <a:pt x="73" y="35"/>
                      <a:pt x="74" y="33"/>
                    </a:cubicBezTo>
                    <a:cubicBezTo>
                      <a:pt x="73" y="32"/>
                      <a:pt x="73" y="34"/>
                      <a:pt x="72" y="34"/>
                    </a:cubicBezTo>
                    <a:cubicBezTo>
                      <a:pt x="72" y="33"/>
                      <a:pt x="72" y="33"/>
                      <a:pt x="71" y="33"/>
                    </a:cubicBezTo>
                    <a:cubicBezTo>
                      <a:pt x="71" y="33"/>
                      <a:pt x="71" y="33"/>
                      <a:pt x="71" y="33"/>
                    </a:cubicBezTo>
                    <a:cubicBezTo>
                      <a:pt x="71" y="33"/>
                      <a:pt x="72" y="32"/>
                      <a:pt x="72" y="32"/>
                    </a:cubicBezTo>
                    <a:cubicBezTo>
                      <a:pt x="71" y="32"/>
                      <a:pt x="71" y="31"/>
                      <a:pt x="70" y="34"/>
                    </a:cubicBezTo>
                    <a:cubicBezTo>
                      <a:pt x="70" y="32"/>
                      <a:pt x="68" y="34"/>
                      <a:pt x="68" y="32"/>
                    </a:cubicBezTo>
                    <a:cubicBezTo>
                      <a:pt x="68" y="33"/>
                      <a:pt x="68" y="33"/>
                      <a:pt x="67" y="33"/>
                    </a:cubicBezTo>
                    <a:cubicBezTo>
                      <a:pt x="67" y="33"/>
                      <a:pt x="67" y="31"/>
                      <a:pt x="66" y="33"/>
                    </a:cubicBezTo>
                    <a:cubicBezTo>
                      <a:pt x="66" y="32"/>
                      <a:pt x="66" y="31"/>
                      <a:pt x="66" y="31"/>
                    </a:cubicBezTo>
                    <a:cubicBezTo>
                      <a:pt x="66" y="31"/>
                      <a:pt x="66" y="32"/>
                      <a:pt x="65" y="33"/>
                    </a:cubicBezTo>
                    <a:cubicBezTo>
                      <a:pt x="64" y="34"/>
                      <a:pt x="64" y="30"/>
                      <a:pt x="63" y="30"/>
                    </a:cubicBezTo>
                    <a:cubicBezTo>
                      <a:pt x="61" y="31"/>
                      <a:pt x="60" y="30"/>
                      <a:pt x="58" y="30"/>
                    </a:cubicBezTo>
                    <a:cubicBezTo>
                      <a:pt x="58" y="29"/>
                      <a:pt x="58" y="29"/>
                      <a:pt x="58" y="29"/>
                    </a:cubicBezTo>
                    <a:cubicBezTo>
                      <a:pt x="57" y="31"/>
                      <a:pt x="58" y="27"/>
                      <a:pt x="56" y="30"/>
                    </a:cubicBezTo>
                    <a:cubicBezTo>
                      <a:pt x="56" y="29"/>
                      <a:pt x="56" y="29"/>
                      <a:pt x="56" y="28"/>
                    </a:cubicBezTo>
                    <a:cubicBezTo>
                      <a:pt x="55" y="30"/>
                      <a:pt x="56" y="26"/>
                      <a:pt x="54" y="28"/>
                    </a:cubicBezTo>
                    <a:cubicBezTo>
                      <a:pt x="55" y="28"/>
                      <a:pt x="55" y="28"/>
                      <a:pt x="55" y="28"/>
                    </a:cubicBezTo>
                    <a:cubicBezTo>
                      <a:pt x="55" y="26"/>
                      <a:pt x="53" y="28"/>
                      <a:pt x="53" y="27"/>
                    </a:cubicBezTo>
                    <a:cubicBezTo>
                      <a:pt x="53" y="26"/>
                      <a:pt x="54" y="26"/>
                      <a:pt x="54" y="26"/>
                    </a:cubicBezTo>
                    <a:cubicBezTo>
                      <a:pt x="54" y="24"/>
                      <a:pt x="52" y="28"/>
                      <a:pt x="53" y="25"/>
                    </a:cubicBezTo>
                    <a:cubicBezTo>
                      <a:pt x="53" y="25"/>
                      <a:pt x="53" y="26"/>
                      <a:pt x="53" y="26"/>
                    </a:cubicBezTo>
                    <a:cubicBezTo>
                      <a:pt x="52" y="25"/>
                      <a:pt x="50" y="26"/>
                      <a:pt x="48" y="26"/>
                    </a:cubicBezTo>
                    <a:cubicBezTo>
                      <a:pt x="47" y="24"/>
                      <a:pt x="49" y="22"/>
                      <a:pt x="48" y="23"/>
                    </a:cubicBezTo>
                    <a:cubicBezTo>
                      <a:pt x="48" y="23"/>
                      <a:pt x="47" y="24"/>
                      <a:pt x="48" y="24"/>
                    </a:cubicBezTo>
                    <a:cubicBezTo>
                      <a:pt x="47" y="25"/>
                      <a:pt x="48" y="21"/>
                      <a:pt x="47" y="22"/>
                    </a:cubicBezTo>
                    <a:cubicBezTo>
                      <a:pt x="47" y="24"/>
                      <a:pt x="47" y="23"/>
                      <a:pt x="47" y="24"/>
                    </a:cubicBezTo>
                    <a:cubicBezTo>
                      <a:pt x="46" y="23"/>
                      <a:pt x="47" y="21"/>
                      <a:pt x="46" y="22"/>
                    </a:cubicBezTo>
                    <a:cubicBezTo>
                      <a:pt x="46" y="21"/>
                      <a:pt x="46" y="21"/>
                      <a:pt x="46" y="21"/>
                    </a:cubicBezTo>
                    <a:cubicBezTo>
                      <a:pt x="45" y="24"/>
                      <a:pt x="44" y="22"/>
                      <a:pt x="43" y="25"/>
                    </a:cubicBezTo>
                    <a:cubicBezTo>
                      <a:pt x="40" y="24"/>
                      <a:pt x="36" y="25"/>
                      <a:pt x="33" y="25"/>
                    </a:cubicBezTo>
                    <a:cubicBezTo>
                      <a:pt x="30" y="23"/>
                      <a:pt x="26" y="23"/>
                      <a:pt x="24" y="21"/>
                    </a:cubicBezTo>
                    <a:cubicBezTo>
                      <a:pt x="24" y="18"/>
                      <a:pt x="23" y="18"/>
                      <a:pt x="22" y="19"/>
                    </a:cubicBezTo>
                    <a:cubicBezTo>
                      <a:pt x="23" y="18"/>
                      <a:pt x="23" y="18"/>
                      <a:pt x="23" y="18"/>
                    </a:cubicBezTo>
                    <a:cubicBezTo>
                      <a:pt x="22" y="20"/>
                      <a:pt x="22" y="18"/>
                      <a:pt x="21" y="20"/>
                    </a:cubicBezTo>
                    <a:cubicBezTo>
                      <a:pt x="20" y="19"/>
                      <a:pt x="19" y="20"/>
                      <a:pt x="18" y="19"/>
                    </a:cubicBezTo>
                    <a:cubicBezTo>
                      <a:pt x="18" y="19"/>
                      <a:pt x="19" y="18"/>
                      <a:pt x="18" y="18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7" y="19"/>
                      <a:pt x="17" y="20"/>
                    </a:cubicBezTo>
                    <a:cubicBezTo>
                      <a:pt x="13" y="21"/>
                      <a:pt x="12" y="16"/>
                      <a:pt x="8" y="15"/>
                    </a:cubicBezTo>
                    <a:cubicBezTo>
                      <a:pt x="8" y="14"/>
                      <a:pt x="7" y="15"/>
                      <a:pt x="6" y="15"/>
                    </a:cubicBezTo>
                    <a:cubicBezTo>
                      <a:pt x="4" y="12"/>
                      <a:pt x="3" y="9"/>
                      <a:pt x="0" y="10"/>
                    </a:cubicBezTo>
                    <a:cubicBezTo>
                      <a:pt x="0" y="10"/>
                      <a:pt x="2" y="5"/>
                      <a:pt x="3" y="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90" name="Freeform 55"/>
              <p:cNvSpPr/>
              <p:nvPr/>
            </p:nvSpPr>
            <p:spPr bwMode="auto">
              <a:xfrm>
                <a:off x="8799513" y="2435226"/>
                <a:ext cx="3175" cy="7938"/>
              </a:xfrm>
              <a:custGeom>
                <a:avLst/>
                <a:gdLst>
                  <a:gd name="T0" fmla="*/ 0 w 1"/>
                  <a:gd name="T1" fmla="*/ 2 h 2"/>
                  <a:gd name="T2" fmla="*/ 1 w 1"/>
                  <a:gd name="T3" fmla="*/ 0 h 2"/>
                  <a:gd name="T4" fmla="*/ 0 w 1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2"/>
                    </a:moveTo>
                    <a:cubicBezTo>
                      <a:pt x="0" y="1"/>
                      <a:pt x="0" y="1"/>
                      <a:pt x="1" y="0"/>
                    </a:cubicBez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91" name="Freeform 56"/>
              <p:cNvSpPr/>
              <p:nvPr/>
            </p:nvSpPr>
            <p:spPr bwMode="auto">
              <a:xfrm>
                <a:off x="8786813" y="2393951"/>
                <a:ext cx="4762" cy="4763"/>
              </a:xfrm>
              <a:custGeom>
                <a:avLst/>
                <a:gdLst>
                  <a:gd name="T0" fmla="*/ 1 w 1"/>
                  <a:gd name="T1" fmla="*/ 1 h 1"/>
                  <a:gd name="T2" fmla="*/ 1 w 1"/>
                  <a:gd name="T3" fmla="*/ 0 h 1"/>
                  <a:gd name="T4" fmla="*/ 1 w 1"/>
                  <a:gd name="T5" fmla="*/ 0 h 1"/>
                  <a:gd name="T6" fmla="*/ 1 w 1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0" y="1"/>
                      <a:pt x="1" y="1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92" name="Freeform 57"/>
              <p:cNvSpPr/>
              <p:nvPr/>
            </p:nvSpPr>
            <p:spPr bwMode="auto">
              <a:xfrm>
                <a:off x="8783638" y="2387601"/>
                <a:ext cx="3175" cy="6350"/>
              </a:xfrm>
              <a:custGeom>
                <a:avLst/>
                <a:gdLst>
                  <a:gd name="T0" fmla="*/ 0 w 1"/>
                  <a:gd name="T1" fmla="*/ 2 h 2"/>
                  <a:gd name="T2" fmla="*/ 1 w 1"/>
                  <a:gd name="T3" fmla="*/ 0 h 2"/>
                  <a:gd name="T4" fmla="*/ 0 w 1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2"/>
                    </a:moveTo>
                    <a:cubicBezTo>
                      <a:pt x="1" y="1"/>
                      <a:pt x="1" y="0"/>
                      <a:pt x="1" y="0"/>
                    </a:cubicBez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93" name="Freeform 58"/>
              <p:cNvSpPr/>
              <p:nvPr/>
            </p:nvSpPr>
            <p:spPr bwMode="auto">
              <a:xfrm>
                <a:off x="8783638" y="2371726"/>
                <a:ext cx="3175" cy="4763"/>
              </a:xfrm>
              <a:custGeom>
                <a:avLst/>
                <a:gdLst>
                  <a:gd name="T0" fmla="*/ 0 w 1"/>
                  <a:gd name="T1" fmla="*/ 1 h 1"/>
                  <a:gd name="T2" fmla="*/ 1 w 1"/>
                  <a:gd name="T3" fmla="*/ 0 h 1"/>
                  <a:gd name="T4" fmla="*/ 0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0" y="0"/>
                      <a:pt x="1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94" name="Freeform 59"/>
              <p:cNvSpPr/>
              <p:nvPr/>
            </p:nvSpPr>
            <p:spPr bwMode="auto">
              <a:xfrm>
                <a:off x="8780463" y="2379663"/>
                <a:ext cx="3175" cy="3175"/>
              </a:xfrm>
              <a:custGeom>
                <a:avLst/>
                <a:gdLst>
                  <a:gd name="T0" fmla="*/ 0 w 1"/>
                  <a:gd name="T1" fmla="*/ 1 h 1"/>
                  <a:gd name="T2" fmla="*/ 0 w 1"/>
                  <a:gd name="T3" fmla="*/ 0 h 1"/>
                  <a:gd name="T4" fmla="*/ 0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0" y="1"/>
                      <a:pt x="0" y="0"/>
                    </a:cubicBezTo>
                    <a:cubicBezTo>
                      <a:pt x="0" y="1"/>
                      <a:pt x="1" y="0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95" name="Freeform 60"/>
              <p:cNvSpPr/>
              <p:nvPr/>
            </p:nvSpPr>
            <p:spPr bwMode="auto">
              <a:xfrm>
                <a:off x="8769350" y="2363788"/>
                <a:ext cx="3175" cy="7938"/>
              </a:xfrm>
              <a:custGeom>
                <a:avLst/>
                <a:gdLst>
                  <a:gd name="T0" fmla="*/ 0 w 1"/>
                  <a:gd name="T1" fmla="*/ 1 h 2"/>
                  <a:gd name="T2" fmla="*/ 0 w 1"/>
                  <a:gd name="T3" fmla="*/ 1 h 2"/>
                  <a:gd name="T4" fmla="*/ 0 w 1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1"/>
                    </a:moveTo>
                    <a:cubicBezTo>
                      <a:pt x="0" y="1"/>
                      <a:pt x="0" y="2"/>
                      <a:pt x="0" y="1"/>
                    </a:cubicBezTo>
                    <a:cubicBezTo>
                      <a:pt x="0" y="1"/>
                      <a:pt x="1" y="0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96" name="Freeform 61"/>
              <p:cNvSpPr/>
              <p:nvPr/>
            </p:nvSpPr>
            <p:spPr bwMode="auto">
              <a:xfrm>
                <a:off x="8761413" y="2368551"/>
                <a:ext cx="3175" cy="3175"/>
              </a:xfrm>
              <a:custGeom>
                <a:avLst/>
                <a:gdLst>
                  <a:gd name="T0" fmla="*/ 0 w 1"/>
                  <a:gd name="T1" fmla="*/ 1 h 1"/>
                  <a:gd name="T2" fmla="*/ 0 w 1"/>
                  <a:gd name="T3" fmla="*/ 1 h 1"/>
                  <a:gd name="T4" fmla="*/ 1 w 1"/>
                  <a:gd name="T5" fmla="*/ 0 h 1"/>
                  <a:gd name="T6" fmla="*/ 0 w 1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0"/>
                      <a:pt x="0" y="0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97" name="Freeform 62"/>
              <p:cNvSpPr/>
              <p:nvPr/>
            </p:nvSpPr>
            <p:spPr bwMode="auto">
              <a:xfrm>
                <a:off x="8640763" y="2335213"/>
                <a:ext cx="0" cy="3175"/>
              </a:xfrm>
              <a:custGeom>
                <a:avLst/>
                <a:gdLst>
                  <a:gd name="T0" fmla="*/ 2 h 2"/>
                  <a:gd name="T1" fmla="*/ 0 h 2"/>
                  <a:gd name="T2" fmla="*/ 2 h 2"/>
                  <a:gd name="T3" fmla="*/ 2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2">
                    <a:moveTo>
                      <a:pt x="0" y="2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98" name="Freeform 63"/>
              <p:cNvSpPr/>
              <p:nvPr/>
            </p:nvSpPr>
            <p:spPr bwMode="auto">
              <a:xfrm>
                <a:off x="8583613" y="2316163"/>
                <a:ext cx="4762" cy="6350"/>
              </a:xfrm>
              <a:custGeom>
                <a:avLst/>
                <a:gdLst>
                  <a:gd name="T0" fmla="*/ 1 w 1"/>
                  <a:gd name="T1" fmla="*/ 1 h 2"/>
                  <a:gd name="T2" fmla="*/ 1 w 1"/>
                  <a:gd name="T3" fmla="*/ 0 h 2"/>
                  <a:gd name="T4" fmla="*/ 1 w 1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1"/>
                    </a:moveTo>
                    <a:cubicBezTo>
                      <a:pt x="0" y="2"/>
                      <a:pt x="1" y="1"/>
                      <a:pt x="1" y="0"/>
                    </a:cubicBezTo>
                    <a:cubicBezTo>
                      <a:pt x="1" y="0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99" name="Freeform 64"/>
              <p:cNvSpPr/>
              <p:nvPr/>
            </p:nvSpPr>
            <p:spPr bwMode="auto">
              <a:xfrm>
                <a:off x="8555038" y="2327276"/>
                <a:ext cx="0" cy="7938"/>
              </a:xfrm>
              <a:custGeom>
                <a:avLst/>
                <a:gdLst>
                  <a:gd name="T0" fmla="*/ 0 h 5"/>
                  <a:gd name="T1" fmla="*/ 0 h 5"/>
                  <a:gd name="T2" fmla="*/ 5 h 5"/>
                  <a:gd name="T3" fmla="*/ 0 h 5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5">
                    <a:moveTo>
                      <a:pt x="0" y="0"/>
                    </a:moveTo>
                    <a:lnTo>
                      <a:pt x="0" y="0"/>
                    </a:lnTo>
                    <a:lnTo>
                      <a:pt x="0" y="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00" name="Freeform 65"/>
              <p:cNvSpPr/>
              <p:nvPr/>
            </p:nvSpPr>
            <p:spPr bwMode="auto">
              <a:xfrm>
                <a:off x="9099550" y="2047876"/>
                <a:ext cx="3175" cy="4763"/>
              </a:xfrm>
              <a:custGeom>
                <a:avLst/>
                <a:gdLst>
                  <a:gd name="T0" fmla="*/ 0 w 1"/>
                  <a:gd name="T1" fmla="*/ 1 h 1"/>
                  <a:gd name="T2" fmla="*/ 1 w 1"/>
                  <a:gd name="T3" fmla="*/ 1 h 1"/>
                  <a:gd name="T4" fmla="*/ 0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1" y="1"/>
                      <a:pt x="1" y="0"/>
                      <a:pt x="1" y="1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01" name="Freeform 66"/>
              <p:cNvSpPr/>
              <p:nvPr/>
            </p:nvSpPr>
            <p:spPr bwMode="auto">
              <a:xfrm>
                <a:off x="8926513" y="1736726"/>
                <a:ext cx="200025" cy="307975"/>
              </a:xfrm>
              <a:custGeom>
                <a:avLst/>
                <a:gdLst>
                  <a:gd name="T0" fmla="*/ 11 w 53"/>
                  <a:gd name="T1" fmla="*/ 10 h 82"/>
                  <a:gd name="T2" fmla="*/ 12 w 53"/>
                  <a:gd name="T3" fmla="*/ 12 h 82"/>
                  <a:gd name="T4" fmla="*/ 18 w 53"/>
                  <a:gd name="T5" fmla="*/ 16 h 82"/>
                  <a:gd name="T6" fmla="*/ 19 w 53"/>
                  <a:gd name="T7" fmla="*/ 18 h 82"/>
                  <a:gd name="T8" fmla="*/ 19 w 53"/>
                  <a:gd name="T9" fmla="*/ 24 h 82"/>
                  <a:gd name="T10" fmla="*/ 20 w 53"/>
                  <a:gd name="T11" fmla="*/ 25 h 82"/>
                  <a:gd name="T12" fmla="*/ 23 w 53"/>
                  <a:gd name="T13" fmla="*/ 28 h 82"/>
                  <a:gd name="T14" fmla="*/ 23 w 53"/>
                  <a:gd name="T15" fmla="*/ 31 h 82"/>
                  <a:gd name="T16" fmla="*/ 23 w 53"/>
                  <a:gd name="T17" fmla="*/ 32 h 82"/>
                  <a:gd name="T18" fmla="*/ 25 w 53"/>
                  <a:gd name="T19" fmla="*/ 33 h 82"/>
                  <a:gd name="T20" fmla="*/ 28 w 53"/>
                  <a:gd name="T21" fmla="*/ 35 h 82"/>
                  <a:gd name="T22" fmla="*/ 29 w 53"/>
                  <a:gd name="T23" fmla="*/ 37 h 82"/>
                  <a:gd name="T24" fmla="*/ 31 w 53"/>
                  <a:gd name="T25" fmla="*/ 38 h 82"/>
                  <a:gd name="T26" fmla="*/ 31 w 53"/>
                  <a:gd name="T27" fmla="*/ 41 h 82"/>
                  <a:gd name="T28" fmla="*/ 32 w 53"/>
                  <a:gd name="T29" fmla="*/ 43 h 82"/>
                  <a:gd name="T30" fmla="*/ 33 w 53"/>
                  <a:gd name="T31" fmla="*/ 46 h 82"/>
                  <a:gd name="T32" fmla="*/ 34 w 53"/>
                  <a:gd name="T33" fmla="*/ 47 h 82"/>
                  <a:gd name="T34" fmla="*/ 33 w 53"/>
                  <a:gd name="T35" fmla="*/ 49 h 82"/>
                  <a:gd name="T36" fmla="*/ 35 w 53"/>
                  <a:gd name="T37" fmla="*/ 49 h 82"/>
                  <a:gd name="T38" fmla="*/ 36 w 53"/>
                  <a:gd name="T39" fmla="*/ 49 h 82"/>
                  <a:gd name="T40" fmla="*/ 37 w 53"/>
                  <a:gd name="T41" fmla="*/ 50 h 82"/>
                  <a:gd name="T42" fmla="*/ 39 w 53"/>
                  <a:gd name="T43" fmla="*/ 54 h 82"/>
                  <a:gd name="T44" fmla="*/ 40 w 53"/>
                  <a:gd name="T45" fmla="*/ 56 h 82"/>
                  <a:gd name="T46" fmla="*/ 41 w 53"/>
                  <a:gd name="T47" fmla="*/ 57 h 82"/>
                  <a:gd name="T48" fmla="*/ 42 w 53"/>
                  <a:gd name="T49" fmla="*/ 60 h 82"/>
                  <a:gd name="T50" fmla="*/ 39 w 53"/>
                  <a:gd name="T51" fmla="*/ 63 h 82"/>
                  <a:gd name="T52" fmla="*/ 44 w 53"/>
                  <a:gd name="T53" fmla="*/ 62 h 82"/>
                  <a:gd name="T54" fmla="*/ 48 w 53"/>
                  <a:gd name="T55" fmla="*/ 61 h 82"/>
                  <a:gd name="T56" fmla="*/ 48 w 53"/>
                  <a:gd name="T57" fmla="*/ 63 h 82"/>
                  <a:gd name="T58" fmla="*/ 50 w 53"/>
                  <a:gd name="T59" fmla="*/ 62 h 82"/>
                  <a:gd name="T60" fmla="*/ 49 w 53"/>
                  <a:gd name="T61" fmla="*/ 64 h 82"/>
                  <a:gd name="T62" fmla="*/ 46 w 53"/>
                  <a:gd name="T63" fmla="*/ 67 h 82"/>
                  <a:gd name="T64" fmla="*/ 50 w 53"/>
                  <a:gd name="T65" fmla="*/ 66 h 82"/>
                  <a:gd name="T66" fmla="*/ 49 w 53"/>
                  <a:gd name="T67" fmla="*/ 67 h 82"/>
                  <a:gd name="T68" fmla="*/ 52 w 53"/>
                  <a:gd name="T69" fmla="*/ 67 h 82"/>
                  <a:gd name="T70" fmla="*/ 52 w 53"/>
                  <a:gd name="T71" fmla="*/ 68 h 82"/>
                  <a:gd name="T72" fmla="*/ 47 w 53"/>
                  <a:gd name="T73" fmla="*/ 71 h 82"/>
                  <a:gd name="T74" fmla="*/ 52 w 53"/>
                  <a:gd name="T75" fmla="*/ 70 h 82"/>
                  <a:gd name="T76" fmla="*/ 48 w 53"/>
                  <a:gd name="T77" fmla="*/ 78 h 82"/>
                  <a:gd name="T78" fmla="*/ 47 w 53"/>
                  <a:gd name="T79" fmla="*/ 79 h 82"/>
                  <a:gd name="T80" fmla="*/ 49 w 53"/>
                  <a:gd name="T81" fmla="*/ 81 h 82"/>
                  <a:gd name="T82" fmla="*/ 46 w 53"/>
                  <a:gd name="T83" fmla="*/ 82 h 82"/>
                  <a:gd name="T84" fmla="*/ 47 w 53"/>
                  <a:gd name="T85" fmla="*/ 79 h 82"/>
                  <a:gd name="T86" fmla="*/ 41 w 53"/>
                  <a:gd name="T87" fmla="*/ 78 h 82"/>
                  <a:gd name="T88" fmla="*/ 35 w 53"/>
                  <a:gd name="T89" fmla="*/ 74 h 82"/>
                  <a:gd name="T90" fmla="*/ 29 w 53"/>
                  <a:gd name="T91" fmla="*/ 69 h 82"/>
                  <a:gd name="T92" fmla="*/ 25 w 53"/>
                  <a:gd name="T93" fmla="*/ 64 h 82"/>
                  <a:gd name="T94" fmla="*/ 22 w 53"/>
                  <a:gd name="T95" fmla="*/ 61 h 82"/>
                  <a:gd name="T96" fmla="*/ 19 w 53"/>
                  <a:gd name="T97" fmla="*/ 52 h 82"/>
                  <a:gd name="T98" fmla="*/ 19 w 53"/>
                  <a:gd name="T99" fmla="*/ 47 h 82"/>
                  <a:gd name="T100" fmla="*/ 18 w 53"/>
                  <a:gd name="T101" fmla="*/ 41 h 82"/>
                  <a:gd name="T102" fmla="*/ 5 w 53"/>
                  <a:gd name="T103" fmla="*/ 24 h 82"/>
                  <a:gd name="T104" fmla="*/ 4 w 53"/>
                  <a:gd name="T105" fmla="*/ 19 h 82"/>
                  <a:gd name="T106" fmla="*/ 8 w 53"/>
                  <a:gd name="T107" fmla="*/ 1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53" h="82">
                    <a:moveTo>
                      <a:pt x="8" y="1"/>
                    </a:moveTo>
                    <a:cubicBezTo>
                      <a:pt x="12" y="0"/>
                      <a:pt x="8" y="3"/>
                      <a:pt x="12" y="4"/>
                    </a:cubicBezTo>
                    <a:cubicBezTo>
                      <a:pt x="12" y="4"/>
                      <a:pt x="9" y="4"/>
                      <a:pt x="10" y="4"/>
                    </a:cubicBezTo>
                    <a:cubicBezTo>
                      <a:pt x="14" y="4"/>
                      <a:pt x="12" y="7"/>
                      <a:pt x="10" y="9"/>
                    </a:cubicBezTo>
                    <a:cubicBezTo>
                      <a:pt x="9" y="9"/>
                      <a:pt x="9" y="9"/>
                      <a:pt x="9" y="9"/>
                    </a:cubicBezTo>
                    <a:cubicBezTo>
                      <a:pt x="9" y="10"/>
                      <a:pt x="11" y="9"/>
                      <a:pt x="11" y="10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1" y="10"/>
                      <a:pt x="11" y="10"/>
                      <a:pt x="12" y="10"/>
                    </a:cubicBezTo>
                    <a:cubicBezTo>
                      <a:pt x="11" y="10"/>
                      <a:pt x="10" y="11"/>
                      <a:pt x="9" y="11"/>
                    </a:cubicBezTo>
                    <a:cubicBezTo>
                      <a:pt x="11" y="11"/>
                      <a:pt x="11" y="11"/>
                      <a:pt x="11" y="11"/>
                    </a:cubicBezTo>
                    <a:cubicBezTo>
                      <a:pt x="15" y="10"/>
                      <a:pt x="11" y="12"/>
                      <a:pt x="13" y="12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5" y="12"/>
                      <a:pt x="15" y="13"/>
                      <a:pt x="16" y="14"/>
                    </a:cubicBezTo>
                    <a:cubicBezTo>
                      <a:pt x="14" y="15"/>
                      <a:pt x="14" y="15"/>
                      <a:pt x="14" y="15"/>
                    </a:cubicBezTo>
                    <a:cubicBezTo>
                      <a:pt x="15" y="14"/>
                      <a:pt x="16" y="15"/>
                      <a:pt x="16" y="15"/>
                    </a:cubicBezTo>
                    <a:cubicBezTo>
                      <a:pt x="15" y="15"/>
                      <a:pt x="18" y="15"/>
                      <a:pt x="17" y="15"/>
                    </a:cubicBezTo>
                    <a:cubicBezTo>
                      <a:pt x="17" y="15"/>
                      <a:pt x="17" y="15"/>
                      <a:pt x="17" y="15"/>
                    </a:cubicBezTo>
                    <a:cubicBezTo>
                      <a:pt x="19" y="15"/>
                      <a:pt x="16" y="16"/>
                      <a:pt x="18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9" y="16"/>
                      <a:pt x="16" y="17"/>
                      <a:pt x="17" y="17"/>
                    </a:cubicBezTo>
                    <a:cubicBezTo>
                      <a:pt x="18" y="17"/>
                      <a:pt x="18" y="17"/>
                      <a:pt x="18" y="17"/>
                    </a:cubicBezTo>
                    <a:cubicBezTo>
                      <a:pt x="18" y="17"/>
                      <a:pt x="17" y="17"/>
                      <a:pt x="18" y="17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8" y="17"/>
                      <a:pt x="17" y="18"/>
                      <a:pt x="19" y="18"/>
                    </a:cubicBezTo>
                    <a:cubicBezTo>
                      <a:pt x="17" y="18"/>
                      <a:pt x="18" y="17"/>
                      <a:pt x="16" y="18"/>
                    </a:cubicBezTo>
                    <a:cubicBezTo>
                      <a:pt x="18" y="19"/>
                      <a:pt x="18" y="21"/>
                      <a:pt x="19" y="22"/>
                    </a:cubicBezTo>
                    <a:cubicBezTo>
                      <a:pt x="17" y="23"/>
                      <a:pt x="17" y="23"/>
                      <a:pt x="17" y="23"/>
                    </a:cubicBezTo>
                    <a:cubicBezTo>
                      <a:pt x="18" y="23"/>
                      <a:pt x="18" y="23"/>
                      <a:pt x="19" y="23"/>
                    </a:cubicBezTo>
                    <a:cubicBezTo>
                      <a:pt x="19" y="23"/>
                      <a:pt x="18" y="23"/>
                      <a:pt x="18" y="23"/>
                    </a:cubicBezTo>
                    <a:cubicBezTo>
                      <a:pt x="17" y="24"/>
                      <a:pt x="20" y="23"/>
                      <a:pt x="19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9" y="24"/>
                      <a:pt x="19" y="24"/>
                      <a:pt x="18" y="25"/>
                    </a:cubicBezTo>
                    <a:cubicBezTo>
                      <a:pt x="20" y="24"/>
                      <a:pt x="18" y="25"/>
                      <a:pt x="19" y="25"/>
                    </a:cubicBezTo>
                    <a:cubicBezTo>
                      <a:pt x="18" y="25"/>
                      <a:pt x="18" y="25"/>
                      <a:pt x="18" y="25"/>
                    </a:cubicBezTo>
                    <a:cubicBezTo>
                      <a:pt x="17" y="26"/>
                      <a:pt x="20" y="25"/>
                      <a:pt x="20" y="25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21" y="25"/>
                      <a:pt x="20" y="26"/>
                      <a:pt x="21" y="26"/>
                    </a:cubicBezTo>
                    <a:cubicBezTo>
                      <a:pt x="21" y="26"/>
                      <a:pt x="21" y="26"/>
                      <a:pt x="21" y="26"/>
                    </a:cubicBezTo>
                    <a:cubicBezTo>
                      <a:pt x="21" y="27"/>
                      <a:pt x="20" y="27"/>
                      <a:pt x="21" y="27"/>
                    </a:cubicBezTo>
                    <a:cubicBezTo>
                      <a:pt x="21" y="28"/>
                      <a:pt x="19" y="28"/>
                      <a:pt x="19" y="28"/>
                    </a:cubicBezTo>
                    <a:cubicBezTo>
                      <a:pt x="22" y="28"/>
                      <a:pt x="21" y="29"/>
                      <a:pt x="23" y="28"/>
                    </a:cubicBezTo>
                    <a:cubicBezTo>
                      <a:pt x="23" y="28"/>
                      <a:pt x="22" y="29"/>
                      <a:pt x="23" y="29"/>
                    </a:cubicBezTo>
                    <a:cubicBezTo>
                      <a:pt x="22" y="29"/>
                      <a:pt x="20" y="30"/>
                      <a:pt x="20" y="30"/>
                    </a:cubicBezTo>
                    <a:cubicBezTo>
                      <a:pt x="19" y="31"/>
                      <a:pt x="19" y="31"/>
                      <a:pt x="19" y="31"/>
                    </a:cubicBezTo>
                    <a:cubicBezTo>
                      <a:pt x="18" y="31"/>
                      <a:pt x="19" y="30"/>
                      <a:pt x="18" y="31"/>
                    </a:cubicBezTo>
                    <a:cubicBezTo>
                      <a:pt x="18" y="31"/>
                      <a:pt x="19" y="31"/>
                      <a:pt x="19" y="31"/>
                    </a:cubicBezTo>
                    <a:cubicBezTo>
                      <a:pt x="20" y="31"/>
                      <a:pt x="23" y="30"/>
                      <a:pt x="23" y="31"/>
                    </a:cubicBezTo>
                    <a:cubicBezTo>
                      <a:pt x="22" y="31"/>
                      <a:pt x="21" y="32"/>
                      <a:pt x="20" y="32"/>
                    </a:cubicBezTo>
                    <a:cubicBezTo>
                      <a:pt x="25" y="31"/>
                      <a:pt x="25" y="31"/>
                      <a:pt x="25" y="31"/>
                    </a:cubicBezTo>
                    <a:cubicBezTo>
                      <a:pt x="25" y="31"/>
                      <a:pt x="23" y="31"/>
                      <a:pt x="24" y="31"/>
                    </a:cubicBezTo>
                    <a:cubicBezTo>
                      <a:pt x="25" y="31"/>
                      <a:pt x="25" y="31"/>
                      <a:pt x="25" y="31"/>
                    </a:cubicBezTo>
                    <a:cubicBezTo>
                      <a:pt x="25" y="31"/>
                      <a:pt x="26" y="31"/>
                      <a:pt x="24" y="32"/>
                    </a:cubicBezTo>
                    <a:cubicBezTo>
                      <a:pt x="23" y="32"/>
                      <a:pt x="23" y="32"/>
                      <a:pt x="23" y="32"/>
                    </a:cubicBezTo>
                    <a:cubicBezTo>
                      <a:pt x="23" y="33"/>
                      <a:pt x="23" y="32"/>
                      <a:pt x="24" y="33"/>
                    </a:cubicBezTo>
                    <a:cubicBezTo>
                      <a:pt x="23" y="33"/>
                      <a:pt x="23" y="33"/>
                      <a:pt x="23" y="33"/>
                    </a:cubicBezTo>
                    <a:cubicBezTo>
                      <a:pt x="23" y="33"/>
                      <a:pt x="24" y="33"/>
                      <a:pt x="25" y="32"/>
                    </a:cubicBezTo>
                    <a:cubicBezTo>
                      <a:pt x="25" y="32"/>
                      <a:pt x="24" y="33"/>
                      <a:pt x="25" y="32"/>
                    </a:cubicBezTo>
                    <a:cubicBezTo>
                      <a:pt x="26" y="32"/>
                      <a:pt x="26" y="32"/>
                      <a:pt x="27" y="32"/>
                    </a:cubicBezTo>
                    <a:cubicBezTo>
                      <a:pt x="25" y="33"/>
                      <a:pt x="25" y="33"/>
                      <a:pt x="25" y="33"/>
                    </a:cubicBezTo>
                    <a:cubicBezTo>
                      <a:pt x="27" y="33"/>
                      <a:pt x="27" y="33"/>
                      <a:pt x="28" y="33"/>
                    </a:cubicBezTo>
                    <a:cubicBezTo>
                      <a:pt x="29" y="32"/>
                      <a:pt x="26" y="33"/>
                      <a:pt x="27" y="33"/>
                    </a:cubicBezTo>
                    <a:cubicBezTo>
                      <a:pt x="26" y="34"/>
                      <a:pt x="29" y="33"/>
                      <a:pt x="27" y="35"/>
                    </a:cubicBezTo>
                    <a:cubicBezTo>
                      <a:pt x="27" y="35"/>
                      <a:pt x="29" y="34"/>
                      <a:pt x="28" y="34"/>
                    </a:cubicBezTo>
                    <a:cubicBezTo>
                      <a:pt x="28" y="34"/>
                      <a:pt x="27" y="35"/>
                      <a:pt x="28" y="35"/>
                    </a:cubicBezTo>
                    <a:cubicBezTo>
                      <a:pt x="27" y="35"/>
                      <a:pt x="28" y="35"/>
                      <a:pt x="28" y="35"/>
                    </a:cubicBezTo>
                    <a:cubicBezTo>
                      <a:pt x="29" y="35"/>
                      <a:pt x="28" y="35"/>
                      <a:pt x="28" y="35"/>
                    </a:cubicBezTo>
                    <a:cubicBezTo>
                      <a:pt x="29" y="35"/>
                      <a:pt x="30" y="35"/>
                      <a:pt x="29" y="36"/>
                    </a:cubicBezTo>
                    <a:cubicBezTo>
                      <a:pt x="30" y="36"/>
                      <a:pt x="31" y="36"/>
                      <a:pt x="31" y="36"/>
                    </a:cubicBezTo>
                    <a:cubicBezTo>
                      <a:pt x="30" y="37"/>
                      <a:pt x="30" y="37"/>
                      <a:pt x="30" y="37"/>
                    </a:cubicBezTo>
                    <a:cubicBezTo>
                      <a:pt x="29" y="37"/>
                      <a:pt x="30" y="37"/>
                      <a:pt x="29" y="37"/>
                    </a:cubicBezTo>
                    <a:cubicBezTo>
                      <a:pt x="31" y="37"/>
                      <a:pt x="27" y="37"/>
                      <a:pt x="29" y="37"/>
                    </a:cubicBezTo>
                    <a:cubicBezTo>
                      <a:pt x="28" y="37"/>
                      <a:pt x="31" y="36"/>
                      <a:pt x="29" y="37"/>
                    </a:cubicBezTo>
                    <a:cubicBezTo>
                      <a:pt x="29" y="37"/>
                      <a:pt x="31" y="37"/>
                      <a:pt x="30" y="38"/>
                    </a:cubicBezTo>
                    <a:cubicBezTo>
                      <a:pt x="30" y="37"/>
                      <a:pt x="28" y="38"/>
                      <a:pt x="28" y="38"/>
                    </a:cubicBezTo>
                    <a:cubicBezTo>
                      <a:pt x="28" y="39"/>
                      <a:pt x="29" y="38"/>
                      <a:pt x="29" y="38"/>
                    </a:cubicBezTo>
                    <a:cubicBezTo>
                      <a:pt x="30" y="38"/>
                      <a:pt x="30" y="38"/>
                      <a:pt x="30" y="38"/>
                    </a:cubicBezTo>
                    <a:cubicBezTo>
                      <a:pt x="31" y="38"/>
                      <a:pt x="30" y="39"/>
                      <a:pt x="31" y="38"/>
                    </a:cubicBezTo>
                    <a:cubicBezTo>
                      <a:pt x="30" y="38"/>
                      <a:pt x="32" y="38"/>
                      <a:pt x="30" y="39"/>
                    </a:cubicBezTo>
                    <a:cubicBezTo>
                      <a:pt x="28" y="40"/>
                      <a:pt x="28" y="40"/>
                      <a:pt x="28" y="40"/>
                    </a:cubicBezTo>
                    <a:cubicBezTo>
                      <a:pt x="28" y="40"/>
                      <a:pt x="30" y="39"/>
                      <a:pt x="31" y="39"/>
                    </a:cubicBezTo>
                    <a:cubicBezTo>
                      <a:pt x="30" y="39"/>
                      <a:pt x="30" y="39"/>
                      <a:pt x="30" y="39"/>
                    </a:cubicBezTo>
                    <a:cubicBezTo>
                      <a:pt x="33" y="38"/>
                      <a:pt x="30" y="40"/>
                      <a:pt x="32" y="39"/>
                    </a:cubicBezTo>
                    <a:cubicBezTo>
                      <a:pt x="31" y="40"/>
                      <a:pt x="32" y="40"/>
                      <a:pt x="31" y="41"/>
                    </a:cubicBezTo>
                    <a:cubicBezTo>
                      <a:pt x="32" y="40"/>
                      <a:pt x="33" y="40"/>
                      <a:pt x="32" y="41"/>
                    </a:cubicBezTo>
                    <a:cubicBezTo>
                      <a:pt x="32" y="41"/>
                      <a:pt x="32" y="41"/>
                      <a:pt x="31" y="41"/>
                    </a:cubicBezTo>
                    <a:cubicBezTo>
                      <a:pt x="31" y="41"/>
                      <a:pt x="31" y="41"/>
                      <a:pt x="32" y="41"/>
                    </a:cubicBezTo>
                    <a:cubicBezTo>
                      <a:pt x="31" y="41"/>
                      <a:pt x="30" y="42"/>
                      <a:pt x="30" y="43"/>
                    </a:cubicBezTo>
                    <a:cubicBezTo>
                      <a:pt x="31" y="43"/>
                      <a:pt x="32" y="42"/>
                      <a:pt x="33" y="42"/>
                    </a:cubicBezTo>
                    <a:cubicBezTo>
                      <a:pt x="30" y="43"/>
                      <a:pt x="35" y="41"/>
                      <a:pt x="32" y="43"/>
                    </a:cubicBezTo>
                    <a:cubicBezTo>
                      <a:pt x="32" y="43"/>
                      <a:pt x="31" y="43"/>
                      <a:pt x="31" y="43"/>
                    </a:cubicBezTo>
                    <a:cubicBezTo>
                      <a:pt x="28" y="45"/>
                      <a:pt x="33" y="43"/>
                      <a:pt x="32" y="44"/>
                    </a:cubicBezTo>
                    <a:cubicBezTo>
                      <a:pt x="34" y="43"/>
                      <a:pt x="34" y="43"/>
                      <a:pt x="34" y="43"/>
                    </a:cubicBezTo>
                    <a:cubicBezTo>
                      <a:pt x="32" y="43"/>
                      <a:pt x="35" y="43"/>
                      <a:pt x="33" y="44"/>
                    </a:cubicBezTo>
                    <a:cubicBezTo>
                      <a:pt x="34" y="43"/>
                      <a:pt x="32" y="44"/>
                      <a:pt x="34" y="43"/>
                    </a:cubicBezTo>
                    <a:cubicBezTo>
                      <a:pt x="33" y="45"/>
                      <a:pt x="36" y="44"/>
                      <a:pt x="33" y="46"/>
                    </a:cubicBezTo>
                    <a:cubicBezTo>
                      <a:pt x="33" y="46"/>
                      <a:pt x="33" y="46"/>
                      <a:pt x="34" y="46"/>
                    </a:cubicBezTo>
                    <a:cubicBezTo>
                      <a:pt x="35" y="45"/>
                      <a:pt x="33" y="46"/>
                      <a:pt x="34" y="46"/>
                    </a:cubicBezTo>
                    <a:cubicBezTo>
                      <a:pt x="34" y="46"/>
                      <a:pt x="34" y="45"/>
                      <a:pt x="34" y="45"/>
                    </a:cubicBezTo>
                    <a:cubicBezTo>
                      <a:pt x="34" y="46"/>
                      <a:pt x="34" y="46"/>
                      <a:pt x="32" y="47"/>
                    </a:cubicBezTo>
                    <a:cubicBezTo>
                      <a:pt x="31" y="47"/>
                      <a:pt x="36" y="45"/>
                      <a:pt x="35" y="46"/>
                    </a:cubicBezTo>
                    <a:cubicBezTo>
                      <a:pt x="34" y="47"/>
                      <a:pt x="34" y="47"/>
                      <a:pt x="34" y="47"/>
                    </a:cubicBezTo>
                    <a:cubicBezTo>
                      <a:pt x="36" y="46"/>
                      <a:pt x="36" y="46"/>
                      <a:pt x="36" y="46"/>
                    </a:cubicBezTo>
                    <a:cubicBezTo>
                      <a:pt x="36" y="47"/>
                      <a:pt x="34" y="47"/>
                      <a:pt x="33" y="48"/>
                    </a:cubicBezTo>
                    <a:cubicBezTo>
                      <a:pt x="33" y="48"/>
                      <a:pt x="33" y="48"/>
                      <a:pt x="34" y="48"/>
                    </a:cubicBezTo>
                    <a:cubicBezTo>
                      <a:pt x="33" y="49"/>
                      <a:pt x="33" y="49"/>
                      <a:pt x="33" y="49"/>
                    </a:cubicBezTo>
                    <a:cubicBezTo>
                      <a:pt x="34" y="48"/>
                      <a:pt x="33" y="49"/>
                      <a:pt x="34" y="49"/>
                    </a:cubicBezTo>
                    <a:cubicBezTo>
                      <a:pt x="33" y="49"/>
                      <a:pt x="33" y="49"/>
                      <a:pt x="33" y="49"/>
                    </a:cubicBezTo>
                    <a:cubicBezTo>
                      <a:pt x="33" y="49"/>
                      <a:pt x="33" y="49"/>
                      <a:pt x="34" y="49"/>
                    </a:cubicBezTo>
                    <a:cubicBezTo>
                      <a:pt x="34" y="49"/>
                      <a:pt x="35" y="48"/>
                      <a:pt x="35" y="48"/>
                    </a:cubicBezTo>
                    <a:cubicBezTo>
                      <a:pt x="35" y="48"/>
                      <a:pt x="35" y="48"/>
                      <a:pt x="36" y="48"/>
                    </a:cubicBezTo>
                    <a:cubicBezTo>
                      <a:pt x="35" y="48"/>
                      <a:pt x="35" y="48"/>
                      <a:pt x="35" y="49"/>
                    </a:cubicBezTo>
                    <a:cubicBezTo>
                      <a:pt x="35" y="49"/>
                      <a:pt x="37" y="48"/>
                      <a:pt x="37" y="48"/>
                    </a:cubicBezTo>
                    <a:cubicBezTo>
                      <a:pt x="36" y="49"/>
                      <a:pt x="37" y="49"/>
                      <a:pt x="35" y="49"/>
                    </a:cubicBezTo>
                    <a:cubicBezTo>
                      <a:pt x="35" y="49"/>
                      <a:pt x="36" y="49"/>
                      <a:pt x="35" y="49"/>
                    </a:cubicBezTo>
                    <a:cubicBezTo>
                      <a:pt x="35" y="49"/>
                      <a:pt x="34" y="50"/>
                      <a:pt x="35" y="49"/>
                    </a:cubicBezTo>
                    <a:cubicBezTo>
                      <a:pt x="35" y="49"/>
                      <a:pt x="37" y="48"/>
                      <a:pt x="37" y="49"/>
                    </a:cubicBezTo>
                    <a:cubicBezTo>
                      <a:pt x="35" y="49"/>
                      <a:pt x="35" y="49"/>
                      <a:pt x="35" y="49"/>
                    </a:cubicBezTo>
                    <a:cubicBezTo>
                      <a:pt x="35" y="50"/>
                      <a:pt x="35" y="50"/>
                      <a:pt x="35" y="50"/>
                    </a:cubicBezTo>
                    <a:cubicBezTo>
                      <a:pt x="36" y="49"/>
                      <a:pt x="36" y="49"/>
                      <a:pt x="36" y="49"/>
                    </a:cubicBezTo>
                    <a:cubicBezTo>
                      <a:pt x="35" y="50"/>
                      <a:pt x="35" y="50"/>
                      <a:pt x="35" y="50"/>
                    </a:cubicBezTo>
                    <a:cubicBezTo>
                      <a:pt x="37" y="49"/>
                      <a:pt x="36" y="50"/>
                      <a:pt x="37" y="49"/>
                    </a:cubicBezTo>
                    <a:cubicBezTo>
                      <a:pt x="38" y="49"/>
                      <a:pt x="37" y="50"/>
                      <a:pt x="37" y="50"/>
                    </a:cubicBezTo>
                    <a:cubicBezTo>
                      <a:pt x="37" y="50"/>
                      <a:pt x="37" y="50"/>
                      <a:pt x="37" y="50"/>
                    </a:cubicBezTo>
                    <a:cubicBezTo>
                      <a:pt x="36" y="51"/>
                      <a:pt x="36" y="51"/>
                      <a:pt x="37" y="50"/>
                    </a:cubicBezTo>
                    <a:cubicBezTo>
                      <a:pt x="37" y="50"/>
                      <a:pt x="37" y="50"/>
                      <a:pt x="37" y="50"/>
                    </a:cubicBezTo>
                    <a:cubicBezTo>
                      <a:pt x="37" y="51"/>
                      <a:pt x="37" y="51"/>
                      <a:pt x="38" y="50"/>
                    </a:cubicBezTo>
                    <a:cubicBezTo>
                      <a:pt x="37" y="51"/>
                      <a:pt x="34" y="53"/>
                      <a:pt x="35" y="52"/>
                    </a:cubicBezTo>
                    <a:cubicBezTo>
                      <a:pt x="35" y="52"/>
                      <a:pt x="38" y="51"/>
                      <a:pt x="38" y="51"/>
                    </a:cubicBezTo>
                    <a:cubicBezTo>
                      <a:pt x="38" y="52"/>
                      <a:pt x="40" y="51"/>
                      <a:pt x="38" y="53"/>
                    </a:cubicBezTo>
                    <a:cubicBezTo>
                      <a:pt x="39" y="52"/>
                      <a:pt x="39" y="52"/>
                      <a:pt x="39" y="52"/>
                    </a:cubicBezTo>
                    <a:cubicBezTo>
                      <a:pt x="39" y="53"/>
                      <a:pt x="41" y="53"/>
                      <a:pt x="39" y="54"/>
                    </a:cubicBezTo>
                    <a:cubicBezTo>
                      <a:pt x="39" y="54"/>
                      <a:pt x="38" y="55"/>
                      <a:pt x="37" y="55"/>
                    </a:cubicBezTo>
                    <a:cubicBezTo>
                      <a:pt x="38" y="55"/>
                      <a:pt x="36" y="56"/>
                      <a:pt x="38" y="55"/>
                    </a:cubicBezTo>
                    <a:cubicBezTo>
                      <a:pt x="39" y="55"/>
                      <a:pt x="40" y="54"/>
                      <a:pt x="40" y="54"/>
                    </a:cubicBezTo>
                    <a:cubicBezTo>
                      <a:pt x="41" y="54"/>
                      <a:pt x="41" y="54"/>
                      <a:pt x="40" y="55"/>
                    </a:cubicBezTo>
                    <a:cubicBezTo>
                      <a:pt x="41" y="55"/>
                      <a:pt x="41" y="55"/>
                      <a:pt x="41" y="55"/>
                    </a:cubicBezTo>
                    <a:cubicBezTo>
                      <a:pt x="40" y="55"/>
                      <a:pt x="40" y="56"/>
                      <a:pt x="40" y="56"/>
                    </a:cubicBezTo>
                    <a:cubicBezTo>
                      <a:pt x="41" y="55"/>
                      <a:pt x="41" y="55"/>
                      <a:pt x="41" y="55"/>
                    </a:cubicBezTo>
                    <a:cubicBezTo>
                      <a:pt x="40" y="56"/>
                      <a:pt x="40" y="56"/>
                      <a:pt x="40" y="56"/>
                    </a:cubicBezTo>
                    <a:cubicBezTo>
                      <a:pt x="41" y="56"/>
                      <a:pt x="42" y="55"/>
                      <a:pt x="42" y="56"/>
                    </a:cubicBezTo>
                    <a:cubicBezTo>
                      <a:pt x="40" y="56"/>
                      <a:pt x="40" y="56"/>
                      <a:pt x="40" y="56"/>
                    </a:cubicBezTo>
                    <a:cubicBezTo>
                      <a:pt x="41" y="56"/>
                      <a:pt x="43" y="55"/>
                      <a:pt x="42" y="56"/>
                    </a:cubicBezTo>
                    <a:cubicBezTo>
                      <a:pt x="41" y="57"/>
                      <a:pt x="41" y="57"/>
                      <a:pt x="41" y="57"/>
                    </a:cubicBezTo>
                    <a:cubicBezTo>
                      <a:pt x="41" y="57"/>
                      <a:pt x="42" y="57"/>
                      <a:pt x="42" y="56"/>
                    </a:cubicBezTo>
                    <a:cubicBezTo>
                      <a:pt x="42" y="57"/>
                      <a:pt x="42" y="58"/>
                      <a:pt x="40" y="58"/>
                    </a:cubicBezTo>
                    <a:cubicBezTo>
                      <a:pt x="44" y="57"/>
                      <a:pt x="44" y="58"/>
                      <a:pt x="45" y="59"/>
                    </a:cubicBezTo>
                    <a:cubicBezTo>
                      <a:pt x="44" y="59"/>
                      <a:pt x="44" y="59"/>
                      <a:pt x="44" y="59"/>
                    </a:cubicBezTo>
                    <a:cubicBezTo>
                      <a:pt x="43" y="60"/>
                      <a:pt x="45" y="58"/>
                      <a:pt x="45" y="59"/>
                    </a:cubicBezTo>
                    <a:cubicBezTo>
                      <a:pt x="42" y="60"/>
                      <a:pt x="42" y="60"/>
                      <a:pt x="42" y="60"/>
                    </a:cubicBezTo>
                    <a:cubicBezTo>
                      <a:pt x="42" y="61"/>
                      <a:pt x="44" y="60"/>
                      <a:pt x="44" y="60"/>
                    </a:cubicBezTo>
                    <a:cubicBezTo>
                      <a:pt x="45" y="59"/>
                      <a:pt x="44" y="60"/>
                      <a:pt x="45" y="59"/>
                    </a:cubicBezTo>
                    <a:cubicBezTo>
                      <a:pt x="45" y="59"/>
                      <a:pt x="44" y="60"/>
                      <a:pt x="46" y="59"/>
                    </a:cubicBezTo>
                    <a:cubicBezTo>
                      <a:pt x="45" y="60"/>
                      <a:pt x="44" y="60"/>
                      <a:pt x="44" y="61"/>
                    </a:cubicBezTo>
                    <a:cubicBezTo>
                      <a:pt x="45" y="60"/>
                      <a:pt x="45" y="60"/>
                      <a:pt x="45" y="60"/>
                    </a:cubicBezTo>
                    <a:cubicBezTo>
                      <a:pt x="43" y="62"/>
                      <a:pt x="41" y="62"/>
                      <a:pt x="39" y="63"/>
                    </a:cubicBezTo>
                    <a:cubicBezTo>
                      <a:pt x="39" y="63"/>
                      <a:pt x="39" y="63"/>
                      <a:pt x="39" y="63"/>
                    </a:cubicBezTo>
                    <a:cubicBezTo>
                      <a:pt x="38" y="65"/>
                      <a:pt x="37" y="64"/>
                      <a:pt x="37" y="65"/>
                    </a:cubicBezTo>
                    <a:cubicBezTo>
                      <a:pt x="38" y="65"/>
                      <a:pt x="40" y="63"/>
                      <a:pt x="41" y="63"/>
                    </a:cubicBezTo>
                    <a:cubicBezTo>
                      <a:pt x="41" y="63"/>
                      <a:pt x="44" y="61"/>
                      <a:pt x="45" y="61"/>
                    </a:cubicBezTo>
                    <a:cubicBezTo>
                      <a:pt x="44" y="62"/>
                      <a:pt x="44" y="61"/>
                      <a:pt x="43" y="62"/>
                    </a:cubicBezTo>
                    <a:cubicBezTo>
                      <a:pt x="42" y="63"/>
                      <a:pt x="44" y="62"/>
                      <a:pt x="44" y="62"/>
                    </a:cubicBezTo>
                    <a:cubicBezTo>
                      <a:pt x="44" y="62"/>
                      <a:pt x="46" y="61"/>
                      <a:pt x="46" y="61"/>
                    </a:cubicBezTo>
                    <a:cubicBezTo>
                      <a:pt x="45" y="61"/>
                      <a:pt x="44" y="62"/>
                      <a:pt x="44" y="62"/>
                    </a:cubicBezTo>
                    <a:cubicBezTo>
                      <a:pt x="45" y="61"/>
                      <a:pt x="46" y="61"/>
                      <a:pt x="47" y="61"/>
                    </a:cubicBezTo>
                    <a:cubicBezTo>
                      <a:pt x="49" y="59"/>
                      <a:pt x="46" y="61"/>
                      <a:pt x="48" y="60"/>
                    </a:cubicBezTo>
                    <a:cubicBezTo>
                      <a:pt x="47" y="61"/>
                      <a:pt x="45" y="62"/>
                      <a:pt x="44" y="63"/>
                    </a:cubicBezTo>
                    <a:cubicBezTo>
                      <a:pt x="45" y="62"/>
                      <a:pt x="46" y="62"/>
                      <a:pt x="48" y="61"/>
                    </a:cubicBezTo>
                    <a:cubicBezTo>
                      <a:pt x="48" y="61"/>
                      <a:pt x="47" y="62"/>
                      <a:pt x="46" y="62"/>
                    </a:cubicBezTo>
                    <a:cubicBezTo>
                      <a:pt x="45" y="63"/>
                      <a:pt x="48" y="61"/>
                      <a:pt x="46" y="63"/>
                    </a:cubicBezTo>
                    <a:cubicBezTo>
                      <a:pt x="47" y="62"/>
                      <a:pt x="47" y="62"/>
                      <a:pt x="47" y="62"/>
                    </a:cubicBezTo>
                    <a:cubicBezTo>
                      <a:pt x="47" y="62"/>
                      <a:pt x="46" y="62"/>
                      <a:pt x="46" y="63"/>
                    </a:cubicBezTo>
                    <a:cubicBezTo>
                      <a:pt x="46" y="63"/>
                      <a:pt x="48" y="62"/>
                      <a:pt x="46" y="64"/>
                    </a:cubicBezTo>
                    <a:cubicBezTo>
                      <a:pt x="46" y="63"/>
                      <a:pt x="46" y="64"/>
                      <a:pt x="48" y="63"/>
                    </a:cubicBezTo>
                    <a:cubicBezTo>
                      <a:pt x="48" y="62"/>
                      <a:pt x="46" y="63"/>
                      <a:pt x="48" y="62"/>
                    </a:cubicBezTo>
                    <a:cubicBezTo>
                      <a:pt x="47" y="63"/>
                      <a:pt x="49" y="62"/>
                      <a:pt x="49" y="62"/>
                    </a:cubicBezTo>
                    <a:cubicBezTo>
                      <a:pt x="48" y="62"/>
                      <a:pt x="48" y="62"/>
                      <a:pt x="48" y="62"/>
                    </a:cubicBezTo>
                    <a:cubicBezTo>
                      <a:pt x="49" y="62"/>
                      <a:pt x="49" y="62"/>
                      <a:pt x="50" y="62"/>
                    </a:cubicBezTo>
                    <a:cubicBezTo>
                      <a:pt x="49" y="62"/>
                      <a:pt x="49" y="63"/>
                      <a:pt x="48" y="63"/>
                    </a:cubicBezTo>
                    <a:cubicBezTo>
                      <a:pt x="50" y="62"/>
                      <a:pt x="50" y="62"/>
                      <a:pt x="50" y="62"/>
                    </a:cubicBezTo>
                    <a:cubicBezTo>
                      <a:pt x="50" y="62"/>
                      <a:pt x="48" y="63"/>
                      <a:pt x="48" y="64"/>
                    </a:cubicBezTo>
                    <a:cubicBezTo>
                      <a:pt x="47" y="64"/>
                      <a:pt x="47" y="64"/>
                      <a:pt x="47" y="64"/>
                    </a:cubicBezTo>
                    <a:cubicBezTo>
                      <a:pt x="47" y="64"/>
                      <a:pt x="46" y="65"/>
                      <a:pt x="47" y="65"/>
                    </a:cubicBezTo>
                    <a:cubicBezTo>
                      <a:pt x="48" y="64"/>
                      <a:pt x="49" y="63"/>
                      <a:pt x="50" y="63"/>
                    </a:cubicBezTo>
                    <a:cubicBezTo>
                      <a:pt x="51" y="62"/>
                      <a:pt x="49" y="63"/>
                      <a:pt x="50" y="63"/>
                    </a:cubicBezTo>
                    <a:cubicBezTo>
                      <a:pt x="49" y="64"/>
                      <a:pt x="49" y="64"/>
                      <a:pt x="49" y="64"/>
                    </a:cubicBezTo>
                    <a:cubicBezTo>
                      <a:pt x="48" y="64"/>
                      <a:pt x="47" y="65"/>
                      <a:pt x="47" y="65"/>
                    </a:cubicBezTo>
                    <a:cubicBezTo>
                      <a:pt x="48" y="65"/>
                      <a:pt x="49" y="64"/>
                      <a:pt x="50" y="63"/>
                    </a:cubicBezTo>
                    <a:cubicBezTo>
                      <a:pt x="50" y="64"/>
                      <a:pt x="49" y="64"/>
                      <a:pt x="48" y="65"/>
                    </a:cubicBezTo>
                    <a:cubicBezTo>
                      <a:pt x="49" y="65"/>
                      <a:pt x="50" y="64"/>
                      <a:pt x="50" y="63"/>
                    </a:cubicBezTo>
                    <a:cubicBezTo>
                      <a:pt x="50" y="64"/>
                      <a:pt x="49" y="65"/>
                      <a:pt x="48" y="66"/>
                    </a:cubicBezTo>
                    <a:cubicBezTo>
                      <a:pt x="46" y="67"/>
                      <a:pt x="46" y="67"/>
                      <a:pt x="46" y="67"/>
                    </a:cubicBezTo>
                    <a:cubicBezTo>
                      <a:pt x="46" y="67"/>
                      <a:pt x="46" y="67"/>
                      <a:pt x="46" y="67"/>
                    </a:cubicBezTo>
                    <a:cubicBezTo>
                      <a:pt x="45" y="68"/>
                      <a:pt x="45" y="68"/>
                      <a:pt x="43" y="69"/>
                    </a:cubicBezTo>
                    <a:cubicBezTo>
                      <a:pt x="43" y="69"/>
                      <a:pt x="44" y="69"/>
                      <a:pt x="44" y="69"/>
                    </a:cubicBezTo>
                    <a:cubicBezTo>
                      <a:pt x="47" y="67"/>
                      <a:pt x="48" y="67"/>
                      <a:pt x="50" y="65"/>
                    </a:cubicBezTo>
                    <a:cubicBezTo>
                      <a:pt x="51" y="65"/>
                      <a:pt x="45" y="69"/>
                      <a:pt x="49" y="67"/>
                    </a:cubicBezTo>
                    <a:cubicBezTo>
                      <a:pt x="49" y="67"/>
                      <a:pt x="51" y="66"/>
                      <a:pt x="50" y="66"/>
                    </a:cubicBezTo>
                    <a:cubicBezTo>
                      <a:pt x="50" y="66"/>
                      <a:pt x="52" y="64"/>
                      <a:pt x="52" y="65"/>
                    </a:cubicBezTo>
                    <a:cubicBezTo>
                      <a:pt x="51" y="66"/>
                      <a:pt x="50" y="67"/>
                      <a:pt x="48" y="68"/>
                    </a:cubicBezTo>
                    <a:cubicBezTo>
                      <a:pt x="49" y="67"/>
                      <a:pt x="49" y="67"/>
                      <a:pt x="48" y="67"/>
                    </a:cubicBezTo>
                    <a:cubicBezTo>
                      <a:pt x="47" y="68"/>
                      <a:pt x="46" y="69"/>
                      <a:pt x="46" y="69"/>
                    </a:cubicBezTo>
                    <a:cubicBezTo>
                      <a:pt x="47" y="69"/>
                      <a:pt x="47" y="69"/>
                      <a:pt x="48" y="68"/>
                    </a:cubicBezTo>
                    <a:cubicBezTo>
                      <a:pt x="49" y="67"/>
                      <a:pt x="48" y="68"/>
                      <a:pt x="49" y="67"/>
                    </a:cubicBezTo>
                    <a:cubicBezTo>
                      <a:pt x="50" y="67"/>
                      <a:pt x="48" y="69"/>
                      <a:pt x="50" y="67"/>
                    </a:cubicBezTo>
                    <a:cubicBezTo>
                      <a:pt x="50" y="67"/>
                      <a:pt x="51" y="66"/>
                      <a:pt x="52" y="66"/>
                    </a:cubicBezTo>
                    <a:cubicBezTo>
                      <a:pt x="52" y="65"/>
                      <a:pt x="52" y="65"/>
                      <a:pt x="52" y="65"/>
                    </a:cubicBezTo>
                    <a:cubicBezTo>
                      <a:pt x="52" y="66"/>
                      <a:pt x="52" y="66"/>
                      <a:pt x="52" y="66"/>
                    </a:cubicBezTo>
                    <a:cubicBezTo>
                      <a:pt x="51" y="67"/>
                      <a:pt x="53" y="65"/>
                      <a:pt x="53" y="66"/>
                    </a:cubicBezTo>
                    <a:cubicBezTo>
                      <a:pt x="52" y="67"/>
                      <a:pt x="52" y="67"/>
                      <a:pt x="52" y="67"/>
                    </a:cubicBezTo>
                    <a:cubicBezTo>
                      <a:pt x="50" y="68"/>
                      <a:pt x="52" y="66"/>
                      <a:pt x="50" y="68"/>
                    </a:cubicBezTo>
                    <a:cubicBezTo>
                      <a:pt x="50" y="68"/>
                      <a:pt x="51" y="67"/>
                      <a:pt x="50" y="68"/>
                    </a:cubicBezTo>
                    <a:cubicBezTo>
                      <a:pt x="50" y="68"/>
                      <a:pt x="50" y="68"/>
                      <a:pt x="50" y="68"/>
                    </a:cubicBezTo>
                    <a:cubicBezTo>
                      <a:pt x="50" y="68"/>
                      <a:pt x="47" y="70"/>
                      <a:pt x="49" y="69"/>
                    </a:cubicBezTo>
                    <a:cubicBezTo>
                      <a:pt x="50" y="69"/>
                      <a:pt x="50" y="69"/>
                      <a:pt x="51" y="68"/>
                    </a:cubicBezTo>
                    <a:cubicBezTo>
                      <a:pt x="51" y="68"/>
                      <a:pt x="52" y="68"/>
                      <a:pt x="52" y="68"/>
                    </a:cubicBezTo>
                    <a:cubicBezTo>
                      <a:pt x="51" y="69"/>
                      <a:pt x="52" y="68"/>
                      <a:pt x="51" y="69"/>
                    </a:cubicBezTo>
                    <a:cubicBezTo>
                      <a:pt x="51" y="69"/>
                      <a:pt x="51" y="68"/>
                      <a:pt x="49" y="69"/>
                    </a:cubicBezTo>
                    <a:cubicBezTo>
                      <a:pt x="47" y="71"/>
                      <a:pt x="49" y="69"/>
                      <a:pt x="47" y="70"/>
                    </a:cubicBezTo>
                    <a:cubicBezTo>
                      <a:pt x="47" y="70"/>
                      <a:pt x="46" y="72"/>
                      <a:pt x="44" y="73"/>
                    </a:cubicBezTo>
                    <a:cubicBezTo>
                      <a:pt x="44" y="73"/>
                      <a:pt x="45" y="73"/>
                      <a:pt x="45" y="73"/>
                    </a:cubicBezTo>
                    <a:cubicBezTo>
                      <a:pt x="46" y="72"/>
                      <a:pt x="46" y="72"/>
                      <a:pt x="47" y="71"/>
                    </a:cubicBezTo>
                    <a:cubicBezTo>
                      <a:pt x="47" y="71"/>
                      <a:pt x="48" y="71"/>
                      <a:pt x="49" y="70"/>
                    </a:cubicBezTo>
                    <a:cubicBezTo>
                      <a:pt x="49" y="71"/>
                      <a:pt x="48" y="72"/>
                      <a:pt x="48" y="72"/>
                    </a:cubicBezTo>
                    <a:cubicBezTo>
                      <a:pt x="48" y="72"/>
                      <a:pt x="48" y="72"/>
                      <a:pt x="48" y="73"/>
                    </a:cubicBezTo>
                    <a:cubicBezTo>
                      <a:pt x="50" y="71"/>
                      <a:pt x="49" y="73"/>
                      <a:pt x="50" y="72"/>
                    </a:cubicBezTo>
                    <a:cubicBezTo>
                      <a:pt x="51" y="71"/>
                      <a:pt x="52" y="70"/>
                      <a:pt x="53" y="69"/>
                    </a:cubicBezTo>
                    <a:cubicBezTo>
                      <a:pt x="53" y="70"/>
                      <a:pt x="52" y="70"/>
                      <a:pt x="52" y="70"/>
                    </a:cubicBezTo>
                    <a:cubicBezTo>
                      <a:pt x="53" y="70"/>
                      <a:pt x="50" y="72"/>
                      <a:pt x="52" y="71"/>
                    </a:cubicBezTo>
                    <a:cubicBezTo>
                      <a:pt x="51" y="71"/>
                      <a:pt x="49" y="72"/>
                      <a:pt x="48" y="74"/>
                    </a:cubicBezTo>
                    <a:cubicBezTo>
                      <a:pt x="49" y="73"/>
                      <a:pt x="47" y="74"/>
                      <a:pt x="47" y="75"/>
                    </a:cubicBezTo>
                    <a:cubicBezTo>
                      <a:pt x="48" y="74"/>
                      <a:pt x="49" y="74"/>
                      <a:pt x="49" y="74"/>
                    </a:cubicBezTo>
                    <a:cubicBezTo>
                      <a:pt x="48" y="75"/>
                      <a:pt x="50" y="75"/>
                      <a:pt x="50" y="75"/>
                    </a:cubicBezTo>
                    <a:cubicBezTo>
                      <a:pt x="50" y="76"/>
                      <a:pt x="48" y="77"/>
                      <a:pt x="48" y="78"/>
                    </a:cubicBezTo>
                    <a:cubicBezTo>
                      <a:pt x="48" y="78"/>
                      <a:pt x="49" y="76"/>
                      <a:pt x="49" y="77"/>
                    </a:cubicBezTo>
                    <a:cubicBezTo>
                      <a:pt x="48" y="77"/>
                      <a:pt x="48" y="77"/>
                      <a:pt x="48" y="77"/>
                    </a:cubicBezTo>
                    <a:cubicBezTo>
                      <a:pt x="49" y="77"/>
                      <a:pt x="48" y="79"/>
                      <a:pt x="50" y="77"/>
                    </a:cubicBezTo>
                    <a:cubicBezTo>
                      <a:pt x="48" y="78"/>
                      <a:pt x="48" y="78"/>
                      <a:pt x="48" y="78"/>
                    </a:cubicBezTo>
                    <a:cubicBezTo>
                      <a:pt x="48" y="78"/>
                      <a:pt x="49" y="78"/>
                      <a:pt x="49" y="78"/>
                    </a:cubicBezTo>
                    <a:cubicBezTo>
                      <a:pt x="47" y="79"/>
                      <a:pt x="47" y="79"/>
                      <a:pt x="47" y="79"/>
                    </a:cubicBezTo>
                    <a:cubicBezTo>
                      <a:pt x="46" y="80"/>
                      <a:pt x="48" y="79"/>
                      <a:pt x="48" y="79"/>
                    </a:cubicBezTo>
                    <a:cubicBezTo>
                      <a:pt x="49" y="78"/>
                      <a:pt x="49" y="78"/>
                      <a:pt x="49" y="78"/>
                    </a:cubicBezTo>
                    <a:cubicBezTo>
                      <a:pt x="50" y="78"/>
                      <a:pt x="49" y="79"/>
                      <a:pt x="50" y="79"/>
                    </a:cubicBezTo>
                    <a:cubicBezTo>
                      <a:pt x="49" y="80"/>
                      <a:pt x="49" y="80"/>
                      <a:pt x="49" y="80"/>
                    </a:cubicBezTo>
                    <a:cubicBezTo>
                      <a:pt x="49" y="80"/>
                      <a:pt x="49" y="80"/>
                      <a:pt x="49" y="80"/>
                    </a:cubicBezTo>
                    <a:cubicBezTo>
                      <a:pt x="48" y="81"/>
                      <a:pt x="48" y="81"/>
                      <a:pt x="49" y="81"/>
                    </a:cubicBezTo>
                    <a:cubicBezTo>
                      <a:pt x="46" y="82"/>
                      <a:pt x="46" y="82"/>
                      <a:pt x="46" y="82"/>
                    </a:cubicBezTo>
                    <a:cubicBezTo>
                      <a:pt x="46" y="82"/>
                      <a:pt x="47" y="81"/>
                      <a:pt x="48" y="80"/>
                    </a:cubicBezTo>
                    <a:cubicBezTo>
                      <a:pt x="49" y="80"/>
                      <a:pt x="49" y="80"/>
                      <a:pt x="48" y="80"/>
                    </a:cubicBezTo>
                    <a:cubicBezTo>
                      <a:pt x="48" y="81"/>
                      <a:pt x="48" y="80"/>
                      <a:pt x="48" y="80"/>
                    </a:cubicBezTo>
                    <a:cubicBezTo>
                      <a:pt x="47" y="81"/>
                      <a:pt x="47" y="81"/>
                      <a:pt x="46" y="82"/>
                    </a:cubicBezTo>
                    <a:cubicBezTo>
                      <a:pt x="46" y="82"/>
                      <a:pt x="45" y="82"/>
                      <a:pt x="46" y="82"/>
                    </a:cubicBezTo>
                    <a:cubicBezTo>
                      <a:pt x="45" y="82"/>
                      <a:pt x="45" y="82"/>
                      <a:pt x="45" y="82"/>
                    </a:cubicBezTo>
                    <a:cubicBezTo>
                      <a:pt x="45" y="82"/>
                      <a:pt x="46" y="81"/>
                      <a:pt x="46" y="81"/>
                    </a:cubicBezTo>
                    <a:cubicBezTo>
                      <a:pt x="45" y="82"/>
                      <a:pt x="44" y="82"/>
                      <a:pt x="44" y="82"/>
                    </a:cubicBezTo>
                    <a:cubicBezTo>
                      <a:pt x="46" y="80"/>
                      <a:pt x="43" y="82"/>
                      <a:pt x="43" y="81"/>
                    </a:cubicBezTo>
                    <a:cubicBezTo>
                      <a:pt x="45" y="80"/>
                      <a:pt x="46" y="80"/>
                      <a:pt x="46" y="80"/>
                    </a:cubicBezTo>
                    <a:cubicBezTo>
                      <a:pt x="47" y="79"/>
                      <a:pt x="46" y="79"/>
                      <a:pt x="47" y="79"/>
                    </a:cubicBezTo>
                    <a:cubicBezTo>
                      <a:pt x="46" y="79"/>
                      <a:pt x="44" y="80"/>
                      <a:pt x="43" y="81"/>
                    </a:cubicBezTo>
                    <a:cubicBezTo>
                      <a:pt x="44" y="80"/>
                      <a:pt x="44" y="80"/>
                      <a:pt x="44" y="80"/>
                    </a:cubicBezTo>
                    <a:cubicBezTo>
                      <a:pt x="44" y="80"/>
                      <a:pt x="42" y="81"/>
                      <a:pt x="42" y="81"/>
                    </a:cubicBezTo>
                    <a:cubicBezTo>
                      <a:pt x="43" y="80"/>
                      <a:pt x="42" y="79"/>
                      <a:pt x="42" y="79"/>
                    </a:cubicBezTo>
                    <a:cubicBezTo>
                      <a:pt x="43" y="78"/>
                      <a:pt x="43" y="78"/>
                      <a:pt x="43" y="78"/>
                    </a:cubicBezTo>
                    <a:cubicBezTo>
                      <a:pt x="41" y="79"/>
                      <a:pt x="42" y="78"/>
                      <a:pt x="41" y="78"/>
                    </a:cubicBezTo>
                    <a:cubicBezTo>
                      <a:pt x="41" y="77"/>
                      <a:pt x="39" y="78"/>
                      <a:pt x="40" y="76"/>
                    </a:cubicBezTo>
                    <a:cubicBezTo>
                      <a:pt x="39" y="76"/>
                      <a:pt x="38" y="76"/>
                      <a:pt x="38" y="75"/>
                    </a:cubicBezTo>
                    <a:cubicBezTo>
                      <a:pt x="39" y="74"/>
                      <a:pt x="39" y="74"/>
                      <a:pt x="39" y="74"/>
                    </a:cubicBezTo>
                    <a:cubicBezTo>
                      <a:pt x="38" y="75"/>
                      <a:pt x="40" y="73"/>
                      <a:pt x="40" y="73"/>
                    </a:cubicBezTo>
                    <a:cubicBezTo>
                      <a:pt x="39" y="74"/>
                      <a:pt x="38" y="74"/>
                      <a:pt x="37" y="75"/>
                    </a:cubicBezTo>
                    <a:cubicBezTo>
                      <a:pt x="38" y="73"/>
                      <a:pt x="36" y="74"/>
                      <a:pt x="35" y="74"/>
                    </a:cubicBezTo>
                    <a:cubicBezTo>
                      <a:pt x="36" y="73"/>
                      <a:pt x="36" y="73"/>
                      <a:pt x="36" y="73"/>
                    </a:cubicBezTo>
                    <a:cubicBezTo>
                      <a:pt x="34" y="74"/>
                      <a:pt x="35" y="73"/>
                      <a:pt x="35" y="72"/>
                    </a:cubicBezTo>
                    <a:cubicBezTo>
                      <a:pt x="36" y="72"/>
                      <a:pt x="36" y="71"/>
                      <a:pt x="36" y="71"/>
                    </a:cubicBezTo>
                    <a:cubicBezTo>
                      <a:pt x="34" y="72"/>
                      <a:pt x="34" y="72"/>
                      <a:pt x="33" y="72"/>
                    </a:cubicBezTo>
                    <a:cubicBezTo>
                      <a:pt x="33" y="72"/>
                      <a:pt x="33" y="71"/>
                      <a:pt x="34" y="70"/>
                    </a:cubicBezTo>
                    <a:cubicBezTo>
                      <a:pt x="31" y="71"/>
                      <a:pt x="31" y="69"/>
                      <a:pt x="29" y="69"/>
                    </a:cubicBezTo>
                    <a:cubicBezTo>
                      <a:pt x="30" y="68"/>
                      <a:pt x="30" y="68"/>
                      <a:pt x="30" y="68"/>
                    </a:cubicBezTo>
                    <a:cubicBezTo>
                      <a:pt x="27" y="69"/>
                      <a:pt x="29" y="66"/>
                      <a:pt x="27" y="66"/>
                    </a:cubicBezTo>
                    <a:cubicBezTo>
                      <a:pt x="29" y="65"/>
                      <a:pt x="29" y="65"/>
                      <a:pt x="29" y="65"/>
                    </a:cubicBezTo>
                    <a:cubicBezTo>
                      <a:pt x="30" y="64"/>
                      <a:pt x="28" y="64"/>
                      <a:pt x="27" y="65"/>
                    </a:cubicBezTo>
                    <a:cubicBezTo>
                      <a:pt x="27" y="65"/>
                      <a:pt x="25" y="65"/>
                      <a:pt x="27" y="64"/>
                    </a:cubicBezTo>
                    <a:cubicBezTo>
                      <a:pt x="27" y="63"/>
                      <a:pt x="26" y="64"/>
                      <a:pt x="25" y="64"/>
                    </a:cubicBezTo>
                    <a:cubicBezTo>
                      <a:pt x="26" y="63"/>
                      <a:pt x="26" y="63"/>
                      <a:pt x="25" y="63"/>
                    </a:cubicBezTo>
                    <a:cubicBezTo>
                      <a:pt x="25" y="63"/>
                      <a:pt x="25" y="63"/>
                      <a:pt x="25" y="63"/>
                    </a:cubicBezTo>
                    <a:cubicBezTo>
                      <a:pt x="25" y="63"/>
                      <a:pt x="26" y="62"/>
                      <a:pt x="26" y="62"/>
                    </a:cubicBezTo>
                    <a:cubicBezTo>
                      <a:pt x="26" y="62"/>
                      <a:pt x="27" y="61"/>
                      <a:pt x="24" y="62"/>
                    </a:cubicBezTo>
                    <a:cubicBezTo>
                      <a:pt x="25" y="61"/>
                      <a:pt x="22" y="62"/>
                      <a:pt x="24" y="60"/>
                    </a:cubicBezTo>
                    <a:cubicBezTo>
                      <a:pt x="23" y="60"/>
                      <a:pt x="23" y="60"/>
                      <a:pt x="22" y="61"/>
                    </a:cubicBezTo>
                    <a:cubicBezTo>
                      <a:pt x="22" y="60"/>
                      <a:pt x="23" y="59"/>
                      <a:pt x="22" y="59"/>
                    </a:cubicBezTo>
                    <a:cubicBezTo>
                      <a:pt x="22" y="59"/>
                      <a:pt x="23" y="59"/>
                      <a:pt x="23" y="58"/>
                    </a:cubicBezTo>
                    <a:cubicBezTo>
                      <a:pt x="22" y="59"/>
                      <a:pt x="22" y="59"/>
                      <a:pt x="22" y="59"/>
                    </a:cubicBezTo>
                    <a:cubicBezTo>
                      <a:pt x="20" y="59"/>
                      <a:pt x="22" y="56"/>
                      <a:pt x="22" y="56"/>
                    </a:cubicBezTo>
                    <a:cubicBezTo>
                      <a:pt x="19" y="55"/>
                      <a:pt x="19" y="53"/>
                      <a:pt x="19" y="52"/>
                    </a:cubicBezTo>
                    <a:cubicBezTo>
                      <a:pt x="19" y="52"/>
                      <a:pt x="19" y="52"/>
                      <a:pt x="19" y="52"/>
                    </a:cubicBezTo>
                    <a:cubicBezTo>
                      <a:pt x="17" y="52"/>
                      <a:pt x="21" y="50"/>
                      <a:pt x="17" y="51"/>
                    </a:cubicBezTo>
                    <a:cubicBezTo>
                      <a:pt x="18" y="51"/>
                      <a:pt x="17" y="50"/>
                      <a:pt x="19" y="50"/>
                    </a:cubicBezTo>
                    <a:cubicBezTo>
                      <a:pt x="17" y="50"/>
                      <a:pt x="19" y="48"/>
                      <a:pt x="17" y="49"/>
                    </a:cubicBezTo>
                    <a:cubicBezTo>
                      <a:pt x="18" y="49"/>
                      <a:pt x="18" y="49"/>
                      <a:pt x="18" y="49"/>
                    </a:cubicBezTo>
                    <a:cubicBezTo>
                      <a:pt x="19" y="48"/>
                      <a:pt x="17" y="48"/>
                      <a:pt x="18" y="47"/>
                    </a:cubicBezTo>
                    <a:cubicBezTo>
                      <a:pt x="18" y="47"/>
                      <a:pt x="18" y="47"/>
                      <a:pt x="19" y="47"/>
                    </a:cubicBezTo>
                    <a:cubicBezTo>
                      <a:pt x="20" y="46"/>
                      <a:pt x="16" y="47"/>
                      <a:pt x="19" y="46"/>
                    </a:cubicBezTo>
                    <a:cubicBezTo>
                      <a:pt x="19" y="46"/>
                      <a:pt x="17" y="47"/>
                      <a:pt x="17" y="47"/>
                    </a:cubicBezTo>
                    <a:cubicBezTo>
                      <a:pt x="18" y="45"/>
                      <a:pt x="16" y="44"/>
                      <a:pt x="15" y="43"/>
                    </a:cubicBezTo>
                    <a:cubicBezTo>
                      <a:pt x="16" y="42"/>
                      <a:pt x="19" y="42"/>
                      <a:pt x="17" y="42"/>
                    </a:cubicBezTo>
                    <a:cubicBezTo>
                      <a:pt x="17" y="41"/>
                      <a:pt x="16" y="42"/>
                      <a:pt x="16" y="42"/>
                    </a:cubicBezTo>
                    <a:cubicBezTo>
                      <a:pt x="15" y="42"/>
                      <a:pt x="19" y="40"/>
                      <a:pt x="18" y="41"/>
                    </a:cubicBezTo>
                    <a:cubicBezTo>
                      <a:pt x="16" y="41"/>
                      <a:pt x="17" y="41"/>
                      <a:pt x="16" y="41"/>
                    </a:cubicBezTo>
                    <a:cubicBezTo>
                      <a:pt x="17" y="40"/>
                      <a:pt x="18" y="39"/>
                      <a:pt x="17" y="40"/>
                    </a:cubicBezTo>
                    <a:cubicBezTo>
                      <a:pt x="17" y="39"/>
                      <a:pt x="17" y="39"/>
                      <a:pt x="17" y="39"/>
                    </a:cubicBezTo>
                    <a:cubicBezTo>
                      <a:pt x="15" y="40"/>
                      <a:pt x="16" y="39"/>
                      <a:pt x="13" y="39"/>
                    </a:cubicBezTo>
                    <a:cubicBezTo>
                      <a:pt x="11" y="37"/>
                      <a:pt x="9" y="35"/>
                      <a:pt x="7" y="32"/>
                    </a:cubicBezTo>
                    <a:cubicBezTo>
                      <a:pt x="7" y="29"/>
                      <a:pt x="5" y="27"/>
                      <a:pt x="5" y="24"/>
                    </a:cubicBezTo>
                    <a:cubicBezTo>
                      <a:pt x="7" y="22"/>
                      <a:pt x="7" y="22"/>
                      <a:pt x="6" y="22"/>
                    </a:cubicBezTo>
                    <a:cubicBezTo>
                      <a:pt x="7" y="22"/>
                      <a:pt x="7" y="22"/>
                      <a:pt x="7" y="22"/>
                    </a:cubicBezTo>
                    <a:cubicBezTo>
                      <a:pt x="5" y="22"/>
                      <a:pt x="6" y="21"/>
                      <a:pt x="5" y="22"/>
                    </a:cubicBezTo>
                    <a:cubicBezTo>
                      <a:pt x="5" y="21"/>
                      <a:pt x="4" y="20"/>
                      <a:pt x="3" y="19"/>
                    </a:cubicBezTo>
                    <a:cubicBezTo>
                      <a:pt x="4" y="19"/>
                      <a:pt x="5" y="18"/>
                      <a:pt x="5" y="1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4" y="18"/>
                      <a:pt x="4" y="18"/>
                      <a:pt x="4" y="18"/>
                    </a:cubicBezTo>
                    <a:cubicBezTo>
                      <a:pt x="4" y="18"/>
                      <a:pt x="3" y="18"/>
                      <a:pt x="2" y="19"/>
                    </a:cubicBezTo>
                    <a:cubicBezTo>
                      <a:pt x="0" y="17"/>
                      <a:pt x="3" y="13"/>
                      <a:pt x="1" y="11"/>
                    </a:cubicBezTo>
                    <a:cubicBezTo>
                      <a:pt x="2" y="10"/>
                      <a:pt x="1" y="9"/>
                      <a:pt x="0" y="9"/>
                    </a:cubicBezTo>
                    <a:cubicBezTo>
                      <a:pt x="2" y="6"/>
                      <a:pt x="4" y="3"/>
                      <a:pt x="1" y="2"/>
                    </a:cubicBezTo>
                    <a:cubicBezTo>
                      <a:pt x="1" y="2"/>
                      <a:pt x="6" y="1"/>
                      <a:pt x="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02" name="Freeform 67"/>
              <p:cNvSpPr/>
              <p:nvPr/>
            </p:nvSpPr>
            <p:spPr bwMode="auto">
              <a:xfrm>
                <a:off x="9099550" y="2044701"/>
                <a:ext cx="7937" cy="7938"/>
              </a:xfrm>
              <a:custGeom>
                <a:avLst/>
                <a:gdLst>
                  <a:gd name="T0" fmla="*/ 0 w 2"/>
                  <a:gd name="T1" fmla="*/ 2 h 2"/>
                  <a:gd name="T2" fmla="*/ 2 w 2"/>
                  <a:gd name="T3" fmla="*/ 0 h 2"/>
                  <a:gd name="T4" fmla="*/ 0 w 2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0" y="2"/>
                    </a:moveTo>
                    <a:cubicBezTo>
                      <a:pt x="0" y="1"/>
                      <a:pt x="1" y="0"/>
                      <a:pt x="2" y="0"/>
                    </a:cubicBez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03" name="Freeform 68"/>
              <p:cNvSpPr/>
              <p:nvPr/>
            </p:nvSpPr>
            <p:spPr bwMode="auto">
              <a:xfrm>
                <a:off x="9115425" y="2003426"/>
                <a:ext cx="3175" cy="3175"/>
              </a:xfrm>
              <a:custGeom>
                <a:avLst/>
                <a:gdLst>
                  <a:gd name="T0" fmla="*/ 0 w 1"/>
                  <a:gd name="T1" fmla="*/ 1 h 1"/>
                  <a:gd name="T2" fmla="*/ 1 w 1"/>
                  <a:gd name="T3" fmla="*/ 1 h 1"/>
                  <a:gd name="T4" fmla="*/ 1 w 1"/>
                  <a:gd name="T5" fmla="*/ 1 h 1"/>
                  <a:gd name="T6" fmla="*/ 0 w 1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0" y="1"/>
                      <a:pt x="1" y="1"/>
                    </a:cubicBezTo>
                    <a:cubicBezTo>
                      <a:pt x="1" y="1"/>
                      <a:pt x="1" y="0"/>
                      <a:pt x="1" y="1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04" name="Freeform 69"/>
              <p:cNvSpPr/>
              <p:nvPr/>
            </p:nvSpPr>
            <p:spPr bwMode="auto">
              <a:xfrm>
                <a:off x="9115425" y="2000251"/>
                <a:ext cx="3175" cy="3175"/>
              </a:xfrm>
              <a:custGeom>
                <a:avLst/>
                <a:gdLst>
                  <a:gd name="T0" fmla="*/ 0 w 1"/>
                  <a:gd name="T1" fmla="*/ 1 h 1"/>
                  <a:gd name="T2" fmla="*/ 1 w 1"/>
                  <a:gd name="T3" fmla="*/ 0 h 1"/>
                  <a:gd name="T4" fmla="*/ 0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0"/>
                      <a:pt x="1" y="0"/>
                      <a:pt x="1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05" name="Rectangle 70"/>
              <p:cNvSpPr>
                <a:spLocks noChangeArrowheads="1"/>
              </p:cNvSpPr>
              <p:nvPr/>
            </p:nvSpPr>
            <p:spPr bwMode="auto">
              <a:xfrm>
                <a:off x="9121775" y="1989138"/>
                <a:ext cx="4762" cy="15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06" name="Freeform 71"/>
              <p:cNvSpPr/>
              <p:nvPr/>
            </p:nvSpPr>
            <p:spPr bwMode="auto">
              <a:xfrm>
                <a:off x="9115425" y="1992313"/>
                <a:ext cx="3175" cy="0"/>
              </a:xfrm>
              <a:custGeom>
                <a:avLst/>
                <a:gdLst>
                  <a:gd name="T0" fmla="*/ 0 w 1"/>
                  <a:gd name="T1" fmla="*/ 1 w 1"/>
                  <a:gd name="T2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0" y="0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07" name="Freeform 72"/>
              <p:cNvSpPr/>
              <p:nvPr/>
            </p:nvSpPr>
            <p:spPr bwMode="auto">
              <a:xfrm>
                <a:off x="9115425" y="1976438"/>
                <a:ext cx="6350" cy="4763"/>
              </a:xfrm>
              <a:custGeom>
                <a:avLst/>
                <a:gdLst>
                  <a:gd name="T0" fmla="*/ 1 w 2"/>
                  <a:gd name="T1" fmla="*/ 0 h 1"/>
                  <a:gd name="T2" fmla="*/ 1 w 2"/>
                  <a:gd name="T3" fmla="*/ 0 h 1"/>
                  <a:gd name="T4" fmla="*/ 1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1" y="0"/>
                    </a:moveTo>
                    <a:cubicBezTo>
                      <a:pt x="0" y="0"/>
                      <a:pt x="0" y="1"/>
                      <a:pt x="1" y="0"/>
                    </a:cubicBezTo>
                    <a:cubicBezTo>
                      <a:pt x="0" y="1"/>
                      <a:pt x="2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08" name="Freeform 73"/>
              <p:cNvSpPr/>
              <p:nvPr/>
            </p:nvSpPr>
            <p:spPr bwMode="auto">
              <a:xfrm>
                <a:off x="9110663" y="1973263"/>
                <a:ext cx="4762" cy="3175"/>
              </a:xfrm>
              <a:custGeom>
                <a:avLst/>
                <a:gdLst>
                  <a:gd name="T0" fmla="*/ 0 w 1"/>
                  <a:gd name="T1" fmla="*/ 1 h 1"/>
                  <a:gd name="T2" fmla="*/ 0 w 1"/>
                  <a:gd name="T3" fmla="*/ 1 h 1"/>
                  <a:gd name="T4" fmla="*/ 1 w 1"/>
                  <a:gd name="T5" fmla="*/ 0 h 1"/>
                  <a:gd name="T6" fmla="*/ 0 w 1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0"/>
                      <a:pt x="1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09" name="Freeform 74"/>
              <p:cNvSpPr/>
              <p:nvPr/>
            </p:nvSpPr>
            <p:spPr bwMode="auto">
              <a:xfrm>
                <a:off x="9047163" y="1898651"/>
                <a:ext cx="3175" cy="0"/>
              </a:xfrm>
              <a:custGeom>
                <a:avLst/>
                <a:gdLst>
                  <a:gd name="T0" fmla="*/ 2 w 2"/>
                  <a:gd name="T1" fmla="*/ 2 w 2"/>
                  <a:gd name="T2" fmla="*/ 0 w 2"/>
                  <a:gd name="T3" fmla="*/ 2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2">
                    <a:moveTo>
                      <a:pt x="2" y="0"/>
                    </a:moveTo>
                    <a:lnTo>
                      <a:pt x="2" y="0"/>
                    </a:lnTo>
                    <a:lnTo>
                      <a:pt x="0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10" name="Freeform 75"/>
              <p:cNvSpPr/>
              <p:nvPr/>
            </p:nvSpPr>
            <p:spPr bwMode="auto">
              <a:xfrm>
                <a:off x="9031288" y="1852613"/>
                <a:ext cx="4762" cy="4763"/>
              </a:xfrm>
              <a:custGeom>
                <a:avLst/>
                <a:gdLst>
                  <a:gd name="T0" fmla="*/ 0 w 1"/>
                  <a:gd name="T1" fmla="*/ 1 h 1"/>
                  <a:gd name="T2" fmla="*/ 1 w 1"/>
                  <a:gd name="T3" fmla="*/ 0 h 1"/>
                  <a:gd name="T4" fmla="*/ 0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1" y="1"/>
                      <a:pt x="1" y="0"/>
                    </a:cubicBezTo>
                    <a:cubicBezTo>
                      <a:pt x="1" y="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11" name="Freeform 76"/>
              <p:cNvSpPr/>
              <p:nvPr/>
            </p:nvSpPr>
            <p:spPr bwMode="auto">
              <a:xfrm>
                <a:off x="9001125" y="1841501"/>
                <a:ext cx="7937" cy="0"/>
              </a:xfrm>
              <a:custGeom>
                <a:avLst/>
                <a:gdLst>
                  <a:gd name="T0" fmla="*/ 5 w 5"/>
                  <a:gd name="T1" fmla="*/ 5 w 5"/>
                  <a:gd name="T2" fmla="*/ 0 w 5"/>
                  <a:gd name="T3" fmla="*/ 5 w 5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5">
                    <a:moveTo>
                      <a:pt x="5" y="0"/>
                    </a:moveTo>
                    <a:lnTo>
                      <a:pt x="5" y="0"/>
                    </a:lnTo>
                    <a:lnTo>
                      <a:pt x="0" y="0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12" name="Freeform 77"/>
              <p:cNvSpPr/>
              <p:nvPr/>
            </p:nvSpPr>
            <p:spPr bwMode="auto">
              <a:xfrm>
                <a:off x="9637713" y="2033588"/>
                <a:ext cx="7937" cy="3175"/>
              </a:xfrm>
              <a:custGeom>
                <a:avLst/>
                <a:gdLst>
                  <a:gd name="T0" fmla="*/ 1 w 2"/>
                  <a:gd name="T1" fmla="*/ 0 h 1"/>
                  <a:gd name="T2" fmla="*/ 1 w 2"/>
                  <a:gd name="T3" fmla="*/ 1 h 1"/>
                  <a:gd name="T4" fmla="*/ 1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1" y="0"/>
                    </a:moveTo>
                    <a:cubicBezTo>
                      <a:pt x="1" y="1"/>
                      <a:pt x="2" y="1"/>
                      <a:pt x="1" y="1"/>
                    </a:cubicBezTo>
                    <a:cubicBezTo>
                      <a:pt x="1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13" name="Freeform 78"/>
              <p:cNvSpPr/>
              <p:nvPr/>
            </p:nvSpPr>
            <p:spPr bwMode="auto">
              <a:xfrm>
                <a:off x="9645650" y="1649413"/>
                <a:ext cx="225425" cy="392113"/>
              </a:xfrm>
              <a:custGeom>
                <a:avLst/>
                <a:gdLst>
                  <a:gd name="T0" fmla="*/ 51 w 60"/>
                  <a:gd name="T1" fmla="*/ 14 h 104"/>
                  <a:gd name="T2" fmla="*/ 50 w 60"/>
                  <a:gd name="T3" fmla="*/ 17 h 104"/>
                  <a:gd name="T4" fmla="*/ 51 w 60"/>
                  <a:gd name="T5" fmla="*/ 25 h 104"/>
                  <a:gd name="T6" fmla="*/ 49 w 60"/>
                  <a:gd name="T7" fmla="*/ 27 h 104"/>
                  <a:gd name="T8" fmla="*/ 44 w 60"/>
                  <a:gd name="T9" fmla="*/ 33 h 104"/>
                  <a:gd name="T10" fmla="*/ 43 w 60"/>
                  <a:gd name="T11" fmla="*/ 35 h 104"/>
                  <a:gd name="T12" fmla="*/ 43 w 60"/>
                  <a:gd name="T13" fmla="*/ 40 h 104"/>
                  <a:gd name="T14" fmla="*/ 40 w 60"/>
                  <a:gd name="T15" fmla="*/ 42 h 104"/>
                  <a:gd name="T16" fmla="*/ 38 w 60"/>
                  <a:gd name="T17" fmla="*/ 43 h 104"/>
                  <a:gd name="T18" fmla="*/ 39 w 60"/>
                  <a:gd name="T19" fmla="*/ 46 h 104"/>
                  <a:gd name="T20" fmla="*/ 39 w 60"/>
                  <a:gd name="T21" fmla="*/ 51 h 104"/>
                  <a:gd name="T22" fmla="*/ 38 w 60"/>
                  <a:gd name="T23" fmla="*/ 53 h 104"/>
                  <a:gd name="T24" fmla="*/ 38 w 60"/>
                  <a:gd name="T25" fmla="*/ 56 h 104"/>
                  <a:gd name="T26" fmla="*/ 36 w 60"/>
                  <a:gd name="T27" fmla="*/ 57 h 104"/>
                  <a:gd name="T28" fmla="*/ 34 w 60"/>
                  <a:gd name="T29" fmla="*/ 61 h 104"/>
                  <a:gd name="T30" fmla="*/ 31 w 60"/>
                  <a:gd name="T31" fmla="*/ 64 h 104"/>
                  <a:gd name="T32" fmla="*/ 31 w 60"/>
                  <a:gd name="T33" fmla="*/ 66 h 104"/>
                  <a:gd name="T34" fmla="*/ 29 w 60"/>
                  <a:gd name="T35" fmla="*/ 66 h 104"/>
                  <a:gd name="T36" fmla="*/ 30 w 60"/>
                  <a:gd name="T37" fmla="*/ 68 h 104"/>
                  <a:gd name="T38" fmla="*/ 29 w 60"/>
                  <a:gd name="T39" fmla="*/ 69 h 104"/>
                  <a:gd name="T40" fmla="*/ 29 w 60"/>
                  <a:gd name="T41" fmla="*/ 71 h 104"/>
                  <a:gd name="T42" fmla="*/ 26 w 60"/>
                  <a:gd name="T43" fmla="*/ 76 h 104"/>
                  <a:gd name="T44" fmla="*/ 25 w 60"/>
                  <a:gd name="T45" fmla="*/ 78 h 104"/>
                  <a:gd name="T46" fmla="*/ 24 w 60"/>
                  <a:gd name="T47" fmla="*/ 80 h 104"/>
                  <a:gd name="T48" fmla="*/ 21 w 60"/>
                  <a:gd name="T49" fmla="*/ 84 h 104"/>
                  <a:gd name="T50" fmla="*/ 17 w 60"/>
                  <a:gd name="T51" fmla="*/ 82 h 104"/>
                  <a:gd name="T52" fmla="*/ 20 w 60"/>
                  <a:gd name="T53" fmla="*/ 86 h 104"/>
                  <a:gd name="T54" fmla="*/ 23 w 60"/>
                  <a:gd name="T55" fmla="*/ 90 h 104"/>
                  <a:gd name="T56" fmla="*/ 21 w 60"/>
                  <a:gd name="T57" fmla="*/ 91 h 104"/>
                  <a:gd name="T58" fmla="*/ 22 w 60"/>
                  <a:gd name="T59" fmla="*/ 92 h 104"/>
                  <a:gd name="T60" fmla="*/ 20 w 60"/>
                  <a:gd name="T61" fmla="*/ 92 h 104"/>
                  <a:gd name="T62" fmla="*/ 16 w 60"/>
                  <a:gd name="T63" fmla="*/ 92 h 104"/>
                  <a:gd name="T64" fmla="*/ 18 w 60"/>
                  <a:gd name="T65" fmla="*/ 95 h 104"/>
                  <a:gd name="T66" fmla="*/ 16 w 60"/>
                  <a:gd name="T67" fmla="*/ 95 h 104"/>
                  <a:gd name="T68" fmla="*/ 18 w 60"/>
                  <a:gd name="T69" fmla="*/ 98 h 104"/>
                  <a:gd name="T70" fmla="*/ 17 w 60"/>
                  <a:gd name="T71" fmla="*/ 99 h 104"/>
                  <a:gd name="T72" fmla="*/ 12 w 60"/>
                  <a:gd name="T73" fmla="*/ 96 h 104"/>
                  <a:gd name="T74" fmla="*/ 14 w 60"/>
                  <a:gd name="T75" fmla="*/ 100 h 104"/>
                  <a:gd name="T76" fmla="*/ 6 w 60"/>
                  <a:gd name="T77" fmla="*/ 100 h 104"/>
                  <a:gd name="T78" fmla="*/ 4 w 60"/>
                  <a:gd name="T79" fmla="*/ 101 h 104"/>
                  <a:gd name="T80" fmla="*/ 3 w 60"/>
                  <a:gd name="T81" fmla="*/ 103 h 104"/>
                  <a:gd name="T82" fmla="*/ 1 w 60"/>
                  <a:gd name="T83" fmla="*/ 101 h 104"/>
                  <a:gd name="T84" fmla="*/ 4 w 60"/>
                  <a:gd name="T85" fmla="*/ 100 h 104"/>
                  <a:gd name="T86" fmla="*/ 2 w 60"/>
                  <a:gd name="T87" fmla="*/ 93 h 104"/>
                  <a:gd name="T88" fmla="*/ 5 w 60"/>
                  <a:gd name="T89" fmla="*/ 85 h 104"/>
                  <a:gd name="T90" fmla="*/ 8 w 60"/>
                  <a:gd name="T91" fmla="*/ 76 h 104"/>
                  <a:gd name="T92" fmla="*/ 10 w 60"/>
                  <a:gd name="T93" fmla="*/ 70 h 104"/>
                  <a:gd name="T94" fmla="*/ 12 w 60"/>
                  <a:gd name="T95" fmla="*/ 65 h 104"/>
                  <a:gd name="T96" fmla="*/ 19 w 60"/>
                  <a:gd name="T97" fmla="*/ 55 h 104"/>
                  <a:gd name="T98" fmla="*/ 23 w 60"/>
                  <a:gd name="T99" fmla="*/ 51 h 104"/>
                  <a:gd name="T100" fmla="*/ 28 w 60"/>
                  <a:gd name="T101" fmla="*/ 46 h 104"/>
                  <a:gd name="T102" fmla="*/ 36 w 60"/>
                  <a:gd name="T103" fmla="*/ 22 h 104"/>
                  <a:gd name="T104" fmla="*/ 39 w 60"/>
                  <a:gd name="T105" fmla="*/ 16 h 104"/>
                  <a:gd name="T106" fmla="*/ 56 w 60"/>
                  <a:gd name="T107" fmla="*/ 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60" h="104">
                    <a:moveTo>
                      <a:pt x="56" y="4"/>
                    </a:moveTo>
                    <a:cubicBezTo>
                      <a:pt x="60" y="7"/>
                      <a:pt x="55" y="6"/>
                      <a:pt x="57" y="9"/>
                    </a:cubicBezTo>
                    <a:cubicBezTo>
                      <a:pt x="57" y="9"/>
                      <a:pt x="54" y="8"/>
                      <a:pt x="55" y="9"/>
                    </a:cubicBezTo>
                    <a:cubicBezTo>
                      <a:pt x="57" y="11"/>
                      <a:pt x="54" y="13"/>
                      <a:pt x="51" y="13"/>
                    </a:cubicBezTo>
                    <a:cubicBezTo>
                      <a:pt x="50" y="12"/>
                      <a:pt x="50" y="12"/>
                      <a:pt x="50" y="12"/>
                    </a:cubicBezTo>
                    <a:cubicBezTo>
                      <a:pt x="50" y="12"/>
                      <a:pt x="52" y="14"/>
                      <a:pt x="51" y="14"/>
                    </a:cubicBezTo>
                    <a:cubicBezTo>
                      <a:pt x="51" y="14"/>
                      <a:pt x="51" y="14"/>
                      <a:pt x="50" y="13"/>
                    </a:cubicBezTo>
                    <a:cubicBezTo>
                      <a:pt x="51" y="14"/>
                      <a:pt x="50" y="14"/>
                      <a:pt x="51" y="15"/>
                    </a:cubicBezTo>
                    <a:cubicBezTo>
                      <a:pt x="49" y="14"/>
                      <a:pt x="49" y="14"/>
                      <a:pt x="49" y="14"/>
                    </a:cubicBezTo>
                    <a:cubicBezTo>
                      <a:pt x="50" y="15"/>
                      <a:pt x="50" y="15"/>
                      <a:pt x="50" y="15"/>
                    </a:cubicBezTo>
                    <a:cubicBezTo>
                      <a:pt x="54" y="17"/>
                      <a:pt x="49" y="16"/>
                      <a:pt x="51" y="18"/>
                    </a:cubicBezTo>
                    <a:cubicBezTo>
                      <a:pt x="50" y="17"/>
                      <a:pt x="50" y="17"/>
                      <a:pt x="50" y="17"/>
                    </a:cubicBezTo>
                    <a:cubicBezTo>
                      <a:pt x="52" y="19"/>
                      <a:pt x="50" y="21"/>
                      <a:pt x="51" y="22"/>
                    </a:cubicBezTo>
                    <a:cubicBezTo>
                      <a:pt x="49" y="21"/>
                      <a:pt x="49" y="21"/>
                      <a:pt x="49" y="21"/>
                    </a:cubicBezTo>
                    <a:cubicBezTo>
                      <a:pt x="50" y="22"/>
                      <a:pt x="50" y="23"/>
                      <a:pt x="50" y="23"/>
                    </a:cubicBezTo>
                    <a:cubicBezTo>
                      <a:pt x="49" y="22"/>
                      <a:pt x="51" y="24"/>
                      <a:pt x="50" y="24"/>
                    </a:cubicBezTo>
                    <a:cubicBezTo>
                      <a:pt x="50" y="24"/>
                      <a:pt x="50" y="24"/>
                      <a:pt x="50" y="24"/>
                    </a:cubicBezTo>
                    <a:cubicBezTo>
                      <a:pt x="51" y="25"/>
                      <a:pt x="49" y="24"/>
                      <a:pt x="51" y="25"/>
                    </a:cubicBezTo>
                    <a:cubicBezTo>
                      <a:pt x="49" y="25"/>
                      <a:pt x="49" y="25"/>
                      <a:pt x="49" y="25"/>
                    </a:cubicBezTo>
                    <a:cubicBezTo>
                      <a:pt x="51" y="26"/>
                      <a:pt x="48" y="25"/>
                      <a:pt x="49" y="25"/>
                    </a:cubicBezTo>
                    <a:cubicBezTo>
                      <a:pt x="49" y="26"/>
                      <a:pt x="49" y="26"/>
                      <a:pt x="49" y="26"/>
                    </a:cubicBezTo>
                    <a:cubicBezTo>
                      <a:pt x="50" y="26"/>
                      <a:pt x="49" y="26"/>
                      <a:pt x="49" y="26"/>
                    </a:cubicBezTo>
                    <a:cubicBezTo>
                      <a:pt x="49" y="26"/>
                      <a:pt x="49" y="26"/>
                      <a:pt x="49" y="26"/>
                    </a:cubicBezTo>
                    <a:cubicBezTo>
                      <a:pt x="49" y="27"/>
                      <a:pt x="48" y="26"/>
                      <a:pt x="49" y="27"/>
                    </a:cubicBezTo>
                    <a:cubicBezTo>
                      <a:pt x="48" y="27"/>
                      <a:pt x="49" y="27"/>
                      <a:pt x="47" y="26"/>
                    </a:cubicBezTo>
                    <a:cubicBezTo>
                      <a:pt x="48" y="28"/>
                      <a:pt x="47" y="30"/>
                      <a:pt x="46" y="31"/>
                    </a:cubicBezTo>
                    <a:cubicBezTo>
                      <a:pt x="45" y="31"/>
                      <a:pt x="45" y="31"/>
                      <a:pt x="44" y="31"/>
                    </a:cubicBezTo>
                    <a:cubicBezTo>
                      <a:pt x="44" y="31"/>
                      <a:pt x="44" y="32"/>
                      <a:pt x="45" y="32"/>
                    </a:cubicBezTo>
                    <a:cubicBezTo>
                      <a:pt x="45" y="32"/>
                      <a:pt x="44" y="32"/>
                      <a:pt x="44" y="32"/>
                    </a:cubicBezTo>
                    <a:cubicBezTo>
                      <a:pt x="43" y="32"/>
                      <a:pt x="45" y="33"/>
                      <a:pt x="44" y="33"/>
                    </a:cubicBezTo>
                    <a:cubicBezTo>
                      <a:pt x="43" y="32"/>
                      <a:pt x="43" y="32"/>
                      <a:pt x="43" y="32"/>
                    </a:cubicBezTo>
                    <a:cubicBezTo>
                      <a:pt x="44" y="33"/>
                      <a:pt x="44" y="33"/>
                      <a:pt x="44" y="34"/>
                    </a:cubicBezTo>
                    <a:cubicBezTo>
                      <a:pt x="44" y="34"/>
                      <a:pt x="43" y="33"/>
                      <a:pt x="43" y="33"/>
                    </a:cubicBezTo>
                    <a:cubicBezTo>
                      <a:pt x="44" y="34"/>
                      <a:pt x="42" y="34"/>
                      <a:pt x="43" y="34"/>
                    </a:cubicBezTo>
                    <a:cubicBezTo>
                      <a:pt x="42" y="34"/>
                      <a:pt x="42" y="34"/>
                      <a:pt x="42" y="34"/>
                    </a:cubicBezTo>
                    <a:cubicBezTo>
                      <a:pt x="41" y="34"/>
                      <a:pt x="44" y="35"/>
                      <a:pt x="43" y="35"/>
                    </a:cubicBezTo>
                    <a:cubicBezTo>
                      <a:pt x="42" y="34"/>
                      <a:pt x="42" y="34"/>
                      <a:pt x="42" y="34"/>
                    </a:cubicBezTo>
                    <a:cubicBezTo>
                      <a:pt x="44" y="36"/>
                      <a:pt x="43" y="36"/>
                      <a:pt x="43" y="37"/>
                    </a:cubicBezTo>
                    <a:cubicBezTo>
                      <a:pt x="43" y="37"/>
                      <a:pt x="43" y="37"/>
                      <a:pt x="43" y="37"/>
                    </a:cubicBezTo>
                    <a:cubicBezTo>
                      <a:pt x="43" y="37"/>
                      <a:pt x="42" y="37"/>
                      <a:pt x="42" y="38"/>
                    </a:cubicBezTo>
                    <a:cubicBezTo>
                      <a:pt x="42" y="38"/>
                      <a:pt x="40" y="37"/>
                      <a:pt x="40" y="37"/>
                    </a:cubicBezTo>
                    <a:cubicBezTo>
                      <a:pt x="42" y="39"/>
                      <a:pt x="40" y="39"/>
                      <a:pt x="43" y="40"/>
                    </a:cubicBezTo>
                    <a:cubicBezTo>
                      <a:pt x="42" y="40"/>
                      <a:pt x="41" y="40"/>
                      <a:pt x="42" y="41"/>
                    </a:cubicBezTo>
                    <a:cubicBezTo>
                      <a:pt x="41" y="40"/>
                      <a:pt x="39" y="40"/>
                      <a:pt x="39" y="39"/>
                    </a:cubicBezTo>
                    <a:cubicBezTo>
                      <a:pt x="38" y="39"/>
                      <a:pt x="38" y="39"/>
                      <a:pt x="38" y="39"/>
                    </a:cubicBezTo>
                    <a:cubicBezTo>
                      <a:pt x="37" y="38"/>
                      <a:pt x="38" y="39"/>
                      <a:pt x="37" y="38"/>
                    </a:cubicBezTo>
                    <a:cubicBezTo>
                      <a:pt x="37" y="38"/>
                      <a:pt x="38" y="39"/>
                      <a:pt x="37" y="39"/>
                    </a:cubicBezTo>
                    <a:cubicBezTo>
                      <a:pt x="38" y="40"/>
                      <a:pt x="40" y="42"/>
                      <a:pt x="40" y="42"/>
                    </a:cubicBezTo>
                    <a:cubicBezTo>
                      <a:pt x="40" y="42"/>
                      <a:pt x="38" y="41"/>
                      <a:pt x="38" y="41"/>
                    </a:cubicBezTo>
                    <a:cubicBezTo>
                      <a:pt x="41" y="44"/>
                      <a:pt x="41" y="44"/>
                      <a:pt x="41" y="44"/>
                    </a:cubicBezTo>
                    <a:cubicBezTo>
                      <a:pt x="41" y="44"/>
                      <a:pt x="40" y="43"/>
                      <a:pt x="40" y="43"/>
                    </a:cubicBezTo>
                    <a:cubicBezTo>
                      <a:pt x="41" y="44"/>
                      <a:pt x="41" y="44"/>
                      <a:pt x="41" y="44"/>
                    </a:cubicBezTo>
                    <a:cubicBezTo>
                      <a:pt x="41" y="44"/>
                      <a:pt x="41" y="45"/>
                      <a:pt x="39" y="44"/>
                    </a:cubicBezTo>
                    <a:cubicBezTo>
                      <a:pt x="39" y="44"/>
                      <a:pt x="39" y="44"/>
                      <a:pt x="38" y="43"/>
                    </a:cubicBezTo>
                    <a:cubicBezTo>
                      <a:pt x="38" y="44"/>
                      <a:pt x="39" y="44"/>
                      <a:pt x="39" y="44"/>
                    </a:cubicBezTo>
                    <a:cubicBezTo>
                      <a:pt x="38" y="44"/>
                      <a:pt x="38" y="44"/>
                      <a:pt x="38" y="44"/>
                    </a:cubicBezTo>
                    <a:cubicBezTo>
                      <a:pt x="38" y="44"/>
                      <a:pt x="39" y="45"/>
                      <a:pt x="40" y="46"/>
                    </a:cubicBezTo>
                    <a:cubicBezTo>
                      <a:pt x="40" y="46"/>
                      <a:pt x="39" y="45"/>
                      <a:pt x="40" y="45"/>
                    </a:cubicBezTo>
                    <a:cubicBezTo>
                      <a:pt x="41" y="46"/>
                      <a:pt x="41" y="47"/>
                      <a:pt x="41" y="47"/>
                    </a:cubicBezTo>
                    <a:cubicBezTo>
                      <a:pt x="39" y="46"/>
                      <a:pt x="39" y="46"/>
                      <a:pt x="39" y="46"/>
                    </a:cubicBezTo>
                    <a:cubicBezTo>
                      <a:pt x="41" y="47"/>
                      <a:pt x="41" y="48"/>
                      <a:pt x="41" y="49"/>
                    </a:cubicBezTo>
                    <a:cubicBezTo>
                      <a:pt x="42" y="49"/>
                      <a:pt x="40" y="48"/>
                      <a:pt x="40" y="48"/>
                    </a:cubicBezTo>
                    <a:cubicBezTo>
                      <a:pt x="39" y="48"/>
                      <a:pt x="41" y="50"/>
                      <a:pt x="39" y="50"/>
                    </a:cubicBezTo>
                    <a:cubicBezTo>
                      <a:pt x="39" y="49"/>
                      <a:pt x="40" y="50"/>
                      <a:pt x="40" y="50"/>
                    </a:cubicBezTo>
                    <a:cubicBezTo>
                      <a:pt x="40" y="50"/>
                      <a:pt x="39" y="49"/>
                      <a:pt x="39" y="50"/>
                    </a:cubicBezTo>
                    <a:cubicBezTo>
                      <a:pt x="38" y="50"/>
                      <a:pt x="39" y="50"/>
                      <a:pt x="39" y="51"/>
                    </a:cubicBezTo>
                    <a:cubicBezTo>
                      <a:pt x="40" y="51"/>
                      <a:pt x="39" y="50"/>
                      <a:pt x="39" y="50"/>
                    </a:cubicBezTo>
                    <a:cubicBezTo>
                      <a:pt x="39" y="51"/>
                      <a:pt x="40" y="53"/>
                      <a:pt x="38" y="53"/>
                    </a:cubicBezTo>
                    <a:cubicBezTo>
                      <a:pt x="39" y="53"/>
                      <a:pt x="40" y="54"/>
                      <a:pt x="40" y="54"/>
                    </a:cubicBezTo>
                    <a:cubicBezTo>
                      <a:pt x="39" y="53"/>
                      <a:pt x="39" y="53"/>
                      <a:pt x="39" y="53"/>
                    </a:cubicBezTo>
                    <a:cubicBezTo>
                      <a:pt x="38" y="53"/>
                      <a:pt x="39" y="54"/>
                      <a:pt x="38" y="53"/>
                    </a:cubicBezTo>
                    <a:cubicBezTo>
                      <a:pt x="39" y="54"/>
                      <a:pt x="37" y="51"/>
                      <a:pt x="38" y="53"/>
                    </a:cubicBezTo>
                    <a:cubicBezTo>
                      <a:pt x="37" y="52"/>
                      <a:pt x="39" y="54"/>
                      <a:pt x="38" y="53"/>
                    </a:cubicBezTo>
                    <a:cubicBezTo>
                      <a:pt x="38" y="53"/>
                      <a:pt x="39" y="55"/>
                      <a:pt x="38" y="54"/>
                    </a:cubicBezTo>
                    <a:cubicBezTo>
                      <a:pt x="38" y="54"/>
                      <a:pt x="36" y="53"/>
                      <a:pt x="36" y="53"/>
                    </a:cubicBezTo>
                    <a:cubicBezTo>
                      <a:pt x="36" y="54"/>
                      <a:pt x="37" y="54"/>
                      <a:pt x="37" y="54"/>
                    </a:cubicBezTo>
                    <a:cubicBezTo>
                      <a:pt x="37" y="55"/>
                      <a:pt x="37" y="55"/>
                      <a:pt x="37" y="55"/>
                    </a:cubicBezTo>
                    <a:cubicBezTo>
                      <a:pt x="38" y="55"/>
                      <a:pt x="37" y="55"/>
                      <a:pt x="38" y="56"/>
                    </a:cubicBezTo>
                    <a:cubicBezTo>
                      <a:pt x="37" y="55"/>
                      <a:pt x="38" y="56"/>
                      <a:pt x="37" y="55"/>
                    </a:cubicBezTo>
                    <a:cubicBezTo>
                      <a:pt x="35" y="54"/>
                      <a:pt x="35" y="54"/>
                      <a:pt x="35" y="54"/>
                    </a:cubicBezTo>
                    <a:cubicBezTo>
                      <a:pt x="35" y="55"/>
                      <a:pt x="37" y="56"/>
                      <a:pt x="37" y="56"/>
                    </a:cubicBezTo>
                    <a:cubicBezTo>
                      <a:pt x="36" y="56"/>
                      <a:pt x="36" y="56"/>
                      <a:pt x="36" y="56"/>
                    </a:cubicBezTo>
                    <a:cubicBezTo>
                      <a:pt x="39" y="57"/>
                      <a:pt x="36" y="56"/>
                      <a:pt x="38" y="57"/>
                    </a:cubicBezTo>
                    <a:cubicBezTo>
                      <a:pt x="37" y="57"/>
                      <a:pt x="37" y="58"/>
                      <a:pt x="36" y="57"/>
                    </a:cubicBezTo>
                    <a:cubicBezTo>
                      <a:pt x="36" y="58"/>
                      <a:pt x="37" y="59"/>
                      <a:pt x="36" y="59"/>
                    </a:cubicBezTo>
                    <a:cubicBezTo>
                      <a:pt x="36" y="59"/>
                      <a:pt x="36" y="59"/>
                      <a:pt x="35" y="58"/>
                    </a:cubicBezTo>
                    <a:cubicBezTo>
                      <a:pt x="35" y="58"/>
                      <a:pt x="35" y="58"/>
                      <a:pt x="35" y="59"/>
                    </a:cubicBezTo>
                    <a:cubicBezTo>
                      <a:pt x="35" y="59"/>
                      <a:pt x="34" y="58"/>
                      <a:pt x="33" y="58"/>
                    </a:cubicBezTo>
                    <a:cubicBezTo>
                      <a:pt x="33" y="59"/>
                      <a:pt x="35" y="60"/>
                      <a:pt x="35" y="60"/>
                    </a:cubicBezTo>
                    <a:cubicBezTo>
                      <a:pt x="33" y="59"/>
                      <a:pt x="37" y="62"/>
                      <a:pt x="34" y="61"/>
                    </a:cubicBezTo>
                    <a:cubicBezTo>
                      <a:pt x="34" y="60"/>
                      <a:pt x="33" y="60"/>
                      <a:pt x="33" y="60"/>
                    </a:cubicBezTo>
                    <a:cubicBezTo>
                      <a:pt x="30" y="58"/>
                      <a:pt x="34" y="61"/>
                      <a:pt x="33" y="61"/>
                    </a:cubicBezTo>
                    <a:cubicBezTo>
                      <a:pt x="35" y="62"/>
                      <a:pt x="35" y="62"/>
                      <a:pt x="35" y="62"/>
                    </a:cubicBezTo>
                    <a:cubicBezTo>
                      <a:pt x="33" y="61"/>
                      <a:pt x="35" y="63"/>
                      <a:pt x="34" y="62"/>
                    </a:cubicBezTo>
                    <a:cubicBezTo>
                      <a:pt x="34" y="62"/>
                      <a:pt x="33" y="62"/>
                      <a:pt x="34" y="63"/>
                    </a:cubicBezTo>
                    <a:cubicBezTo>
                      <a:pt x="33" y="63"/>
                      <a:pt x="34" y="65"/>
                      <a:pt x="31" y="64"/>
                    </a:cubicBezTo>
                    <a:cubicBezTo>
                      <a:pt x="31" y="64"/>
                      <a:pt x="31" y="64"/>
                      <a:pt x="32" y="64"/>
                    </a:cubicBezTo>
                    <a:cubicBezTo>
                      <a:pt x="33" y="65"/>
                      <a:pt x="31" y="64"/>
                      <a:pt x="32" y="64"/>
                    </a:cubicBezTo>
                    <a:cubicBezTo>
                      <a:pt x="32" y="64"/>
                      <a:pt x="32" y="65"/>
                      <a:pt x="33" y="65"/>
                    </a:cubicBezTo>
                    <a:cubicBezTo>
                      <a:pt x="32" y="65"/>
                      <a:pt x="32" y="65"/>
                      <a:pt x="30" y="64"/>
                    </a:cubicBezTo>
                    <a:cubicBezTo>
                      <a:pt x="29" y="63"/>
                      <a:pt x="33" y="66"/>
                      <a:pt x="32" y="66"/>
                    </a:cubicBezTo>
                    <a:cubicBezTo>
                      <a:pt x="31" y="66"/>
                      <a:pt x="31" y="65"/>
                      <a:pt x="31" y="66"/>
                    </a:cubicBezTo>
                    <a:cubicBezTo>
                      <a:pt x="32" y="67"/>
                      <a:pt x="32" y="67"/>
                      <a:pt x="32" y="67"/>
                    </a:cubicBezTo>
                    <a:cubicBezTo>
                      <a:pt x="32" y="67"/>
                      <a:pt x="30" y="66"/>
                      <a:pt x="29" y="65"/>
                    </a:cubicBezTo>
                    <a:cubicBezTo>
                      <a:pt x="29" y="66"/>
                      <a:pt x="29" y="66"/>
                      <a:pt x="30" y="66"/>
                    </a:cubicBezTo>
                    <a:cubicBezTo>
                      <a:pt x="28" y="66"/>
                      <a:pt x="28" y="66"/>
                      <a:pt x="28" y="66"/>
                    </a:cubicBezTo>
                    <a:cubicBezTo>
                      <a:pt x="29" y="66"/>
                      <a:pt x="29" y="66"/>
                      <a:pt x="29" y="67"/>
                    </a:cubicBezTo>
                    <a:cubicBezTo>
                      <a:pt x="29" y="66"/>
                      <a:pt x="29" y="66"/>
                      <a:pt x="29" y="66"/>
                    </a:cubicBezTo>
                    <a:cubicBezTo>
                      <a:pt x="28" y="66"/>
                      <a:pt x="28" y="66"/>
                      <a:pt x="29" y="67"/>
                    </a:cubicBezTo>
                    <a:cubicBezTo>
                      <a:pt x="29" y="67"/>
                      <a:pt x="30" y="67"/>
                      <a:pt x="30" y="67"/>
                    </a:cubicBezTo>
                    <a:cubicBezTo>
                      <a:pt x="31" y="68"/>
                      <a:pt x="30" y="68"/>
                      <a:pt x="31" y="68"/>
                    </a:cubicBezTo>
                    <a:cubicBezTo>
                      <a:pt x="30" y="67"/>
                      <a:pt x="30" y="68"/>
                      <a:pt x="30" y="68"/>
                    </a:cubicBezTo>
                    <a:cubicBezTo>
                      <a:pt x="29" y="68"/>
                      <a:pt x="31" y="69"/>
                      <a:pt x="31" y="69"/>
                    </a:cubicBezTo>
                    <a:cubicBezTo>
                      <a:pt x="30" y="69"/>
                      <a:pt x="30" y="69"/>
                      <a:pt x="30" y="68"/>
                    </a:cubicBezTo>
                    <a:cubicBezTo>
                      <a:pt x="29" y="68"/>
                      <a:pt x="30" y="69"/>
                      <a:pt x="30" y="68"/>
                    </a:cubicBezTo>
                    <a:cubicBezTo>
                      <a:pt x="29" y="68"/>
                      <a:pt x="28" y="67"/>
                      <a:pt x="29" y="68"/>
                    </a:cubicBezTo>
                    <a:cubicBezTo>
                      <a:pt x="29" y="69"/>
                      <a:pt x="31" y="70"/>
                      <a:pt x="30" y="69"/>
                    </a:cubicBezTo>
                    <a:cubicBezTo>
                      <a:pt x="29" y="68"/>
                      <a:pt x="29" y="68"/>
                      <a:pt x="29" y="68"/>
                    </a:cubicBezTo>
                    <a:cubicBezTo>
                      <a:pt x="28" y="68"/>
                      <a:pt x="28" y="68"/>
                      <a:pt x="28" y="68"/>
                    </a:cubicBezTo>
                    <a:cubicBezTo>
                      <a:pt x="29" y="69"/>
                      <a:pt x="29" y="69"/>
                      <a:pt x="29" y="69"/>
                    </a:cubicBezTo>
                    <a:cubicBezTo>
                      <a:pt x="29" y="69"/>
                      <a:pt x="29" y="69"/>
                      <a:pt x="29" y="69"/>
                    </a:cubicBezTo>
                    <a:cubicBezTo>
                      <a:pt x="30" y="70"/>
                      <a:pt x="29" y="70"/>
                      <a:pt x="30" y="70"/>
                    </a:cubicBezTo>
                    <a:cubicBezTo>
                      <a:pt x="30" y="71"/>
                      <a:pt x="29" y="70"/>
                      <a:pt x="29" y="70"/>
                    </a:cubicBezTo>
                    <a:cubicBezTo>
                      <a:pt x="29" y="70"/>
                      <a:pt x="29" y="70"/>
                      <a:pt x="29" y="70"/>
                    </a:cubicBezTo>
                    <a:cubicBezTo>
                      <a:pt x="28" y="70"/>
                      <a:pt x="28" y="71"/>
                      <a:pt x="29" y="71"/>
                    </a:cubicBezTo>
                    <a:cubicBezTo>
                      <a:pt x="29" y="71"/>
                      <a:pt x="29" y="71"/>
                      <a:pt x="29" y="71"/>
                    </a:cubicBezTo>
                    <a:cubicBezTo>
                      <a:pt x="29" y="71"/>
                      <a:pt x="29" y="71"/>
                      <a:pt x="29" y="72"/>
                    </a:cubicBezTo>
                    <a:cubicBezTo>
                      <a:pt x="28" y="72"/>
                      <a:pt x="25" y="70"/>
                      <a:pt x="26" y="71"/>
                    </a:cubicBezTo>
                    <a:cubicBezTo>
                      <a:pt x="26" y="71"/>
                      <a:pt x="28" y="72"/>
                      <a:pt x="29" y="73"/>
                    </a:cubicBezTo>
                    <a:cubicBezTo>
                      <a:pt x="28" y="73"/>
                      <a:pt x="29" y="74"/>
                      <a:pt x="27" y="74"/>
                    </a:cubicBezTo>
                    <a:cubicBezTo>
                      <a:pt x="28" y="75"/>
                      <a:pt x="28" y="75"/>
                      <a:pt x="28" y="75"/>
                    </a:cubicBezTo>
                    <a:cubicBezTo>
                      <a:pt x="27" y="75"/>
                      <a:pt x="29" y="77"/>
                      <a:pt x="26" y="76"/>
                    </a:cubicBezTo>
                    <a:cubicBezTo>
                      <a:pt x="26" y="76"/>
                      <a:pt x="25" y="75"/>
                      <a:pt x="24" y="75"/>
                    </a:cubicBezTo>
                    <a:cubicBezTo>
                      <a:pt x="25" y="76"/>
                      <a:pt x="23" y="75"/>
                      <a:pt x="25" y="76"/>
                    </a:cubicBezTo>
                    <a:cubicBezTo>
                      <a:pt x="26" y="76"/>
                      <a:pt x="26" y="77"/>
                      <a:pt x="27" y="77"/>
                    </a:cubicBezTo>
                    <a:cubicBezTo>
                      <a:pt x="27" y="77"/>
                      <a:pt x="27" y="78"/>
                      <a:pt x="26" y="78"/>
                    </a:cubicBezTo>
                    <a:cubicBezTo>
                      <a:pt x="26" y="78"/>
                      <a:pt x="26" y="78"/>
                      <a:pt x="27" y="78"/>
                    </a:cubicBezTo>
                    <a:cubicBezTo>
                      <a:pt x="25" y="77"/>
                      <a:pt x="25" y="78"/>
                      <a:pt x="25" y="78"/>
                    </a:cubicBezTo>
                    <a:cubicBezTo>
                      <a:pt x="26" y="79"/>
                      <a:pt x="26" y="79"/>
                      <a:pt x="26" y="79"/>
                    </a:cubicBezTo>
                    <a:cubicBezTo>
                      <a:pt x="25" y="78"/>
                      <a:pt x="25" y="78"/>
                      <a:pt x="25" y="78"/>
                    </a:cubicBezTo>
                    <a:cubicBezTo>
                      <a:pt x="25" y="79"/>
                      <a:pt x="27" y="80"/>
                      <a:pt x="26" y="79"/>
                    </a:cubicBezTo>
                    <a:cubicBezTo>
                      <a:pt x="25" y="79"/>
                      <a:pt x="25" y="79"/>
                      <a:pt x="25" y="79"/>
                    </a:cubicBezTo>
                    <a:cubicBezTo>
                      <a:pt x="25" y="80"/>
                      <a:pt x="27" y="81"/>
                      <a:pt x="26" y="80"/>
                    </a:cubicBezTo>
                    <a:cubicBezTo>
                      <a:pt x="24" y="80"/>
                      <a:pt x="24" y="80"/>
                      <a:pt x="24" y="80"/>
                    </a:cubicBezTo>
                    <a:cubicBezTo>
                      <a:pt x="24" y="80"/>
                      <a:pt x="25" y="81"/>
                      <a:pt x="25" y="81"/>
                    </a:cubicBezTo>
                    <a:cubicBezTo>
                      <a:pt x="24" y="81"/>
                      <a:pt x="24" y="81"/>
                      <a:pt x="23" y="80"/>
                    </a:cubicBezTo>
                    <a:cubicBezTo>
                      <a:pt x="25" y="83"/>
                      <a:pt x="25" y="84"/>
                      <a:pt x="24" y="85"/>
                    </a:cubicBezTo>
                    <a:cubicBezTo>
                      <a:pt x="23" y="85"/>
                      <a:pt x="23" y="85"/>
                      <a:pt x="23" y="85"/>
                    </a:cubicBezTo>
                    <a:cubicBezTo>
                      <a:pt x="22" y="84"/>
                      <a:pt x="25" y="85"/>
                      <a:pt x="24" y="85"/>
                    </a:cubicBezTo>
                    <a:cubicBezTo>
                      <a:pt x="23" y="85"/>
                      <a:pt x="22" y="85"/>
                      <a:pt x="21" y="84"/>
                    </a:cubicBezTo>
                    <a:cubicBezTo>
                      <a:pt x="20" y="84"/>
                      <a:pt x="22" y="85"/>
                      <a:pt x="23" y="85"/>
                    </a:cubicBezTo>
                    <a:cubicBezTo>
                      <a:pt x="24" y="86"/>
                      <a:pt x="22" y="85"/>
                      <a:pt x="23" y="86"/>
                    </a:cubicBezTo>
                    <a:cubicBezTo>
                      <a:pt x="24" y="86"/>
                      <a:pt x="22" y="86"/>
                      <a:pt x="24" y="87"/>
                    </a:cubicBezTo>
                    <a:cubicBezTo>
                      <a:pt x="23" y="86"/>
                      <a:pt x="22" y="86"/>
                      <a:pt x="22" y="85"/>
                    </a:cubicBezTo>
                    <a:cubicBezTo>
                      <a:pt x="22" y="86"/>
                      <a:pt x="22" y="86"/>
                      <a:pt x="22" y="86"/>
                    </a:cubicBezTo>
                    <a:cubicBezTo>
                      <a:pt x="20" y="85"/>
                      <a:pt x="19" y="83"/>
                      <a:pt x="17" y="82"/>
                    </a:cubicBezTo>
                    <a:cubicBezTo>
                      <a:pt x="17" y="83"/>
                      <a:pt x="17" y="83"/>
                      <a:pt x="17" y="83"/>
                    </a:cubicBezTo>
                    <a:cubicBezTo>
                      <a:pt x="15" y="82"/>
                      <a:pt x="16" y="81"/>
                      <a:pt x="15" y="81"/>
                    </a:cubicBezTo>
                    <a:cubicBezTo>
                      <a:pt x="15" y="82"/>
                      <a:pt x="17" y="84"/>
                      <a:pt x="18" y="84"/>
                    </a:cubicBezTo>
                    <a:cubicBezTo>
                      <a:pt x="18" y="84"/>
                      <a:pt x="22" y="86"/>
                      <a:pt x="21" y="86"/>
                    </a:cubicBezTo>
                    <a:cubicBezTo>
                      <a:pt x="20" y="86"/>
                      <a:pt x="21" y="86"/>
                      <a:pt x="20" y="85"/>
                    </a:cubicBezTo>
                    <a:cubicBezTo>
                      <a:pt x="19" y="85"/>
                      <a:pt x="21" y="86"/>
                      <a:pt x="20" y="86"/>
                    </a:cubicBezTo>
                    <a:cubicBezTo>
                      <a:pt x="21" y="86"/>
                      <a:pt x="22" y="87"/>
                      <a:pt x="22" y="88"/>
                    </a:cubicBezTo>
                    <a:cubicBezTo>
                      <a:pt x="21" y="87"/>
                      <a:pt x="21" y="87"/>
                      <a:pt x="21" y="87"/>
                    </a:cubicBezTo>
                    <a:cubicBezTo>
                      <a:pt x="21" y="87"/>
                      <a:pt x="22" y="88"/>
                      <a:pt x="23" y="88"/>
                    </a:cubicBezTo>
                    <a:cubicBezTo>
                      <a:pt x="25" y="90"/>
                      <a:pt x="22" y="88"/>
                      <a:pt x="23" y="89"/>
                    </a:cubicBezTo>
                    <a:cubicBezTo>
                      <a:pt x="22" y="89"/>
                      <a:pt x="20" y="87"/>
                      <a:pt x="19" y="87"/>
                    </a:cubicBezTo>
                    <a:cubicBezTo>
                      <a:pt x="21" y="88"/>
                      <a:pt x="21" y="89"/>
                      <a:pt x="23" y="90"/>
                    </a:cubicBezTo>
                    <a:cubicBezTo>
                      <a:pt x="23" y="90"/>
                      <a:pt x="22" y="89"/>
                      <a:pt x="21" y="88"/>
                    </a:cubicBezTo>
                    <a:cubicBezTo>
                      <a:pt x="20" y="88"/>
                      <a:pt x="23" y="90"/>
                      <a:pt x="20" y="89"/>
                    </a:cubicBezTo>
                    <a:cubicBezTo>
                      <a:pt x="22" y="90"/>
                      <a:pt x="22" y="90"/>
                      <a:pt x="22" y="90"/>
                    </a:cubicBezTo>
                    <a:cubicBezTo>
                      <a:pt x="21" y="89"/>
                      <a:pt x="21" y="89"/>
                      <a:pt x="20" y="89"/>
                    </a:cubicBezTo>
                    <a:cubicBezTo>
                      <a:pt x="20" y="89"/>
                      <a:pt x="21" y="91"/>
                      <a:pt x="19" y="90"/>
                    </a:cubicBezTo>
                    <a:cubicBezTo>
                      <a:pt x="20" y="90"/>
                      <a:pt x="19" y="90"/>
                      <a:pt x="21" y="91"/>
                    </a:cubicBezTo>
                    <a:cubicBezTo>
                      <a:pt x="22" y="91"/>
                      <a:pt x="20" y="90"/>
                      <a:pt x="22" y="91"/>
                    </a:cubicBezTo>
                    <a:cubicBezTo>
                      <a:pt x="20" y="90"/>
                      <a:pt x="22" y="91"/>
                      <a:pt x="22" y="92"/>
                    </a:cubicBezTo>
                    <a:cubicBezTo>
                      <a:pt x="21" y="91"/>
                      <a:pt x="21" y="91"/>
                      <a:pt x="21" y="91"/>
                    </a:cubicBezTo>
                    <a:cubicBezTo>
                      <a:pt x="22" y="92"/>
                      <a:pt x="21" y="92"/>
                      <a:pt x="22" y="92"/>
                    </a:cubicBezTo>
                    <a:cubicBezTo>
                      <a:pt x="21" y="92"/>
                      <a:pt x="21" y="92"/>
                      <a:pt x="21" y="92"/>
                    </a:cubicBezTo>
                    <a:cubicBezTo>
                      <a:pt x="22" y="92"/>
                      <a:pt x="22" y="92"/>
                      <a:pt x="22" y="92"/>
                    </a:cubicBezTo>
                    <a:cubicBezTo>
                      <a:pt x="23" y="93"/>
                      <a:pt x="20" y="91"/>
                      <a:pt x="20" y="92"/>
                    </a:cubicBezTo>
                    <a:cubicBezTo>
                      <a:pt x="19" y="91"/>
                      <a:pt x="19" y="91"/>
                      <a:pt x="19" y="91"/>
                    </a:cubicBezTo>
                    <a:cubicBezTo>
                      <a:pt x="20" y="91"/>
                      <a:pt x="18" y="91"/>
                      <a:pt x="19" y="91"/>
                    </a:cubicBezTo>
                    <a:cubicBezTo>
                      <a:pt x="20" y="92"/>
                      <a:pt x="21" y="93"/>
                      <a:pt x="22" y="93"/>
                    </a:cubicBezTo>
                    <a:cubicBezTo>
                      <a:pt x="22" y="94"/>
                      <a:pt x="20" y="93"/>
                      <a:pt x="22" y="93"/>
                    </a:cubicBezTo>
                    <a:cubicBezTo>
                      <a:pt x="20" y="92"/>
                      <a:pt x="20" y="92"/>
                      <a:pt x="20" y="92"/>
                    </a:cubicBezTo>
                    <a:cubicBezTo>
                      <a:pt x="20" y="92"/>
                      <a:pt x="18" y="92"/>
                      <a:pt x="18" y="92"/>
                    </a:cubicBezTo>
                    <a:cubicBezTo>
                      <a:pt x="19" y="92"/>
                      <a:pt x="20" y="93"/>
                      <a:pt x="21" y="94"/>
                    </a:cubicBezTo>
                    <a:cubicBezTo>
                      <a:pt x="21" y="94"/>
                      <a:pt x="20" y="93"/>
                      <a:pt x="19" y="93"/>
                    </a:cubicBezTo>
                    <a:cubicBezTo>
                      <a:pt x="19" y="93"/>
                      <a:pt x="20" y="94"/>
                      <a:pt x="21" y="94"/>
                    </a:cubicBezTo>
                    <a:cubicBezTo>
                      <a:pt x="20" y="94"/>
                      <a:pt x="19" y="94"/>
                      <a:pt x="18" y="93"/>
                    </a:cubicBezTo>
                    <a:cubicBezTo>
                      <a:pt x="16" y="92"/>
                      <a:pt x="16" y="92"/>
                      <a:pt x="16" y="92"/>
                    </a:cubicBezTo>
                    <a:cubicBezTo>
                      <a:pt x="16" y="92"/>
                      <a:pt x="16" y="92"/>
                      <a:pt x="16" y="92"/>
                    </a:cubicBezTo>
                    <a:cubicBezTo>
                      <a:pt x="14" y="91"/>
                      <a:pt x="15" y="91"/>
                      <a:pt x="13" y="90"/>
                    </a:cubicBezTo>
                    <a:cubicBezTo>
                      <a:pt x="13" y="90"/>
                      <a:pt x="13" y="91"/>
                      <a:pt x="14" y="91"/>
                    </a:cubicBezTo>
                    <a:cubicBezTo>
                      <a:pt x="16" y="92"/>
                      <a:pt x="17" y="94"/>
                      <a:pt x="19" y="95"/>
                    </a:cubicBezTo>
                    <a:cubicBezTo>
                      <a:pt x="20" y="96"/>
                      <a:pt x="13" y="92"/>
                      <a:pt x="17" y="95"/>
                    </a:cubicBezTo>
                    <a:cubicBezTo>
                      <a:pt x="17" y="95"/>
                      <a:pt x="19" y="96"/>
                      <a:pt x="18" y="95"/>
                    </a:cubicBezTo>
                    <a:cubicBezTo>
                      <a:pt x="18" y="96"/>
                      <a:pt x="21" y="97"/>
                      <a:pt x="20" y="97"/>
                    </a:cubicBezTo>
                    <a:cubicBezTo>
                      <a:pt x="19" y="96"/>
                      <a:pt x="17" y="96"/>
                      <a:pt x="16" y="95"/>
                    </a:cubicBezTo>
                    <a:cubicBezTo>
                      <a:pt x="17" y="95"/>
                      <a:pt x="17" y="95"/>
                      <a:pt x="16" y="94"/>
                    </a:cubicBezTo>
                    <a:cubicBezTo>
                      <a:pt x="15" y="94"/>
                      <a:pt x="14" y="93"/>
                      <a:pt x="14" y="93"/>
                    </a:cubicBezTo>
                    <a:cubicBezTo>
                      <a:pt x="14" y="94"/>
                      <a:pt x="14" y="94"/>
                      <a:pt x="15" y="95"/>
                    </a:cubicBezTo>
                    <a:cubicBezTo>
                      <a:pt x="16" y="95"/>
                      <a:pt x="15" y="94"/>
                      <a:pt x="16" y="95"/>
                    </a:cubicBezTo>
                    <a:cubicBezTo>
                      <a:pt x="17" y="96"/>
                      <a:pt x="15" y="95"/>
                      <a:pt x="17" y="96"/>
                    </a:cubicBezTo>
                    <a:cubicBezTo>
                      <a:pt x="17" y="96"/>
                      <a:pt x="18" y="97"/>
                      <a:pt x="19" y="97"/>
                    </a:cubicBezTo>
                    <a:cubicBezTo>
                      <a:pt x="19" y="98"/>
                      <a:pt x="19" y="98"/>
                      <a:pt x="19" y="98"/>
                    </a:cubicBezTo>
                    <a:cubicBezTo>
                      <a:pt x="19" y="97"/>
                      <a:pt x="19" y="97"/>
                      <a:pt x="19" y="97"/>
                    </a:cubicBezTo>
                    <a:cubicBezTo>
                      <a:pt x="18" y="97"/>
                      <a:pt x="20" y="98"/>
                      <a:pt x="20" y="99"/>
                    </a:cubicBezTo>
                    <a:cubicBezTo>
                      <a:pt x="18" y="98"/>
                      <a:pt x="18" y="98"/>
                      <a:pt x="18" y="98"/>
                    </a:cubicBezTo>
                    <a:cubicBezTo>
                      <a:pt x="16" y="97"/>
                      <a:pt x="19" y="97"/>
                      <a:pt x="16" y="96"/>
                    </a:cubicBezTo>
                    <a:cubicBezTo>
                      <a:pt x="16" y="96"/>
                      <a:pt x="17" y="97"/>
                      <a:pt x="16" y="97"/>
                    </a:cubicBezTo>
                    <a:cubicBezTo>
                      <a:pt x="16" y="97"/>
                      <a:pt x="16" y="97"/>
                      <a:pt x="16" y="97"/>
                    </a:cubicBezTo>
                    <a:cubicBezTo>
                      <a:pt x="16" y="97"/>
                      <a:pt x="13" y="95"/>
                      <a:pt x="14" y="96"/>
                    </a:cubicBezTo>
                    <a:cubicBezTo>
                      <a:pt x="15" y="97"/>
                      <a:pt x="15" y="97"/>
                      <a:pt x="16" y="98"/>
                    </a:cubicBezTo>
                    <a:cubicBezTo>
                      <a:pt x="16" y="98"/>
                      <a:pt x="17" y="99"/>
                      <a:pt x="17" y="99"/>
                    </a:cubicBezTo>
                    <a:cubicBezTo>
                      <a:pt x="15" y="98"/>
                      <a:pt x="16" y="100"/>
                      <a:pt x="15" y="98"/>
                    </a:cubicBezTo>
                    <a:cubicBezTo>
                      <a:pt x="16" y="99"/>
                      <a:pt x="16" y="98"/>
                      <a:pt x="15" y="97"/>
                    </a:cubicBezTo>
                    <a:cubicBezTo>
                      <a:pt x="12" y="96"/>
                      <a:pt x="15" y="97"/>
                      <a:pt x="13" y="95"/>
                    </a:cubicBezTo>
                    <a:cubicBezTo>
                      <a:pt x="13" y="96"/>
                      <a:pt x="11" y="95"/>
                      <a:pt x="9" y="94"/>
                    </a:cubicBezTo>
                    <a:cubicBezTo>
                      <a:pt x="9" y="94"/>
                      <a:pt x="10" y="94"/>
                      <a:pt x="10" y="94"/>
                    </a:cubicBezTo>
                    <a:cubicBezTo>
                      <a:pt x="11" y="95"/>
                      <a:pt x="11" y="95"/>
                      <a:pt x="12" y="96"/>
                    </a:cubicBezTo>
                    <a:cubicBezTo>
                      <a:pt x="12" y="96"/>
                      <a:pt x="12" y="97"/>
                      <a:pt x="13" y="98"/>
                    </a:cubicBezTo>
                    <a:cubicBezTo>
                      <a:pt x="13" y="98"/>
                      <a:pt x="11" y="97"/>
                      <a:pt x="11" y="97"/>
                    </a:cubicBezTo>
                    <a:cubicBezTo>
                      <a:pt x="12" y="97"/>
                      <a:pt x="11" y="98"/>
                      <a:pt x="10" y="98"/>
                    </a:cubicBezTo>
                    <a:cubicBezTo>
                      <a:pt x="13" y="99"/>
                      <a:pt x="11" y="99"/>
                      <a:pt x="12" y="100"/>
                    </a:cubicBezTo>
                    <a:cubicBezTo>
                      <a:pt x="13" y="100"/>
                      <a:pt x="15" y="100"/>
                      <a:pt x="16" y="101"/>
                    </a:cubicBezTo>
                    <a:cubicBezTo>
                      <a:pt x="15" y="101"/>
                      <a:pt x="15" y="100"/>
                      <a:pt x="14" y="100"/>
                    </a:cubicBezTo>
                    <a:cubicBezTo>
                      <a:pt x="15" y="101"/>
                      <a:pt x="12" y="99"/>
                      <a:pt x="14" y="101"/>
                    </a:cubicBezTo>
                    <a:cubicBezTo>
                      <a:pt x="13" y="100"/>
                      <a:pt x="11" y="99"/>
                      <a:pt x="10" y="98"/>
                    </a:cubicBezTo>
                    <a:cubicBezTo>
                      <a:pt x="10" y="99"/>
                      <a:pt x="9" y="97"/>
                      <a:pt x="8" y="98"/>
                    </a:cubicBezTo>
                    <a:cubicBezTo>
                      <a:pt x="9" y="99"/>
                      <a:pt x="10" y="99"/>
                      <a:pt x="10" y="100"/>
                    </a:cubicBezTo>
                    <a:cubicBezTo>
                      <a:pt x="8" y="100"/>
                      <a:pt x="9" y="101"/>
                      <a:pt x="9" y="102"/>
                    </a:cubicBezTo>
                    <a:cubicBezTo>
                      <a:pt x="8" y="101"/>
                      <a:pt x="6" y="100"/>
                      <a:pt x="6" y="100"/>
                    </a:cubicBezTo>
                    <a:cubicBezTo>
                      <a:pt x="6" y="101"/>
                      <a:pt x="8" y="101"/>
                      <a:pt x="7" y="101"/>
                    </a:cubicBezTo>
                    <a:cubicBezTo>
                      <a:pt x="6" y="101"/>
                      <a:pt x="6" y="101"/>
                      <a:pt x="6" y="101"/>
                    </a:cubicBezTo>
                    <a:cubicBezTo>
                      <a:pt x="7" y="101"/>
                      <a:pt x="5" y="101"/>
                      <a:pt x="7" y="102"/>
                    </a:cubicBezTo>
                    <a:cubicBezTo>
                      <a:pt x="5" y="101"/>
                      <a:pt x="5" y="101"/>
                      <a:pt x="5" y="101"/>
                    </a:cubicBezTo>
                    <a:cubicBezTo>
                      <a:pt x="5" y="101"/>
                      <a:pt x="6" y="102"/>
                      <a:pt x="6" y="102"/>
                    </a:cubicBezTo>
                    <a:cubicBezTo>
                      <a:pt x="5" y="101"/>
                      <a:pt x="4" y="101"/>
                      <a:pt x="4" y="101"/>
                    </a:cubicBezTo>
                    <a:cubicBezTo>
                      <a:pt x="2" y="100"/>
                      <a:pt x="4" y="101"/>
                      <a:pt x="4" y="102"/>
                    </a:cubicBezTo>
                    <a:cubicBezTo>
                      <a:pt x="5" y="102"/>
                      <a:pt x="5" y="102"/>
                      <a:pt x="5" y="102"/>
                    </a:cubicBezTo>
                    <a:cubicBezTo>
                      <a:pt x="6" y="103"/>
                      <a:pt x="4" y="103"/>
                      <a:pt x="5" y="104"/>
                    </a:cubicBezTo>
                    <a:cubicBezTo>
                      <a:pt x="3" y="103"/>
                      <a:pt x="3" y="103"/>
                      <a:pt x="3" y="103"/>
                    </a:cubicBezTo>
                    <a:cubicBezTo>
                      <a:pt x="4" y="104"/>
                      <a:pt x="4" y="104"/>
                      <a:pt x="4" y="104"/>
                    </a:cubicBezTo>
                    <a:cubicBezTo>
                      <a:pt x="3" y="103"/>
                      <a:pt x="2" y="103"/>
                      <a:pt x="3" y="103"/>
                    </a:cubicBezTo>
                    <a:cubicBezTo>
                      <a:pt x="0" y="101"/>
                      <a:pt x="0" y="101"/>
                      <a:pt x="0" y="101"/>
                    </a:cubicBezTo>
                    <a:cubicBezTo>
                      <a:pt x="1" y="101"/>
                      <a:pt x="2" y="102"/>
                      <a:pt x="3" y="103"/>
                    </a:cubicBezTo>
                    <a:cubicBezTo>
                      <a:pt x="4" y="103"/>
                      <a:pt x="4" y="102"/>
                      <a:pt x="3" y="102"/>
                    </a:cubicBezTo>
                    <a:cubicBezTo>
                      <a:pt x="3" y="102"/>
                      <a:pt x="3" y="102"/>
                      <a:pt x="3" y="102"/>
                    </a:cubicBezTo>
                    <a:cubicBezTo>
                      <a:pt x="2" y="101"/>
                      <a:pt x="2" y="101"/>
                      <a:pt x="1" y="101"/>
                    </a:cubicBezTo>
                    <a:cubicBezTo>
                      <a:pt x="1" y="101"/>
                      <a:pt x="0" y="101"/>
                      <a:pt x="1" y="101"/>
                    </a:cubicBezTo>
                    <a:cubicBezTo>
                      <a:pt x="0" y="100"/>
                      <a:pt x="0" y="100"/>
                      <a:pt x="0" y="100"/>
                    </a:cubicBezTo>
                    <a:cubicBezTo>
                      <a:pt x="1" y="100"/>
                      <a:pt x="1" y="100"/>
                      <a:pt x="2" y="100"/>
                    </a:cubicBezTo>
                    <a:cubicBezTo>
                      <a:pt x="0" y="100"/>
                      <a:pt x="0" y="99"/>
                      <a:pt x="0" y="99"/>
                    </a:cubicBezTo>
                    <a:cubicBezTo>
                      <a:pt x="2" y="100"/>
                      <a:pt x="0" y="98"/>
                      <a:pt x="0" y="98"/>
                    </a:cubicBezTo>
                    <a:cubicBezTo>
                      <a:pt x="2" y="99"/>
                      <a:pt x="3" y="99"/>
                      <a:pt x="3" y="100"/>
                    </a:cubicBezTo>
                    <a:cubicBezTo>
                      <a:pt x="4" y="100"/>
                      <a:pt x="3" y="100"/>
                      <a:pt x="4" y="100"/>
                    </a:cubicBezTo>
                    <a:cubicBezTo>
                      <a:pt x="3" y="99"/>
                      <a:pt x="2" y="98"/>
                      <a:pt x="1" y="97"/>
                    </a:cubicBezTo>
                    <a:cubicBezTo>
                      <a:pt x="2" y="98"/>
                      <a:pt x="2" y="98"/>
                      <a:pt x="2" y="98"/>
                    </a:cubicBezTo>
                    <a:cubicBezTo>
                      <a:pt x="2" y="97"/>
                      <a:pt x="0" y="97"/>
                      <a:pt x="1" y="96"/>
                    </a:cubicBezTo>
                    <a:cubicBezTo>
                      <a:pt x="2" y="96"/>
                      <a:pt x="2" y="95"/>
                      <a:pt x="3" y="95"/>
                    </a:cubicBezTo>
                    <a:cubicBezTo>
                      <a:pt x="4" y="96"/>
                      <a:pt x="4" y="96"/>
                      <a:pt x="4" y="96"/>
                    </a:cubicBezTo>
                    <a:cubicBezTo>
                      <a:pt x="1" y="94"/>
                      <a:pt x="3" y="94"/>
                      <a:pt x="2" y="93"/>
                    </a:cubicBezTo>
                    <a:cubicBezTo>
                      <a:pt x="4" y="93"/>
                      <a:pt x="2" y="91"/>
                      <a:pt x="4" y="92"/>
                    </a:cubicBezTo>
                    <a:cubicBezTo>
                      <a:pt x="4" y="90"/>
                      <a:pt x="4" y="89"/>
                      <a:pt x="5" y="88"/>
                    </a:cubicBezTo>
                    <a:cubicBezTo>
                      <a:pt x="6" y="89"/>
                      <a:pt x="6" y="89"/>
                      <a:pt x="6" y="89"/>
                    </a:cubicBezTo>
                    <a:cubicBezTo>
                      <a:pt x="5" y="88"/>
                      <a:pt x="7" y="90"/>
                      <a:pt x="7" y="89"/>
                    </a:cubicBezTo>
                    <a:cubicBezTo>
                      <a:pt x="6" y="89"/>
                      <a:pt x="6" y="88"/>
                      <a:pt x="5" y="87"/>
                    </a:cubicBezTo>
                    <a:cubicBezTo>
                      <a:pt x="6" y="87"/>
                      <a:pt x="5" y="86"/>
                      <a:pt x="5" y="85"/>
                    </a:cubicBezTo>
                    <a:cubicBezTo>
                      <a:pt x="6" y="86"/>
                      <a:pt x="6" y="86"/>
                      <a:pt x="6" y="86"/>
                    </a:cubicBezTo>
                    <a:cubicBezTo>
                      <a:pt x="4" y="84"/>
                      <a:pt x="6" y="84"/>
                      <a:pt x="7" y="84"/>
                    </a:cubicBezTo>
                    <a:cubicBezTo>
                      <a:pt x="7" y="84"/>
                      <a:pt x="8" y="85"/>
                      <a:pt x="8" y="85"/>
                    </a:cubicBezTo>
                    <a:cubicBezTo>
                      <a:pt x="7" y="83"/>
                      <a:pt x="7" y="83"/>
                      <a:pt x="6" y="82"/>
                    </a:cubicBezTo>
                    <a:cubicBezTo>
                      <a:pt x="6" y="82"/>
                      <a:pt x="7" y="81"/>
                      <a:pt x="8" y="81"/>
                    </a:cubicBezTo>
                    <a:cubicBezTo>
                      <a:pt x="6" y="79"/>
                      <a:pt x="8" y="78"/>
                      <a:pt x="8" y="76"/>
                    </a:cubicBezTo>
                    <a:cubicBezTo>
                      <a:pt x="9" y="77"/>
                      <a:pt x="9" y="77"/>
                      <a:pt x="9" y="77"/>
                    </a:cubicBezTo>
                    <a:cubicBezTo>
                      <a:pt x="7" y="74"/>
                      <a:pt x="10" y="74"/>
                      <a:pt x="9" y="72"/>
                    </a:cubicBezTo>
                    <a:cubicBezTo>
                      <a:pt x="12" y="74"/>
                      <a:pt x="12" y="74"/>
                      <a:pt x="12" y="74"/>
                    </a:cubicBezTo>
                    <a:cubicBezTo>
                      <a:pt x="12" y="74"/>
                      <a:pt x="11" y="72"/>
                      <a:pt x="10" y="72"/>
                    </a:cubicBezTo>
                    <a:cubicBezTo>
                      <a:pt x="11" y="72"/>
                      <a:pt x="9" y="70"/>
                      <a:pt x="11" y="71"/>
                    </a:cubicBezTo>
                    <a:cubicBezTo>
                      <a:pt x="12" y="71"/>
                      <a:pt x="10" y="70"/>
                      <a:pt x="10" y="70"/>
                    </a:cubicBezTo>
                    <a:cubicBezTo>
                      <a:pt x="12" y="69"/>
                      <a:pt x="12" y="69"/>
                      <a:pt x="12" y="68"/>
                    </a:cubicBezTo>
                    <a:cubicBezTo>
                      <a:pt x="11" y="68"/>
                      <a:pt x="11" y="68"/>
                      <a:pt x="11" y="68"/>
                    </a:cubicBezTo>
                    <a:cubicBezTo>
                      <a:pt x="12" y="69"/>
                      <a:pt x="13" y="69"/>
                      <a:pt x="13" y="69"/>
                    </a:cubicBezTo>
                    <a:cubicBezTo>
                      <a:pt x="12" y="68"/>
                      <a:pt x="14" y="69"/>
                      <a:pt x="11" y="67"/>
                    </a:cubicBezTo>
                    <a:cubicBezTo>
                      <a:pt x="13" y="67"/>
                      <a:pt x="11" y="65"/>
                      <a:pt x="13" y="65"/>
                    </a:cubicBezTo>
                    <a:cubicBezTo>
                      <a:pt x="13" y="65"/>
                      <a:pt x="13" y="65"/>
                      <a:pt x="12" y="65"/>
                    </a:cubicBezTo>
                    <a:cubicBezTo>
                      <a:pt x="13" y="64"/>
                      <a:pt x="14" y="64"/>
                      <a:pt x="13" y="63"/>
                    </a:cubicBezTo>
                    <a:cubicBezTo>
                      <a:pt x="14" y="63"/>
                      <a:pt x="15" y="64"/>
                      <a:pt x="15" y="64"/>
                    </a:cubicBezTo>
                    <a:cubicBezTo>
                      <a:pt x="15" y="63"/>
                      <a:pt x="14" y="63"/>
                      <a:pt x="14" y="63"/>
                    </a:cubicBezTo>
                    <a:cubicBezTo>
                      <a:pt x="13" y="61"/>
                      <a:pt x="16" y="61"/>
                      <a:pt x="16" y="60"/>
                    </a:cubicBezTo>
                    <a:cubicBezTo>
                      <a:pt x="16" y="58"/>
                      <a:pt x="17" y="57"/>
                      <a:pt x="18" y="55"/>
                    </a:cubicBezTo>
                    <a:cubicBezTo>
                      <a:pt x="19" y="55"/>
                      <a:pt x="19" y="55"/>
                      <a:pt x="19" y="55"/>
                    </a:cubicBezTo>
                    <a:cubicBezTo>
                      <a:pt x="17" y="54"/>
                      <a:pt x="21" y="55"/>
                      <a:pt x="19" y="53"/>
                    </a:cubicBezTo>
                    <a:cubicBezTo>
                      <a:pt x="19" y="54"/>
                      <a:pt x="19" y="53"/>
                      <a:pt x="20" y="54"/>
                    </a:cubicBezTo>
                    <a:cubicBezTo>
                      <a:pt x="19" y="52"/>
                      <a:pt x="22" y="53"/>
                      <a:pt x="21" y="52"/>
                    </a:cubicBezTo>
                    <a:cubicBezTo>
                      <a:pt x="21" y="52"/>
                      <a:pt x="21" y="52"/>
                      <a:pt x="21" y="52"/>
                    </a:cubicBezTo>
                    <a:cubicBezTo>
                      <a:pt x="22" y="52"/>
                      <a:pt x="21" y="51"/>
                      <a:pt x="22" y="51"/>
                    </a:cubicBezTo>
                    <a:cubicBezTo>
                      <a:pt x="23" y="51"/>
                      <a:pt x="23" y="51"/>
                      <a:pt x="23" y="51"/>
                    </a:cubicBezTo>
                    <a:cubicBezTo>
                      <a:pt x="24" y="52"/>
                      <a:pt x="21" y="50"/>
                      <a:pt x="24" y="51"/>
                    </a:cubicBezTo>
                    <a:cubicBezTo>
                      <a:pt x="24" y="51"/>
                      <a:pt x="23" y="50"/>
                      <a:pt x="23" y="50"/>
                    </a:cubicBezTo>
                    <a:cubicBezTo>
                      <a:pt x="25" y="49"/>
                      <a:pt x="24" y="47"/>
                      <a:pt x="24" y="45"/>
                    </a:cubicBezTo>
                    <a:cubicBezTo>
                      <a:pt x="26" y="45"/>
                      <a:pt x="28" y="48"/>
                      <a:pt x="27" y="46"/>
                    </a:cubicBezTo>
                    <a:cubicBezTo>
                      <a:pt x="27" y="46"/>
                      <a:pt x="26" y="45"/>
                      <a:pt x="26" y="46"/>
                    </a:cubicBezTo>
                    <a:cubicBezTo>
                      <a:pt x="26" y="45"/>
                      <a:pt x="30" y="47"/>
                      <a:pt x="28" y="46"/>
                    </a:cubicBezTo>
                    <a:cubicBezTo>
                      <a:pt x="27" y="45"/>
                      <a:pt x="28" y="45"/>
                      <a:pt x="27" y="45"/>
                    </a:cubicBezTo>
                    <a:cubicBezTo>
                      <a:pt x="28" y="44"/>
                      <a:pt x="29" y="45"/>
                      <a:pt x="29" y="44"/>
                    </a:cubicBezTo>
                    <a:cubicBezTo>
                      <a:pt x="29" y="45"/>
                      <a:pt x="29" y="45"/>
                      <a:pt x="29" y="45"/>
                    </a:cubicBezTo>
                    <a:cubicBezTo>
                      <a:pt x="27" y="43"/>
                      <a:pt x="29" y="43"/>
                      <a:pt x="27" y="41"/>
                    </a:cubicBezTo>
                    <a:cubicBezTo>
                      <a:pt x="28" y="37"/>
                      <a:pt x="28" y="33"/>
                      <a:pt x="30" y="30"/>
                    </a:cubicBezTo>
                    <a:cubicBezTo>
                      <a:pt x="32" y="28"/>
                      <a:pt x="33" y="24"/>
                      <a:pt x="36" y="22"/>
                    </a:cubicBezTo>
                    <a:cubicBezTo>
                      <a:pt x="38" y="22"/>
                      <a:pt x="38" y="22"/>
                      <a:pt x="38" y="21"/>
                    </a:cubicBezTo>
                    <a:cubicBezTo>
                      <a:pt x="38" y="21"/>
                      <a:pt x="38" y="21"/>
                      <a:pt x="38" y="21"/>
                    </a:cubicBezTo>
                    <a:cubicBezTo>
                      <a:pt x="37" y="20"/>
                      <a:pt x="39" y="21"/>
                      <a:pt x="37" y="20"/>
                    </a:cubicBezTo>
                    <a:cubicBezTo>
                      <a:pt x="38" y="19"/>
                      <a:pt x="38" y="17"/>
                      <a:pt x="39" y="16"/>
                    </a:cubicBezTo>
                    <a:cubicBezTo>
                      <a:pt x="39" y="16"/>
                      <a:pt x="40" y="17"/>
                      <a:pt x="40" y="17"/>
                    </a:cubicBezTo>
                    <a:cubicBezTo>
                      <a:pt x="39" y="16"/>
                      <a:pt x="39" y="16"/>
                      <a:pt x="39" y="16"/>
                    </a:cubicBezTo>
                    <a:cubicBezTo>
                      <a:pt x="40" y="16"/>
                      <a:pt x="40" y="16"/>
                      <a:pt x="40" y="16"/>
                    </a:cubicBezTo>
                    <a:cubicBezTo>
                      <a:pt x="39" y="16"/>
                      <a:pt x="39" y="15"/>
                      <a:pt x="38" y="15"/>
                    </a:cubicBezTo>
                    <a:cubicBezTo>
                      <a:pt x="38" y="12"/>
                      <a:pt x="43" y="11"/>
                      <a:pt x="44" y="7"/>
                    </a:cubicBezTo>
                    <a:cubicBezTo>
                      <a:pt x="45" y="7"/>
                      <a:pt x="45" y="6"/>
                      <a:pt x="45" y="5"/>
                    </a:cubicBezTo>
                    <a:cubicBezTo>
                      <a:pt x="49" y="4"/>
                      <a:pt x="52" y="3"/>
                      <a:pt x="51" y="0"/>
                    </a:cubicBezTo>
                    <a:cubicBezTo>
                      <a:pt x="51" y="0"/>
                      <a:pt x="56" y="2"/>
                      <a:pt x="56" y="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14" name="Freeform 79"/>
              <p:cNvSpPr/>
              <p:nvPr/>
            </p:nvSpPr>
            <p:spPr bwMode="auto">
              <a:xfrm>
                <a:off x="9640888" y="2033588"/>
                <a:ext cx="11112" cy="3175"/>
              </a:xfrm>
              <a:custGeom>
                <a:avLst/>
                <a:gdLst>
                  <a:gd name="T0" fmla="*/ 0 w 3"/>
                  <a:gd name="T1" fmla="*/ 0 h 1"/>
                  <a:gd name="T2" fmla="*/ 3 w 3"/>
                  <a:gd name="T3" fmla="*/ 1 h 1"/>
                  <a:gd name="T4" fmla="*/ 0 w 3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1">
                    <a:moveTo>
                      <a:pt x="0" y="0"/>
                    </a:moveTo>
                    <a:cubicBezTo>
                      <a:pt x="1" y="0"/>
                      <a:pt x="2" y="0"/>
                      <a:pt x="3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15" name="Freeform 80"/>
              <p:cNvSpPr/>
              <p:nvPr/>
            </p:nvSpPr>
            <p:spPr bwMode="auto">
              <a:xfrm>
                <a:off x="9690100" y="2025651"/>
                <a:ext cx="3175" cy="0"/>
              </a:xfrm>
              <a:custGeom>
                <a:avLst/>
                <a:gdLst>
                  <a:gd name="T0" fmla="*/ 0 w 1"/>
                  <a:gd name="T1" fmla="*/ 0 w 1"/>
                  <a:gd name="T2" fmla="*/ 1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16" name="Freeform 81"/>
              <p:cNvSpPr/>
              <p:nvPr/>
            </p:nvSpPr>
            <p:spPr bwMode="auto">
              <a:xfrm>
                <a:off x="9693275" y="2019301"/>
                <a:ext cx="7937" cy="6350"/>
              </a:xfrm>
              <a:custGeom>
                <a:avLst/>
                <a:gdLst>
                  <a:gd name="T0" fmla="*/ 0 w 2"/>
                  <a:gd name="T1" fmla="*/ 0 h 2"/>
                  <a:gd name="T2" fmla="*/ 2 w 2"/>
                  <a:gd name="T3" fmla="*/ 2 h 2"/>
                  <a:gd name="T4" fmla="*/ 0 w 2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1" y="1"/>
                      <a:pt x="2" y="1"/>
                      <a:pt x="2" y="2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17" name="Freeform 82"/>
              <p:cNvSpPr/>
              <p:nvPr/>
            </p:nvSpPr>
            <p:spPr bwMode="auto">
              <a:xfrm>
                <a:off x="9712325" y="2019301"/>
                <a:ext cx="4762" cy="3175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1 h 1"/>
                  <a:gd name="T4" fmla="*/ 0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1"/>
                      <a:pt x="1" y="1"/>
                      <a:pt x="0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18" name="Freeform 83"/>
              <p:cNvSpPr/>
              <p:nvPr/>
            </p:nvSpPr>
            <p:spPr bwMode="auto">
              <a:xfrm>
                <a:off x="9705975" y="2014538"/>
                <a:ext cx="3175" cy="4763"/>
              </a:xfrm>
              <a:custGeom>
                <a:avLst/>
                <a:gdLst>
                  <a:gd name="T0" fmla="*/ 0 w 1"/>
                  <a:gd name="T1" fmla="*/ 0 h 1"/>
                  <a:gd name="T2" fmla="*/ 1 w 1"/>
                  <a:gd name="T3" fmla="*/ 1 h 1"/>
                  <a:gd name="T4" fmla="*/ 0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0" y="0"/>
                      <a:pt x="1" y="1"/>
                    </a:cubicBezTo>
                    <a:cubicBezTo>
                      <a:pt x="0" y="0"/>
                      <a:pt x="1" y="1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19" name="Freeform 84"/>
              <p:cNvSpPr/>
              <p:nvPr/>
            </p:nvSpPr>
            <p:spPr bwMode="auto">
              <a:xfrm>
                <a:off x="9720263" y="2003426"/>
                <a:ext cx="3175" cy="7938"/>
              </a:xfrm>
              <a:custGeom>
                <a:avLst/>
                <a:gdLst>
                  <a:gd name="T0" fmla="*/ 0 w 1"/>
                  <a:gd name="T1" fmla="*/ 1 h 2"/>
                  <a:gd name="T2" fmla="*/ 0 w 1"/>
                  <a:gd name="T3" fmla="*/ 1 h 2"/>
                  <a:gd name="T4" fmla="*/ 0 w 1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1"/>
                    </a:moveTo>
                    <a:cubicBezTo>
                      <a:pt x="0" y="1"/>
                      <a:pt x="0" y="0"/>
                      <a:pt x="0" y="1"/>
                    </a:cubicBezTo>
                    <a:cubicBezTo>
                      <a:pt x="0" y="1"/>
                      <a:pt x="1" y="2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20" name="Freeform 85"/>
              <p:cNvSpPr/>
              <p:nvPr/>
            </p:nvSpPr>
            <p:spPr bwMode="auto">
              <a:xfrm>
                <a:off x="9720263" y="2000251"/>
                <a:ext cx="3175" cy="0"/>
              </a:xfrm>
              <a:custGeom>
                <a:avLst/>
                <a:gdLst>
                  <a:gd name="T0" fmla="*/ 0 w 1"/>
                  <a:gd name="T1" fmla="*/ 0 w 1"/>
                  <a:gd name="T2" fmla="*/ 1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21" name="Freeform 86"/>
              <p:cNvSpPr/>
              <p:nvPr/>
            </p:nvSpPr>
            <p:spPr bwMode="auto">
              <a:xfrm>
                <a:off x="9772650" y="1879601"/>
                <a:ext cx="4762" cy="3175"/>
              </a:xfrm>
              <a:custGeom>
                <a:avLst/>
                <a:gdLst>
                  <a:gd name="T0" fmla="*/ 0 w 3"/>
                  <a:gd name="T1" fmla="*/ 0 h 2"/>
                  <a:gd name="T2" fmla="*/ 3 w 3"/>
                  <a:gd name="T3" fmla="*/ 2 h 2"/>
                  <a:gd name="T4" fmla="*/ 0 w 3"/>
                  <a:gd name="T5" fmla="*/ 0 h 2"/>
                  <a:gd name="T6" fmla="*/ 0 w 3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2">
                    <a:moveTo>
                      <a:pt x="0" y="0"/>
                    </a:moveTo>
                    <a:lnTo>
                      <a:pt x="3" y="2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22" name="Freeform 87"/>
              <p:cNvSpPr/>
              <p:nvPr/>
            </p:nvSpPr>
            <p:spPr bwMode="auto">
              <a:xfrm>
                <a:off x="9802813" y="1830388"/>
                <a:ext cx="3175" cy="3175"/>
              </a:xfrm>
              <a:custGeom>
                <a:avLst/>
                <a:gdLst>
                  <a:gd name="T0" fmla="*/ 0 w 1"/>
                  <a:gd name="T1" fmla="*/ 0 h 1"/>
                  <a:gd name="T2" fmla="*/ 1 w 1"/>
                  <a:gd name="T3" fmla="*/ 0 h 1"/>
                  <a:gd name="T4" fmla="*/ 0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1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23" name="Freeform 88"/>
              <p:cNvSpPr/>
              <p:nvPr/>
            </p:nvSpPr>
            <p:spPr bwMode="auto">
              <a:xfrm>
                <a:off x="9799638" y="1792288"/>
                <a:ext cx="3175" cy="4763"/>
              </a:xfrm>
              <a:custGeom>
                <a:avLst/>
                <a:gdLst>
                  <a:gd name="T0" fmla="*/ 2 w 2"/>
                  <a:gd name="T1" fmla="*/ 3 h 3"/>
                  <a:gd name="T2" fmla="*/ 2 w 2"/>
                  <a:gd name="T3" fmla="*/ 3 h 3"/>
                  <a:gd name="T4" fmla="*/ 0 w 2"/>
                  <a:gd name="T5" fmla="*/ 0 h 3"/>
                  <a:gd name="T6" fmla="*/ 2 w 2"/>
                  <a:gd name="T7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3">
                    <a:moveTo>
                      <a:pt x="2" y="3"/>
                    </a:moveTo>
                    <a:lnTo>
                      <a:pt x="2" y="3"/>
                    </a:lnTo>
                    <a:lnTo>
                      <a:pt x="0" y="0"/>
                    </a:lnTo>
                    <a:lnTo>
                      <a:pt x="2" y="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24" name="Freeform 89"/>
              <p:cNvSpPr/>
              <p:nvPr/>
            </p:nvSpPr>
            <p:spPr bwMode="auto">
              <a:xfrm>
                <a:off x="9937750" y="2360613"/>
                <a:ext cx="4762" cy="7938"/>
              </a:xfrm>
              <a:custGeom>
                <a:avLst/>
                <a:gdLst>
                  <a:gd name="T0" fmla="*/ 0 w 1"/>
                  <a:gd name="T1" fmla="*/ 0 h 2"/>
                  <a:gd name="T2" fmla="*/ 0 w 1"/>
                  <a:gd name="T3" fmla="*/ 1 h 2"/>
                  <a:gd name="T4" fmla="*/ 0 w 1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cubicBezTo>
                      <a:pt x="0" y="1"/>
                      <a:pt x="1" y="2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25" name="Freeform 90"/>
              <p:cNvSpPr/>
              <p:nvPr/>
            </p:nvSpPr>
            <p:spPr bwMode="auto">
              <a:xfrm>
                <a:off x="9945688" y="2259013"/>
                <a:ext cx="376237" cy="158750"/>
              </a:xfrm>
              <a:custGeom>
                <a:avLst/>
                <a:gdLst>
                  <a:gd name="T0" fmla="*/ 89 w 100"/>
                  <a:gd name="T1" fmla="*/ 12 h 42"/>
                  <a:gd name="T2" fmla="*/ 86 w 100"/>
                  <a:gd name="T3" fmla="*/ 13 h 42"/>
                  <a:gd name="T4" fmla="*/ 81 w 100"/>
                  <a:gd name="T5" fmla="*/ 19 h 42"/>
                  <a:gd name="T6" fmla="*/ 79 w 100"/>
                  <a:gd name="T7" fmla="*/ 19 h 42"/>
                  <a:gd name="T8" fmla="*/ 72 w 100"/>
                  <a:gd name="T9" fmla="*/ 19 h 42"/>
                  <a:gd name="T10" fmla="*/ 70 w 100"/>
                  <a:gd name="T11" fmla="*/ 19 h 42"/>
                  <a:gd name="T12" fmla="*/ 67 w 100"/>
                  <a:gd name="T13" fmla="*/ 22 h 42"/>
                  <a:gd name="T14" fmla="*/ 64 w 100"/>
                  <a:gd name="T15" fmla="*/ 22 h 42"/>
                  <a:gd name="T16" fmla="*/ 62 w 100"/>
                  <a:gd name="T17" fmla="*/ 21 h 42"/>
                  <a:gd name="T18" fmla="*/ 61 w 100"/>
                  <a:gd name="T19" fmla="*/ 23 h 42"/>
                  <a:gd name="T20" fmla="*/ 57 w 100"/>
                  <a:gd name="T21" fmla="*/ 26 h 42"/>
                  <a:gd name="T22" fmla="*/ 55 w 100"/>
                  <a:gd name="T23" fmla="*/ 26 h 42"/>
                  <a:gd name="T24" fmla="*/ 53 w 100"/>
                  <a:gd name="T25" fmla="*/ 29 h 42"/>
                  <a:gd name="T26" fmla="*/ 51 w 100"/>
                  <a:gd name="T27" fmla="*/ 28 h 42"/>
                  <a:gd name="T28" fmla="*/ 48 w 100"/>
                  <a:gd name="T29" fmla="*/ 29 h 42"/>
                  <a:gd name="T30" fmla="*/ 44 w 100"/>
                  <a:gd name="T31" fmla="*/ 28 h 42"/>
                  <a:gd name="T32" fmla="*/ 42 w 100"/>
                  <a:gd name="T33" fmla="*/ 30 h 42"/>
                  <a:gd name="T34" fmla="*/ 41 w 100"/>
                  <a:gd name="T35" fmla="*/ 28 h 42"/>
                  <a:gd name="T36" fmla="*/ 39 w 100"/>
                  <a:gd name="T37" fmla="*/ 30 h 42"/>
                  <a:gd name="T38" fmla="*/ 39 w 100"/>
                  <a:gd name="T39" fmla="*/ 30 h 42"/>
                  <a:gd name="T40" fmla="*/ 37 w 100"/>
                  <a:gd name="T41" fmla="*/ 31 h 42"/>
                  <a:gd name="T42" fmla="*/ 32 w 100"/>
                  <a:gd name="T43" fmla="*/ 32 h 42"/>
                  <a:gd name="T44" fmla="*/ 30 w 100"/>
                  <a:gd name="T45" fmla="*/ 33 h 42"/>
                  <a:gd name="T46" fmla="*/ 28 w 100"/>
                  <a:gd name="T47" fmla="*/ 33 h 42"/>
                  <a:gd name="T48" fmla="*/ 24 w 100"/>
                  <a:gd name="T49" fmla="*/ 34 h 42"/>
                  <a:gd name="T50" fmla="*/ 22 w 100"/>
                  <a:gd name="T51" fmla="*/ 29 h 42"/>
                  <a:gd name="T52" fmla="*/ 22 w 100"/>
                  <a:gd name="T53" fmla="*/ 34 h 42"/>
                  <a:gd name="T54" fmla="*/ 21 w 100"/>
                  <a:gd name="T55" fmla="*/ 39 h 42"/>
                  <a:gd name="T56" fmla="*/ 19 w 100"/>
                  <a:gd name="T57" fmla="*/ 37 h 42"/>
                  <a:gd name="T58" fmla="*/ 19 w 100"/>
                  <a:gd name="T59" fmla="*/ 40 h 42"/>
                  <a:gd name="T60" fmla="*/ 17 w 100"/>
                  <a:gd name="T61" fmla="*/ 38 h 42"/>
                  <a:gd name="T62" fmla="*/ 15 w 100"/>
                  <a:gd name="T63" fmla="*/ 34 h 42"/>
                  <a:gd name="T64" fmla="*/ 14 w 100"/>
                  <a:gd name="T65" fmla="*/ 39 h 42"/>
                  <a:gd name="T66" fmla="*/ 13 w 100"/>
                  <a:gd name="T67" fmla="*/ 37 h 42"/>
                  <a:gd name="T68" fmla="*/ 12 w 100"/>
                  <a:gd name="T69" fmla="*/ 39 h 42"/>
                  <a:gd name="T70" fmla="*/ 11 w 100"/>
                  <a:gd name="T71" fmla="*/ 40 h 42"/>
                  <a:gd name="T72" fmla="*/ 10 w 100"/>
                  <a:gd name="T73" fmla="*/ 34 h 42"/>
                  <a:gd name="T74" fmla="*/ 8 w 100"/>
                  <a:gd name="T75" fmla="*/ 38 h 42"/>
                  <a:gd name="T76" fmla="*/ 3 w 100"/>
                  <a:gd name="T77" fmla="*/ 32 h 42"/>
                  <a:gd name="T78" fmla="*/ 2 w 100"/>
                  <a:gd name="T79" fmla="*/ 31 h 42"/>
                  <a:gd name="T80" fmla="*/ 0 w 100"/>
                  <a:gd name="T81" fmla="*/ 31 h 42"/>
                  <a:gd name="T82" fmla="*/ 0 w 100"/>
                  <a:gd name="T83" fmla="*/ 28 h 42"/>
                  <a:gd name="T84" fmla="*/ 3 w 100"/>
                  <a:gd name="T85" fmla="*/ 30 h 42"/>
                  <a:gd name="T86" fmla="*/ 6 w 100"/>
                  <a:gd name="T87" fmla="*/ 25 h 42"/>
                  <a:gd name="T88" fmla="*/ 13 w 100"/>
                  <a:gd name="T89" fmla="*/ 21 h 42"/>
                  <a:gd name="T90" fmla="*/ 21 w 100"/>
                  <a:gd name="T91" fmla="*/ 18 h 42"/>
                  <a:gd name="T92" fmla="*/ 27 w 100"/>
                  <a:gd name="T93" fmla="*/ 16 h 42"/>
                  <a:gd name="T94" fmla="*/ 32 w 100"/>
                  <a:gd name="T95" fmla="*/ 14 h 42"/>
                  <a:gd name="T96" fmla="*/ 42 w 100"/>
                  <a:gd name="T97" fmla="*/ 14 h 42"/>
                  <a:gd name="T98" fmla="*/ 47 w 100"/>
                  <a:gd name="T99" fmla="*/ 15 h 42"/>
                  <a:gd name="T100" fmla="*/ 54 w 100"/>
                  <a:gd name="T101" fmla="*/ 15 h 42"/>
                  <a:gd name="T102" fmla="*/ 75 w 100"/>
                  <a:gd name="T103" fmla="*/ 5 h 42"/>
                  <a:gd name="T104" fmla="*/ 80 w 100"/>
                  <a:gd name="T105" fmla="*/ 4 h 42"/>
                  <a:gd name="T106" fmla="*/ 99 w 100"/>
                  <a:gd name="T107" fmla="*/ 9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00" h="42">
                    <a:moveTo>
                      <a:pt x="99" y="9"/>
                    </a:moveTo>
                    <a:cubicBezTo>
                      <a:pt x="99" y="14"/>
                      <a:pt x="96" y="10"/>
                      <a:pt x="96" y="13"/>
                    </a:cubicBezTo>
                    <a:cubicBezTo>
                      <a:pt x="96" y="13"/>
                      <a:pt x="95" y="10"/>
                      <a:pt x="95" y="11"/>
                    </a:cubicBezTo>
                    <a:cubicBezTo>
                      <a:pt x="95" y="15"/>
                      <a:pt x="92" y="13"/>
                      <a:pt x="90" y="11"/>
                    </a:cubicBezTo>
                    <a:cubicBezTo>
                      <a:pt x="90" y="10"/>
                      <a:pt x="90" y="10"/>
                      <a:pt x="90" y="10"/>
                    </a:cubicBezTo>
                    <a:cubicBezTo>
                      <a:pt x="89" y="10"/>
                      <a:pt x="90" y="12"/>
                      <a:pt x="89" y="12"/>
                    </a:cubicBezTo>
                    <a:cubicBezTo>
                      <a:pt x="89" y="11"/>
                      <a:pt x="89" y="11"/>
                      <a:pt x="89" y="11"/>
                    </a:cubicBezTo>
                    <a:cubicBezTo>
                      <a:pt x="89" y="12"/>
                      <a:pt x="89" y="11"/>
                      <a:pt x="89" y="12"/>
                    </a:cubicBezTo>
                    <a:cubicBezTo>
                      <a:pt x="88" y="12"/>
                      <a:pt x="88" y="11"/>
                      <a:pt x="88" y="10"/>
                    </a:cubicBezTo>
                    <a:cubicBezTo>
                      <a:pt x="88" y="12"/>
                      <a:pt x="88" y="12"/>
                      <a:pt x="88" y="12"/>
                    </a:cubicBezTo>
                    <a:cubicBezTo>
                      <a:pt x="88" y="16"/>
                      <a:pt x="87" y="12"/>
                      <a:pt x="87" y="14"/>
                    </a:cubicBezTo>
                    <a:cubicBezTo>
                      <a:pt x="86" y="13"/>
                      <a:pt x="86" y="13"/>
                      <a:pt x="86" y="13"/>
                    </a:cubicBezTo>
                    <a:cubicBezTo>
                      <a:pt x="86" y="16"/>
                      <a:pt x="84" y="15"/>
                      <a:pt x="83" y="17"/>
                    </a:cubicBezTo>
                    <a:cubicBezTo>
                      <a:pt x="83" y="14"/>
                      <a:pt x="83" y="14"/>
                      <a:pt x="83" y="14"/>
                    </a:cubicBezTo>
                    <a:cubicBezTo>
                      <a:pt x="83" y="16"/>
                      <a:pt x="83" y="17"/>
                      <a:pt x="83" y="17"/>
                    </a:cubicBezTo>
                    <a:cubicBezTo>
                      <a:pt x="82" y="15"/>
                      <a:pt x="82" y="19"/>
                      <a:pt x="82" y="18"/>
                    </a:cubicBezTo>
                    <a:cubicBezTo>
                      <a:pt x="82" y="17"/>
                      <a:pt x="82" y="17"/>
                      <a:pt x="82" y="17"/>
                    </a:cubicBezTo>
                    <a:cubicBezTo>
                      <a:pt x="82" y="19"/>
                      <a:pt x="81" y="16"/>
                      <a:pt x="81" y="19"/>
                    </a:cubicBezTo>
                    <a:cubicBezTo>
                      <a:pt x="81" y="17"/>
                      <a:pt x="81" y="17"/>
                      <a:pt x="81" y="17"/>
                    </a:cubicBezTo>
                    <a:cubicBezTo>
                      <a:pt x="81" y="20"/>
                      <a:pt x="80" y="16"/>
                      <a:pt x="80" y="18"/>
                    </a:cubicBezTo>
                    <a:cubicBezTo>
                      <a:pt x="80" y="18"/>
                      <a:pt x="80" y="18"/>
                      <a:pt x="80" y="18"/>
                    </a:cubicBezTo>
                    <a:cubicBezTo>
                      <a:pt x="80" y="19"/>
                      <a:pt x="80" y="17"/>
                      <a:pt x="80" y="18"/>
                    </a:cubicBezTo>
                    <a:cubicBezTo>
                      <a:pt x="80" y="18"/>
                      <a:pt x="80" y="18"/>
                      <a:pt x="80" y="18"/>
                    </a:cubicBezTo>
                    <a:cubicBezTo>
                      <a:pt x="79" y="18"/>
                      <a:pt x="79" y="17"/>
                      <a:pt x="79" y="19"/>
                    </a:cubicBezTo>
                    <a:cubicBezTo>
                      <a:pt x="79" y="18"/>
                      <a:pt x="80" y="18"/>
                      <a:pt x="79" y="16"/>
                    </a:cubicBezTo>
                    <a:cubicBezTo>
                      <a:pt x="78" y="18"/>
                      <a:pt x="76" y="18"/>
                      <a:pt x="74" y="19"/>
                    </a:cubicBezTo>
                    <a:cubicBezTo>
                      <a:pt x="74" y="17"/>
                      <a:pt x="74" y="17"/>
                      <a:pt x="74" y="17"/>
                    </a:cubicBezTo>
                    <a:cubicBezTo>
                      <a:pt x="74" y="17"/>
                      <a:pt x="73" y="18"/>
                      <a:pt x="73" y="19"/>
                    </a:cubicBezTo>
                    <a:cubicBezTo>
                      <a:pt x="73" y="18"/>
                      <a:pt x="73" y="18"/>
                      <a:pt x="73" y="18"/>
                    </a:cubicBezTo>
                    <a:cubicBezTo>
                      <a:pt x="72" y="17"/>
                      <a:pt x="73" y="20"/>
                      <a:pt x="72" y="19"/>
                    </a:cubicBezTo>
                    <a:cubicBezTo>
                      <a:pt x="72" y="17"/>
                      <a:pt x="72" y="17"/>
                      <a:pt x="72" y="17"/>
                    </a:cubicBezTo>
                    <a:cubicBezTo>
                      <a:pt x="72" y="19"/>
                      <a:pt x="72" y="18"/>
                      <a:pt x="71" y="19"/>
                    </a:cubicBezTo>
                    <a:cubicBezTo>
                      <a:pt x="71" y="19"/>
                      <a:pt x="71" y="18"/>
                      <a:pt x="71" y="18"/>
                    </a:cubicBezTo>
                    <a:cubicBezTo>
                      <a:pt x="71" y="20"/>
                      <a:pt x="71" y="18"/>
                      <a:pt x="71" y="19"/>
                    </a:cubicBezTo>
                    <a:cubicBezTo>
                      <a:pt x="70" y="18"/>
                      <a:pt x="70" y="18"/>
                      <a:pt x="70" y="18"/>
                    </a:cubicBezTo>
                    <a:cubicBezTo>
                      <a:pt x="70" y="16"/>
                      <a:pt x="71" y="20"/>
                      <a:pt x="70" y="19"/>
                    </a:cubicBezTo>
                    <a:cubicBezTo>
                      <a:pt x="70" y="18"/>
                      <a:pt x="70" y="18"/>
                      <a:pt x="70" y="18"/>
                    </a:cubicBezTo>
                    <a:cubicBezTo>
                      <a:pt x="70" y="20"/>
                      <a:pt x="69" y="19"/>
                      <a:pt x="69" y="20"/>
                    </a:cubicBezTo>
                    <a:cubicBezTo>
                      <a:pt x="69" y="20"/>
                      <a:pt x="69" y="20"/>
                      <a:pt x="69" y="20"/>
                    </a:cubicBezTo>
                    <a:cubicBezTo>
                      <a:pt x="68" y="20"/>
                      <a:pt x="68" y="20"/>
                      <a:pt x="68" y="21"/>
                    </a:cubicBezTo>
                    <a:cubicBezTo>
                      <a:pt x="67" y="20"/>
                      <a:pt x="67" y="18"/>
                      <a:pt x="67" y="18"/>
                    </a:cubicBezTo>
                    <a:cubicBezTo>
                      <a:pt x="67" y="21"/>
                      <a:pt x="66" y="19"/>
                      <a:pt x="67" y="22"/>
                    </a:cubicBezTo>
                    <a:cubicBezTo>
                      <a:pt x="66" y="22"/>
                      <a:pt x="66" y="21"/>
                      <a:pt x="66" y="22"/>
                    </a:cubicBezTo>
                    <a:cubicBezTo>
                      <a:pt x="66" y="21"/>
                      <a:pt x="65" y="19"/>
                      <a:pt x="65" y="19"/>
                    </a:cubicBezTo>
                    <a:cubicBezTo>
                      <a:pt x="65" y="17"/>
                      <a:pt x="65" y="17"/>
                      <a:pt x="65" y="17"/>
                    </a:cubicBezTo>
                    <a:cubicBezTo>
                      <a:pt x="64" y="17"/>
                      <a:pt x="65" y="18"/>
                      <a:pt x="65" y="17"/>
                    </a:cubicBezTo>
                    <a:cubicBezTo>
                      <a:pt x="64" y="17"/>
                      <a:pt x="64" y="18"/>
                      <a:pt x="64" y="17"/>
                    </a:cubicBezTo>
                    <a:cubicBezTo>
                      <a:pt x="64" y="19"/>
                      <a:pt x="64" y="21"/>
                      <a:pt x="64" y="22"/>
                    </a:cubicBezTo>
                    <a:cubicBezTo>
                      <a:pt x="64" y="21"/>
                      <a:pt x="63" y="19"/>
                      <a:pt x="63" y="19"/>
                    </a:cubicBezTo>
                    <a:cubicBezTo>
                      <a:pt x="63" y="23"/>
                      <a:pt x="63" y="23"/>
                      <a:pt x="63" y="23"/>
                    </a:cubicBezTo>
                    <a:cubicBezTo>
                      <a:pt x="63" y="23"/>
                      <a:pt x="63" y="22"/>
                      <a:pt x="63" y="22"/>
                    </a:cubicBezTo>
                    <a:cubicBezTo>
                      <a:pt x="63" y="24"/>
                      <a:pt x="63" y="24"/>
                      <a:pt x="63" y="24"/>
                    </a:cubicBezTo>
                    <a:cubicBezTo>
                      <a:pt x="63" y="23"/>
                      <a:pt x="62" y="24"/>
                      <a:pt x="62" y="22"/>
                    </a:cubicBezTo>
                    <a:cubicBezTo>
                      <a:pt x="62" y="21"/>
                      <a:pt x="62" y="22"/>
                      <a:pt x="62" y="21"/>
                    </a:cubicBezTo>
                    <a:cubicBezTo>
                      <a:pt x="61" y="21"/>
                      <a:pt x="61" y="22"/>
                      <a:pt x="61" y="22"/>
                    </a:cubicBezTo>
                    <a:cubicBezTo>
                      <a:pt x="61" y="22"/>
                      <a:pt x="61" y="22"/>
                      <a:pt x="61" y="22"/>
                    </a:cubicBezTo>
                    <a:cubicBezTo>
                      <a:pt x="61" y="21"/>
                      <a:pt x="61" y="23"/>
                      <a:pt x="61" y="24"/>
                    </a:cubicBezTo>
                    <a:cubicBezTo>
                      <a:pt x="61" y="24"/>
                      <a:pt x="61" y="22"/>
                      <a:pt x="61" y="23"/>
                    </a:cubicBezTo>
                    <a:cubicBezTo>
                      <a:pt x="61" y="24"/>
                      <a:pt x="61" y="25"/>
                      <a:pt x="61" y="25"/>
                    </a:cubicBezTo>
                    <a:cubicBezTo>
                      <a:pt x="61" y="23"/>
                      <a:pt x="61" y="23"/>
                      <a:pt x="61" y="23"/>
                    </a:cubicBezTo>
                    <a:cubicBezTo>
                      <a:pt x="60" y="25"/>
                      <a:pt x="60" y="26"/>
                      <a:pt x="60" y="26"/>
                    </a:cubicBezTo>
                    <a:cubicBezTo>
                      <a:pt x="60" y="28"/>
                      <a:pt x="60" y="25"/>
                      <a:pt x="60" y="25"/>
                    </a:cubicBezTo>
                    <a:cubicBezTo>
                      <a:pt x="59" y="24"/>
                      <a:pt x="59" y="27"/>
                      <a:pt x="58" y="25"/>
                    </a:cubicBezTo>
                    <a:cubicBezTo>
                      <a:pt x="58" y="25"/>
                      <a:pt x="58" y="27"/>
                      <a:pt x="58" y="27"/>
                    </a:cubicBezTo>
                    <a:cubicBezTo>
                      <a:pt x="58" y="26"/>
                      <a:pt x="58" y="25"/>
                      <a:pt x="58" y="26"/>
                    </a:cubicBezTo>
                    <a:cubicBezTo>
                      <a:pt x="58" y="25"/>
                      <a:pt x="58" y="26"/>
                      <a:pt x="57" y="26"/>
                    </a:cubicBezTo>
                    <a:cubicBezTo>
                      <a:pt x="57" y="27"/>
                      <a:pt x="57" y="26"/>
                      <a:pt x="57" y="26"/>
                    </a:cubicBezTo>
                    <a:cubicBezTo>
                      <a:pt x="57" y="26"/>
                      <a:pt x="56" y="28"/>
                      <a:pt x="56" y="27"/>
                    </a:cubicBezTo>
                    <a:cubicBezTo>
                      <a:pt x="56" y="27"/>
                      <a:pt x="56" y="29"/>
                      <a:pt x="55" y="29"/>
                    </a:cubicBezTo>
                    <a:cubicBezTo>
                      <a:pt x="55" y="28"/>
                      <a:pt x="55" y="28"/>
                      <a:pt x="55" y="28"/>
                    </a:cubicBezTo>
                    <a:cubicBezTo>
                      <a:pt x="55" y="27"/>
                      <a:pt x="55" y="28"/>
                      <a:pt x="55" y="27"/>
                    </a:cubicBezTo>
                    <a:cubicBezTo>
                      <a:pt x="55" y="28"/>
                      <a:pt x="55" y="25"/>
                      <a:pt x="55" y="26"/>
                    </a:cubicBezTo>
                    <a:cubicBezTo>
                      <a:pt x="55" y="25"/>
                      <a:pt x="55" y="29"/>
                      <a:pt x="55" y="27"/>
                    </a:cubicBezTo>
                    <a:cubicBezTo>
                      <a:pt x="55" y="27"/>
                      <a:pt x="55" y="28"/>
                      <a:pt x="54" y="27"/>
                    </a:cubicBezTo>
                    <a:cubicBezTo>
                      <a:pt x="54" y="27"/>
                      <a:pt x="54" y="25"/>
                      <a:pt x="54" y="25"/>
                    </a:cubicBezTo>
                    <a:cubicBezTo>
                      <a:pt x="53" y="26"/>
                      <a:pt x="54" y="26"/>
                      <a:pt x="54" y="27"/>
                    </a:cubicBezTo>
                    <a:cubicBezTo>
                      <a:pt x="53" y="27"/>
                      <a:pt x="53" y="27"/>
                      <a:pt x="53" y="27"/>
                    </a:cubicBezTo>
                    <a:cubicBezTo>
                      <a:pt x="54" y="29"/>
                      <a:pt x="53" y="27"/>
                      <a:pt x="53" y="29"/>
                    </a:cubicBezTo>
                    <a:cubicBezTo>
                      <a:pt x="53" y="28"/>
                      <a:pt x="53" y="29"/>
                      <a:pt x="53" y="27"/>
                    </a:cubicBezTo>
                    <a:cubicBezTo>
                      <a:pt x="52" y="25"/>
                      <a:pt x="52" y="25"/>
                      <a:pt x="52" y="25"/>
                    </a:cubicBezTo>
                    <a:cubicBezTo>
                      <a:pt x="52" y="26"/>
                      <a:pt x="52" y="27"/>
                      <a:pt x="52" y="28"/>
                    </a:cubicBezTo>
                    <a:cubicBezTo>
                      <a:pt x="52" y="27"/>
                      <a:pt x="52" y="27"/>
                      <a:pt x="52" y="27"/>
                    </a:cubicBezTo>
                    <a:cubicBezTo>
                      <a:pt x="53" y="30"/>
                      <a:pt x="52" y="27"/>
                      <a:pt x="52" y="29"/>
                    </a:cubicBezTo>
                    <a:cubicBezTo>
                      <a:pt x="51" y="28"/>
                      <a:pt x="51" y="29"/>
                      <a:pt x="51" y="28"/>
                    </a:cubicBezTo>
                    <a:cubicBezTo>
                      <a:pt x="50" y="29"/>
                      <a:pt x="50" y="30"/>
                      <a:pt x="50" y="29"/>
                    </a:cubicBezTo>
                    <a:cubicBezTo>
                      <a:pt x="50" y="29"/>
                      <a:pt x="50" y="29"/>
                      <a:pt x="50" y="28"/>
                    </a:cubicBezTo>
                    <a:cubicBezTo>
                      <a:pt x="50" y="27"/>
                      <a:pt x="50" y="28"/>
                      <a:pt x="50" y="29"/>
                    </a:cubicBezTo>
                    <a:cubicBezTo>
                      <a:pt x="50" y="28"/>
                      <a:pt x="49" y="27"/>
                      <a:pt x="48" y="26"/>
                    </a:cubicBezTo>
                    <a:cubicBezTo>
                      <a:pt x="48" y="27"/>
                      <a:pt x="49" y="28"/>
                      <a:pt x="49" y="29"/>
                    </a:cubicBezTo>
                    <a:cubicBezTo>
                      <a:pt x="48" y="27"/>
                      <a:pt x="48" y="31"/>
                      <a:pt x="48" y="29"/>
                    </a:cubicBezTo>
                    <a:cubicBezTo>
                      <a:pt x="48" y="28"/>
                      <a:pt x="48" y="27"/>
                      <a:pt x="47" y="27"/>
                    </a:cubicBezTo>
                    <a:cubicBezTo>
                      <a:pt x="47" y="24"/>
                      <a:pt x="47" y="29"/>
                      <a:pt x="47" y="28"/>
                    </a:cubicBezTo>
                    <a:cubicBezTo>
                      <a:pt x="47" y="30"/>
                      <a:pt x="47" y="30"/>
                      <a:pt x="47" y="30"/>
                    </a:cubicBezTo>
                    <a:cubicBezTo>
                      <a:pt x="47" y="29"/>
                      <a:pt x="47" y="31"/>
                      <a:pt x="46" y="29"/>
                    </a:cubicBezTo>
                    <a:cubicBezTo>
                      <a:pt x="46" y="30"/>
                      <a:pt x="46" y="28"/>
                      <a:pt x="46" y="30"/>
                    </a:cubicBezTo>
                    <a:cubicBezTo>
                      <a:pt x="45" y="29"/>
                      <a:pt x="45" y="32"/>
                      <a:pt x="44" y="28"/>
                    </a:cubicBezTo>
                    <a:cubicBezTo>
                      <a:pt x="44" y="28"/>
                      <a:pt x="43" y="28"/>
                      <a:pt x="44" y="29"/>
                    </a:cubicBezTo>
                    <a:cubicBezTo>
                      <a:pt x="44" y="30"/>
                      <a:pt x="44" y="28"/>
                      <a:pt x="44" y="29"/>
                    </a:cubicBezTo>
                    <a:cubicBezTo>
                      <a:pt x="44" y="29"/>
                      <a:pt x="44" y="30"/>
                      <a:pt x="44" y="30"/>
                    </a:cubicBezTo>
                    <a:cubicBezTo>
                      <a:pt x="44" y="30"/>
                      <a:pt x="43" y="30"/>
                      <a:pt x="43" y="28"/>
                    </a:cubicBezTo>
                    <a:cubicBezTo>
                      <a:pt x="43" y="26"/>
                      <a:pt x="43" y="31"/>
                      <a:pt x="43" y="31"/>
                    </a:cubicBezTo>
                    <a:cubicBezTo>
                      <a:pt x="43" y="30"/>
                      <a:pt x="42" y="29"/>
                      <a:pt x="42" y="30"/>
                    </a:cubicBezTo>
                    <a:cubicBezTo>
                      <a:pt x="42" y="31"/>
                      <a:pt x="42" y="31"/>
                      <a:pt x="42" y="31"/>
                    </a:cubicBezTo>
                    <a:cubicBezTo>
                      <a:pt x="42" y="31"/>
                      <a:pt x="42" y="29"/>
                      <a:pt x="41" y="28"/>
                    </a:cubicBezTo>
                    <a:cubicBezTo>
                      <a:pt x="41" y="28"/>
                      <a:pt x="41" y="28"/>
                      <a:pt x="41" y="29"/>
                    </a:cubicBezTo>
                    <a:cubicBezTo>
                      <a:pt x="41" y="27"/>
                      <a:pt x="41" y="27"/>
                      <a:pt x="41" y="27"/>
                    </a:cubicBezTo>
                    <a:cubicBezTo>
                      <a:pt x="41" y="29"/>
                      <a:pt x="41" y="28"/>
                      <a:pt x="40" y="29"/>
                    </a:cubicBezTo>
                    <a:cubicBezTo>
                      <a:pt x="41" y="28"/>
                      <a:pt x="41" y="28"/>
                      <a:pt x="41" y="28"/>
                    </a:cubicBezTo>
                    <a:cubicBezTo>
                      <a:pt x="40" y="28"/>
                      <a:pt x="40" y="28"/>
                      <a:pt x="40" y="28"/>
                    </a:cubicBezTo>
                    <a:cubicBezTo>
                      <a:pt x="40" y="29"/>
                      <a:pt x="41" y="30"/>
                      <a:pt x="41" y="30"/>
                    </a:cubicBezTo>
                    <a:cubicBezTo>
                      <a:pt x="41" y="30"/>
                      <a:pt x="41" y="30"/>
                      <a:pt x="41" y="31"/>
                    </a:cubicBezTo>
                    <a:cubicBezTo>
                      <a:pt x="40" y="30"/>
                      <a:pt x="40" y="30"/>
                      <a:pt x="40" y="30"/>
                    </a:cubicBezTo>
                    <a:cubicBezTo>
                      <a:pt x="40" y="30"/>
                      <a:pt x="40" y="31"/>
                      <a:pt x="40" y="31"/>
                    </a:cubicBezTo>
                    <a:cubicBezTo>
                      <a:pt x="40" y="31"/>
                      <a:pt x="40" y="31"/>
                      <a:pt x="39" y="30"/>
                    </a:cubicBezTo>
                    <a:cubicBezTo>
                      <a:pt x="40" y="30"/>
                      <a:pt x="40" y="31"/>
                      <a:pt x="40" y="30"/>
                    </a:cubicBezTo>
                    <a:cubicBezTo>
                      <a:pt x="40" y="30"/>
                      <a:pt x="39" y="28"/>
                      <a:pt x="39" y="29"/>
                    </a:cubicBezTo>
                    <a:cubicBezTo>
                      <a:pt x="39" y="30"/>
                      <a:pt x="40" y="32"/>
                      <a:pt x="39" y="31"/>
                    </a:cubicBezTo>
                    <a:cubicBezTo>
                      <a:pt x="39" y="30"/>
                      <a:pt x="39" y="30"/>
                      <a:pt x="39" y="30"/>
                    </a:cubicBezTo>
                    <a:cubicBezTo>
                      <a:pt x="39" y="29"/>
                      <a:pt x="39" y="29"/>
                      <a:pt x="39" y="29"/>
                    </a:cubicBezTo>
                    <a:cubicBezTo>
                      <a:pt x="39" y="30"/>
                      <a:pt x="39" y="30"/>
                      <a:pt x="39" y="30"/>
                    </a:cubicBezTo>
                    <a:cubicBezTo>
                      <a:pt x="39" y="30"/>
                      <a:pt x="39" y="30"/>
                      <a:pt x="39" y="30"/>
                    </a:cubicBezTo>
                    <a:cubicBezTo>
                      <a:pt x="39" y="31"/>
                      <a:pt x="38" y="30"/>
                      <a:pt x="39" y="32"/>
                    </a:cubicBezTo>
                    <a:cubicBezTo>
                      <a:pt x="38" y="32"/>
                      <a:pt x="38" y="31"/>
                      <a:pt x="38" y="31"/>
                    </a:cubicBezTo>
                    <a:cubicBezTo>
                      <a:pt x="38" y="31"/>
                      <a:pt x="38" y="31"/>
                      <a:pt x="38" y="31"/>
                    </a:cubicBezTo>
                    <a:cubicBezTo>
                      <a:pt x="37" y="30"/>
                      <a:pt x="37" y="31"/>
                      <a:pt x="37" y="32"/>
                    </a:cubicBezTo>
                    <a:cubicBezTo>
                      <a:pt x="37" y="31"/>
                      <a:pt x="37" y="31"/>
                      <a:pt x="37" y="31"/>
                    </a:cubicBezTo>
                    <a:cubicBezTo>
                      <a:pt x="37" y="31"/>
                      <a:pt x="37" y="31"/>
                      <a:pt x="37" y="32"/>
                    </a:cubicBezTo>
                    <a:cubicBezTo>
                      <a:pt x="36" y="31"/>
                      <a:pt x="36" y="27"/>
                      <a:pt x="36" y="29"/>
                    </a:cubicBezTo>
                    <a:cubicBezTo>
                      <a:pt x="36" y="29"/>
                      <a:pt x="36" y="31"/>
                      <a:pt x="36" y="32"/>
                    </a:cubicBezTo>
                    <a:cubicBezTo>
                      <a:pt x="35" y="32"/>
                      <a:pt x="35" y="34"/>
                      <a:pt x="34" y="32"/>
                    </a:cubicBezTo>
                    <a:cubicBezTo>
                      <a:pt x="34" y="33"/>
                      <a:pt x="34" y="33"/>
                      <a:pt x="34" y="33"/>
                    </a:cubicBezTo>
                    <a:cubicBezTo>
                      <a:pt x="34" y="33"/>
                      <a:pt x="33" y="35"/>
                      <a:pt x="32" y="32"/>
                    </a:cubicBezTo>
                    <a:cubicBezTo>
                      <a:pt x="32" y="32"/>
                      <a:pt x="32" y="31"/>
                      <a:pt x="32" y="30"/>
                    </a:cubicBezTo>
                    <a:cubicBezTo>
                      <a:pt x="32" y="31"/>
                      <a:pt x="31" y="29"/>
                      <a:pt x="32" y="31"/>
                    </a:cubicBezTo>
                    <a:cubicBezTo>
                      <a:pt x="32" y="32"/>
                      <a:pt x="32" y="33"/>
                      <a:pt x="32" y="33"/>
                    </a:cubicBezTo>
                    <a:cubicBezTo>
                      <a:pt x="32" y="34"/>
                      <a:pt x="31" y="34"/>
                      <a:pt x="31" y="33"/>
                    </a:cubicBezTo>
                    <a:cubicBezTo>
                      <a:pt x="31" y="34"/>
                      <a:pt x="31" y="34"/>
                      <a:pt x="31" y="34"/>
                    </a:cubicBezTo>
                    <a:cubicBezTo>
                      <a:pt x="31" y="32"/>
                      <a:pt x="30" y="32"/>
                      <a:pt x="30" y="33"/>
                    </a:cubicBezTo>
                    <a:cubicBezTo>
                      <a:pt x="30" y="34"/>
                      <a:pt x="30" y="34"/>
                      <a:pt x="30" y="34"/>
                    </a:cubicBezTo>
                    <a:cubicBezTo>
                      <a:pt x="30" y="33"/>
                      <a:pt x="30" y="33"/>
                      <a:pt x="30" y="33"/>
                    </a:cubicBezTo>
                    <a:cubicBezTo>
                      <a:pt x="30" y="33"/>
                      <a:pt x="30" y="35"/>
                      <a:pt x="30" y="34"/>
                    </a:cubicBezTo>
                    <a:cubicBezTo>
                      <a:pt x="30" y="33"/>
                      <a:pt x="30" y="33"/>
                      <a:pt x="30" y="33"/>
                    </a:cubicBezTo>
                    <a:cubicBezTo>
                      <a:pt x="29" y="34"/>
                      <a:pt x="29" y="36"/>
                      <a:pt x="29" y="35"/>
                    </a:cubicBezTo>
                    <a:cubicBezTo>
                      <a:pt x="28" y="33"/>
                      <a:pt x="28" y="33"/>
                      <a:pt x="28" y="33"/>
                    </a:cubicBezTo>
                    <a:cubicBezTo>
                      <a:pt x="28" y="33"/>
                      <a:pt x="28" y="34"/>
                      <a:pt x="29" y="35"/>
                    </a:cubicBezTo>
                    <a:cubicBezTo>
                      <a:pt x="28" y="34"/>
                      <a:pt x="28" y="34"/>
                      <a:pt x="27" y="32"/>
                    </a:cubicBezTo>
                    <a:cubicBezTo>
                      <a:pt x="27" y="36"/>
                      <a:pt x="26" y="37"/>
                      <a:pt x="25" y="36"/>
                    </a:cubicBezTo>
                    <a:cubicBezTo>
                      <a:pt x="25" y="36"/>
                      <a:pt x="25" y="36"/>
                      <a:pt x="25" y="36"/>
                    </a:cubicBezTo>
                    <a:cubicBezTo>
                      <a:pt x="24" y="35"/>
                      <a:pt x="25" y="37"/>
                      <a:pt x="25" y="37"/>
                    </a:cubicBezTo>
                    <a:cubicBezTo>
                      <a:pt x="24" y="34"/>
                      <a:pt x="24" y="34"/>
                      <a:pt x="24" y="34"/>
                    </a:cubicBezTo>
                    <a:cubicBezTo>
                      <a:pt x="24" y="33"/>
                      <a:pt x="24" y="35"/>
                      <a:pt x="24" y="36"/>
                    </a:cubicBezTo>
                    <a:cubicBezTo>
                      <a:pt x="24" y="37"/>
                      <a:pt x="24" y="35"/>
                      <a:pt x="24" y="36"/>
                    </a:cubicBezTo>
                    <a:cubicBezTo>
                      <a:pt x="24" y="37"/>
                      <a:pt x="23" y="36"/>
                      <a:pt x="24" y="37"/>
                    </a:cubicBezTo>
                    <a:cubicBezTo>
                      <a:pt x="23" y="37"/>
                      <a:pt x="23" y="35"/>
                      <a:pt x="23" y="35"/>
                    </a:cubicBezTo>
                    <a:cubicBezTo>
                      <a:pt x="23" y="36"/>
                      <a:pt x="23" y="36"/>
                      <a:pt x="23" y="36"/>
                    </a:cubicBezTo>
                    <a:cubicBezTo>
                      <a:pt x="22" y="34"/>
                      <a:pt x="23" y="32"/>
                      <a:pt x="22" y="29"/>
                    </a:cubicBezTo>
                    <a:cubicBezTo>
                      <a:pt x="22" y="30"/>
                      <a:pt x="22" y="30"/>
                      <a:pt x="22" y="30"/>
                    </a:cubicBezTo>
                    <a:cubicBezTo>
                      <a:pt x="22" y="28"/>
                      <a:pt x="22" y="28"/>
                      <a:pt x="22" y="27"/>
                    </a:cubicBezTo>
                    <a:cubicBezTo>
                      <a:pt x="22" y="28"/>
                      <a:pt x="22" y="30"/>
                      <a:pt x="22" y="31"/>
                    </a:cubicBezTo>
                    <a:cubicBezTo>
                      <a:pt x="22" y="32"/>
                      <a:pt x="23" y="35"/>
                      <a:pt x="22" y="35"/>
                    </a:cubicBezTo>
                    <a:cubicBezTo>
                      <a:pt x="22" y="34"/>
                      <a:pt x="23" y="35"/>
                      <a:pt x="22" y="34"/>
                    </a:cubicBezTo>
                    <a:cubicBezTo>
                      <a:pt x="22" y="32"/>
                      <a:pt x="22" y="34"/>
                      <a:pt x="22" y="34"/>
                    </a:cubicBezTo>
                    <a:cubicBezTo>
                      <a:pt x="22" y="35"/>
                      <a:pt x="22" y="36"/>
                      <a:pt x="22" y="37"/>
                    </a:cubicBezTo>
                    <a:cubicBezTo>
                      <a:pt x="22" y="36"/>
                      <a:pt x="22" y="35"/>
                      <a:pt x="21" y="35"/>
                    </a:cubicBezTo>
                    <a:cubicBezTo>
                      <a:pt x="22" y="36"/>
                      <a:pt x="21" y="37"/>
                      <a:pt x="22" y="37"/>
                    </a:cubicBezTo>
                    <a:cubicBezTo>
                      <a:pt x="22" y="40"/>
                      <a:pt x="21" y="37"/>
                      <a:pt x="21" y="39"/>
                    </a:cubicBezTo>
                    <a:cubicBezTo>
                      <a:pt x="21" y="37"/>
                      <a:pt x="21" y="35"/>
                      <a:pt x="21" y="34"/>
                    </a:cubicBezTo>
                    <a:cubicBezTo>
                      <a:pt x="21" y="36"/>
                      <a:pt x="20" y="36"/>
                      <a:pt x="21" y="39"/>
                    </a:cubicBezTo>
                    <a:cubicBezTo>
                      <a:pt x="21" y="38"/>
                      <a:pt x="21" y="37"/>
                      <a:pt x="21" y="36"/>
                    </a:cubicBezTo>
                    <a:cubicBezTo>
                      <a:pt x="20" y="35"/>
                      <a:pt x="21" y="39"/>
                      <a:pt x="20" y="36"/>
                    </a:cubicBezTo>
                    <a:cubicBezTo>
                      <a:pt x="20" y="37"/>
                      <a:pt x="20" y="37"/>
                      <a:pt x="20" y="37"/>
                    </a:cubicBezTo>
                    <a:cubicBezTo>
                      <a:pt x="20" y="37"/>
                      <a:pt x="20" y="37"/>
                      <a:pt x="20" y="36"/>
                    </a:cubicBezTo>
                    <a:cubicBezTo>
                      <a:pt x="19" y="36"/>
                      <a:pt x="19" y="38"/>
                      <a:pt x="19" y="36"/>
                    </a:cubicBezTo>
                    <a:cubicBezTo>
                      <a:pt x="19" y="36"/>
                      <a:pt x="18" y="36"/>
                      <a:pt x="19" y="37"/>
                    </a:cubicBezTo>
                    <a:cubicBezTo>
                      <a:pt x="19" y="38"/>
                      <a:pt x="19" y="36"/>
                      <a:pt x="19" y="38"/>
                    </a:cubicBezTo>
                    <a:cubicBezTo>
                      <a:pt x="19" y="37"/>
                      <a:pt x="19" y="39"/>
                      <a:pt x="19" y="39"/>
                    </a:cubicBezTo>
                    <a:cubicBezTo>
                      <a:pt x="19" y="38"/>
                      <a:pt x="19" y="38"/>
                      <a:pt x="19" y="38"/>
                    </a:cubicBezTo>
                    <a:cubicBezTo>
                      <a:pt x="19" y="39"/>
                      <a:pt x="19" y="39"/>
                      <a:pt x="19" y="40"/>
                    </a:cubicBezTo>
                    <a:cubicBezTo>
                      <a:pt x="19" y="39"/>
                      <a:pt x="19" y="38"/>
                      <a:pt x="18" y="38"/>
                    </a:cubicBezTo>
                    <a:cubicBezTo>
                      <a:pt x="19" y="40"/>
                      <a:pt x="19" y="40"/>
                      <a:pt x="19" y="40"/>
                    </a:cubicBezTo>
                    <a:cubicBezTo>
                      <a:pt x="18" y="40"/>
                      <a:pt x="18" y="37"/>
                      <a:pt x="18" y="38"/>
                    </a:cubicBezTo>
                    <a:cubicBezTo>
                      <a:pt x="18" y="37"/>
                      <a:pt x="18" y="37"/>
                      <a:pt x="18" y="37"/>
                    </a:cubicBezTo>
                    <a:cubicBezTo>
                      <a:pt x="18" y="37"/>
                      <a:pt x="18" y="35"/>
                      <a:pt x="17" y="36"/>
                    </a:cubicBezTo>
                    <a:cubicBezTo>
                      <a:pt x="18" y="37"/>
                      <a:pt x="18" y="39"/>
                      <a:pt x="18" y="40"/>
                    </a:cubicBezTo>
                    <a:cubicBezTo>
                      <a:pt x="18" y="40"/>
                      <a:pt x="17" y="38"/>
                      <a:pt x="17" y="40"/>
                    </a:cubicBezTo>
                    <a:cubicBezTo>
                      <a:pt x="17" y="38"/>
                      <a:pt x="17" y="38"/>
                      <a:pt x="17" y="38"/>
                    </a:cubicBezTo>
                    <a:cubicBezTo>
                      <a:pt x="17" y="38"/>
                      <a:pt x="17" y="36"/>
                      <a:pt x="17" y="36"/>
                    </a:cubicBezTo>
                    <a:cubicBezTo>
                      <a:pt x="17" y="37"/>
                      <a:pt x="17" y="39"/>
                      <a:pt x="17" y="39"/>
                    </a:cubicBezTo>
                    <a:cubicBezTo>
                      <a:pt x="17" y="39"/>
                      <a:pt x="17" y="38"/>
                      <a:pt x="16" y="38"/>
                    </a:cubicBezTo>
                    <a:cubicBezTo>
                      <a:pt x="16" y="38"/>
                      <a:pt x="17" y="39"/>
                      <a:pt x="17" y="40"/>
                    </a:cubicBezTo>
                    <a:cubicBezTo>
                      <a:pt x="16" y="39"/>
                      <a:pt x="16" y="38"/>
                      <a:pt x="15" y="37"/>
                    </a:cubicBezTo>
                    <a:cubicBezTo>
                      <a:pt x="15" y="34"/>
                      <a:pt x="15" y="34"/>
                      <a:pt x="15" y="34"/>
                    </a:cubicBezTo>
                    <a:cubicBezTo>
                      <a:pt x="15" y="34"/>
                      <a:pt x="15" y="34"/>
                      <a:pt x="15" y="34"/>
                    </a:cubicBezTo>
                    <a:cubicBezTo>
                      <a:pt x="15" y="33"/>
                      <a:pt x="15" y="33"/>
                      <a:pt x="15" y="31"/>
                    </a:cubicBezTo>
                    <a:cubicBezTo>
                      <a:pt x="14" y="31"/>
                      <a:pt x="14" y="32"/>
                      <a:pt x="14" y="32"/>
                    </a:cubicBezTo>
                    <a:cubicBezTo>
                      <a:pt x="15" y="35"/>
                      <a:pt x="15" y="36"/>
                      <a:pt x="15" y="39"/>
                    </a:cubicBezTo>
                    <a:cubicBezTo>
                      <a:pt x="15" y="40"/>
                      <a:pt x="14" y="32"/>
                      <a:pt x="14" y="37"/>
                    </a:cubicBezTo>
                    <a:cubicBezTo>
                      <a:pt x="14" y="37"/>
                      <a:pt x="14" y="39"/>
                      <a:pt x="14" y="39"/>
                    </a:cubicBezTo>
                    <a:cubicBezTo>
                      <a:pt x="14" y="38"/>
                      <a:pt x="15" y="41"/>
                      <a:pt x="14" y="40"/>
                    </a:cubicBezTo>
                    <a:cubicBezTo>
                      <a:pt x="14" y="39"/>
                      <a:pt x="13" y="38"/>
                      <a:pt x="13" y="36"/>
                    </a:cubicBezTo>
                    <a:cubicBezTo>
                      <a:pt x="13" y="37"/>
                      <a:pt x="14" y="37"/>
                      <a:pt x="14" y="36"/>
                    </a:cubicBezTo>
                    <a:cubicBezTo>
                      <a:pt x="13" y="35"/>
                      <a:pt x="13" y="34"/>
                      <a:pt x="13" y="34"/>
                    </a:cubicBezTo>
                    <a:cubicBezTo>
                      <a:pt x="13" y="34"/>
                      <a:pt x="13" y="34"/>
                      <a:pt x="13" y="35"/>
                    </a:cubicBezTo>
                    <a:cubicBezTo>
                      <a:pt x="13" y="37"/>
                      <a:pt x="13" y="35"/>
                      <a:pt x="13" y="37"/>
                    </a:cubicBezTo>
                    <a:cubicBezTo>
                      <a:pt x="13" y="37"/>
                      <a:pt x="12" y="35"/>
                      <a:pt x="13" y="38"/>
                    </a:cubicBezTo>
                    <a:cubicBezTo>
                      <a:pt x="13" y="38"/>
                      <a:pt x="13" y="39"/>
                      <a:pt x="13" y="40"/>
                    </a:cubicBezTo>
                    <a:cubicBezTo>
                      <a:pt x="13" y="41"/>
                      <a:pt x="13" y="41"/>
                      <a:pt x="13" y="41"/>
                    </a:cubicBezTo>
                    <a:cubicBezTo>
                      <a:pt x="13" y="40"/>
                      <a:pt x="13" y="40"/>
                      <a:pt x="13" y="40"/>
                    </a:cubicBezTo>
                    <a:cubicBezTo>
                      <a:pt x="13" y="39"/>
                      <a:pt x="13" y="42"/>
                      <a:pt x="13" y="41"/>
                    </a:cubicBezTo>
                    <a:cubicBezTo>
                      <a:pt x="12" y="39"/>
                      <a:pt x="12" y="39"/>
                      <a:pt x="12" y="39"/>
                    </a:cubicBezTo>
                    <a:cubicBezTo>
                      <a:pt x="12" y="38"/>
                      <a:pt x="13" y="40"/>
                      <a:pt x="12" y="37"/>
                    </a:cubicBezTo>
                    <a:cubicBezTo>
                      <a:pt x="12" y="37"/>
                      <a:pt x="12" y="39"/>
                      <a:pt x="12" y="38"/>
                    </a:cubicBezTo>
                    <a:cubicBezTo>
                      <a:pt x="12" y="37"/>
                      <a:pt x="12" y="37"/>
                      <a:pt x="12" y="37"/>
                    </a:cubicBezTo>
                    <a:cubicBezTo>
                      <a:pt x="12" y="37"/>
                      <a:pt x="11" y="34"/>
                      <a:pt x="11" y="36"/>
                    </a:cubicBezTo>
                    <a:cubicBezTo>
                      <a:pt x="11" y="37"/>
                      <a:pt x="11" y="37"/>
                      <a:pt x="11" y="38"/>
                    </a:cubicBezTo>
                    <a:cubicBezTo>
                      <a:pt x="11" y="38"/>
                      <a:pt x="11" y="39"/>
                      <a:pt x="11" y="40"/>
                    </a:cubicBezTo>
                    <a:cubicBezTo>
                      <a:pt x="10" y="38"/>
                      <a:pt x="10" y="40"/>
                      <a:pt x="10" y="37"/>
                    </a:cubicBezTo>
                    <a:cubicBezTo>
                      <a:pt x="10" y="39"/>
                      <a:pt x="11" y="38"/>
                      <a:pt x="11" y="36"/>
                    </a:cubicBezTo>
                    <a:cubicBezTo>
                      <a:pt x="10" y="34"/>
                      <a:pt x="11" y="37"/>
                      <a:pt x="11" y="34"/>
                    </a:cubicBezTo>
                    <a:cubicBezTo>
                      <a:pt x="11" y="34"/>
                      <a:pt x="10" y="32"/>
                      <a:pt x="10" y="30"/>
                    </a:cubicBezTo>
                    <a:cubicBezTo>
                      <a:pt x="10" y="30"/>
                      <a:pt x="10" y="31"/>
                      <a:pt x="10" y="31"/>
                    </a:cubicBezTo>
                    <a:cubicBezTo>
                      <a:pt x="10" y="33"/>
                      <a:pt x="10" y="33"/>
                      <a:pt x="10" y="34"/>
                    </a:cubicBezTo>
                    <a:cubicBezTo>
                      <a:pt x="10" y="34"/>
                      <a:pt x="10" y="35"/>
                      <a:pt x="10" y="36"/>
                    </a:cubicBezTo>
                    <a:cubicBezTo>
                      <a:pt x="9" y="35"/>
                      <a:pt x="9" y="34"/>
                      <a:pt x="9" y="34"/>
                    </a:cubicBezTo>
                    <a:cubicBezTo>
                      <a:pt x="9" y="34"/>
                      <a:pt x="8" y="34"/>
                      <a:pt x="8" y="34"/>
                    </a:cubicBezTo>
                    <a:cubicBezTo>
                      <a:pt x="8" y="36"/>
                      <a:pt x="7" y="34"/>
                      <a:pt x="8" y="36"/>
                    </a:cubicBezTo>
                    <a:cubicBezTo>
                      <a:pt x="8" y="37"/>
                      <a:pt x="9" y="39"/>
                      <a:pt x="9" y="40"/>
                    </a:cubicBezTo>
                    <a:cubicBezTo>
                      <a:pt x="9" y="40"/>
                      <a:pt x="9" y="39"/>
                      <a:pt x="8" y="38"/>
                    </a:cubicBezTo>
                    <a:cubicBezTo>
                      <a:pt x="8" y="39"/>
                      <a:pt x="8" y="36"/>
                      <a:pt x="8" y="38"/>
                    </a:cubicBezTo>
                    <a:cubicBezTo>
                      <a:pt x="8" y="37"/>
                      <a:pt x="8" y="35"/>
                      <a:pt x="7" y="33"/>
                    </a:cubicBezTo>
                    <a:cubicBezTo>
                      <a:pt x="7" y="34"/>
                      <a:pt x="7" y="32"/>
                      <a:pt x="7" y="32"/>
                    </a:cubicBezTo>
                    <a:cubicBezTo>
                      <a:pt x="7" y="33"/>
                      <a:pt x="6" y="34"/>
                      <a:pt x="6" y="35"/>
                    </a:cubicBezTo>
                    <a:cubicBezTo>
                      <a:pt x="5" y="33"/>
                      <a:pt x="5" y="35"/>
                      <a:pt x="4" y="35"/>
                    </a:cubicBezTo>
                    <a:cubicBezTo>
                      <a:pt x="4" y="34"/>
                      <a:pt x="4" y="32"/>
                      <a:pt x="3" y="32"/>
                    </a:cubicBezTo>
                    <a:cubicBezTo>
                      <a:pt x="3" y="32"/>
                      <a:pt x="4" y="34"/>
                      <a:pt x="3" y="33"/>
                    </a:cubicBezTo>
                    <a:cubicBezTo>
                      <a:pt x="3" y="32"/>
                      <a:pt x="3" y="32"/>
                      <a:pt x="3" y="32"/>
                    </a:cubicBezTo>
                    <a:cubicBezTo>
                      <a:pt x="3" y="33"/>
                      <a:pt x="2" y="31"/>
                      <a:pt x="3" y="34"/>
                    </a:cubicBezTo>
                    <a:cubicBezTo>
                      <a:pt x="3" y="32"/>
                      <a:pt x="3" y="32"/>
                      <a:pt x="3" y="32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2" y="31"/>
                      <a:pt x="2" y="31"/>
                      <a:pt x="2" y="31"/>
                    </a:cubicBezTo>
                    <a:cubicBezTo>
                      <a:pt x="2" y="29"/>
                      <a:pt x="2" y="31"/>
                      <a:pt x="1" y="31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1" y="33"/>
                      <a:pt x="1" y="32"/>
                      <a:pt x="1" y="33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0" y="31"/>
                      <a:pt x="0" y="30"/>
                      <a:pt x="0" y="31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9"/>
                      <a:pt x="0" y="30"/>
                      <a:pt x="0" y="31"/>
                    </a:cubicBezTo>
                    <a:cubicBezTo>
                      <a:pt x="1" y="32"/>
                      <a:pt x="1" y="31"/>
                      <a:pt x="1" y="30"/>
                    </a:cubicBezTo>
                    <a:cubicBezTo>
                      <a:pt x="1" y="30"/>
                      <a:pt x="1" y="30"/>
                      <a:pt x="1" y="31"/>
                    </a:cubicBezTo>
                    <a:cubicBezTo>
                      <a:pt x="0" y="29"/>
                      <a:pt x="0" y="29"/>
                      <a:pt x="0" y="28"/>
                    </a:cubicBezTo>
                    <a:cubicBezTo>
                      <a:pt x="0" y="28"/>
                      <a:pt x="0" y="27"/>
                      <a:pt x="0" y="28"/>
                    </a:cubicBezTo>
                    <a:cubicBezTo>
                      <a:pt x="0" y="27"/>
                      <a:pt x="0" y="27"/>
                      <a:pt x="1" y="27"/>
                    </a:cubicBezTo>
                    <a:cubicBezTo>
                      <a:pt x="1" y="28"/>
                      <a:pt x="1" y="28"/>
                      <a:pt x="1" y="28"/>
                    </a:cubicBezTo>
                    <a:cubicBezTo>
                      <a:pt x="1" y="27"/>
                      <a:pt x="1" y="26"/>
                      <a:pt x="1" y="27"/>
                    </a:cubicBezTo>
                    <a:cubicBezTo>
                      <a:pt x="2" y="28"/>
                      <a:pt x="2" y="25"/>
                      <a:pt x="2" y="26"/>
                    </a:cubicBezTo>
                    <a:cubicBezTo>
                      <a:pt x="2" y="27"/>
                      <a:pt x="2" y="29"/>
                      <a:pt x="2" y="30"/>
                    </a:cubicBezTo>
                    <a:cubicBezTo>
                      <a:pt x="3" y="30"/>
                      <a:pt x="3" y="29"/>
                      <a:pt x="3" y="30"/>
                    </a:cubicBezTo>
                    <a:cubicBezTo>
                      <a:pt x="3" y="29"/>
                      <a:pt x="3" y="27"/>
                      <a:pt x="3" y="26"/>
                    </a:cubicBezTo>
                    <a:cubicBezTo>
                      <a:pt x="3" y="27"/>
                      <a:pt x="3" y="27"/>
                      <a:pt x="3" y="27"/>
                    </a:cubicBezTo>
                    <a:cubicBezTo>
                      <a:pt x="3" y="27"/>
                      <a:pt x="3" y="25"/>
                      <a:pt x="3" y="25"/>
                    </a:cubicBezTo>
                    <a:cubicBezTo>
                      <a:pt x="4" y="26"/>
                      <a:pt x="5" y="26"/>
                      <a:pt x="5" y="26"/>
                    </a:cubicBezTo>
                    <a:cubicBezTo>
                      <a:pt x="6" y="27"/>
                      <a:pt x="6" y="27"/>
                      <a:pt x="6" y="27"/>
                    </a:cubicBezTo>
                    <a:cubicBezTo>
                      <a:pt x="5" y="24"/>
                      <a:pt x="6" y="26"/>
                      <a:pt x="6" y="25"/>
                    </a:cubicBezTo>
                    <a:cubicBezTo>
                      <a:pt x="7" y="26"/>
                      <a:pt x="8" y="23"/>
                      <a:pt x="8" y="25"/>
                    </a:cubicBezTo>
                    <a:cubicBezTo>
                      <a:pt x="9" y="24"/>
                      <a:pt x="10" y="23"/>
                      <a:pt x="11" y="23"/>
                    </a:cubicBezTo>
                    <a:cubicBezTo>
                      <a:pt x="11" y="25"/>
                      <a:pt x="11" y="25"/>
                      <a:pt x="11" y="25"/>
                    </a:cubicBezTo>
                    <a:cubicBezTo>
                      <a:pt x="11" y="24"/>
                      <a:pt x="12" y="26"/>
                      <a:pt x="12" y="26"/>
                    </a:cubicBezTo>
                    <a:cubicBezTo>
                      <a:pt x="11" y="24"/>
                      <a:pt x="12" y="24"/>
                      <a:pt x="12" y="23"/>
                    </a:cubicBezTo>
                    <a:cubicBezTo>
                      <a:pt x="13" y="24"/>
                      <a:pt x="13" y="23"/>
                      <a:pt x="13" y="21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4" y="20"/>
                      <a:pt x="14" y="22"/>
                      <a:pt x="15" y="22"/>
                    </a:cubicBezTo>
                    <a:cubicBezTo>
                      <a:pt x="15" y="23"/>
                      <a:pt x="16" y="24"/>
                      <a:pt x="16" y="24"/>
                    </a:cubicBezTo>
                    <a:cubicBezTo>
                      <a:pt x="16" y="22"/>
                      <a:pt x="16" y="22"/>
                      <a:pt x="16" y="20"/>
                    </a:cubicBezTo>
                    <a:cubicBezTo>
                      <a:pt x="16" y="20"/>
                      <a:pt x="17" y="21"/>
                      <a:pt x="18" y="22"/>
                    </a:cubicBezTo>
                    <a:cubicBezTo>
                      <a:pt x="18" y="19"/>
                      <a:pt x="20" y="20"/>
                      <a:pt x="21" y="18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22" y="16"/>
                      <a:pt x="24" y="19"/>
                      <a:pt x="25" y="17"/>
                    </a:cubicBezTo>
                    <a:cubicBezTo>
                      <a:pt x="25" y="20"/>
                      <a:pt x="25" y="20"/>
                      <a:pt x="25" y="20"/>
                    </a:cubicBezTo>
                    <a:cubicBezTo>
                      <a:pt x="26" y="20"/>
                      <a:pt x="26" y="19"/>
                      <a:pt x="26" y="17"/>
                    </a:cubicBezTo>
                    <a:cubicBezTo>
                      <a:pt x="26" y="18"/>
                      <a:pt x="26" y="16"/>
                      <a:pt x="27" y="18"/>
                    </a:cubicBezTo>
                    <a:cubicBezTo>
                      <a:pt x="27" y="18"/>
                      <a:pt x="27" y="17"/>
                      <a:pt x="27" y="16"/>
                    </a:cubicBezTo>
                    <a:cubicBezTo>
                      <a:pt x="28" y="17"/>
                      <a:pt x="28" y="17"/>
                      <a:pt x="29" y="16"/>
                    </a:cubicBezTo>
                    <a:cubicBezTo>
                      <a:pt x="29" y="16"/>
                      <a:pt x="29" y="16"/>
                      <a:pt x="29" y="16"/>
                    </a:cubicBezTo>
                    <a:cubicBezTo>
                      <a:pt x="29" y="17"/>
                      <a:pt x="29" y="18"/>
                      <a:pt x="29" y="18"/>
                    </a:cubicBezTo>
                    <a:cubicBezTo>
                      <a:pt x="29" y="17"/>
                      <a:pt x="30" y="18"/>
                      <a:pt x="29" y="15"/>
                    </a:cubicBezTo>
                    <a:cubicBezTo>
                      <a:pt x="30" y="17"/>
                      <a:pt x="31" y="14"/>
                      <a:pt x="32" y="16"/>
                    </a:cubicBezTo>
                    <a:cubicBezTo>
                      <a:pt x="32" y="15"/>
                      <a:pt x="32" y="15"/>
                      <a:pt x="32" y="14"/>
                    </a:cubicBezTo>
                    <a:cubicBezTo>
                      <a:pt x="32" y="14"/>
                      <a:pt x="33" y="16"/>
                      <a:pt x="34" y="14"/>
                    </a:cubicBezTo>
                    <a:cubicBezTo>
                      <a:pt x="34" y="15"/>
                      <a:pt x="34" y="16"/>
                      <a:pt x="34" y="16"/>
                    </a:cubicBezTo>
                    <a:cubicBezTo>
                      <a:pt x="34" y="14"/>
                      <a:pt x="34" y="14"/>
                      <a:pt x="34" y="14"/>
                    </a:cubicBezTo>
                    <a:cubicBezTo>
                      <a:pt x="35" y="13"/>
                      <a:pt x="36" y="15"/>
                      <a:pt x="37" y="15"/>
                    </a:cubicBezTo>
                    <a:cubicBezTo>
                      <a:pt x="38" y="13"/>
                      <a:pt x="40" y="14"/>
                      <a:pt x="42" y="13"/>
                    </a:cubicBezTo>
                    <a:cubicBezTo>
                      <a:pt x="42" y="14"/>
                      <a:pt x="42" y="14"/>
                      <a:pt x="42" y="14"/>
                    </a:cubicBezTo>
                    <a:cubicBezTo>
                      <a:pt x="42" y="11"/>
                      <a:pt x="43" y="16"/>
                      <a:pt x="43" y="12"/>
                    </a:cubicBezTo>
                    <a:cubicBezTo>
                      <a:pt x="43" y="13"/>
                      <a:pt x="44" y="12"/>
                      <a:pt x="44" y="14"/>
                    </a:cubicBezTo>
                    <a:cubicBezTo>
                      <a:pt x="44" y="12"/>
                      <a:pt x="45" y="15"/>
                      <a:pt x="45" y="13"/>
                    </a:cubicBezTo>
                    <a:cubicBezTo>
                      <a:pt x="45" y="13"/>
                      <a:pt x="45" y="13"/>
                      <a:pt x="45" y="13"/>
                    </a:cubicBezTo>
                    <a:cubicBezTo>
                      <a:pt x="46" y="14"/>
                      <a:pt x="46" y="12"/>
                      <a:pt x="47" y="13"/>
                    </a:cubicBezTo>
                    <a:cubicBezTo>
                      <a:pt x="47" y="14"/>
                      <a:pt x="47" y="14"/>
                      <a:pt x="47" y="15"/>
                    </a:cubicBezTo>
                    <a:cubicBezTo>
                      <a:pt x="48" y="16"/>
                      <a:pt x="47" y="12"/>
                      <a:pt x="48" y="15"/>
                    </a:cubicBezTo>
                    <a:cubicBezTo>
                      <a:pt x="48" y="15"/>
                      <a:pt x="48" y="13"/>
                      <a:pt x="48" y="13"/>
                    </a:cubicBezTo>
                    <a:cubicBezTo>
                      <a:pt x="49" y="14"/>
                      <a:pt x="50" y="12"/>
                      <a:pt x="52" y="11"/>
                    </a:cubicBezTo>
                    <a:cubicBezTo>
                      <a:pt x="53" y="13"/>
                      <a:pt x="53" y="16"/>
                      <a:pt x="53" y="14"/>
                    </a:cubicBezTo>
                    <a:cubicBezTo>
                      <a:pt x="53" y="14"/>
                      <a:pt x="53" y="13"/>
                      <a:pt x="53" y="13"/>
                    </a:cubicBezTo>
                    <a:cubicBezTo>
                      <a:pt x="53" y="12"/>
                      <a:pt x="54" y="16"/>
                      <a:pt x="54" y="15"/>
                    </a:cubicBezTo>
                    <a:cubicBezTo>
                      <a:pt x="54" y="13"/>
                      <a:pt x="54" y="14"/>
                      <a:pt x="54" y="13"/>
                    </a:cubicBezTo>
                    <a:cubicBezTo>
                      <a:pt x="55" y="14"/>
                      <a:pt x="55" y="15"/>
                      <a:pt x="55" y="14"/>
                    </a:cubicBezTo>
                    <a:cubicBezTo>
                      <a:pt x="56" y="15"/>
                      <a:pt x="56" y="15"/>
                      <a:pt x="56" y="15"/>
                    </a:cubicBezTo>
                    <a:cubicBezTo>
                      <a:pt x="56" y="12"/>
                      <a:pt x="57" y="13"/>
                      <a:pt x="56" y="10"/>
                    </a:cubicBezTo>
                    <a:cubicBezTo>
                      <a:pt x="60" y="9"/>
                      <a:pt x="62" y="7"/>
                      <a:pt x="65" y="6"/>
                    </a:cubicBezTo>
                    <a:cubicBezTo>
                      <a:pt x="68" y="6"/>
                      <a:pt x="71" y="4"/>
                      <a:pt x="75" y="5"/>
                    </a:cubicBezTo>
                    <a:cubicBezTo>
                      <a:pt x="76" y="7"/>
                      <a:pt x="76" y="7"/>
                      <a:pt x="76" y="6"/>
                    </a:cubicBezTo>
                    <a:cubicBezTo>
                      <a:pt x="77" y="7"/>
                      <a:pt x="77" y="7"/>
                      <a:pt x="77" y="7"/>
                    </a:cubicBezTo>
                    <a:cubicBezTo>
                      <a:pt x="76" y="5"/>
                      <a:pt x="77" y="6"/>
                      <a:pt x="77" y="5"/>
                    </a:cubicBezTo>
                    <a:cubicBezTo>
                      <a:pt x="78" y="5"/>
                      <a:pt x="79" y="4"/>
                      <a:pt x="80" y="4"/>
                    </a:cubicBezTo>
                    <a:cubicBezTo>
                      <a:pt x="80" y="4"/>
                      <a:pt x="80" y="5"/>
                      <a:pt x="80" y="5"/>
                    </a:cubicBezTo>
                    <a:cubicBezTo>
                      <a:pt x="80" y="4"/>
                      <a:pt x="80" y="4"/>
                      <a:pt x="80" y="4"/>
                    </a:cubicBezTo>
                    <a:cubicBezTo>
                      <a:pt x="81" y="4"/>
                      <a:pt x="81" y="4"/>
                      <a:pt x="81" y="4"/>
                    </a:cubicBezTo>
                    <a:cubicBezTo>
                      <a:pt x="81" y="4"/>
                      <a:pt x="81" y="3"/>
                      <a:pt x="80" y="3"/>
                    </a:cubicBezTo>
                    <a:cubicBezTo>
                      <a:pt x="83" y="0"/>
                      <a:pt x="87" y="3"/>
                      <a:pt x="89" y="2"/>
                    </a:cubicBezTo>
                    <a:cubicBezTo>
                      <a:pt x="90" y="3"/>
                      <a:pt x="91" y="2"/>
                      <a:pt x="92" y="1"/>
                    </a:cubicBezTo>
                    <a:cubicBezTo>
                      <a:pt x="95" y="3"/>
                      <a:pt x="97" y="5"/>
                      <a:pt x="99" y="3"/>
                    </a:cubicBezTo>
                    <a:cubicBezTo>
                      <a:pt x="99" y="3"/>
                      <a:pt x="100" y="8"/>
                      <a:pt x="99" y="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26" name="Freeform 91"/>
              <p:cNvSpPr/>
              <p:nvPr/>
            </p:nvSpPr>
            <p:spPr bwMode="auto">
              <a:xfrm>
                <a:off x="9942513" y="2360613"/>
                <a:ext cx="0" cy="11113"/>
              </a:xfrm>
              <a:custGeom>
                <a:avLst/>
                <a:gdLst>
                  <a:gd name="T0" fmla="*/ 0 h 3"/>
                  <a:gd name="T1" fmla="*/ 3 h 3"/>
                  <a:gd name="T2" fmla="*/ 0 h 3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3">
                    <a:moveTo>
                      <a:pt x="0" y="0"/>
                    </a:moveTo>
                    <a:cubicBezTo>
                      <a:pt x="0" y="1"/>
                      <a:pt x="0" y="2"/>
                      <a:pt x="0" y="3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27" name="Freeform 92"/>
              <p:cNvSpPr/>
              <p:nvPr/>
            </p:nvSpPr>
            <p:spPr bwMode="auto">
              <a:xfrm>
                <a:off x="9972675" y="2393951"/>
                <a:ext cx="3175" cy="4763"/>
              </a:xfrm>
              <a:custGeom>
                <a:avLst/>
                <a:gdLst>
                  <a:gd name="T0" fmla="*/ 0 w 1"/>
                  <a:gd name="T1" fmla="*/ 0 h 1"/>
                  <a:gd name="T2" fmla="*/ 1 w 1"/>
                  <a:gd name="T3" fmla="*/ 1 h 1"/>
                  <a:gd name="T4" fmla="*/ 0 w 1"/>
                  <a:gd name="T5" fmla="*/ 1 h 1"/>
                  <a:gd name="T6" fmla="*/ 0 w 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1" y="0"/>
                      <a:pt x="1" y="1"/>
                    </a:cubicBezTo>
                    <a:cubicBezTo>
                      <a:pt x="1" y="1"/>
                      <a:pt x="1" y="1"/>
                      <a:pt x="0" y="1"/>
                    </a:cubicBezTo>
                    <a:cubicBezTo>
                      <a:pt x="1" y="1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28" name="Freeform 93"/>
              <p:cNvSpPr/>
              <p:nvPr/>
            </p:nvSpPr>
            <p:spPr bwMode="auto">
              <a:xfrm>
                <a:off x="9979025" y="2393951"/>
                <a:ext cx="0" cy="7938"/>
              </a:xfrm>
              <a:custGeom>
                <a:avLst/>
                <a:gdLst>
                  <a:gd name="T0" fmla="*/ 0 h 2"/>
                  <a:gd name="T1" fmla="*/ 2 h 2"/>
                  <a:gd name="T2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cubicBezTo>
                      <a:pt x="0" y="1"/>
                      <a:pt x="0" y="2"/>
                      <a:pt x="0" y="2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29" name="Rectangle 94"/>
              <p:cNvSpPr>
                <a:spLocks noChangeArrowheads="1"/>
              </p:cNvSpPr>
              <p:nvPr/>
            </p:nvSpPr>
            <p:spPr bwMode="auto">
              <a:xfrm>
                <a:off x="9991725" y="2409826"/>
                <a:ext cx="1587" cy="317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30" name="Freeform 95"/>
              <p:cNvSpPr/>
              <p:nvPr/>
            </p:nvSpPr>
            <p:spPr bwMode="auto">
              <a:xfrm>
                <a:off x="9986963" y="2401888"/>
                <a:ext cx="4762" cy="4763"/>
              </a:xfrm>
              <a:custGeom>
                <a:avLst/>
                <a:gdLst>
                  <a:gd name="T0" fmla="*/ 0 w 1"/>
                  <a:gd name="T1" fmla="*/ 0 h 1"/>
                  <a:gd name="T2" fmla="*/ 1 w 1"/>
                  <a:gd name="T3" fmla="*/ 1 h 1"/>
                  <a:gd name="T4" fmla="*/ 0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1" y="0"/>
                      <a:pt x="1" y="0"/>
                      <a:pt x="1" y="1"/>
                    </a:cubicBezTo>
                    <a:cubicBezTo>
                      <a:pt x="1" y="0"/>
                      <a:pt x="1" y="1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31" name="Freeform 96"/>
              <p:cNvSpPr/>
              <p:nvPr/>
            </p:nvSpPr>
            <p:spPr bwMode="auto">
              <a:xfrm>
                <a:off x="10002838" y="2406651"/>
                <a:ext cx="3175" cy="6350"/>
              </a:xfrm>
              <a:custGeom>
                <a:avLst/>
                <a:gdLst>
                  <a:gd name="T0" fmla="*/ 0 w 1"/>
                  <a:gd name="T1" fmla="*/ 1 h 2"/>
                  <a:gd name="T2" fmla="*/ 1 w 1"/>
                  <a:gd name="T3" fmla="*/ 1 h 2"/>
                  <a:gd name="T4" fmla="*/ 0 w 1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1"/>
                    </a:moveTo>
                    <a:cubicBezTo>
                      <a:pt x="1" y="0"/>
                      <a:pt x="1" y="0"/>
                      <a:pt x="1" y="1"/>
                    </a:cubicBezTo>
                    <a:cubicBezTo>
                      <a:pt x="1" y="0"/>
                      <a:pt x="1" y="2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32" name="Freeform 97"/>
              <p:cNvSpPr/>
              <p:nvPr/>
            </p:nvSpPr>
            <p:spPr bwMode="auto">
              <a:xfrm>
                <a:off x="10009188" y="2401888"/>
                <a:ext cx="0" cy="4763"/>
              </a:xfrm>
              <a:custGeom>
                <a:avLst/>
                <a:gdLst>
                  <a:gd name="T0" fmla="*/ 0 h 1"/>
                  <a:gd name="T1" fmla="*/ 0 h 1"/>
                  <a:gd name="T2" fmla="*/ 1 h 1"/>
                  <a:gd name="T3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33" name="Freeform 98"/>
              <p:cNvSpPr/>
              <p:nvPr/>
            </p:nvSpPr>
            <p:spPr bwMode="auto">
              <a:xfrm>
                <a:off x="10123488" y="2368551"/>
                <a:ext cx="0" cy="3175"/>
              </a:xfrm>
              <a:custGeom>
                <a:avLst/>
                <a:gdLst>
                  <a:gd name="T0" fmla="*/ 0 h 2"/>
                  <a:gd name="T1" fmla="*/ 2 h 2"/>
                  <a:gd name="T2" fmla="*/ 0 h 2"/>
                  <a:gd name="T3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lnTo>
                      <a:pt x="0" y="2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34" name="Freeform 99"/>
              <p:cNvSpPr/>
              <p:nvPr/>
            </p:nvSpPr>
            <p:spPr bwMode="auto">
              <a:xfrm>
                <a:off x="10175875" y="2357438"/>
                <a:ext cx="0" cy="6350"/>
              </a:xfrm>
              <a:custGeom>
                <a:avLst/>
                <a:gdLst>
                  <a:gd name="T0" fmla="*/ 1 h 2"/>
                  <a:gd name="T1" fmla="*/ 1 h 2"/>
                  <a:gd name="T2" fmla="*/ 1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2">
                    <a:moveTo>
                      <a:pt x="0" y="1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2"/>
                      <a:pt x="0" y="0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35" name="Freeform 100"/>
              <p:cNvSpPr/>
              <p:nvPr/>
            </p:nvSpPr>
            <p:spPr bwMode="auto">
              <a:xfrm>
                <a:off x="10198100" y="2330451"/>
                <a:ext cx="0" cy="7938"/>
              </a:xfrm>
              <a:custGeom>
                <a:avLst/>
                <a:gdLst>
                  <a:gd name="T0" fmla="*/ 5 h 5"/>
                  <a:gd name="T1" fmla="*/ 5 h 5"/>
                  <a:gd name="T2" fmla="*/ 0 h 5"/>
                  <a:gd name="T3" fmla="*/ 5 h 5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5">
                    <a:moveTo>
                      <a:pt x="0" y="5"/>
                    </a:moveTo>
                    <a:lnTo>
                      <a:pt x="0" y="5"/>
                    </a:lnTo>
                    <a:lnTo>
                      <a:pt x="0" y="0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36" name="Freeform 101"/>
              <p:cNvSpPr/>
              <p:nvPr/>
            </p:nvSpPr>
            <p:spPr bwMode="auto">
              <a:xfrm>
                <a:off x="9825038" y="2924176"/>
                <a:ext cx="4762" cy="7938"/>
              </a:xfrm>
              <a:custGeom>
                <a:avLst/>
                <a:gdLst>
                  <a:gd name="T0" fmla="*/ 1 w 1"/>
                  <a:gd name="T1" fmla="*/ 1 h 2"/>
                  <a:gd name="T2" fmla="*/ 0 w 1"/>
                  <a:gd name="T3" fmla="*/ 1 h 2"/>
                  <a:gd name="T4" fmla="*/ 1 w 1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1"/>
                    </a:moveTo>
                    <a:cubicBezTo>
                      <a:pt x="0" y="1"/>
                      <a:pt x="0" y="2"/>
                      <a:pt x="0" y="1"/>
                    </a:cubicBezTo>
                    <a:cubicBezTo>
                      <a:pt x="0" y="1"/>
                      <a:pt x="1" y="0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37" name="Freeform 102"/>
              <p:cNvSpPr/>
              <p:nvPr/>
            </p:nvSpPr>
            <p:spPr bwMode="auto">
              <a:xfrm>
                <a:off x="9825038" y="2932113"/>
                <a:ext cx="395287" cy="307975"/>
              </a:xfrm>
              <a:custGeom>
                <a:avLst/>
                <a:gdLst>
                  <a:gd name="T0" fmla="*/ 90 w 105"/>
                  <a:gd name="T1" fmla="*/ 71 h 82"/>
                  <a:gd name="T2" fmla="*/ 87 w 105"/>
                  <a:gd name="T3" fmla="*/ 69 h 82"/>
                  <a:gd name="T4" fmla="*/ 78 w 105"/>
                  <a:gd name="T5" fmla="*/ 66 h 82"/>
                  <a:gd name="T6" fmla="*/ 76 w 105"/>
                  <a:gd name="T7" fmla="*/ 64 h 82"/>
                  <a:gd name="T8" fmla="*/ 71 w 105"/>
                  <a:gd name="T9" fmla="*/ 57 h 82"/>
                  <a:gd name="T10" fmla="*/ 70 w 105"/>
                  <a:gd name="T11" fmla="*/ 56 h 82"/>
                  <a:gd name="T12" fmla="*/ 65 w 105"/>
                  <a:gd name="T13" fmla="*/ 54 h 82"/>
                  <a:gd name="T14" fmla="*/ 63 w 105"/>
                  <a:gd name="T15" fmla="*/ 51 h 82"/>
                  <a:gd name="T16" fmla="*/ 62 w 105"/>
                  <a:gd name="T17" fmla="*/ 48 h 82"/>
                  <a:gd name="T18" fmla="*/ 59 w 105"/>
                  <a:gd name="T19" fmla="*/ 49 h 82"/>
                  <a:gd name="T20" fmla="*/ 54 w 105"/>
                  <a:gd name="T21" fmla="*/ 47 h 82"/>
                  <a:gd name="T22" fmla="*/ 52 w 105"/>
                  <a:gd name="T23" fmla="*/ 45 h 82"/>
                  <a:gd name="T24" fmla="*/ 49 w 105"/>
                  <a:gd name="T25" fmla="*/ 45 h 82"/>
                  <a:gd name="T26" fmla="*/ 48 w 105"/>
                  <a:gd name="T27" fmla="*/ 42 h 82"/>
                  <a:gd name="T28" fmla="*/ 44 w 105"/>
                  <a:gd name="T29" fmla="*/ 40 h 82"/>
                  <a:gd name="T30" fmla="*/ 42 w 105"/>
                  <a:gd name="T31" fmla="*/ 36 h 82"/>
                  <a:gd name="T32" fmla="*/ 40 w 105"/>
                  <a:gd name="T33" fmla="*/ 35 h 82"/>
                  <a:gd name="T34" fmla="*/ 39 w 105"/>
                  <a:gd name="T35" fmla="*/ 33 h 82"/>
                  <a:gd name="T36" fmla="*/ 37 w 105"/>
                  <a:gd name="T37" fmla="*/ 33 h 82"/>
                  <a:gd name="T38" fmla="*/ 36 w 105"/>
                  <a:gd name="T39" fmla="*/ 33 h 82"/>
                  <a:gd name="T40" fmla="*/ 34 w 105"/>
                  <a:gd name="T41" fmla="*/ 32 h 82"/>
                  <a:gd name="T42" fmla="*/ 29 w 105"/>
                  <a:gd name="T43" fmla="*/ 28 h 82"/>
                  <a:gd name="T44" fmla="*/ 27 w 105"/>
                  <a:gd name="T45" fmla="*/ 27 h 82"/>
                  <a:gd name="T46" fmla="*/ 25 w 105"/>
                  <a:gd name="T47" fmla="*/ 26 h 82"/>
                  <a:gd name="T48" fmla="*/ 21 w 105"/>
                  <a:gd name="T49" fmla="*/ 23 h 82"/>
                  <a:gd name="T50" fmla="*/ 23 w 105"/>
                  <a:gd name="T51" fmla="*/ 18 h 82"/>
                  <a:gd name="T52" fmla="*/ 19 w 105"/>
                  <a:gd name="T53" fmla="*/ 21 h 82"/>
                  <a:gd name="T54" fmla="*/ 15 w 105"/>
                  <a:gd name="T55" fmla="*/ 24 h 82"/>
                  <a:gd name="T56" fmla="*/ 14 w 105"/>
                  <a:gd name="T57" fmla="*/ 21 h 82"/>
                  <a:gd name="T58" fmla="*/ 12 w 105"/>
                  <a:gd name="T59" fmla="*/ 23 h 82"/>
                  <a:gd name="T60" fmla="*/ 12 w 105"/>
                  <a:gd name="T61" fmla="*/ 21 h 82"/>
                  <a:gd name="T62" fmla="*/ 13 w 105"/>
                  <a:gd name="T63" fmla="*/ 16 h 82"/>
                  <a:gd name="T64" fmla="*/ 9 w 105"/>
                  <a:gd name="T65" fmla="*/ 19 h 82"/>
                  <a:gd name="T66" fmla="*/ 9 w 105"/>
                  <a:gd name="T67" fmla="*/ 16 h 82"/>
                  <a:gd name="T68" fmla="*/ 7 w 105"/>
                  <a:gd name="T69" fmla="*/ 18 h 82"/>
                  <a:gd name="T70" fmla="*/ 5 w 105"/>
                  <a:gd name="T71" fmla="*/ 17 h 82"/>
                  <a:gd name="T72" fmla="*/ 9 w 105"/>
                  <a:gd name="T73" fmla="*/ 13 h 82"/>
                  <a:gd name="T74" fmla="*/ 4 w 105"/>
                  <a:gd name="T75" fmla="*/ 14 h 82"/>
                  <a:gd name="T76" fmla="*/ 3 w 105"/>
                  <a:gd name="T77" fmla="*/ 6 h 82"/>
                  <a:gd name="T78" fmla="*/ 3 w 105"/>
                  <a:gd name="T79" fmla="*/ 4 h 82"/>
                  <a:gd name="T80" fmla="*/ 0 w 105"/>
                  <a:gd name="T81" fmla="*/ 3 h 82"/>
                  <a:gd name="T82" fmla="*/ 2 w 105"/>
                  <a:gd name="T83" fmla="*/ 0 h 82"/>
                  <a:gd name="T84" fmla="*/ 4 w 105"/>
                  <a:gd name="T85" fmla="*/ 4 h 82"/>
                  <a:gd name="T86" fmla="*/ 11 w 105"/>
                  <a:gd name="T87" fmla="*/ 2 h 82"/>
                  <a:gd name="T88" fmla="*/ 20 w 105"/>
                  <a:gd name="T89" fmla="*/ 5 h 82"/>
                  <a:gd name="T90" fmla="*/ 30 w 105"/>
                  <a:gd name="T91" fmla="*/ 9 h 82"/>
                  <a:gd name="T92" fmla="*/ 37 w 105"/>
                  <a:gd name="T93" fmla="*/ 13 h 82"/>
                  <a:gd name="T94" fmla="*/ 43 w 105"/>
                  <a:gd name="T95" fmla="*/ 16 h 82"/>
                  <a:gd name="T96" fmla="*/ 52 w 105"/>
                  <a:gd name="T97" fmla="*/ 25 h 82"/>
                  <a:gd name="T98" fmla="*/ 56 w 105"/>
                  <a:gd name="T99" fmla="*/ 31 h 82"/>
                  <a:gd name="T100" fmla="*/ 61 w 105"/>
                  <a:gd name="T101" fmla="*/ 37 h 82"/>
                  <a:gd name="T102" fmla="*/ 85 w 105"/>
                  <a:gd name="T103" fmla="*/ 53 h 82"/>
                  <a:gd name="T104" fmla="*/ 90 w 105"/>
                  <a:gd name="T105" fmla="*/ 58 h 82"/>
                  <a:gd name="T106" fmla="*/ 99 w 105"/>
                  <a:gd name="T107" fmla="*/ 80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05" h="82">
                    <a:moveTo>
                      <a:pt x="99" y="80"/>
                    </a:moveTo>
                    <a:cubicBezTo>
                      <a:pt x="95" y="82"/>
                      <a:pt x="97" y="77"/>
                      <a:pt x="93" y="78"/>
                    </a:cubicBezTo>
                    <a:cubicBezTo>
                      <a:pt x="93" y="78"/>
                      <a:pt x="95" y="76"/>
                      <a:pt x="94" y="76"/>
                    </a:cubicBezTo>
                    <a:cubicBezTo>
                      <a:pt x="91" y="78"/>
                      <a:pt x="90" y="74"/>
                      <a:pt x="91" y="71"/>
                    </a:cubicBezTo>
                    <a:cubicBezTo>
                      <a:pt x="91" y="71"/>
                      <a:pt x="91" y="71"/>
                      <a:pt x="91" y="71"/>
                    </a:cubicBezTo>
                    <a:cubicBezTo>
                      <a:pt x="92" y="70"/>
                      <a:pt x="90" y="71"/>
                      <a:pt x="90" y="71"/>
                    </a:cubicBezTo>
                    <a:cubicBezTo>
                      <a:pt x="90" y="71"/>
                      <a:pt x="90" y="71"/>
                      <a:pt x="90" y="70"/>
                    </a:cubicBezTo>
                    <a:cubicBezTo>
                      <a:pt x="89" y="71"/>
                      <a:pt x="89" y="70"/>
                      <a:pt x="89" y="71"/>
                    </a:cubicBezTo>
                    <a:cubicBezTo>
                      <a:pt x="90" y="69"/>
                      <a:pt x="90" y="69"/>
                      <a:pt x="90" y="69"/>
                    </a:cubicBezTo>
                    <a:cubicBezTo>
                      <a:pt x="89" y="70"/>
                      <a:pt x="89" y="70"/>
                      <a:pt x="89" y="70"/>
                    </a:cubicBezTo>
                    <a:cubicBezTo>
                      <a:pt x="86" y="72"/>
                      <a:pt x="88" y="68"/>
                      <a:pt x="86" y="69"/>
                    </a:cubicBezTo>
                    <a:cubicBezTo>
                      <a:pt x="87" y="69"/>
                      <a:pt x="87" y="69"/>
                      <a:pt x="87" y="69"/>
                    </a:cubicBezTo>
                    <a:cubicBezTo>
                      <a:pt x="84" y="69"/>
                      <a:pt x="83" y="68"/>
                      <a:pt x="81" y="67"/>
                    </a:cubicBezTo>
                    <a:cubicBezTo>
                      <a:pt x="83" y="66"/>
                      <a:pt x="83" y="66"/>
                      <a:pt x="83" y="66"/>
                    </a:cubicBezTo>
                    <a:cubicBezTo>
                      <a:pt x="82" y="67"/>
                      <a:pt x="81" y="67"/>
                      <a:pt x="80" y="67"/>
                    </a:cubicBezTo>
                    <a:cubicBezTo>
                      <a:pt x="82" y="65"/>
                      <a:pt x="79" y="67"/>
                      <a:pt x="79" y="66"/>
                    </a:cubicBezTo>
                    <a:cubicBezTo>
                      <a:pt x="79" y="66"/>
                      <a:pt x="79" y="66"/>
                      <a:pt x="79" y="66"/>
                    </a:cubicBezTo>
                    <a:cubicBezTo>
                      <a:pt x="78" y="67"/>
                      <a:pt x="80" y="65"/>
                      <a:pt x="78" y="66"/>
                    </a:cubicBezTo>
                    <a:cubicBezTo>
                      <a:pt x="79" y="65"/>
                      <a:pt x="79" y="65"/>
                      <a:pt x="79" y="65"/>
                    </a:cubicBezTo>
                    <a:cubicBezTo>
                      <a:pt x="77" y="67"/>
                      <a:pt x="79" y="64"/>
                      <a:pt x="78" y="65"/>
                    </a:cubicBezTo>
                    <a:cubicBezTo>
                      <a:pt x="78" y="65"/>
                      <a:pt x="78" y="65"/>
                      <a:pt x="78" y="65"/>
                    </a:cubicBezTo>
                    <a:cubicBezTo>
                      <a:pt x="77" y="65"/>
                      <a:pt x="78" y="64"/>
                      <a:pt x="78" y="64"/>
                    </a:cubicBezTo>
                    <a:cubicBezTo>
                      <a:pt x="78" y="64"/>
                      <a:pt x="78" y="64"/>
                      <a:pt x="78" y="64"/>
                    </a:cubicBezTo>
                    <a:cubicBezTo>
                      <a:pt x="77" y="64"/>
                      <a:pt x="78" y="63"/>
                      <a:pt x="76" y="64"/>
                    </a:cubicBezTo>
                    <a:cubicBezTo>
                      <a:pt x="77" y="63"/>
                      <a:pt x="77" y="64"/>
                      <a:pt x="79" y="62"/>
                    </a:cubicBezTo>
                    <a:cubicBezTo>
                      <a:pt x="76" y="62"/>
                      <a:pt x="75" y="61"/>
                      <a:pt x="73" y="59"/>
                    </a:cubicBezTo>
                    <a:cubicBezTo>
                      <a:pt x="73" y="59"/>
                      <a:pt x="73" y="58"/>
                      <a:pt x="74" y="58"/>
                    </a:cubicBezTo>
                    <a:cubicBezTo>
                      <a:pt x="74" y="58"/>
                      <a:pt x="73" y="58"/>
                      <a:pt x="72" y="58"/>
                    </a:cubicBezTo>
                    <a:cubicBezTo>
                      <a:pt x="72" y="58"/>
                      <a:pt x="73" y="57"/>
                      <a:pt x="73" y="57"/>
                    </a:cubicBezTo>
                    <a:cubicBezTo>
                      <a:pt x="73" y="56"/>
                      <a:pt x="71" y="58"/>
                      <a:pt x="71" y="57"/>
                    </a:cubicBezTo>
                    <a:cubicBezTo>
                      <a:pt x="73" y="56"/>
                      <a:pt x="73" y="56"/>
                      <a:pt x="73" y="56"/>
                    </a:cubicBezTo>
                    <a:cubicBezTo>
                      <a:pt x="72" y="57"/>
                      <a:pt x="71" y="57"/>
                      <a:pt x="71" y="57"/>
                    </a:cubicBezTo>
                    <a:cubicBezTo>
                      <a:pt x="71" y="57"/>
                      <a:pt x="71" y="56"/>
                      <a:pt x="72" y="56"/>
                    </a:cubicBezTo>
                    <a:cubicBezTo>
                      <a:pt x="70" y="57"/>
                      <a:pt x="71" y="55"/>
                      <a:pt x="70" y="56"/>
                    </a:cubicBezTo>
                    <a:cubicBezTo>
                      <a:pt x="71" y="55"/>
                      <a:pt x="71" y="55"/>
                      <a:pt x="71" y="55"/>
                    </a:cubicBezTo>
                    <a:cubicBezTo>
                      <a:pt x="72" y="54"/>
                      <a:pt x="69" y="57"/>
                      <a:pt x="70" y="56"/>
                    </a:cubicBezTo>
                    <a:cubicBezTo>
                      <a:pt x="71" y="55"/>
                      <a:pt x="71" y="55"/>
                      <a:pt x="71" y="55"/>
                    </a:cubicBezTo>
                    <a:cubicBezTo>
                      <a:pt x="69" y="56"/>
                      <a:pt x="69" y="55"/>
                      <a:pt x="68" y="55"/>
                    </a:cubicBezTo>
                    <a:cubicBezTo>
                      <a:pt x="68" y="55"/>
                      <a:pt x="68" y="55"/>
                      <a:pt x="68" y="55"/>
                    </a:cubicBezTo>
                    <a:cubicBezTo>
                      <a:pt x="68" y="54"/>
                      <a:pt x="68" y="54"/>
                      <a:pt x="67" y="54"/>
                    </a:cubicBezTo>
                    <a:cubicBezTo>
                      <a:pt x="67" y="53"/>
                      <a:pt x="68" y="52"/>
                      <a:pt x="68" y="52"/>
                    </a:cubicBezTo>
                    <a:cubicBezTo>
                      <a:pt x="66" y="53"/>
                      <a:pt x="66" y="52"/>
                      <a:pt x="65" y="54"/>
                    </a:cubicBezTo>
                    <a:cubicBezTo>
                      <a:pt x="65" y="53"/>
                      <a:pt x="65" y="52"/>
                      <a:pt x="64" y="52"/>
                    </a:cubicBezTo>
                    <a:cubicBezTo>
                      <a:pt x="65" y="52"/>
                      <a:pt x="66" y="50"/>
                      <a:pt x="66" y="50"/>
                    </a:cubicBezTo>
                    <a:cubicBezTo>
                      <a:pt x="67" y="49"/>
                      <a:pt x="67" y="49"/>
                      <a:pt x="67" y="49"/>
                    </a:cubicBezTo>
                    <a:cubicBezTo>
                      <a:pt x="68" y="49"/>
                      <a:pt x="67" y="50"/>
                      <a:pt x="68" y="49"/>
                    </a:cubicBezTo>
                    <a:cubicBezTo>
                      <a:pt x="67" y="49"/>
                      <a:pt x="66" y="49"/>
                      <a:pt x="67" y="48"/>
                    </a:cubicBezTo>
                    <a:cubicBezTo>
                      <a:pt x="65" y="49"/>
                      <a:pt x="63" y="51"/>
                      <a:pt x="63" y="51"/>
                    </a:cubicBezTo>
                    <a:cubicBezTo>
                      <a:pt x="63" y="50"/>
                      <a:pt x="64" y="49"/>
                      <a:pt x="65" y="49"/>
                    </a:cubicBezTo>
                    <a:cubicBezTo>
                      <a:pt x="61" y="51"/>
                      <a:pt x="61" y="51"/>
                      <a:pt x="61" y="51"/>
                    </a:cubicBezTo>
                    <a:cubicBezTo>
                      <a:pt x="61" y="51"/>
                      <a:pt x="62" y="50"/>
                      <a:pt x="62" y="50"/>
                    </a:cubicBezTo>
                    <a:cubicBezTo>
                      <a:pt x="60" y="51"/>
                      <a:pt x="60" y="51"/>
                      <a:pt x="60" y="51"/>
                    </a:cubicBezTo>
                    <a:cubicBezTo>
                      <a:pt x="61" y="51"/>
                      <a:pt x="59" y="51"/>
                      <a:pt x="61" y="49"/>
                    </a:cubicBezTo>
                    <a:cubicBezTo>
                      <a:pt x="61" y="48"/>
                      <a:pt x="61" y="49"/>
                      <a:pt x="62" y="48"/>
                    </a:cubicBezTo>
                    <a:cubicBezTo>
                      <a:pt x="62" y="48"/>
                      <a:pt x="61" y="49"/>
                      <a:pt x="61" y="48"/>
                    </a:cubicBezTo>
                    <a:cubicBezTo>
                      <a:pt x="61" y="48"/>
                      <a:pt x="61" y="48"/>
                      <a:pt x="61" y="48"/>
                    </a:cubicBezTo>
                    <a:cubicBezTo>
                      <a:pt x="61" y="48"/>
                      <a:pt x="60" y="48"/>
                      <a:pt x="59" y="49"/>
                    </a:cubicBezTo>
                    <a:cubicBezTo>
                      <a:pt x="59" y="50"/>
                      <a:pt x="60" y="48"/>
                      <a:pt x="60" y="49"/>
                    </a:cubicBezTo>
                    <a:cubicBezTo>
                      <a:pt x="59" y="50"/>
                      <a:pt x="58" y="50"/>
                      <a:pt x="58" y="50"/>
                    </a:cubicBezTo>
                    <a:cubicBezTo>
                      <a:pt x="59" y="49"/>
                      <a:pt x="59" y="49"/>
                      <a:pt x="59" y="49"/>
                    </a:cubicBezTo>
                    <a:cubicBezTo>
                      <a:pt x="57" y="49"/>
                      <a:pt x="57" y="49"/>
                      <a:pt x="56" y="50"/>
                    </a:cubicBezTo>
                    <a:cubicBezTo>
                      <a:pt x="55" y="50"/>
                      <a:pt x="57" y="48"/>
                      <a:pt x="57" y="49"/>
                    </a:cubicBezTo>
                    <a:cubicBezTo>
                      <a:pt x="57" y="47"/>
                      <a:pt x="54" y="49"/>
                      <a:pt x="55" y="47"/>
                    </a:cubicBezTo>
                    <a:cubicBezTo>
                      <a:pt x="56" y="47"/>
                      <a:pt x="54" y="49"/>
                      <a:pt x="55" y="48"/>
                    </a:cubicBezTo>
                    <a:cubicBezTo>
                      <a:pt x="54" y="48"/>
                      <a:pt x="55" y="47"/>
                      <a:pt x="55" y="47"/>
                    </a:cubicBezTo>
                    <a:cubicBezTo>
                      <a:pt x="56" y="46"/>
                      <a:pt x="55" y="47"/>
                      <a:pt x="54" y="47"/>
                    </a:cubicBezTo>
                    <a:cubicBezTo>
                      <a:pt x="54" y="48"/>
                      <a:pt x="54" y="47"/>
                      <a:pt x="55" y="47"/>
                    </a:cubicBezTo>
                    <a:cubicBezTo>
                      <a:pt x="54" y="47"/>
                      <a:pt x="52" y="47"/>
                      <a:pt x="52" y="46"/>
                    </a:cubicBezTo>
                    <a:cubicBezTo>
                      <a:pt x="52" y="46"/>
                      <a:pt x="51" y="47"/>
                      <a:pt x="50" y="47"/>
                    </a:cubicBezTo>
                    <a:cubicBezTo>
                      <a:pt x="51" y="46"/>
                      <a:pt x="51" y="46"/>
                      <a:pt x="51" y="46"/>
                    </a:cubicBezTo>
                    <a:cubicBezTo>
                      <a:pt x="52" y="45"/>
                      <a:pt x="51" y="46"/>
                      <a:pt x="52" y="45"/>
                    </a:cubicBezTo>
                    <a:cubicBezTo>
                      <a:pt x="50" y="46"/>
                      <a:pt x="54" y="45"/>
                      <a:pt x="52" y="45"/>
                    </a:cubicBezTo>
                    <a:cubicBezTo>
                      <a:pt x="53" y="44"/>
                      <a:pt x="50" y="47"/>
                      <a:pt x="52" y="45"/>
                    </a:cubicBezTo>
                    <a:cubicBezTo>
                      <a:pt x="52" y="45"/>
                      <a:pt x="50" y="46"/>
                      <a:pt x="51" y="45"/>
                    </a:cubicBezTo>
                    <a:cubicBezTo>
                      <a:pt x="51" y="45"/>
                      <a:pt x="52" y="43"/>
                      <a:pt x="52" y="43"/>
                    </a:cubicBezTo>
                    <a:cubicBezTo>
                      <a:pt x="52" y="43"/>
                      <a:pt x="52" y="44"/>
                      <a:pt x="51" y="44"/>
                    </a:cubicBezTo>
                    <a:cubicBezTo>
                      <a:pt x="50" y="44"/>
                      <a:pt x="50" y="44"/>
                      <a:pt x="50" y="44"/>
                    </a:cubicBezTo>
                    <a:cubicBezTo>
                      <a:pt x="49" y="45"/>
                      <a:pt x="50" y="44"/>
                      <a:pt x="49" y="45"/>
                    </a:cubicBezTo>
                    <a:cubicBezTo>
                      <a:pt x="50" y="44"/>
                      <a:pt x="48" y="45"/>
                      <a:pt x="50" y="43"/>
                    </a:cubicBezTo>
                    <a:cubicBezTo>
                      <a:pt x="51" y="42"/>
                      <a:pt x="51" y="42"/>
                      <a:pt x="51" y="42"/>
                    </a:cubicBezTo>
                    <a:cubicBezTo>
                      <a:pt x="51" y="42"/>
                      <a:pt x="50" y="43"/>
                      <a:pt x="49" y="44"/>
                    </a:cubicBezTo>
                    <a:cubicBezTo>
                      <a:pt x="49" y="43"/>
                      <a:pt x="49" y="43"/>
                      <a:pt x="49" y="43"/>
                    </a:cubicBezTo>
                    <a:cubicBezTo>
                      <a:pt x="48" y="45"/>
                      <a:pt x="49" y="43"/>
                      <a:pt x="48" y="44"/>
                    </a:cubicBezTo>
                    <a:cubicBezTo>
                      <a:pt x="48" y="43"/>
                      <a:pt x="47" y="43"/>
                      <a:pt x="48" y="42"/>
                    </a:cubicBezTo>
                    <a:cubicBezTo>
                      <a:pt x="47" y="42"/>
                      <a:pt x="46" y="43"/>
                      <a:pt x="46" y="42"/>
                    </a:cubicBezTo>
                    <a:cubicBezTo>
                      <a:pt x="46" y="42"/>
                      <a:pt x="46" y="42"/>
                      <a:pt x="47" y="41"/>
                    </a:cubicBezTo>
                    <a:cubicBezTo>
                      <a:pt x="47" y="41"/>
                      <a:pt x="47" y="41"/>
                      <a:pt x="46" y="41"/>
                    </a:cubicBezTo>
                    <a:cubicBezTo>
                      <a:pt x="47" y="41"/>
                      <a:pt x="47" y="40"/>
                      <a:pt x="47" y="39"/>
                    </a:cubicBezTo>
                    <a:cubicBezTo>
                      <a:pt x="47" y="39"/>
                      <a:pt x="46" y="40"/>
                      <a:pt x="45" y="41"/>
                    </a:cubicBezTo>
                    <a:cubicBezTo>
                      <a:pt x="47" y="39"/>
                      <a:pt x="43" y="42"/>
                      <a:pt x="44" y="40"/>
                    </a:cubicBezTo>
                    <a:cubicBezTo>
                      <a:pt x="45" y="39"/>
                      <a:pt x="46" y="39"/>
                      <a:pt x="46" y="38"/>
                    </a:cubicBezTo>
                    <a:cubicBezTo>
                      <a:pt x="47" y="36"/>
                      <a:pt x="44" y="39"/>
                      <a:pt x="45" y="38"/>
                    </a:cubicBezTo>
                    <a:cubicBezTo>
                      <a:pt x="43" y="40"/>
                      <a:pt x="43" y="40"/>
                      <a:pt x="43" y="40"/>
                    </a:cubicBezTo>
                    <a:cubicBezTo>
                      <a:pt x="44" y="39"/>
                      <a:pt x="42" y="40"/>
                      <a:pt x="43" y="39"/>
                    </a:cubicBezTo>
                    <a:cubicBezTo>
                      <a:pt x="43" y="39"/>
                      <a:pt x="43" y="38"/>
                      <a:pt x="42" y="39"/>
                    </a:cubicBezTo>
                    <a:cubicBezTo>
                      <a:pt x="43" y="38"/>
                      <a:pt x="40" y="39"/>
                      <a:pt x="42" y="36"/>
                    </a:cubicBezTo>
                    <a:cubicBezTo>
                      <a:pt x="42" y="36"/>
                      <a:pt x="42" y="35"/>
                      <a:pt x="41" y="36"/>
                    </a:cubicBezTo>
                    <a:cubicBezTo>
                      <a:pt x="40" y="37"/>
                      <a:pt x="42" y="36"/>
                      <a:pt x="41" y="37"/>
                    </a:cubicBezTo>
                    <a:cubicBezTo>
                      <a:pt x="41" y="37"/>
                      <a:pt x="41" y="37"/>
                      <a:pt x="41" y="37"/>
                    </a:cubicBezTo>
                    <a:cubicBezTo>
                      <a:pt x="41" y="37"/>
                      <a:pt x="41" y="36"/>
                      <a:pt x="42" y="35"/>
                    </a:cubicBezTo>
                    <a:cubicBezTo>
                      <a:pt x="42" y="34"/>
                      <a:pt x="39" y="38"/>
                      <a:pt x="39" y="36"/>
                    </a:cubicBezTo>
                    <a:cubicBezTo>
                      <a:pt x="40" y="36"/>
                      <a:pt x="40" y="36"/>
                      <a:pt x="40" y="35"/>
                    </a:cubicBezTo>
                    <a:cubicBezTo>
                      <a:pt x="38" y="36"/>
                      <a:pt x="38" y="36"/>
                      <a:pt x="38" y="36"/>
                    </a:cubicBezTo>
                    <a:cubicBezTo>
                      <a:pt x="38" y="36"/>
                      <a:pt x="39" y="35"/>
                      <a:pt x="40" y="33"/>
                    </a:cubicBezTo>
                    <a:cubicBezTo>
                      <a:pt x="40" y="34"/>
                      <a:pt x="40" y="33"/>
                      <a:pt x="39" y="34"/>
                    </a:cubicBezTo>
                    <a:cubicBezTo>
                      <a:pt x="40" y="32"/>
                      <a:pt x="40" y="32"/>
                      <a:pt x="40" y="32"/>
                    </a:cubicBezTo>
                    <a:cubicBezTo>
                      <a:pt x="39" y="34"/>
                      <a:pt x="39" y="33"/>
                      <a:pt x="39" y="33"/>
                    </a:cubicBezTo>
                    <a:cubicBezTo>
                      <a:pt x="39" y="33"/>
                      <a:pt x="39" y="33"/>
                      <a:pt x="39" y="33"/>
                    </a:cubicBezTo>
                    <a:cubicBezTo>
                      <a:pt x="40" y="32"/>
                      <a:pt x="39" y="33"/>
                      <a:pt x="39" y="33"/>
                    </a:cubicBezTo>
                    <a:cubicBezTo>
                      <a:pt x="38" y="33"/>
                      <a:pt x="38" y="34"/>
                      <a:pt x="38" y="34"/>
                    </a:cubicBezTo>
                    <a:cubicBezTo>
                      <a:pt x="38" y="35"/>
                      <a:pt x="38" y="34"/>
                      <a:pt x="37" y="35"/>
                    </a:cubicBezTo>
                    <a:cubicBezTo>
                      <a:pt x="38" y="34"/>
                      <a:pt x="37" y="34"/>
                      <a:pt x="37" y="34"/>
                    </a:cubicBezTo>
                    <a:cubicBezTo>
                      <a:pt x="37" y="33"/>
                      <a:pt x="36" y="34"/>
                      <a:pt x="36" y="34"/>
                    </a:cubicBezTo>
                    <a:cubicBezTo>
                      <a:pt x="37" y="34"/>
                      <a:pt x="36" y="34"/>
                      <a:pt x="37" y="33"/>
                    </a:cubicBezTo>
                    <a:cubicBezTo>
                      <a:pt x="37" y="33"/>
                      <a:pt x="37" y="34"/>
                      <a:pt x="37" y="34"/>
                    </a:cubicBezTo>
                    <a:cubicBezTo>
                      <a:pt x="37" y="33"/>
                      <a:pt x="38" y="32"/>
                      <a:pt x="37" y="32"/>
                    </a:cubicBezTo>
                    <a:cubicBezTo>
                      <a:pt x="37" y="33"/>
                      <a:pt x="36" y="35"/>
                      <a:pt x="36" y="34"/>
                    </a:cubicBezTo>
                    <a:cubicBezTo>
                      <a:pt x="37" y="33"/>
                      <a:pt x="37" y="33"/>
                      <a:pt x="37" y="33"/>
                    </a:cubicBezTo>
                    <a:cubicBezTo>
                      <a:pt x="37" y="32"/>
                      <a:pt x="37" y="32"/>
                      <a:pt x="37" y="32"/>
                    </a:cubicBezTo>
                    <a:cubicBezTo>
                      <a:pt x="36" y="33"/>
                      <a:pt x="36" y="33"/>
                      <a:pt x="36" y="33"/>
                    </a:cubicBezTo>
                    <a:cubicBezTo>
                      <a:pt x="37" y="32"/>
                      <a:pt x="37" y="32"/>
                      <a:pt x="37" y="32"/>
                    </a:cubicBezTo>
                    <a:cubicBezTo>
                      <a:pt x="36" y="33"/>
                      <a:pt x="36" y="32"/>
                      <a:pt x="35" y="34"/>
                    </a:cubicBezTo>
                    <a:cubicBezTo>
                      <a:pt x="35" y="34"/>
                      <a:pt x="35" y="33"/>
                      <a:pt x="35" y="32"/>
                    </a:cubicBezTo>
                    <a:cubicBezTo>
                      <a:pt x="35" y="32"/>
                      <a:pt x="35" y="32"/>
                      <a:pt x="35" y="32"/>
                    </a:cubicBezTo>
                    <a:cubicBezTo>
                      <a:pt x="35" y="31"/>
                      <a:pt x="35" y="32"/>
                      <a:pt x="34" y="32"/>
                    </a:cubicBezTo>
                    <a:cubicBezTo>
                      <a:pt x="34" y="32"/>
                      <a:pt x="34" y="32"/>
                      <a:pt x="34" y="32"/>
                    </a:cubicBezTo>
                    <a:cubicBezTo>
                      <a:pt x="34" y="32"/>
                      <a:pt x="34" y="32"/>
                      <a:pt x="33" y="32"/>
                    </a:cubicBezTo>
                    <a:cubicBezTo>
                      <a:pt x="34" y="31"/>
                      <a:pt x="36" y="28"/>
                      <a:pt x="35" y="29"/>
                    </a:cubicBezTo>
                    <a:cubicBezTo>
                      <a:pt x="35" y="29"/>
                      <a:pt x="33" y="31"/>
                      <a:pt x="33" y="32"/>
                    </a:cubicBezTo>
                    <a:cubicBezTo>
                      <a:pt x="33" y="31"/>
                      <a:pt x="31" y="32"/>
                      <a:pt x="32" y="30"/>
                    </a:cubicBezTo>
                    <a:cubicBezTo>
                      <a:pt x="31" y="31"/>
                      <a:pt x="31" y="31"/>
                      <a:pt x="31" y="31"/>
                    </a:cubicBezTo>
                    <a:cubicBezTo>
                      <a:pt x="30" y="30"/>
                      <a:pt x="28" y="31"/>
                      <a:pt x="29" y="28"/>
                    </a:cubicBezTo>
                    <a:cubicBezTo>
                      <a:pt x="30" y="28"/>
                      <a:pt x="30" y="27"/>
                      <a:pt x="30" y="27"/>
                    </a:cubicBezTo>
                    <a:cubicBezTo>
                      <a:pt x="30" y="28"/>
                      <a:pt x="31" y="26"/>
                      <a:pt x="30" y="27"/>
                    </a:cubicBezTo>
                    <a:cubicBezTo>
                      <a:pt x="29" y="28"/>
                      <a:pt x="29" y="29"/>
                      <a:pt x="28" y="29"/>
                    </a:cubicBezTo>
                    <a:cubicBezTo>
                      <a:pt x="28" y="29"/>
                      <a:pt x="27" y="29"/>
                      <a:pt x="27" y="28"/>
                    </a:cubicBezTo>
                    <a:cubicBezTo>
                      <a:pt x="27" y="28"/>
                      <a:pt x="27" y="29"/>
                      <a:pt x="27" y="29"/>
                    </a:cubicBezTo>
                    <a:cubicBezTo>
                      <a:pt x="28" y="27"/>
                      <a:pt x="28" y="27"/>
                      <a:pt x="27" y="27"/>
                    </a:cubicBezTo>
                    <a:cubicBezTo>
                      <a:pt x="26" y="28"/>
                      <a:pt x="26" y="28"/>
                      <a:pt x="26" y="28"/>
                    </a:cubicBezTo>
                    <a:cubicBezTo>
                      <a:pt x="27" y="27"/>
                      <a:pt x="27" y="27"/>
                      <a:pt x="27" y="27"/>
                    </a:cubicBezTo>
                    <a:cubicBezTo>
                      <a:pt x="27" y="27"/>
                      <a:pt x="25" y="29"/>
                      <a:pt x="26" y="28"/>
                    </a:cubicBezTo>
                    <a:cubicBezTo>
                      <a:pt x="26" y="27"/>
                      <a:pt x="26" y="27"/>
                      <a:pt x="26" y="27"/>
                    </a:cubicBezTo>
                    <a:cubicBezTo>
                      <a:pt x="26" y="27"/>
                      <a:pt x="24" y="28"/>
                      <a:pt x="25" y="27"/>
                    </a:cubicBezTo>
                    <a:cubicBezTo>
                      <a:pt x="25" y="26"/>
                      <a:pt x="25" y="26"/>
                      <a:pt x="25" y="26"/>
                    </a:cubicBezTo>
                    <a:cubicBezTo>
                      <a:pt x="25" y="26"/>
                      <a:pt x="24" y="27"/>
                      <a:pt x="24" y="27"/>
                    </a:cubicBezTo>
                    <a:cubicBezTo>
                      <a:pt x="24" y="26"/>
                      <a:pt x="24" y="26"/>
                      <a:pt x="25" y="24"/>
                    </a:cubicBezTo>
                    <a:cubicBezTo>
                      <a:pt x="22" y="27"/>
                      <a:pt x="21" y="26"/>
                      <a:pt x="20" y="25"/>
                    </a:cubicBez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0" y="26"/>
                      <a:pt x="20" y="25"/>
                    </a:cubicBezTo>
                    <a:cubicBezTo>
                      <a:pt x="20" y="24"/>
                      <a:pt x="21" y="23"/>
                      <a:pt x="21" y="23"/>
                    </a:cubicBezTo>
                    <a:cubicBezTo>
                      <a:pt x="21" y="22"/>
                      <a:pt x="20" y="24"/>
                      <a:pt x="20" y="24"/>
                    </a:cubicBezTo>
                    <a:cubicBezTo>
                      <a:pt x="19" y="25"/>
                      <a:pt x="20" y="23"/>
                      <a:pt x="19" y="25"/>
                    </a:cubicBezTo>
                    <a:cubicBezTo>
                      <a:pt x="19" y="25"/>
                      <a:pt x="19" y="23"/>
                      <a:pt x="18" y="25"/>
                    </a:cubicBezTo>
                    <a:cubicBezTo>
                      <a:pt x="19" y="24"/>
                      <a:pt x="19" y="23"/>
                      <a:pt x="20" y="23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20" y="21"/>
                      <a:pt x="22" y="21"/>
                      <a:pt x="23" y="18"/>
                    </a:cubicBezTo>
                    <a:cubicBezTo>
                      <a:pt x="23" y="18"/>
                      <a:pt x="23" y="18"/>
                      <a:pt x="23" y="18"/>
                    </a:cubicBezTo>
                    <a:cubicBezTo>
                      <a:pt x="23" y="17"/>
                      <a:pt x="24" y="17"/>
                      <a:pt x="24" y="16"/>
                    </a:cubicBezTo>
                    <a:cubicBezTo>
                      <a:pt x="23" y="17"/>
                      <a:pt x="22" y="19"/>
                      <a:pt x="21" y="19"/>
                    </a:cubicBezTo>
                    <a:cubicBezTo>
                      <a:pt x="21" y="20"/>
                      <a:pt x="19" y="23"/>
                      <a:pt x="18" y="22"/>
                    </a:cubicBezTo>
                    <a:cubicBezTo>
                      <a:pt x="19" y="21"/>
                      <a:pt x="19" y="22"/>
                      <a:pt x="20" y="21"/>
                    </a:cubicBezTo>
                    <a:cubicBezTo>
                      <a:pt x="20" y="20"/>
                      <a:pt x="19" y="22"/>
                      <a:pt x="19" y="21"/>
                    </a:cubicBezTo>
                    <a:cubicBezTo>
                      <a:pt x="19" y="22"/>
                      <a:pt x="18" y="23"/>
                      <a:pt x="17" y="23"/>
                    </a:cubicBezTo>
                    <a:cubicBezTo>
                      <a:pt x="17" y="22"/>
                      <a:pt x="18" y="22"/>
                      <a:pt x="18" y="22"/>
                    </a:cubicBezTo>
                    <a:cubicBezTo>
                      <a:pt x="17" y="22"/>
                      <a:pt x="17" y="23"/>
                      <a:pt x="17" y="24"/>
                    </a:cubicBezTo>
                    <a:cubicBezTo>
                      <a:pt x="15" y="25"/>
                      <a:pt x="17" y="23"/>
                      <a:pt x="15" y="24"/>
                    </a:cubicBezTo>
                    <a:cubicBezTo>
                      <a:pt x="16" y="23"/>
                      <a:pt x="18" y="21"/>
                      <a:pt x="18" y="20"/>
                    </a:cubicBezTo>
                    <a:cubicBezTo>
                      <a:pt x="17" y="22"/>
                      <a:pt x="16" y="22"/>
                      <a:pt x="15" y="24"/>
                    </a:cubicBezTo>
                    <a:cubicBezTo>
                      <a:pt x="15" y="23"/>
                      <a:pt x="16" y="22"/>
                      <a:pt x="17" y="22"/>
                    </a:cubicBezTo>
                    <a:cubicBezTo>
                      <a:pt x="17" y="21"/>
                      <a:pt x="14" y="24"/>
                      <a:pt x="16" y="21"/>
                    </a:cubicBezTo>
                    <a:cubicBezTo>
                      <a:pt x="15" y="22"/>
                      <a:pt x="15" y="22"/>
                      <a:pt x="15" y="22"/>
                    </a:cubicBezTo>
                    <a:cubicBezTo>
                      <a:pt x="15" y="22"/>
                      <a:pt x="15" y="21"/>
                      <a:pt x="16" y="21"/>
                    </a:cubicBezTo>
                    <a:cubicBezTo>
                      <a:pt x="16" y="20"/>
                      <a:pt x="14" y="22"/>
                      <a:pt x="15" y="20"/>
                    </a:cubicBezTo>
                    <a:cubicBezTo>
                      <a:pt x="15" y="20"/>
                      <a:pt x="15" y="20"/>
                      <a:pt x="14" y="21"/>
                    </a:cubicBezTo>
                    <a:cubicBezTo>
                      <a:pt x="14" y="22"/>
                      <a:pt x="15" y="20"/>
                      <a:pt x="14" y="22"/>
                    </a:cubicBezTo>
                    <a:cubicBezTo>
                      <a:pt x="15" y="21"/>
                      <a:pt x="13" y="22"/>
                      <a:pt x="13" y="23"/>
                    </a:cubicBezTo>
                    <a:cubicBezTo>
                      <a:pt x="13" y="22"/>
                      <a:pt x="13" y="22"/>
                      <a:pt x="13" y="22"/>
                    </a:cubicBezTo>
                    <a:cubicBezTo>
                      <a:pt x="13" y="22"/>
                      <a:pt x="13" y="22"/>
                      <a:pt x="12" y="23"/>
                    </a:cubicBezTo>
                    <a:cubicBezTo>
                      <a:pt x="13" y="22"/>
                      <a:pt x="13" y="22"/>
                      <a:pt x="13" y="22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1" y="23"/>
                      <a:pt x="13" y="21"/>
                      <a:pt x="13" y="21"/>
                    </a:cubicBezTo>
                    <a:cubicBezTo>
                      <a:pt x="14" y="20"/>
                      <a:pt x="14" y="20"/>
                      <a:pt x="14" y="20"/>
                    </a:cubicBezTo>
                    <a:cubicBezTo>
                      <a:pt x="14" y="20"/>
                      <a:pt x="14" y="19"/>
                      <a:pt x="14" y="19"/>
                    </a:cubicBezTo>
                    <a:cubicBezTo>
                      <a:pt x="13" y="20"/>
                      <a:pt x="12" y="21"/>
                      <a:pt x="11" y="22"/>
                    </a:cubicBezTo>
                    <a:cubicBezTo>
                      <a:pt x="11" y="23"/>
                      <a:pt x="12" y="21"/>
                      <a:pt x="11" y="22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3" y="20"/>
                      <a:pt x="13" y="19"/>
                      <a:pt x="13" y="19"/>
                    </a:cubicBezTo>
                    <a:cubicBezTo>
                      <a:pt x="12" y="19"/>
                      <a:pt x="11" y="20"/>
                      <a:pt x="11" y="21"/>
                    </a:cubicBezTo>
                    <a:cubicBezTo>
                      <a:pt x="11" y="21"/>
                      <a:pt x="11" y="20"/>
                      <a:pt x="12" y="20"/>
                    </a:cubicBezTo>
                    <a:cubicBezTo>
                      <a:pt x="11" y="20"/>
                      <a:pt x="11" y="21"/>
                      <a:pt x="10" y="21"/>
                    </a:cubicBezTo>
                    <a:cubicBezTo>
                      <a:pt x="11" y="20"/>
                      <a:pt x="11" y="19"/>
                      <a:pt x="11" y="18"/>
                    </a:cubicBezTo>
                    <a:cubicBezTo>
                      <a:pt x="13" y="16"/>
                      <a:pt x="13" y="16"/>
                      <a:pt x="13" y="16"/>
                    </a:cubicBezTo>
                    <a:cubicBezTo>
                      <a:pt x="13" y="16"/>
                      <a:pt x="13" y="16"/>
                      <a:pt x="13" y="16"/>
                    </a:cubicBezTo>
                    <a:cubicBezTo>
                      <a:pt x="14" y="15"/>
                      <a:pt x="13" y="15"/>
                      <a:pt x="14" y="13"/>
                    </a:cubicBezTo>
                    <a:cubicBezTo>
                      <a:pt x="14" y="13"/>
                      <a:pt x="14" y="14"/>
                      <a:pt x="14" y="14"/>
                    </a:cubicBezTo>
                    <a:cubicBezTo>
                      <a:pt x="12" y="17"/>
                      <a:pt x="11" y="17"/>
                      <a:pt x="10" y="19"/>
                    </a:cubicBezTo>
                    <a:cubicBezTo>
                      <a:pt x="9" y="20"/>
                      <a:pt x="13" y="14"/>
                      <a:pt x="10" y="17"/>
                    </a:cubicBezTo>
                    <a:cubicBezTo>
                      <a:pt x="10" y="18"/>
                      <a:pt x="8" y="19"/>
                      <a:pt x="9" y="19"/>
                    </a:cubicBezTo>
                    <a:cubicBezTo>
                      <a:pt x="9" y="18"/>
                      <a:pt x="8" y="21"/>
                      <a:pt x="8" y="20"/>
                    </a:cubicBezTo>
                    <a:cubicBezTo>
                      <a:pt x="9" y="19"/>
                      <a:pt x="9" y="17"/>
                      <a:pt x="10" y="16"/>
                    </a:cubicBezTo>
                    <a:cubicBezTo>
                      <a:pt x="10" y="17"/>
                      <a:pt x="10" y="17"/>
                      <a:pt x="10" y="17"/>
                    </a:cubicBezTo>
                    <a:cubicBezTo>
                      <a:pt x="11" y="16"/>
                      <a:pt x="12" y="14"/>
                      <a:pt x="11" y="14"/>
                    </a:cubicBezTo>
                    <a:cubicBezTo>
                      <a:pt x="11" y="14"/>
                      <a:pt x="11" y="14"/>
                      <a:pt x="10" y="15"/>
                    </a:cubicBezTo>
                    <a:cubicBezTo>
                      <a:pt x="9" y="17"/>
                      <a:pt x="10" y="15"/>
                      <a:pt x="9" y="16"/>
                    </a:cubicBezTo>
                    <a:cubicBezTo>
                      <a:pt x="9" y="17"/>
                      <a:pt x="10" y="15"/>
                      <a:pt x="8" y="17"/>
                    </a:cubicBezTo>
                    <a:cubicBezTo>
                      <a:pt x="9" y="17"/>
                      <a:pt x="8" y="18"/>
                      <a:pt x="7" y="19"/>
                    </a:cubicBezTo>
                    <a:cubicBezTo>
                      <a:pt x="7" y="20"/>
                      <a:pt x="7" y="20"/>
                      <a:pt x="7" y="20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7" y="18"/>
                      <a:pt x="6" y="20"/>
                      <a:pt x="6" y="20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8" y="16"/>
                      <a:pt x="7" y="19"/>
                      <a:pt x="8" y="16"/>
                    </a:cubicBezTo>
                    <a:cubicBezTo>
                      <a:pt x="8" y="16"/>
                      <a:pt x="7" y="17"/>
                      <a:pt x="7" y="17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8" y="16"/>
                      <a:pt x="10" y="13"/>
                      <a:pt x="8" y="14"/>
                    </a:cubicBezTo>
                    <a:cubicBezTo>
                      <a:pt x="7" y="15"/>
                      <a:pt x="7" y="15"/>
                      <a:pt x="7" y="16"/>
                    </a:cubicBezTo>
                    <a:cubicBezTo>
                      <a:pt x="6" y="16"/>
                      <a:pt x="6" y="17"/>
                      <a:pt x="5" y="17"/>
                    </a:cubicBezTo>
                    <a:cubicBezTo>
                      <a:pt x="6" y="15"/>
                      <a:pt x="5" y="16"/>
                      <a:pt x="6" y="15"/>
                    </a:cubicBezTo>
                    <a:cubicBezTo>
                      <a:pt x="6" y="16"/>
                      <a:pt x="6" y="16"/>
                      <a:pt x="8" y="15"/>
                    </a:cubicBezTo>
                    <a:cubicBezTo>
                      <a:pt x="9" y="12"/>
                      <a:pt x="8" y="15"/>
                      <a:pt x="9" y="13"/>
                    </a:cubicBezTo>
                    <a:cubicBezTo>
                      <a:pt x="9" y="13"/>
                      <a:pt x="10" y="11"/>
                      <a:pt x="11" y="9"/>
                    </a:cubicBezTo>
                    <a:cubicBezTo>
                      <a:pt x="11" y="9"/>
                      <a:pt x="10" y="10"/>
                      <a:pt x="10" y="10"/>
                    </a:cubicBezTo>
                    <a:cubicBezTo>
                      <a:pt x="9" y="11"/>
                      <a:pt x="9" y="11"/>
                      <a:pt x="9" y="13"/>
                    </a:cubicBezTo>
                    <a:cubicBezTo>
                      <a:pt x="8" y="12"/>
                      <a:pt x="7" y="12"/>
                      <a:pt x="7" y="14"/>
                    </a:cubicBezTo>
                    <a:cubicBezTo>
                      <a:pt x="7" y="13"/>
                      <a:pt x="7" y="12"/>
                      <a:pt x="8" y="12"/>
                    </a:cubicBezTo>
                    <a:cubicBezTo>
                      <a:pt x="7" y="12"/>
                      <a:pt x="6" y="11"/>
                      <a:pt x="6" y="10"/>
                    </a:cubicBezTo>
                    <a:cubicBezTo>
                      <a:pt x="5" y="13"/>
                      <a:pt x="5" y="11"/>
                      <a:pt x="5" y="13"/>
                    </a:cubicBezTo>
                    <a:cubicBezTo>
                      <a:pt x="5" y="13"/>
                      <a:pt x="4" y="15"/>
                      <a:pt x="3" y="16"/>
                    </a:cubicBezTo>
                    <a:cubicBezTo>
                      <a:pt x="3" y="15"/>
                      <a:pt x="4" y="15"/>
                      <a:pt x="4" y="14"/>
                    </a:cubicBezTo>
                    <a:cubicBezTo>
                      <a:pt x="3" y="15"/>
                      <a:pt x="5" y="12"/>
                      <a:pt x="3" y="14"/>
                    </a:cubicBezTo>
                    <a:cubicBezTo>
                      <a:pt x="4" y="14"/>
                      <a:pt x="5" y="11"/>
                      <a:pt x="6" y="10"/>
                    </a:cubicBezTo>
                    <a:cubicBezTo>
                      <a:pt x="5" y="11"/>
                      <a:pt x="7" y="9"/>
                      <a:pt x="6" y="8"/>
                    </a:cubicBezTo>
                    <a:cubicBezTo>
                      <a:pt x="5" y="9"/>
                      <a:pt x="5" y="10"/>
                      <a:pt x="4" y="10"/>
                    </a:cubicBezTo>
                    <a:cubicBezTo>
                      <a:pt x="4" y="8"/>
                      <a:pt x="3" y="9"/>
                      <a:pt x="2" y="9"/>
                    </a:cubicBezTo>
                    <a:cubicBezTo>
                      <a:pt x="2" y="8"/>
                      <a:pt x="4" y="6"/>
                      <a:pt x="3" y="6"/>
                    </a:cubicBezTo>
                    <a:cubicBezTo>
                      <a:pt x="3" y="5"/>
                      <a:pt x="3" y="8"/>
                      <a:pt x="3" y="7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2" y="7"/>
                      <a:pt x="3" y="5"/>
                      <a:pt x="1" y="7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5"/>
                      <a:pt x="2" y="5"/>
                      <a:pt x="2" y="6"/>
                    </a:cubicBezTo>
                    <a:cubicBezTo>
                      <a:pt x="2" y="5"/>
                      <a:pt x="2" y="4"/>
                      <a:pt x="3" y="4"/>
                    </a:cubicBezTo>
                    <a:cubicBezTo>
                      <a:pt x="3" y="2"/>
                      <a:pt x="2" y="4"/>
                      <a:pt x="2" y="4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0" y="6"/>
                      <a:pt x="1" y="4"/>
                      <a:pt x="0" y="5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3"/>
                      <a:pt x="0" y="2"/>
                      <a:pt x="0" y="3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1"/>
                      <a:pt x="1" y="2"/>
                      <a:pt x="1" y="3"/>
                    </a:cubicBezTo>
                    <a:cubicBezTo>
                      <a:pt x="0" y="4"/>
                      <a:pt x="1" y="4"/>
                      <a:pt x="2" y="3"/>
                    </a:cubicBezTo>
                    <a:cubicBezTo>
                      <a:pt x="1" y="2"/>
                      <a:pt x="1" y="3"/>
                      <a:pt x="1" y="3"/>
                    </a:cubicBezTo>
                    <a:cubicBezTo>
                      <a:pt x="2" y="1"/>
                      <a:pt x="2" y="2"/>
                      <a:pt x="3" y="1"/>
                    </a:cubicBezTo>
                    <a:cubicBezTo>
                      <a:pt x="2" y="1"/>
                      <a:pt x="3" y="0"/>
                      <a:pt x="2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3" y="1"/>
                      <a:pt x="3" y="1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2"/>
                      <a:pt x="6" y="0"/>
                      <a:pt x="6" y="0"/>
                    </a:cubicBezTo>
                    <a:cubicBezTo>
                      <a:pt x="5" y="2"/>
                      <a:pt x="4" y="3"/>
                      <a:pt x="3" y="3"/>
                    </a:cubicBezTo>
                    <a:cubicBezTo>
                      <a:pt x="3" y="4"/>
                      <a:pt x="4" y="3"/>
                      <a:pt x="4" y="4"/>
                    </a:cubicBezTo>
                    <a:cubicBezTo>
                      <a:pt x="4" y="3"/>
                      <a:pt x="5" y="2"/>
                      <a:pt x="6" y="1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6" y="2"/>
                      <a:pt x="7" y="0"/>
                      <a:pt x="7" y="1"/>
                    </a:cubicBezTo>
                    <a:cubicBezTo>
                      <a:pt x="8" y="2"/>
                      <a:pt x="8" y="2"/>
                      <a:pt x="9" y="2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10" y="1"/>
                      <a:pt x="10" y="3"/>
                      <a:pt x="11" y="2"/>
                    </a:cubicBezTo>
                    <a:cubicBezTo>
                      <a:pt x="11" y="4"/>
                      <a:pt x="13" y="2"/>
                      <a:pt x="12" y="4"/>
                    </a:cubicBezTo>
                    <a:cubicBezTo>
                      <a:pt x="14" y="4"/>
                      <a:pt x="16" y="4"/>
                      <a:pt x="17" y="5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17" y="6"/>
                      <a:pt x="15" y="7"/>
                      <a:pt x="16" y="7"/>
                    </a:cubicBezTo>
                    <a:cubicBezTo>
                      <a:pt x="16" y="6"/>
                      <a:pt x="17" y="6"/>
                      <a:pt x="18" y="5"/>
                    </a:cubicBezTo>
                    <a:cubicBezTo>
                      <a:pt x="17" y="7"/>
                      <a:pt x="19" y="6"/>
                      <a:pt x="20" y="5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21" y="5"/>
                      <a:pt x="21" y="7"/>
                      <a:pt x="21" y="7"/>
                    </a:cubicBezTo>
                    <a:cubicBezTo>
                      <a:pt x="21" y="8"/>
                      <a:pt x="20" y="9"/>
                      <a:pt x="21" y="9"/>
                    </a:cubicBezTo>
                    <a:cubicBezTo>
                      <a:pt x="22" y="7"/>
                      <a:pt x="22" y="8"/>
                      <a:pt x="23" y="7"/>
                    </a:cubicBezTo>
                    <a:cubicBezTo>
                      <a:pt x="24" y="7"/>
                      <a:pt x="24" y="8"/>
                      <a:pt x="24" y="9"/>
                    </a:cubicBezTo>
                    <a:cubicBezTo>
                      <a:pt x="27" y="7"/>
                      <a:pt x="27" y="10"/>
                      <a:pt x="30" y="9"/>
                    </a:cubicBezTo>
                    <a:cubicBezTo>
                      <a:pt x="29" y="11"/>
                      <a:pt x="29" y="11"/>
                      <a:pt x="29" y="11"/>
                    </a:cubicBezTo>
                    <a:cubicBezTo>
                      <a:pt x="32" y="9"/>
                      <a:pt x="32" y="12"/>
                      <a:pt x="34" y="12"/>
                    </a:cubicBezTo>
                    <a:cubicBezTo>
                      <a:pt x="33" y="14"/>
                      <a:pt x="33" y="14"/>
                      <a:pt x="33" y="14"/>
                    </a:cubicBezTo>
                    <a:cubicBezTo>
                      <a:pt x="33" y="15"/>
                      <a:pt x="34" y="14"/>
                      <a:pt x="35" y="13"/>
                    </a:cubicBezTo>
                    <a:cubicBezTo>
                      <a:pt x="35" y="13"/>
                      <a:pt x="36" y="12"/>
                      <a:pt x="35" y="14"/>
                    </a:cubicBezTo>
                    <a:cubicBezTo>
                      <a:pt x="36" y="15"/>
                      <a:pt x="37" y="13"/>
                      <a:pt x="37" y="13"/>
                    </a:cubicBezTo>
                    <a:cubicBezTo>
                      <a:pt x="37" y="15"/>
                      <a:pt x="38" y="15"/>
                      <a:pt x="39" y="15"/>
                    </a:cubicBezTo>
                    <a:cubicBezTo>
                      <a:pt x="38" y="15"/>
                      <a:pt x="38" y="15"/>
                      <a:pt x="38" y="15"/>
                    </a:cubicBezTo>
                    <a:cubicBezTo>
                      <a:pt x="38" y="15"/>
                      <a:pt x="37" y="16"/>
                      <a:pt x="38" y="16"/>
                    </a:cubicBezTo>
                    <a:cubicBezTo>
                      <a:pt x="38" y="16"/>
                      <a:pt x="38" y="17"/>
                      <a:pt x="40" y="15"/>
                    </a:cubicBezTo>
                    <a:cubicBezTo>
                      <a:pt x="39" y="17"/>
                      <a:pt x="42" y="15"/>
                      <a:pt x="41" y="17"/>
                    </a:cubicBezTo>
                    <a:cubicBezTo>
                      <a:pt x="42" y="17"/>
                      <a:pt x="42" y="17"/>
                      <a:pt x="43" y="16"/>
                    </a:cubicBezTo>
                    <a:cubicBezTo>
                      <a:pt x="43" y="17"/>
                      <a:pt x="43" y="19"/>
                      <a:pt x="44" y="18"/>
                    </a:cubicBezTo>
                    <a:cubicBezTo>
                      <a:pt x="44" y="18"/>
                      <a:pt x="43" y="19"/>
                      <a:pt x="43" y="19"/>
                    </a:cubicBezTo>
                    <a:cubicBezTo>
                      <a:pt x="44" y="19"/>
                      <a:pt x="44" y="18"/>
                      <a:pt x="45" y="18"/>
                    </a:cubicBezTo>
                    <a:cubicBezTo>
                      <a:pt x="47" y="18"/>
                      <a:pt x="46" y="21"/>
                      <a:pt x="47" y="21"/>
                    </a:cubicBezTo>
                    <a:cubicBezTo>
                      <a:pt x="49" y="21"/>
                      <a:pt x="51" y="23"/>
                      <a:pt x="52" y="24"/>
                    </a:cubicBezTo>
                    <a:cubicBezTo>
                      <a:pt x="52" y="25"/>
                      <a:pt x="52" y="25"/>
                      <a:pt x="52" y="25"/>
                    </a:cubicBezTo>
                    <a:cubicBezTo>
                      <a:pt x="54" y="24"/>
                      <a:pt x="52" y="28"/>
                      <a:pt x="54" y="25"/>
                    </a:cubicBezTo>
                    <a:cubicBezTo>
                      <a:pt x="54" y="26"/>
                      <a:pt x="54" y="26"/>
                      <a:pt x="54" y="27"/>
                    </a:cubicBezTo>
                    <a:cubicBezTo>
                      <a:pt x="55" y="26"/>
                      <a:pt x="54" y="29"/>
                      <a:pt x="56" y="28"/>
                    </a:cubicBezTo>
                    <a:cubicBezTo>
                      <a:pt x="55" y="28"/>
                      <a:pt x="55" y="28"/>
                      <a:pt x="55" y="28"/>
                    </a:cubicBezTo>
                    <a:cubicBezTo>
                      <a:pt x="55" y="30"/>
                      <a:pt x="57" y="29"/>
                      <a:pt x="57" y="30"/>
                    </a:cubicBezTo>
                    <a:cubicBezTo>
                      <a:pt x="56" y="30"/>
                      <a:pt x="56" y="30"/>
                      <a:pt x="56" y="31"/>
                    </a:cubicBezTo>
                    <a:cubicBezTo>
                      <a:pt x="55" y="32"/>
                      <a:pt x="58" y="29"/>
                      <a:pt x="56" y="31"/>
                    </a:cubicBezTo>
                    <a:cubicBezTo>
                      <a:pt x="56" y="32"/>
                      <a:pt x="57" y="30"/>
                      <a:pt x="57" y="30"/>
                    </a:cubicBezTo>
                    <a:cubicBezTo>
                      <a:pt x="58" y="32"/>
                      <a:pt x="60" y="32"/>
                      <a:pt x="62" y="33"/>
                    </a:cubicBezTo>
                    <a:cubicBezTo>
                      <a:pt x="62" y="35"/>
                      <a:pt x="59" y="37"/>
                      <a:pt x="61" y="36"/>
                    </a:cubicBezTo>
                    <a:cubicBezTo>
                      <a:pt x="61" y="36"/>
                      <a:pt x="62" y="35"/>
                      <a:pt x="62" y="36"/>
                    </a:cubicBezTo>
                    <a:cubicBezTo>
                      <a:pt x="62" y="35"/>
                      <a:pt x="60" y="38"/>
                      <a:pt x="61" y="37"/>
                    </a:cubicBezTo>
                    <a:cubicBezTo>
                      <a:pt x="62" y="36"/>
                      <a:pt x="62" y="37"/>
                      <a:pt x="63" y="36"/>
                    </a:cubicBezTo>
                    <a:cubicBezTo>
                      <a:pt x="62" y="37"/>
                      <a:pt x="62" y="39"/>
                      <a:pt x="63" y="38"/>
                    </a:cubicBezTo>
                    <a:cubicBezTo>
                      <a:pt x="62" y="39"/>
                      <a:pt x="62" y="39"/>
                      <a:pt x="62" y="39"/>
                    </a:cubicBezTo>
                    <a:cubicBezTo>
                      <a:pt x="65" y="37"/>
                      <a:pt x="64" y="39"/>
                      <a:pt x="67" y="37"/>
                    </a:cubicBezTo>
                    <a:cubicBezTo>
                      <a:pt x="70" y="40"/>
                      <a:pt x="74" y="41"/>
                      <a:pt x="77" y="44"/>
                    </a:cubicBezTo>
                    <a:cubicBezTo>
                      <a:pt x="80" y="47"/>
                      <a:pt x="84" y="49"/>
                      <a:pt x="85" y="53"/>
                    </a:cubicBezTo>
                    <a:cubicBezTo>
                      <a:pt x="84" y="55"/>
                      <a:pt x="84" y="55"/>
                      <a:pt x="86" y="55"/>
                    </a:cubicBezTo>
                    <a:cubicBezTo>
                      <a:pt x="85" y="55"/>
                      <a:pt x="85" y="55"/>
                      <a:pt x="85" y="55"/>
                    </a:cubicBezTo>
                    <a:cubicBezTo>
                      <a:pt x="87" y="54"/>
                      <a:pt x="86" y="56"/>
                      <a:pt x="87" y="55"/>
                    </a:cubicBezTo>
                    <a:cubicBezTo>
                      <a:pt x="88" y="56"/>
                      <a:pt x="89" y="56"/>
                      <a:pt x="90" y="57"/>
                    </a:cubicBezTo>
                    <a:cubicBezTo>
                      <a:pt x="90" y="57"/>
                      <a:pt x="89" y="59"/>
                      <a:pt x="89" y="59"/>
                    </a:cubicBezTo>
                    <a:cubicBezTo>
                      <a:pt x="90" y="58"/>
                      <a:pt x="90" y="58"/>
                      <a:pt x="90" y="58"/>
                    </a:cubicBezTo>
                    <a:cubicBezTo>
                      <a:pt x="90" y="58"/>
                      <a:pt x="90" y="58"/>
                      <a:pt x="90" y="58"/>
                    </a:cubicBezTo>
                    <a:cubicBezTo>
                      <a:pt x="90" y="58"/>
                      <a:pt x="91" y="58"/>
                      <a:pt x="91" y="57"/>
                    </a:cubicBezTo>
                    <a:cubicBezTo>
                      <a:pt x="95" y="59"/>
                      <a:pt x="95" y="64"/>
                      <a:pt x="98" y="66"/>
                    </a:cubicBezTo>
                    <a:cubicBezTo>
                      <a:pt x="98" y="68"/>
                      <a:pt x="100" y="68"/>
                      <a:pt x="101" y="68"/>
                    </a:cubicBezTo>
                    <a:cubicBezTo>
                      <a:pt x="101" y="72"/>
                      <a:pt x="101" y="75"/>
                      <a:pt x="105" y="76"/>
                    </a:cubicBezTo>
                    <a:cubicBezTo>
                      <a:pt x="105" y="76"/>
                      <a:pt x="101" y="80"/>
                      <a:pt x="99" y="8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38" name="Freeform 103"/>
              <p:cNvSpPr/>
              <p:nvPr/>
            </p:nvSpPr>
            <p:spPr bwMode="auto">
              <a:xfrm>
                <a:off x="9825038" y="2928938"/>
                <a:ext cx="4762" cy="7938"/>
              </a:xfrm>
              <a:custGeom>
                <a:avLst/>
                <a:gdLst>
                  <a:gd name="T0" fmla="*/ 1 w 1"/>
                  <a:gd name="T1" fmla="*/ 0 h 2"/>
                  <a:gd name="T2" fmla="*/ 0 w 1"/>
                  <a:gd name="T3" fmla="*/ 2 h 2"/>
                  <a:gd name="T4" fmla="*/ 1 w 1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0"/>
                    </a:moveTo>
                    <a:cubicBezTo>
                      <a:pt x="1" y="1"/>
                      <a:pt x="1" y="1"/>
                      <a:pt x="0" y="2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39" name="Freeform 104"/>
              <p:cNvSpPr/>
              <p:nvPr/>
            </p:nvSpPr>
            <p:spPr bwMode="auto">
              <a:xfrm>
                <a:off x="9840913" y="2978151"/>
                <a:ext cx="3175" cy="3175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0 h 1"/>
                  <a:gd name="T4" fmla="*/ 0 w 1"/>
                  <a:gd name="T5" fmla="*/ 1 h 1"/>
                  <a:gd name="T6" fmla="*/ 0 w 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1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40" name="Freeform 105"/>
              <p:cNvSpPr/>
              <p:nvPr/>
            </p:nvSpPr>
            <p:spPr bwMode="auto">
              <a:xfrm>
                <a:off x="9844088" y="2981326"/>
                <a:ext cx="4762" cy="7938"/>
              </a:xfrm>
              <a:custGeom>
                <a:avLst/>
                <a:gdLst>
                  <a:gd name="T0" fmla="*/ 1 w 1"/>
                  <a:gd name="T1" fmla="*/ 0 h 2"/>
                  <a:gd name="T2" fmla="*/ 0 w 1"/>
                  <a:gd name="T3" fmla="*/ 2 h 2"/>
                  <a:gd name="T4" fmla="*/ 1 w 1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0"/>
                    </a:moveTo>
                    <a:cubicBezTo>
                      <a:pt x="1" y="1"/>
                      <a:pt x="0" y="2"/>
                      <a:pt x="0" y="2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41" name="Freeform 106"/>
              <p:cNvSpPr/>
              <p:nvPr/>
            </p:nvSpPr>
            <p:spPr bwMode="auto">
              <a:xfrm>
                <a:off x="9844088" y="3000376"/>
                <a:ext cx="4762" cy="3175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0 h 1"/>
                  <a:gd name="T4" fmla="*/ 1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1" y="0"/>
                      <a:pt x="1" y="1"/>
                      <a:pt x="0" y="0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42" name="Freeform 107"/>
              <p:cNvSpPr/>
              <p:nvPr/>
            </p:nvSpPr>
            <p:spPr bwMode="auto">
              <a:xfrm>
                <a:off x="9848850" y="2992438"/>
                <a:ext cx="3175" cy="4763"/>
              </a:xfrm>
              <a:custGeom>
                <a:avLst/>
                <a:gdLst>
                  <a:gd name="T0" fmla="*/ 1 w 1"/>
                  <a:gd name="T1" fmla="*/ 0 h 1"/>
                  <a:gd name="T2" fmla="*/ 1 w 1"/>
                  <a:gd name="T3" fmla="*/ 1 h 1"/>
                  <a:gd name="T4" fmla="*/ 1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1" y="0"/>
                      <a:pt x="1" y="0"/>
                      <a:pt x="1" y="1"/>
                    </a:cubicBezTo>
                    <a:cubicBezTo>
                      <a:pt x="1" y="0"/>
                      <a:pt x="0" y="1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43" name="Freeform 108"/>
              <p:cNvSpPr/>
              <p:nvPr/>
            </p:nvSpPr>
            <p:spPr bwMode="auto">
              <a:xfrm>
                <a:off x="9859963" y="3008313"/>
                <a:ext cx="3175" cy="3175"/>
              </a:xfrm>
              <a:custGeom>
                <a:avLst/>
                <a:gdLst>
                  <a:gd name="T0" fmla="*/ 1 w 1"/>
                  <a:gd name="T1" fmla="*/ 0 h 1"/>
                  <a:gd name="T2" fmla="*/ 1 w 1"/>
                  <a:gd name="T3" fmla="*/ 1 h 1"/>
                  <a:gd name="T4" fmla="*/ 1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1" y="0"/>
                      <a:pt x="1" y="0"/>
                      <a:pt x="1" y="1"/>
                    </a:cubicBezTo>
                    <a:cubicBezTo>
                      <a:pt x="1" y="0"/>
                      <a:pt x="0" y="1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44" name="Freeform 109"/>
              <p:cNvSpPr/>
              <p:nvPr/>
            </p:nvSpPr>
            <p:spPr bwMode="auto">
              <a:xfrm>
                <a:off x="9866313" y="3008313"/>
                <a:ext cx="4762" cy="3175"/>
              </a:xfrm>
              <a:custGeom>
                <a:avLst/>
                <a:gdLst>
                  <a:gd name="T0" fmla="*/ 1 w 1"/>
                  <a:gd name="T1" fmla="*/ 0 h 1"/>
                  <a:gd name="T2" fmla="*/ 1 w 1"/>
                  <a:gd name="T3" fmla="*/ 0 h 1"/>
                  <a:gd name="T4" fmla="*/ 0 w 1"/>
                  <a:gd name="T5" fmla="*/ 1 h 1"/>
                  <a:gd name="T6" fmla="*/ 1 w 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1"/>
                      <a:pt x="1" y="1"/>
                      <a:pt x="0" y="1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45" name="Freeform 110"/>
              <p:cNvSpPr/>
              <p:nvPr/>
            </p:nvSpPr>
            <p:spPr bwMode="auto">
              <a:xfrm>
                <a:off x="9991725" y="3079751"/>
                <a:ext cx="0" cy="3175"/>
              </a:xfrm>
              <a:custGeom>
                <a:avLst/>
                <a:gdLst>
                  <a:gd name="T0" fmla="*/ 2 h 2"/>
                  <a:gd name="T1" fmla="*/ 2 h 2"/>
                  <a:gd name="T2" fmla="*/ 0 h 2"/>
                  <a:gd name="T3" fmla="*/ 2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2">
                    <a:moveTo>
                      <a:pt x="0" y="2"/>
                    </a:moveTo>
                    <a:lnTo>
                      <a:pt x="0" y="2"/>
                    </a:lnTo>
                    <a:lnTo>
                      <a:pt x="0" y="0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46" name="Freeform 111"/>
              <p:cNvSpPr/>
              <p:nvPr/>
            </p:nvSpPr>
            <p:spPr bwMode="auto">
              <a:xfrm>
                <a:off x="10036175" y="3121026"/>
                <a:ext cx="3175" cy="6350"/>
              </a:xfrm>
              <a:custGeom>
                <a:avLst/>
                <a:gdLst>
                  <a:gd name="T0" fmla="*/ 0 w 1"/>
                  <a:gd name="T1" fmla="*/ 1 h 2"/>
                  <a:gd name="T2" fmla="*/ 0 w 1"/>
                  <a:gd name="T3" fmla="*/ 2 h 2"/>
                  <a:gd name="T4" fmla="*/ 0 w 1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1"/>
                    </a:moveTo>
                    <a:cubicBezTo>
                      <a:pt x="1" y="0"/>
                      <a:pt x="0" y="1"/>
                      <a:pt x="0" y="2"/>
                    </a:cubicBezTo>
                    <a:cubicBezTo>
                      <a:pt x="0" y="1"/>
                      <a:pt x="1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47" name="Freeform 112"/>
              <p:cNvSpPr/>
              <p:nvPr/>
            </p:nvSpPr>
            <p:spPr bwMode="auto">
              <a:xfrm>
                <a:off x="10074275" y="3127376"/>
                <a:ext cx="3175" cy="7938"/>
              </a:xfrm>
              <a:custGeom>
                <a:avLst/>
                <a:gdLst>
                  <a:gd name="T0" fmla="*/ 0 w 2"/>
                  <a:gd name="T1" fmla="*/ 5 h 5"/>
                  <a:gd name="T2" fmla="*/ 0 w 2"/>
                  <a:gd name="T3" fmla="*/ 5 h 5"/>
                  <a:gd name="T4" fmla="*/ 2 w 2"/>
                  <a:gd name="T5" fmla="*/ 0 h 5"/>
                  <a:gd name="T6" fmla="*/ 0 w 2"/>
                  <a:gd name="T7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5">
                    <a:moveTo>
                      <a:pt x="0" y="5"/>
                    </a:moveTo>
                    <a:lnTo>
                      <a:pt x="0" y="5"/>
                    </a:lnTo>
                    <a:lnTo>
                      <a:pt x="2" y="0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</p:grpSp>
      <p:sp>
        <p:nvSpPr>
          <p:cNvPr id="2" name="Shape 58"/>
          <p:cNvSpPr/>
          <p:nvPr/>
        </p:nvSpPr>
        <p:spPr>
          <a:xfrm>
            <a:off x="20890527" y="9669621"/>
            <a:ext cx="3456000" cy="3672000"/>
          </a:xfrm>
          <a:prstGeom prst="rect">
            <a:avLst/>
          </a:prstGeom>
          <a:blipFill dpi="0" rotWithShape="1">
            <a:blip r:embed="rId6">
              <a:alphaModFix amt="39000"/>
            </a:blip>
            <a:srcRect/>
            <a:stretch>
              <a:fillRect/>
            </a:stretch>
          </a:blipFill>
          <a:ln w="12700">
            <a:miter lim="400000"/>
          </a:ln>
        </p:spPr>
        <p:txBody>
          <a:bodyPr wrap="square" lIns="0" tIns="0" rIns="0" bIns="0" anchor="ctr">
            <a:spAutoFit/>
          </a:bodyPr>
          <a:lstStyle>
            <a:lvl1pPr defTabSz="825500">
              <a:defRPr sz="50000">
                <a:ln w="63500">
                  <a:solidFill>
                    <a:srgbClr val="EAE9EB"/>
                  </a:solidFill>
                </a:ln>
                <a:noFill/>
                <a:latin typeface="FontAwesome"/>
                <a:ea typeface="FontAwesome"/>
                <a:cs typeface="FontAwesome"/>
                <a:sym typeface="FontAwesome"/>
              </a:defRPr>
            </a:lvl1pPr>
          </a:lstStyle>
          <a:p>
            <a:pPr lvl="0">
              <a:defRPr sz="1800">
                <a:ln w="9525">
                  <a:noFill/>
                </a:ln>
                <a:solidFill>
                  <a:srgbClr val="FFFFFF"/>
                </a:solidFill>
              </a:defRPr>
            </a:pPr>
            <a:endParaRPr sz="50000" dirty="0">
              <a:ln w="63500">
                <a:solidFill>
                  <a:srgbClr val="EAE9EB"/>
                </a:solidFill>
              </a:ln>
              <a:noFill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129535" y="1567054"/>
            <a:ext cx="16324178" cy="1333698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pPr marL="0" marR="0" indent="0" algn="l" defTabSz="6477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80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Chalkduster"/>
              </a:rPr>
              <a:t>追溯：从</a:t>
            </a:r>
            <a:r>
              <a:rPr kumimoji="0" lang="en-US" altLang="zh-CN" sz="80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Chalkduster"/>
              </a:rPr>
              <a:t>PC</a:t>
            </a:r>
            <a:r>
              <a:rPr kumimoji="0" lang="zh-CN" altLang="en-US" sz="80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Chalkduster"/>
              </a:rPr>
              <a:t>时代到移动互联网</a:t>
            </a:r>
            <a:endParaRPr kumimoji="0" lang="zh-CN" altLang="en-US" sz="8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+mn-cs"/>
              <a:sym typeface="Chalkduster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718373" y="3624945"/>
            <a:ext cx="15066878" cy="1321387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647700" rtl="0" fontAlgn="auto" latinLnBrk="1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66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halkduster"/>
              </a:rPr>
              <a:t>在</a:t>
            </a:r>
            <a:r>
              <a:rPr lang="en-US" altLang="zh-CN" sz="6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PC</a:t>
            </a:r>
            <a:r>
              <a:rPr kumimoji="0" lang="zh-CN" altLang="en-US" sz="66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halkduster"/>
              </a:rPr>
              <a:t>时代有一个伟大的发明：</a:t>
            </a:r>
            <a:r>
              <a:rPr lang="en-US" altLang="zh-CN" sz="6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WWW</a:t>
            </a:r>
            <a:endParaRPr kumimoji="0" lang="zh-CN" altLang="en-US" sz="6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halkduster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696147" y="4897441"/>
            <a:ext cx="20195463" cy="2244717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647700" rtl="0" fontAlgn="auto" latinLnBrk="1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58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halkduster"/>
              </a:rPr>
              <a:t>网页是方便的，用户在浏览器中输入网址访问能获取信息或使用某种服务</a:t>
            </a:r>
            <a:endParaRPr kumimoji="0" lang="zh-CN" altLang="en-US" sz="58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halkduster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819973" y="7587957"/>
            <a:ext cx="17373027" cy="1321387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647700" rtl="0" fontAlgn="auto" latinLnBrk="1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6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移动</a:t>
            </a:r>
            <a:r>
              <a:rPr lang="zh-CN" altLang="en-US" sz="6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互联网时代依赖于智能手机和</a:t>
            </a:r>
            <a:r>
              <a:rPr lang="en-US" altLang="zh-CN" sz="6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endParaRPr kumimoji="0" lang="zh-CN" altLang="en-US" sz="6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halkduster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819973" y="8983222"/>
            <a:ext cx="20071637" cy="2244717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647700" rtl="0" fontAlgn="auto" latinLnBrk="1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58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halkduster"/>
              </a:rPr>
              <a:t>只要手机可以联网，打开</a:t>
            </a:r>
            <a:r>
              <a:rPr kumimoji="0" lang="en-US" altLang="zh-CN" sz="58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halkduster"/>
              </a:rPr>
              <a:t>APP</a:t>
            </a:r>
            <a:r>
              <a:rPr kumimoji="0" lang="zh-CN" altLang="en-US" sz="58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halkduster"/>
              </a:rPr>
              <a:t>就可以使用某种服务，很少使用浏览器</a:t>
            </a:r>
            <a:endParaRPr kumimoji="0" lang="zh-CN" altLang="en-US" sz="58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halkduster"/>
            </a:endParaRPr>
          </a:p>
        </p:txBody>
      </p:sp>
    </p:spTree>
    <p:extLst>
      <p:ext uri="{BB962C8B-B14F-4D97-AF65-F5344CB8AC3E}">
        <p14:creationId xmlns:p14="http://schemas.microsoft.com/office/powerpoint/2010/main" val="3062137083"/>
      </p:ext>
    </p:extLst>
  </p:cSld>
  <p:clrMapOvr>
    <a:masterClrMapping/>
  </p:clrMapOvr>
  <p:transition spd="slow">
    <p:fade/>
  </p:transition>
  <p:timing>
    <p:tnLst>
      <p:par>
        <p:cTn id="1" dur="indefinite" restart="never" fill="hold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>
            <a:spLocks noGrp="1"/>
          </p:cNvSpPr>
          <p:nvPr>
            <p:ph type="sldNum" sz="quarter" idx="2"/>
          </p:nvPr>
        </p:nvSpPr>
        <p:spPr>
          <a:xfrm>
            <a:off x="12072869" y="13341863"/>
            <a:ext cx="236501" cy="378643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400">
                <a:solidFill>
                  <a:srgbClr val="FFFFFF"/>
                </a:solidFill>
              </a:rPr>
              <a:t>5</a:t>
            </a:fld>
            <a:endParaRPr sz="1400">
              <a:solidFill>
                <a:srgbClr val="FFFFFF"/>
              </a:solidFill>
            </a:endParaRPr>
          </a:p>
        </p:txBody>
      </p:sp>
      <p:sp>
        <p:nvSpPr>
          <p:cNvPr id="74" name="Shape 74"/>
          <p:cNvSpPr/>
          <p:nvPr/>
        </p:nvSpPr>
        <p:spPr>
          <a:xfrm flipH="1">
            <a:off x="16652009" y="97960"/>
            <a:ext cx="6239602" cy="7051748"/>
          </a:xfrm>
          <a:prstGeom prst="rect">
            <a:avLst/>
          </a:prstGeom>
          <a:blipFill dpi="0" rotWithShape="1">
            <a:blip r:embed="rId3">
              <a:alphaModFix amt="19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Cutout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 w="12700">
            <a:miter lim="400000"/>
          </a:ln>
        </p:spPr>
        <p:txBody>
          <a:bodyPr wrap="square" lIns="0" tIns="0" rIns="0" bIns="0" anchor="ctr">
            <a:spAutoFit/>
          </a:bodyPr>
          <a:lstStyle>
            <a:lvl1pPr defTabSz="825500">
              <a:defRPr sz="50000">
                <a:ln w="63500">
                  <a:solidFill>
                    <a:srgbClr val="EAE9EB"/>
                  </a:solidFill>
                </a:ln>
                <a:noFill/>
                <a:latin typeface="FontAwesome"/>
                <a:ea typeface="FontAwesome"/>
                <a:cs typeface="FontAwesome"/>
                <a:sym typeface="FontAwesome"/>
              </a:defRPr>
            </a:lvl1pPr>
          </a:lstStyle>
          <a:p>
            <a:pPr lvl="0">
              <a:defRPr sz="1800">
                <a:ln w="9525">
                  <a:noFill/>
                </a:ln>
                <a:solidFill>
                  <a:srgbClr val="FFFFFF"/>
                </a:solidFill>
              </a:defRPr>
            </a:pPr>
            <a:endParaRPr sz="50000" dirty="0">
              <a:ln w="63500">
                <a:solidFill>
                  <a:srgbClr val="EAE9EB"/>
                </a:solidFill>
              </a:ln>
              <a:noFill/>
            </a:endParaRPr>
          </a:p>
        </p:txBody>
      </p:sp>
      <p:sp>
        <p:nvSpPr>
          <p:cNvPr id="76" name="Shape 76"/>
          <p:cNvSpPr/>
          <p:nvPr/>
        </p:nvSpPr>
        <p:spPr>
          <a:xfrm>
            <a:off x="15117616" y="11009129"/>
            <a:ext cx="2893294" cy="2214502"/>
          </a:xfrm>
          <a:prstGeom prst="rect">
            <a:avLst/>
          </a:prstGeom>
          <a:blipFill dpi="0" rotWithShape="1">
            <a:blip r:embed="rId5">
              <a:alphaModFix amt="7000"/>
            </a:blip>
            <a:srcRect/>
            <a:stretch>
              <a:fillRect/>
            </a:stretch>
          </a:blipFill>
          <a:ln w="12700">
            <a:miter lim="400000"/>
          </a:ln>
        </p:spPr>
        <p:txBody>
          <a:bodyPr wrap="square" lIns="0" tIns="0" rIns="0" bIns="0" anchor="ctr">
            <a:spAutoFit/>
          </a:bodyPr>
          <a:lstStyle>
            <a:lvl1pPr defTabSz="825500">
              <a:defRPr sz="20000">
                <a:ln w="25400">
                  <a:solidFill>
                    <a:srgbClr val="EAE9EB"/>
                  </a:solidFill>
                </a:ln>
                <a:noFill/>
                <a:latin typeface="FontAwesome"/>
                <a:ea typeface="FontAwesome"/>
                <a:cs typeface="FontAwesome"/>
                <a:sym typeface="FontAwesome"/>
              </a:defRPr>
            </a:lvl1pPr>
          </a:lstStyle>
          <a:p>
            <a:pPr lvl="0">
              <a:defRPr sz="1800">
                <a:ln w="9525">
                  <a:noFill/>
                </a:ln>
                <a:solidFill>
                  <a:srgbClr val="FFFFFF"/>
                </a:solidFill>
              </a:defRPr>
            </a:pPr>
            <a:endParaRPr sz="20000" dirty="0">
              <a:ln w="25400">
                <a:solidFill>
                  <a:srgbClr val="EAE9EB"/>
                </a:solidFill>
              </a:ln>
              <a:noFill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910211" y="951203"/>
            <a:ext cx="1909762" cy="2836863"/>
            <a:chOff x="8412163" y="1649413"/>
            <a:chExt cx="1909762" cy="2836863"/>
          </a:xfrm>
        </p:grpSpPr>
        <p:sp>
          <p:nvSpPr>
            <p:cNvPr id="21" name="Freeform 18"/>
            <p:cNvSpPr/>
            <p:nvPr/>
          </p:nvSpPr>
          <p:spPr bwMode="auto">
            <a:xfrm>
              <a:off x="8794750" y="3124201"/>
              <a:ext cx="703262" cy="1362075"/>
            </a:xfrm>
            <a:custGeom>
              <a:avLst/>
              <a:gdLst>
                <a:gd name="T0" fmla="*/ 73 w 187"/>
                <a:gd name="T1" fmla="*/ 274 h 362"/>
                <a:gd name="T2" fmla="*/ 105 w 187"/>
                <a:gd name="T3" fmla="*/ 211 h 362"/>
                <a:gd name="T4" fmla="*/ 107 w 187"/>
                <a:gd name="T5" fmla="*/ 187 h 362"/>
                <a:gd name="T6" fmla="*/ 105 w 187"/>
                <a:gd name="T7" fmla="*/ 126 h 362"/>
                <a:gd name="T8" fmla="*/ 135 w 187"/>
                <a:gd name="T9" fmla="*/ 109 h 362"/>
                <a:gd name="T10" fmla="*/ 98 w 187"/>
                <a:gd name="T11" fmla="*/ 101 h 362"/>
                <a:gd name="T12" fmla="*/ 110 w 187"/>
                <a:gd name="T13" fmla="*/ 86 h 362"/>
                <a:gd name="T14" fmla="*/ 143 w 187"/>
                <a:gd name="T15" fmla="*/ 78 h 362"/>
                <a:gd name="T16" fmla="*/ 169 w 187"/>
                <a:gd name="T17" fmla="*/ 72 h 362"/>
                <a:gd name="T18" fmla="*/ 166 w 187"/>
                <a:gd name="T19" fmla="*/ 85 h 362"/>
                <a:gd name="T20" fmla="*/ 168 w 187"/>
                <a:gd name="T21" fmla="*/ 83 h 362"/>
                <a:gd name="T22" fmla="*/ 168 w 187"/>
                <a:gd name="T23" fmla="*/ 75 h 362"/>
                <a:gd name="T24" fmla="*/ 168 w 187"/>
                <a:gd name="T25" fmla="*/ 83 h 362"/>
                <a:gd name="T26" fmla="*/ 157 w 187"/>
                <a:gd name="T27" fmla="*/ 79 h 362"/>
                <a:gd name="T28" fmla="*/ 131 w 187"/>
                <a:gd name="T29" fmla="*/ 79 h 362"/>
                <a:gd name="T30" fmla="*/ 95 w 187"/>
                <a:gd name="T31" fmla="*/ 80 h 362"/>
                <a:gd name="T32" fmla="*/ 70 w 187"/>
                <a:gd name="T33" fmla="*/ 73 h 362"/>
                <a:gd name="T34" fmla="*/ 74 w 187"/>
                <a:gd name="T35" fmla="*/ 61 h 362"/>
                <a:gd name="T36" fmla="*/ 94 w 187"/>
                <a:gd name="T37" fmla="*/ 54 h 362"/>
                <a:gd name="T38" fmla="*/ 110 w 187"/>
                <a:gd name="T39" fmla="*/ 48 h 362"/>
                <a:gd name="T40" fmla="*/ 119 w 187"/>
                <a:gd name="T41" fmla="*/ 46 h 362"/>
                <a:gd name="T42" fmla="*/ 144 w 187"/>
                <a:gd name="T43" fmla="*/ 43 h 362"/>
                <a:gd name="T44" fmla="*/ 169 w 187"/>
                <a:gd name="T45" fmla="*/ 33 h 362"/>
                <a:gd name="T46" fmla="*/ 161 w 187"/>
                <a:gd name="T47" fmla="*/ 45 h 362"/>
                <a:gd name="T48" fmla="*/ 143 w 187"/>
                <a:gd name="T49" fmla="*/ 44 h 362"/>
                <a:gd name="T50" fmla="*/ 92 w 187"/>
                <a:gd name="T51" fmla="*/ 49 h 362"/>
                <a:gd name="T52" fmla="*/ 80 w 187"/>
                <a:gd name="T53" fmla="*/ 42 h 362"/>
                <a:gd name="T54" fmla="*/ 83 w 187"/>
                <a:gd name="T55" fmla="*/ 27 h 362"/>
                <a:gd name="T56" fmla="*/ 101 w 187"/>
                <a:gd name="T57" fmla="*/ 21 h 362"/>
                <a:gd name="T58" fmla="*/ 117 w 187"/>
                <a:gd name="T59" fmla="*/ 15 h 362"/>
                <a:gd name="T60" fmla="*/ 127 w 187"/>
                <a:gd name="T61" fmla="*/ 15 h 362"/>
                <a:gd name="T62" fmla="*/ 143 w 187"/>
                <a:gd name="T63" fmla="*/ 19 h 362"/>
                <a:gd name="T64" fmla="*/ 160 w 187"/>
                <a:gd name="T65" fmla="*/ 14 h 362"/>
                <a:gd name="T66" fmla="*/ 173 w 187"/>
                <a:gd name="T67" fmla="*/ 4 h 362"/>
                <a:gd name="T68" fmla="*/ 181 w 187"/>
                <a:gd name="T69" fmla="*/ 3 h 362"/>
                <a:gd name="T70" fmla="*/ 178 w 187"/>
                <a:gd name="T71" fmla="*/ 21 h 362"/>
                <a:gd name="T72" fmla="*/ 181 w 187"/>
                <a:gd name="T73" fmla="*/ 4 h 362"/>
                <a:gd name="T74" fmla="*/ 180 w 187"/>
                <a:gd name="T75" fmla="*/ 6 h 362"/>
                <a:gd name="T76" fmla="*/ 183 w 187"/>
                <a:gd name="T77" fmla="*/ 8 h 362"/>
                <a:gd name="T78" fmla="*/ 180 w 187"/>
                <a:gd name="T79" fmla="*/ 16 h 362"/>
                <a:gd name="T80" fmla="*/ 156 w 187"/>
                <a:gd name="T81" fmla="*/ 15 h 362"/>
                <a:gd name="T82" fmla="*/ 118 w 187"/>
                <a:gd name="T83" fmla="*/ 12 h 362"/>
                <a:gd name="T84" fmla="*/ 97 w 187"/>
                <a:gd name="T85" fmla="*/ 11 h 362"/>
                <a:gd name="T86" fmla="*/ 109 w 187"/>
                <a:gd name="T87" fmla="*/ 5 h 362"/>
                <a:gd name="T88" fmla="*/ 135 w 187"/>
                <a:gd name="T89" fmla="*/ 2 h 362"/>
                <a:gd name="T90" fmla="*/ 186 w 187"/>
                <a:gd name="T91" fmla="*/ 9 h 362"/>
                <a:gd name="T92" fmla="*/ 176 w 187"/>
                <a:gd name="T93" fmla="*/ 20 h 362"/>
                <a:gd name="T94" fmla="*/ 123 w 187"/>
                <a:gd name="T95" fmla="*/ 30 h 362"/>
                <a:gd name="T96" fmla="*/ 78 w 187"/>
                <a:gd name="T97" fmla="*/ 31 h 362"/>
                <a:gd name="T98" fmla="*/ 86 w 187"/>
                <a:gd name="T99" fmla="*/ 33 h 362"/>
                <a:gd name="T100" fmla="*/ 159 w 187"/>
                <a:gd name="T101" fmla="*/ 30 h 362"/>
                <a:gd name="T102" fmla="*/ 176 w 187"/>
                <a:gd name="T103" fmla="*/ 50 h 362"/>
                <a:gd name="T104" fmla="*/ 145 w 187"/>
                <a:gd name="T105" fmla="*/ 58 h 362"/>
                <a:gd name="T106" fmla="*/ 82 w 187"/>
                <a:gd name="T107" fmla="*/ 74 h 362"/>
                <a:gd name="T108" fmla="*/ 81 w 187"/>
                <a:gd name="T109" fmla="*/ 60 h 362"/>
                <a:gd name="T110" fmla="*/ 127 w 187"/>
                <a:gd name="T111" fmla="*/ 66 h 362"/>
                <a:gd name="T112" fmla="*/ 176 w 187"/>
                <a:gd name="T113" fmla="*/ 75 h 362"/>
                <a:gd name="T114" fmla="*/ 170 w 187"/>
                <a:gd name="T115" fmla="*/ 88 h 362"/>
                <a:gd name="T116" fmla="*/ 105 w 187"/>
                <a:gd name="T117" fmla="*/ 104 h 362"/>
                <a:gd name="T118" fmla="*/ 104 w 187"/>
                <a:gd name="T119" fmla="*/ 88 h 362"/>
                <a:gd name="T120" fmla="*/ 144 w 187"/>
                <a:gd name="T121" fmla="*/ 117 h 362"/>
                <a:gd name="T122" fmla="*/ 118 w 187"/>
                <a:gd name="T123" fmla="*/ 169 h 362"/>
                <a:gd name="T124" fmla="*/ 112 w 187"/>
                <a:gd name="T125" fmla="*/ 233 h 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87" h="362">
                  <a:moveTo>
                    <a:pt x="6" y="350"/>
                  </a:moveTo>
                  <a:cubicBezTo>
                    <a:pt x="10" y="338"/>
                    <a:pt x="24" y="331"/>
                    <a:pt x="30" y="320"/>
                  </a:cubicBezTo>
                  <a:cubicBezTo>
                    <a:pt x="31" y="319"/>
                    <a:pt x="31" y="322"/>
                    <a:pt x="33" y="319"/>
                  </a:cubicBezTo>
                  <a:cubicBezTo>
                    <a:pt x="39" y="308"/>
                    <a:pt x="53" y="296"/>
                    <a:pt x="64" y="286"/>
                  </a:cubicBezTo>
                  <a:cubicBezTo>
                    <a:pt x="64" y="287"/>
                    <a:pt x="64" y="287"/>
                    <a:pt x="64" y="287"/>
                  </a:cubicBezTo>
                  <a:cubicBezTo>
                    <a:pt x="67" y="286"/>
                    <a:pt x="67" y="282"/>
                    <a:pt x="69" y="279"/>
                  </a:cubicBezTo>
                  <a:cubicBezTo>
                    <a:pt x="69" y="280"/>
                    <a:pt x="69" y="281"/>
                    <a:pt x="70" y="280"/>
                  </a:cubicBezTo>
                  <a:cubicBezTo>
                    <a:pt x="69" y="279"/>
                    <a:pt x="73" y="276"/>
                    <a:pt x="73" y="274"/>
                  </a:cubicBezTo>
                  <a:cubicBezTo>
                    <a:pt x="74" y="274"/>
                    <a:pt x="74" y="274"/>
                    <a:pt x="76" y="274"/>
                  </a:cubicBezTo>
                  <a:cubicBezTo>
                    <a:pt x="76" y="271"/>
                    <a:pt x="76" y="271"/>
                    <a:pt x="76" y="271"/>
                  </a:cubicBezTo>
                  <a:cubicBezTo>
                    <a:pt x="75" y="265"/>
                    <a:pt x="83" y="262"/>
                    <a:pt x="85" y="256"/>
                  </a:cubicBezTo>
                  <a:cubicBezTo>
                    <a:pt x="85" y="256"/>
                    <a:pt x="85" y="257"/>
                    <a:pt x="85" y="257"/>
                  </a:cubicBezTo>
                  <a:cubicBezTo>
                    <a:pt x="89" y="247"/>
                    <a:pt x="96" y="236"/>
                    <a:pt x="100" y="226"/>
                  </a:cubicBezTo>
                  <a:cubicBezTo>
                    <a:pt x="100" y="226"/>
                    <a:pt x="101" y="227"/>
                    <a:pt x="102" y="227"/>
                  </a:cubicBezTo>
                  <a:cubicBezTo>
                    <a:pt x="100" y="226"/>
                    <a:pt x="102" y="222"/>
                    <a:pt x="103" y="219"/>
                  </a:cubicBezTo>
                  <a:cubicBezTo>
                    <a:pt x="105" y="219"/>
                    <a:pt x="103" y="214"/>
                    <a:pt x="105" y="211"/>
                  </a:cubicBezTo>
                  <a:cubicBezTo>
                    <a:pt x="105" y="211"/>
                    <a:pt x="105" y="211"/>
                    <a:pt x="105" y="211"/>
                  </a:cubicBezTo>
                  <a:cubicBezTo>
                    <a:pt x="104" y="208"/>
                    <a:pt x="107" y="208"/>
                    <a:pt x="106" y="205"/>
                  </a:cubicBezTo>
                  <a:cubicBezTo>
                    <a:pt x="107" y="204"/>
                    <a:pt x="107" y="204"/>
                    <a:pt x="107" y="204"/>
                  </a:cubicBezTo>
                  <a:cubicBezTo>
                    <a:pt x="105" y="203"/>
                    <a:pt x="110" y="201"/>
                    <a:pt x="109" y="198"/>
                  </a:cubicBezTo>
                  <a:cubicBezTo>
                    <a:pt x="108" y="198"/>
                    <a:pt x="108" y="198"/>
                    <a:pt x="108" y="198"/>
                  </a:cubicBezTo>
                  <a:cubicBezTo>
                    <a:pt x="108" y="196"/>
                    <a:pt x="109" y="196"/>
                    <a:pt x="109" y="194"/>
                  </a:cubicBezTo>
                  <a:cubicBezTo>
                    <a:pt x="109" y="193"/>
                    <a:pt x="109" y="193"/>
                    <a:pt x="109" y="193"/>
                  </a:cubicBezTo>
                  <a:cubicBezTo>
                    <a:pt x="108" y="189"/>
                    <a:pt x="109" y="187"/>
                    <a:pt x="107" y="187"/>
                  </a:cubicBezTo>
                  <a:cubicBezTo>
                    <a:pt x="109" y="185"/>
                    <a:pt x="108" y="191"/>
                    <a:pt x="111" y="188"/>
                  </a:cubicBezTo>
                  <a:cubicBezTo>
                    <a:pt x="109" y="173"/>
                    <a:pt x="96" y="164"/>
                    <a:pt x="91" y="148"/>
                  </a:cubicBezTo>
                  <a:cubicBezTo>
                    <a:pt x="92" y="146"/>
                    <a:pt x="92" y="145"/>
                    <a:pt x="93" y="145"/>
                  </a:cubicBezTo>
                  <a:cubicBezTo>
                    <a:pt x="93" y="144"/>
                    <a:pt x="95" y="140"/>
                    <a:pt x="95" y="138"/>
                  </a:cubicBezTo>
                  <a:cubicBezTo>
                    <a:pt x="94" y="139"/>
                    <a:pt x="96" y="138"/>
                    <a:pt x="96" y="137"/>
                  </a:cubicBezTo>
                  <a:cubicBezTo>
                    <a:pt x="99" y="136"/>
                    <a:pt x="96" y="134"/>
                    <a:pt x="99" y="132"/>
                  </a:cubicBezTo>
                  <a:cubicBezTo>
                    <a:pt x="98" y="133"/>
                    <a:pt x="99" y="134"/>
                    <a:pt x="100" y="134"/>
                  </a:cubicBezTo>
                  <a:cubicBezTo>
                    <a:pt x="100" y="131"/>
                    <a:pt x="103" y="129"/>
                    <a:pt x="105" y="126"/>
                  </a:cubicBezTo>
                  <a:cubicBezTo>
                    <a:pt x="104" y="127"/>
                    <a:pt x="104" y="128"/>
                    <a:pt x="105" y="128"/>
                  </a:cubicBezTo>
                  <a:cubicBezTo>
                    <a:pt x="106" y="124"/>
                    <a:pt x="109" y="124"/>
                    <a:pt x="111" y="122"/>
                  </a:cubicBezTo>
                  <a:cubicBezTo>
                    <a:pt x="111" y="123"/>
                    <a:pt x="111" y="123"/>
                    <a:pt x="111" y="123"/>
                  </a:cubicBezTo>
                  <a:cubicBezTo>
                    <a:pt x="115" y="122"/>
                    <a:pt x="111" y="121"/>
                    <a:pt x="114" y="119"/>
                  </a:cubicBezTo>
                  <a:cubicBezTo>
                    <a:pt x="114" y="120"/>
                    <a:pt x="114" y="120"/>
                    <a:pt x="114" y="121"/>
                  </a:cubicBezTo>
                  <a:cubicBezTo>
                    <a:pt x="116" y="117"/>
                    <a:pt x="122" y="115"/>
                    <a:pt x="125" y="112"/>
                  </a:cubicBezTo>
                  <a:cubicBezTo>
                    <a:pt x="125" y="113"/>
                    <a:pt x="125" y="113"/>
                    <a:pt x="125" y="113"/>
                  </a:cubicBezTo>
                  <a:cubicBezTo>
                    <a:pt x="128" y="112"/>
                    <a:pt x="133" y="105"/>
                    <a:pt x="135" y="109"/>
                  </a:cubicBezTo>
                  <a:cubicBezTo>
                    <a:pt x="133" y="108"/>
                    <a:pt x="136" y="106"/>
                    <a:pt x="132" y="105"/>
                  </a:cubicBezTo>
                  <a:cubicBezTo>
                    <a:pt x="132" y="107"/>
                    <a:pt x="125" y="105"/>
                    <a:pt x="127" y="108"/>
                  </a:cubicBezTo>
                  <a:cubicBezTo>
                    <a:pt x="124" y="107"/>
                    <a:pt x="118" y="105"/>
                    <a:pt x="115" y="106"/>
                  </a:cubicBezTo>
                  <a:cubicBezTo>
                    <a:pt x="117" y="105"/>
                    <a:pt x="114" y="103"/>
                    <a:pt x="117" y="103"/>
                  </a:cubicBezTo>
                  <a:cubicBezTo>
                    <a:pt x="115" y="102"/>
                    <a:pt x="115" y="102"/>
                    <a:pt x="115" y="102"/>
                  </a:cubicBezTo>
                  <a:cubicBezTo>
                    <a:pt x="115" y="101"/>
                    <a:pt x="117" y="102"/>
                    <a:pt x="116" y="101"/>
                  </a:cubicBezTo>
                  <a:cubicBezTo>
                    <a:pt x="115" y="101"/>
                    <a:pt x="110" y="101"/>
                    <a:pt x="109" y="101"/>
                  </a:cubicBezTo>
                  <a:cubicBezTo>
                    <a:pt x="106" y="101"/>
                    <a:pt x="103" y="103"/>
                    <a:pt x="98" y="101"/>
                  </a:cubicBezTo>
                  <a:cubicBezTo>
                    <a:pt x="101" y="102"/>
                    <a:pt x="98" y="99"/>
                    <a:pt x="100" y="99"/>
                  </a:cubicBezTo>
                  <a:cubicBezTo>
                    <a:pt x="99" y="97"/>
                    <a:pt x="93" y="104"/>
                    <a:pt x="94" y="93"/>
                  </a:cubicBezTo>
                  <a:cubicBezTo>
                    <a:pt x="95" y="92"/>
                    <a:pt x="95" y="94"/>
                    <a:pt x="97" y="92"/>
                  </a:cubicBezTo>
                  <a:cubicBezTo>
                    <a:pt x="96" y="92"/>
                    <a:pt x="97" y="91"/>
                    <a:pt x="97" y="90"/>
                  </a:cubicBezTo>
                  <a:cubicBezTo>
                    <a:pt x="98" y="89"/>
                    <a:pt x="103" y="86"/>
                    <a:pt x="105" y="88"/>
                  </a:cubicBezTo>
                  <a:cubicBezTo>
                    <a:pt x="106" y="88"/>
                    <a:pt x="103" y="89"/>
                    <a:pt x="105" y="89"/>
                  </a:cubicBezTo>
                  <a:cubicBezTo>
                    <a:pt x="107" y="88"/>
                    <a:pt x="107" y="87"/>
                    <a:pt x="110" y="86"/>
                  </a:cubicBezTo>
                  <a:cubicBezTo>
                    <a:pt x="110" y="86"/>
                    <a:pt x="110" y="86"/>
                    <a:pt x="110" y="86"/>
                  </a:cubicBezTo>
                  <a:cubicBezTo>
                    <a:pt x="112" y="86"/>
                    <a:pt x="115" y="84"/>
                    <a:pt x="113" y="83"/>
                  </a:cubicBezTo>
                  <a:cubicBezTo>
                    <a:pt x="112" y="84"/>
                    <a:pt x="114" y="85"/>
                    <a:pt x="112" y="84"/>
                  </a:cubicBezTo>
                  <a:cubicBezTo>
                    <a:pt x="113" y="83"/>
                    <a:pt x="116" y="82"/>
                    <a:pt x="119" y="81"/>
                  </a:cubicBezTo>
                  <a:cubicBezTo>
                    <a:pt x="118" y="82"/>
                    <a:pt x="118" y="82"/>
                    <a:pt x="118" y="83"/>
                  </a:cubicBezTo>
                  <a:cubicBezTo>
                    <a:pt x="122" y="81"/>
                    <a:pt x="126" y="80"/>
                    <a:pt x="130" y="78"/>
                  </a:cubicBezTo>
                  <a:cubicBezTo>
                    <a:pt x="130" y="77"/>
                    <a:pt x="128" y="81"/>
                    <a:pt x="128" y="80"/>
                  </a:cubicBezTo>
                  <a:cubicBezTo>
                    <a:pt x="133" y="81"/>
                    <a:pt x="139" y="77"/>
                    <a:pt x="143" y="79"/>
                  </a:cubicBezTo>
                  <a:cubicBezTo>
                    <a:pt x="143" y="79"/>
                    <a:pt x="143" y="77"/>
                    <a:pt x="143" y="78"/>
                  </a:cubicBezTo>
                  <a:cubicBezTo>
                    <a:pt x="146" y="77"/>
                    <a:pt x="146" y="79"/>
                    <a:pt x="147" y="78"/>
                  </a:cubicBezTo>
                  <a:cubicBezTo>
                    <a:pt x="147" y="79"/>
                    <a:pt x="149" y="78"/>
                    <a:pt x="151" y="77"/>
                  </a:cubicBezTo>
                  <a:cubicBezTo>
                    <a:pt x="152" y="77"/>
                    <a:pt x="151" y="78"/>
                    <a:pt x="150" y="78"/>
                  </a:cubicBezTo>
                  <a:cubicBezTo>
                    <a:pt x="152" y="77"/>
                    <a:pt x="162" y="75"/>
                    <a:pt x="167" y="75"/>
                  </a:cubicBezTo>
                  <a:cubicBezTo>
                    <a:pt x="166" y="74"/>
                    <a:pt x="167" y="74"/>
                    <a:pt x="168" y="73"/>
                  </a:cubicBezTo>
                  <a:cubicBezTo>
                    <a:pt x="169" y="72"/>
                    <a:pt x="169" y="72"/>
                    <a:pt x="169" y="72"/>
                  </a:cubicBezTo>
                  <a:cubicBezTo>
                    <a:pt x="169" y="72"/>
                    <a:pt x="169" y="72"/>
                    <a:pt x="169" y="72"/>
                  </a:cubicBezTo>
                  <a:cubicBezTo>
                    <a:pt x="169" y="72"/>
                    <a:pt x="169" y="72"/>
                    <a:pt x="169" y="72"/>
                  </a:cubicBezTo>
                  <a:cubicBezTo>
                    <a:pt x="169" y="72"/>
                    <a:pt x="169" y="72"/>
                    <a:pt x="169" y="72"/>
                  </a:cubicBezTo>
                  <a:cubicBezTo>
                    <a:pt x="169" y="72"/>
                    <a:pt x="169" y="72"/>
                    <a:pt x="169" y="72"/>
                  </a:cubicBezTo>
                  <a:cubicBezTo>
                    <a:pt x="170" y="69"/>
                    <a:pt x="164" y="97"/>
                    <a:pt x="166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5" y="85"/>
                    <a:pt x="165" y="85"/>
                    <a:pt x="165" y="85"/>
                  </a:cubicBezTo>
                  <a:cubicBezTo>
                    <a:pt x="167" y="84"/>
                    <a:pt x="167" y="84"/>
                    <a:pt x="167" y="84"/>
                  </a:cubicBezTo>
                  <a:cubicBezTo>
                    <a:pt x="166" y="83"/>
                    <a:pt x="164" y="83"/>
                    <a:pt x="164" y="82"/>
                  </a:cubicBezTo>
                  <a:cubicBezTo>
                    <a:pt x="163" y="82"/>
                    <a:pt x="165" y="83"/>
                    <a:pt x="167" y="83"/>
                  </a:cubicBezTo>
                  <a:cubicBezTo>
                    <a:pt x="167" y="83"/>
                    <a:pt x="167" y="83"/>
                    <a:pt x="167" y="83"/>
                  </a:cubicBezTo>
                  <a:cubicBezTo>
                    <a:pt x="168" y="83"/>
                    <a:pt x="168" y="83"/>
                    <a:pt x="168" y="83"/>
                  </a:cubicBezTo>
                  <a:cubicBezTo>
                    <a:pt x="168" y="83"/>
                    <a:pt x="168" y="83"/>
                    <a:pt x="168" y="83"/>
                  </a:cubicBezTo>
                  <a:cubicBezTo>
                    <a:pt x="168" y="83"/>
                    <a:pt x="168" y="83"/>
                    <a:pt x="168" y="83"/>
                  </a:cubicBezTo>
                  <a:cubicBezTo>
                    <a:pt x="168" y="83"/>
                    <a:pt x="168" y="83"/>
                    <a:pt x="168" y="83"/>
                  </a:cubicBezTo>
                  <a:cubicBezTo>
                    <a:pt x="168" y="83"/>
                    <a:pt x="168" y="83"/>
                    <a:pt x="168" y="83"/>
                  </a:cubicBezTo>
                  <a:cubicBezTo>
                    <a:pt x="168" y="83"/>
                    <a:pt x="168" y="83"/>
                    <a:pt x="168" y="83"/>
                  </a:cubicBezTo>
                  <a:cubicBezTo>
                    <a:pt x="167" y="85"/>
                    <a:pt x="172" y="67"/>
                    <a:pt x="170" y="75"/>
                  </a:cubicBezTo>
                  <a:cubicBezTo>
                    <a:pt x="170" y="75"/>
                    <a:pt x="170" y="75"/>
                    <a:pt x="170" y="75"/>
                  </a:cubicBezTo>
                  <a:cubicBezTo>
                    <a:pt x="169" y="75"/>
                    <a:pt x="169" y="75"/>
                    <a:pt x="169" y="75"/>
                  </a:cubicBezTo>
                  <a:cubicBezTo>
                    <a:pt x="168" y="75"/>
                    <a:pt x="168" y="75"/>
                    <a:pt x="168" y="75"/>
                  </a:cubicBezTo>
                  <a:cubicBezTo>
                    <a:pt x="168" y="75"/>
                    <a:pt x="168" y="75"/>
                    <a:pt x="168" y="75"/>
                  </a:cubicBezTo>
                  <a:cubicBezTo>
                    <a:pt x="169" y="75"/>
                    <a:pt x="169" y="75"/>
                    <a:pt x="169" y="75"/>
                  </a:cubicBezTo>
                  <a:cubicBezTo>
                    <a:pt x="170" y="75"/>
                    <a:pt x="170" y="75"/>
                    <a:pt x="170" y="75"/>
                  </a:cubicBezTo>
                  <a:cubicBezTo>
                    <a:pt x="170" y="75"/>
                    <a:pt x="170" y="75"/>
                    <a:pt x="170" y="75"/>
                  </a:cubicBezTo>
                  <a:cubicBezTo>
                    <a:pt x="170" y="75"/>
                    <a:pt x="170" y="75"/>
                    <a:pt x="170" y="75"/>
                  </a:cubicBezTo>
                  <a:cubicBezTo>
                    <a:pt x="170" y="75"/>
                    <a:pt x="170" y="75"/>
                    <a:pt x="170" y="75"/>
                  </a:cubicBezTo>
                  <a:cubicBezTo>
                    <a:pt x="170" y="75"/>
                    <a:pt x="170" y="75"/>
                    <a:pt x="170" y="75"/>
                  </a:cubicBezTo>
                  <a:cubicBezTo>
                    <a:pt x="169" y="78"/>
                    <a:pt x="172" y="66"/>
                    <a:pt x="168" y="83"/>
                  </a:cubicBezTo>
                  <a:cubicBezTo>
                    <a:pt x="168" y="83"/>
                    <a:pt x="168" y="83"/>
                    <a:pt x="168" y="83"/>
                  </a:cubicBezTo>
                  <a:cubicBezTo>
                    <a:pt x="168" y="83"/>
                    <a:pt x="168" y="83"/>
                    <a:pt x="168" y="83"/>
                  </a:cubicBezTo>
                  <a:cubicBezTo>
                    <a:pt x="168" y="83"/>
                    <a:pt x="168" y="83"/>
                    <a:pt x="168" y="83"/>
                  </a:cubicBezTo>
                  <a:cubicBezTo>
                    <a:pt x="168" y="83"/>
                    <a:pt x="168" y="83"/>
                    <a:pt x="168" y="83"/>
                  </a:cubicBezTo>
                  <a:cubicBezTo>
                    <a:pt x="167" y="83"/>
                    <a:pt x="167" y="83"/>
                    <a:pt x="167" y="83"/>
                  </a:cubicBezTo>
                  <a:cubicBezTo>
                    <a:pt x="166" y="83"/>
                    <a:pt x="165" y="83"/>
                    <a:pt x="166" y="83"/>
                  </a:cubicBezTo>
                  <a:cubicBezTo>
                    <a:pt x="164" y="82"/>
                    <a:pt x="162" y="82"/>
                    <a:pt x="161" y="80"/>
                  </a:cubicBezTo>
                  <a:cubicBezTo>
                    <a:pt x="161" y="80"/>
                    <a:pt x="163" y="79"/>
                    <a:pt x="161" y="78"/>
                  </a:cubicBezTo>
                  <a:cubicBezTo>
                    <a:pt x="158" y="78"/>
                    <a:pt x="160" y="79"/>
                    <a:pt x="157" y="79"/>
                  </a:cubicBezTo>
                  <a:cubicBezTo>
                    <a:pt x="156" y="79"/>
                    <a:pt x="156" y="79"/>
                    <a:pt x="156" y="79"/>
                  </a:cubicBezTo>
                  <a:cubicBezTo>
                    <a:pt x="155" y="80"/>
                    <a:pt x="153" y="78"/>
                    <a:pt x="154" y="80"/>
                  </a:cubicBezTo>
                  <a:cubicBezTo>
                    <a:pt x="154" y="79"/>
                    <a:pt x="149" y="80"/>
                    <a:pt x="150" y="78"/>
                  </a:cubicBezTo>
                  <a:cubicBezTo>
                    <a:pt x="150" y="76"/>
                    <a:pt x="150" y="76"/>
                    <a:pt x="150" y="76"/>
                  </a:cubicBezTo>
                  <a:cubicBezTo>
                    <a:pt x="149" y="76"/>
                    <a:pt x="148" y="78"/>
                    <a:pt x="147" y="79"/>
                  </a:cubicBezTo>
                  <a:cubicBezTo>
                    <a:pt x="146" y="78"/>
                    <a:pt x="146" y="78"/>
                    <a:pt x="146" y="78"/>
                  </a:cubicBezTo>
                  <a:cubicBezTo>
                    <a:pt x="146" y="80"/>
                    <a:pt x="142" y="78"/>
                    <a:pt x="141" y="80"/>
                  </a:cubicBezTo>
                  <a:cubicBezTo>
                    <a:pt x="138" y="79"/>
                    <a:pt x="133" y="80"/>
                    <a:pt x="131" y="79"/>
                  </a:cubicBezTo>
                  <a:cubicBezTo>
                    <a:pt x="128" y="80"/>
                    <a:pt x="126" y="81"/>
                    <a:pt x="123" y="80"/>
                  </a:cubicBezTo>
                  <a:cubicBezTo>
                    <a:pt x="124" y="80"/>
                    <a:pt x="125" y="80"/>
                    <a:pt x="125" y="79"/>
                  </a:cubicBezTo>
                  <a:cubicBezTo>
                    <a:pt x="123" y="79"/>
                    <a:pt x="122" y="79"/>
                    <a:pt x="121" y="80"/>
                  </a:cubicBezTo>
                  <a:cubicBezTo>
                    <a:pt x="121" y="80"/>
                    <a:pt x="117" y="79"/>
                    <a:pt x="115" y="78"/>
                  </a:cubicBezTo>
                  <a:cubicBezTo>
                    <a:pt x="112" y="79"/>
                    <a:pt x="113" y="80"/>
                    <a:pt x="113" y="81"/>
                  </a:cubicBezTo>
                  <a:cubicBezTo>
                    <a:pt x="111" y="79"/>
                    <a:pt x="106" y="83"/>
                    <a:pt x="102" y="81"/>
                  </a:cubicBezTo>
                  <a:cubicBezTo>
                    <a:pt x="103" y="81"/>
                    <a:pt x="106" y="80"/>
                    <a:pt x="104" y="79"/>
                  </a:cubicBezTo>
                  <a:cubicBezTo>
                    <a:pt x="102" y="76"/>
                    <a:pt x="99" y="81"/>
                    <a:pt x="95" y="80"/>
                  </a:cubicBezTo>
                  <a:cubicBezTo>
                    <a:pt x="96" y="82"/>
                    <a:pt x="96" y="82"/>
                    <a:pt x="96" y="82"/>
                  </a:cubicBezTo>
                  <a:cubicBezTo>
                    <a:pt x="94" y="80"/>
                    <a:pt x="90" y="82"/>
                    <a:pt x="90" y="80"/>
                  </a:cubicBezTo>
                  <a:cubicBezTo>
                    <a:pt x="89" y="81"/>
                    <a:pt x="86" y="79"/>
                    <a:pt x="86" y="81"/>
                  </a:cubicBezTo>
                  <a:cubicBezTo>
                    <a:pt x="82" y="80"/>
                    <a:pt x="78" y="78"/>
                    <a:pt x="74" y="76"/>
                  </a:cubicBezTo>
                  <a:cubicBezTo>
                    <a:pt x="72" y="74"/>
                    <a:pt x="72" y="74"/>
                    <a:pt x="72" y="74"/>
                  </a:cubicBezTo>
                  <a:cubicBezTo>
                    <a:pt x="70" y="74"/>
                    <a:pt x="70" y="74"/>
                    <a:pt x="70" y="74"/>
                  </a:cubicBezTo>
                  <a:cubicBezTo>
                    <a:pt x="70" y="73"/>
                    <a:pt x="70" y="73"/>
                    <a:pt x="70" y="73"/>
                  </a:cubicBezTo>
                  <a:cubicBezTo>
                    <a:pt x="70" y="73"/>
                    <a:pt x="70" y="73"/>
                    <a:pt x="70" y="73"/>
                  </a:cubicBezTo>
                  <a:cubicBezTo>
                    <a:pt x="70" y="73"/>
                    <a:pt x="70" y="73"/>
                    <a:pt x="70" y="73"/>
                  </a:cubicBezTo>
                  <a:cubicBezTo>
                    <a:pt x="70" y="73"/>
                    <a:pt x="70" y="73"/>
                    <a:pt x="70" y="73"/>
                  </a:cubicBezTo>
                  <a:cubicBezTo>
                    <a:pt x="71" y="82"/>
                    <a:pt x="68" y="61"/>
                    <a:pt x="68" y="64"/>
                  </a:cubicBezTo>
                  <a:cubicBezTo>
                    <a:pt x="69" y="64"/>
                    <a:pt x="69" y="64"/>
                    <a:pt x="69" y="64"/>
                  </a:cubicBezTo>
                  <a:cubicBezTo>
                    <a:pt x="69" y="64"/>
                    <a:pt x="69" y="64"/>
                    <a:pt x="69" y="64"/>
                  </a:cubicBezTo>
                  <a:cubicBezTo>
                    <a:pt x="69" y="63"/>
                    <a:pt x="69" y="63"/>
                    <a:pt x="69" y="63"/>
                  </a:cubicBezTo>
                  <a:cubicBezTo>
                    <a:pt x="69" y="63"/>
                    <a:pt x="69" y="63"/>
                    <a:pt x="69" y="63"/>
                  </a:cubicBezTo>
                  <a:cubicBezTo>
                    <a:pt x="71" y="62"/>
                    <a:pt x="72" y="61"/>
                    <a:pt x="74" y="61"/>
                  </a:cubicBezTo>
                  <a:cubicBezTo>
                    <a:pt x="75" y="60"/>
                    <a:pt x="77" y="59"/>
                    <a:pt x="76" y="58"/>
                  </a:cubicBezTo>
                  <a:cubicBezTo>
                    <a:pt x="74" y="58"/>
                    <a:pt x="74" y="60"/>
                    <a:pt x="73" y="60"/>
                  </a:cubicBezTo>
                  <a:cubicBezTo>
                    <a:pt x="74" y="59"/>
                    <a:pt x="74" y="59"/>
                    <a:pt x="74" y="59"/>
                  </a:cubicBezTo>
                  <a:cubicBezTo>
                    <a:pt x="76" y="58"/>
                    <a:pt x="78" y="57"/>
                    <a:pt x="77" y="60"/>
                  </a:cubicBezTo>
                  <a:cubicBezTo>
                    <a:pt x="82" y="58"/>
                    <a:pt x="80" y="54"/>
                    <a:pt x="86" y="53"/>
                  </a:cubicBezTo>
                  <a:cubicBezTo>
                    <a:pt x="86" y="53"/>
                    <a:pt x="86" y="54"/>
                    <a:pt x="88" y="53"/>
                  </a:cubicBezTo>
                  <a:cubicBezTo>
                    <a:pt x="91" y="51"/>
                    <a:pt x="91" y="51"/>
                    <a:pt x="91" y="51"/>
                  </a:cubicBezTo>
                  <a:cubicBezTo>
                    <a:pt x="95" y="50"/>
                    <a:pt x="93" y="52"/>
                    <a:pt x="94" y="54"/>
                  </a:cubicBezTo>
                  <a:cubicBezTo>
                    <a:pt x="96" y="53"/>
                    <a:pt x="98" y="52"/>
                    <a:pt x="99" y="51"/>
                  </a:cubicBezTo>
                  <a:cubicBezTo>
                    <a:pt x="101" y="52"/>
                    <a:pt x="101" y="52"/>
                    <a:pt x="101" y="52"/>
                  </a:cubicBezTo>
                  <a:cubicBezTo>
                    <a:pt x="99" y="51"/>
                    <a:pt x="103" y="51"/>
                    <a:pt x="103" y="51"/>
                  </a:cubicBezTo>
                  <a:cubicBezTo>
                    <a:pt x="102" y="51"/>
                    <a:pt x="102" y="51"/>
                    <a:pt x="102" y="51"/>
                  </a:cubicBezTo>
                  <a:cubicBezTo>
                    <a:pt x="103" y="52"/>
                    <a:pt x="105" y="51"/>
                    <a:pt x="106" y="51"/>
                  </a:cubicBezTo>
                  <a:cubicBezTo>
                    <a:pt x="106" y="50"/>
                    <a:pt x="103" y="50"/>
                    <a:pt x="102" y="50"/>
                  </a:cubicBezTo>
                  <a:cubicBezTo>
                    <a:pt x="103" y="49"/>
                    <a:pt x="104" y="49"/>
                    <a:pt x="105" y="48"/>
                  </a:cubicBezTo>
                  <a:cubicBezTo>
                    <a:pt x="105" y="49"/>
                    <a:pt x="108" y="48"/>
                    <a:pt x="110" y="48"/>
                  </a:cubicBezTo>
                  <a:cubicBezTo>
                    <a:pt x="112" y="48"/>
                    <a:pt x="112" y="46"/>
                    <a:pt x="112" y="46"/>
                  </a:cubicBezTo>
                  <a:cubicBezTo>
                    <a:pt x="112" y="47"/>
                    <a:pt x="115" y="46"/>
                    <a:pt x="114" y="47"/>
                  </a:cubicBezTo>
                  <a:cubicBezTo>
                    <a:pt x="113" y="47"/>
                    <a:pt x="112" y="47"/>
                    <a:pt x="111" y="47"/>
                  </a:cubicBezTo>
                  <a:cubicBezTo>
                    <a:pt x="113" y="48"/>
                    <a:pt x="113" y="49"/>
                    <a:pt x="115" y="48"/>
                  </a:cubicBezTo>
                  <a:cubicBezTo>
                    <a:pt x="117" y="47"/>
                    <a:pt x="114" y="45"/>
                    <a:pt x="118" y="45"/>
                  </a:cubicBezTo>
                  <a:cubicBezTo>
                    <a:pt x="117" y="46"/>
                    <a:pt x="117" y="46"/>
                    <a:pt x="116" y="47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46"/>
                    <a:pt x="119" y="46"/>
                    <a:pt x="119" y="46"/>
                  </a:cubicBezTo>
                  <a:cubicBezTo>
                    <a:pt x="120" y="46"/>
                    <a:pt x="120" y="46"/>
                    <a:pt x="120" y="46"/>
                  </a:cubicBezTo>
                  <a:cubicBezTo>
                    <a:pt x="120" y="45"/>
                    <a:pt x="125" y="45"/>
                    <a:pt x="125" y="43"/>
                  </a:cubicBezTo>
                  <a:cubicBezTo>
                    <a:pt x="127" y="43"/>
                    <a:pt x="129" y="43"/>
                    <a:pt x="130" y="43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32" y="44"/>
                    <a:pt x="134" y="43"/>
                    <a:pt x="135" y="42"/>
                  </a:cubicBezTo>
                  <a:cubicBezTo>
                    <a:pt x="135" y="42"/>
                    <a:pt x="135" y="42"/>
                    <a:pt x="135" y="42"/>
                  </a:cubicBezTo>
                  <a:cubicBezTo>
                    <a:pt x="136" y="42"/>
                    <a:pt x="139" y="42"/>
                    <a:pt x="140" y="41"/>
                  </a:cubicBezTo>
                  <a:cubicBezTo>
                    <a:pt x="143" y="41"/>
                    <a:pt x="142" y="46"/>
                    <a:pt x="144" y="43"/>
                  </a:cubicBezTo>
                  <a:cubicBezTo>
                    <a:pt x="147" y="43"/>
                    <a:pt x="147" y="40"/>
                    <a:pt x="146" y="40"/>
                  </a:cubicBezTo>
                  <a:cubicBezTo>
                    <a:pt x="151" y="39"/>
                    <a:pt x="156" y="37"/>
                    <a:pt x="160" y="37"/>
                  </a:cubicBezTo>
                  <a:cubicBezTo>
                    <a:pt x="160" y="37"/>
                    <a:pt x="160" y="37"/>
                    <a:pt x="161" y="36"/>
                  </a:cubicBezTo>
                  <a:cubicBezTo>
                    <a:pt x="166" y="35"/>
                    <a:pt x="166" y="35"/>
                    <a:pt x="166" y="35"/>
                  </a:cubicBezTo>
                  <a:cubicBezTo>
                    <a:pt x="168" y="34"/>
                    <a:pt x="168" y="34"/>
                    <a:pt x="168" y="34"/>
                  </a:cubicBezTo>
                  <a:cubicBezTo>
                    <a:pt x="169" y="33"/>
                    <a:pt x="169" y="33"/>
                    <a:pt x="169" y="33"/>
                  </a:cubicBezTo>
                  <a:cubicBezTo>
                    <a:pt x="169" y="33"/>
                    <a:pt x="169" y="33"/>
                    <a:pt x="169" y="33"/>
                  </a:cubicBezTo>
                  <a:cubicBezTo>
                    <a:pt x="169" y="33"/>
                    <a:pt x="169" y="33"/>
                    <a:pt x="169" y="33"/>
                  </a:cubicBezTo>
                  <a:cubicBezTo>
                    <a:pt x="169" y="33"/>
                    <a:pt x="169" y="33"/>
                    <a:pt x="169" y="33"/>
                  </a:cubicBezTo>
                  <a:cubicBezTo>
                    <a:pt x="169" y="33"/>
                    <a:pt x="169" y="33"/>
                    <a:pt x="169" y="33"/>
                  </a:cubicBezTo>
                  <a:cubicBezTo>
                    <a:pt x="169" y="33"/>
                    <a:pt x="169" y="33"/>
                    <a:pt x="169" y="33"/>
                  </a:cubicBezTo>
                  <a:cubicBezTo>
                    <a:pt x="169" y="30"/>
                    <a:pt x="169" y="63"/>
                    <a:pt x="169" y="49"/>
                  </a:cubicBezTo>
                  <a:cubicBezTo>
                    <a:pt x="169" y="49"/>
                    <a:pt x="169" y="49"/>
                    <a:pt x="169" y="49"/>
                  </a:cubicBezTo>
                  <a:cubicBezTo>
                    <a:pt x="169" y="49"/>
                    <a:pt x="169" y="49"/>
                    <a:pt x="169" y="49"/>
                  </a:cubicBezTo>
                  <a:cubicBezTo>
                    <a:pt x="168" y="49"/>
                    <a:pt x="168" y="49"/>
                    <a:pt x="168" y="49"/>
                  </a:cubicBezTo>
                  <a:cubicBezTo>
                    <a:pt x="165" y="48"/>
                    <a:pt x="163" y="47"/>
                    <a:pt x="161" y="45"/>
                  </a:cubicBezTo>
                  <a:cubicBezTo>
                    <a:pt x="163" y="45"/>
                    <a:pt x="162" y="44"/>
                    <a:pt x="162" y="43"/>
                  </a:cubicBezTo>
                  <a:cubicBezTo>
                    <a:pt x="160" y="44"/>
                    <a:pt x="160" y="41"/>
                    <a:pt x="159" y="43"/>
                  </a:cubicBezTo>
                  <a:cubicBezTo>
                    <a:pt x="159" y="45"/>
                    <a:pt x="159" y="45"/>
                    <a:pt x="160" y="46"/>
                  </a:cubicBezTo>
                  <a:cubicBezTo>
                    <a:pt x="157" y="46"/>
                    <a:pt x="151" y="45"/>
                    <a:pt x="149" y="44"/>
                  </a:cubicBezTo>
                  <a:cubicBezTo>
                    <a:pt x="150" y="45"/>
                    <a:pt x="150" y="45"/>
                    <a:pt x="149" y="45"/>
                  </a:cubicBezTo>
                  <a:cubicBezTo>
                    <a:pt x="149" y="43"/>
                    <a:pt x="146" y="43"/>
                    <a:pt x="144" y="44"/>
                  </a:cubicBezTo>
                  <a:cubicBezTo>
                    <a:pt x="144" y="45"/>
                    <a:pt x="144" y="45"/>
                    <a:pt x="144" y="45"/>
                  </a:cubicBezTo>
                  <a:cubicBezTo>
                    <a:pt x="143" y="44"/>
                    <a:pt x="143" y="44"/>
                    <a:pt x="143" y="44"/>
                  </a:cubicBezTo>
                  <a:cubicBezTo>
                    <a:pt x="142" y="44"/>
                    <a:pt x="142" y="46"/>
                    <a:pt x="140" y="45"/>
                  </a:cubicBezTo>
                  <a:cubicBezTo>
                    <a:pt x="139" y="44"/>
                    <a:pt x="139" y="44"/>
                    <a:pt x="139" y="44"/>
                  </a:cubicBezTo>
                  <a:cubicBezTo>
                    <a:pt x="137" y="45"/>
                    <a:pt x="134" y="47"/>
                    <a:pt x="131" y="46"/>
                  </a:cubicBezTo>
                  <a:cubicBezTo>
                    <a:pt x="129" y="45"/>
                    <a:pt x="129" y="45"/>
                    <a:pt x="129" y="45"/>
                  </a:cubicBezTo>
                  <a:cubicBezTo>
                    <a:pt x="128" y="45"/>
                    <a:pt x="126" y="46"/>
                    <a:pt x="128" y="46"/>
                  </a:cubicBezTo>
                  <a:cubicBezTo>
                    <a:pt x="124" y="46"/>
                    <a:pt x="121" y="46"/>
                    <a:pt x="119" y="45"/>
                  </a:cubicBezTo>
                  <a:cubicBezTo>
                    <a:pt x="113" y="49"/>
                    <a:pt x="101" y="51"/>
                    <a:pt x="92" y="50"/>
                  </a:cubicBezTo>
                  <a:cubicBezTo>
                    <a:pt x="92" y="49"/>
                    <a:pt x="92" y="49"/>
                    <a:pt x="92" y="49"/>
                  </a:cubicBezTo>
                  <a:cubicBezTo>
                    <a:pt x="89" y="49"/>
                    <a:pt x="91" y="51"/>
                    <a:pt x="89" y="50"/>
                  </a:cubicBezTo>
                  <a:cubicBezTo>
                    <a:pt x="90" y="50"/>
                    <a:pt x="87" y="49"/>
                    <a:pt x="89" y="48"/>
                  </a:cubicBezTo>
                  <a:cubicBezTo>
                    <a:pt x="85" y="47"/>
                    <a:pt x="84" y="49"/>
                    <a:pt x="82" y="49"/>
                  </a:cubicBezTo>
                  <a:cubicBezTo>
                    <a:pt x="81" y="50"/>
                    <a:pt x="84" y="48"/>
                    <a:pt x="83" y="50"/>
                  </a:cubicBezTo>
                  <a:cubicBezTo>
                    <a:pt x="83" y="50"/>
                    <a:pt x="78" y="48"/>
                    <a:pt x="77" y="50"/>
                  </a:cubicBezTo>
                  <a:cubicBezTo>
                    <a:pt x="76" y="49"/>
                    <a:pt x="77" y="48"/>
                    <a:pt x="78" y="47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3" y="46"/>
                    <a:pt x="82" y="45"/>
                    <a:pt x="80" y="42"/>
                  </a:cubicBezTo>
                  <a:cubicBezTo>
                    <a:pt x="78" y="42"/>
                    <a:pt x="78" y="42"/>
                    <a:pt x="78" y="42"/>
                  </a:cubicBezTo>
                  <a:cubicBezTo>
                    <a:pt x="76" y="40"/>
                    <a:pt x="83" y="41"/>
                    <a:pt x="79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5" y="37"/>
                    <a:pt x="76" y="38"/>
                    <a:pt x="76" y="37"/>
                  </a:cubicBezTo>
                  <a:cubicBezTo>
                    <a:pt x="75" y="36"/>
                    <a:pt x="75" y="36"/>
                    <a:pt x="74" y="36"/>
                  </a:cubicBezTo>
                  <a:cubicBezTo>
                    <a:pt x="78" y="32"/>
                    <a:pt x="73" y="30"/>
                    <a:pt x="79" y="28"/>
                  </a:cubicBezTo>
                  <a:cubicBezTo>
                    <a:pt x="81" y="28"/>
                    <a:pt x="74" y="30"/>
                    <a:pt x="76" y="31"/>
                  </a:cubicBezTo>
                  <a:cubicBezTo>
                    <a:pt x="79" y="31"/>
                    <a:pt x="81" y="28"/>
                    <a:pt x="83" y="27"/>
                  </a:cubicBezTo>
                  <a:cubicBezTo>
                    <a:pt x="81" y="27"/>
                    <a:pt x="82" y="25"/>
                    <a:pt x="84" y="24"/>
                  </a:cubicBezTo>
                  <a:cubicBezTo>
                    <a:pt x="87" y="24"/>
                    <a:pt x="83" y="26"/>
                    <a:pt x="86" y="26"/>
                  </a:cubicBezTo>
                  <a:cubicBezTo>
                    <a:pt x="87" y="24"/>
                    <a:pt x="90" y="23"/>
                    <a:pt x="87" y="23"/>
                  </a:cubicBezTo>
                  <a:cubicBezTo>
                    <a:pt x="88" y="20"/>
                    <a:pt x="90" y="23"/>
                    <a:pt x="91" y="20"/>
                  </a:cubicBezTo>
                  <a:cubicBezTo>
                    <a:pt x="93" y="22"/>
                    <a:pt x="89" y="25"/>
                    <a:pt x="93" y="25"/>
                  </a:cubicBezTo>
                  <a:cubicBezTo>
                    <a:pt x="92" y="23"/>
                    <a:pt x="97" y="22"/>
                    <a:pt x="95" y="20"/>
                  </a:cubicBezTo>
                  <a:cubicBezTo>
                    <a:pt x="96" y="20"/>
                    <a:pt x="97" y="21"/>
                    <a:pt x="96" y="22"/>
                  </a:cubicBezTo>
                  <a:cubicBezTo>
                    <a:pt x="98" y="23"/>
                    <a:pt x="100" y="18"/>
                    <a:pt x="101" y="21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102" y="20"/>
                    <a:pt x="103" y="20"/>
                    <a:pt x="105" y="21"/>
                  </a:cubicBezTo>
                  <a:cubicBezTo>
                    <a:pt x="106" y="21"/>
                    <a:pt x="110" y="18"/>
                    <a:pt x="110" y="20"/>
                  </a:cubicBezTo>
                  <a:cubicBezTo>
                    <a:pt x="111" y="20"/>
                    <a:pt x="115" y="19"/>
                    <a:pt x="113" y="18"/>
                  </a:cubicBezTo>
                  <a:cubicBezTo>
                    <a:pt x="110" y="17"/>
                    <a:pt x="110" y="19"/>
                    <a:pt x="109" y="17"/>
                  </a:cubicBezTo>
                  <a:cubicBezTo>
                    <a:pt x="111" y="19"/>
                    <a:pt x="112" y="16"/>
                    <a:pt x="114" y="16"/>
                  </a:cubicBezTo>
                  <a:cubicBezTo>
                    <a:pt x="114" y="16"/>
                    <a:pt x="114" y="16"/>
                    <a:pt x="114" y="16"/>
                  </a:cubicBezTo>
                  <a:cubicBezTo>
                    <a:pt x="115" y="16"/>
                    <a:pt x="117" y="16"/>
                    <a:pt x="117" y="15"/>
                  </a:cubicBezTo>
                  <a:cubicBezTo>
                    <a:pt x="117" y="15"/>
                    <a:pt x="117" y="16"/>
                    <a:pt x="118" y="16"/>
                  </a:cubicBezTo>
                  <a:cubicBezTo>
                    <a:pt x="119" y="14"/>
                    <a:pt x="119" y="14"/>
                    <a:pt x="119" y="14"/>
                  </a:cubicBezTo>
                  <a:cubicBezTo>
                    <a:pt x="122" y="13"/>
                    <a:pt x="120" y="17"/>
                    <a:pt x="123" y="16"/>
                  </a:cubicBezTo>
                  <a:cubicBezTo>
                    <a:pt x="121" y="17"/>
                    <a:pt x="121" y="17"/>
                    <a:pt x="121" y="17"/>
                  </a:cubicBezTo>
                  <a:cubicBezTo>
                    <a:pt x="121" y="17"/>
                    <a:pt x="123" y="18"/>
                    <a:pt x="124" y="17"/>
                  </a:cubicBezTo>
                  <a:cubicBezTo>
                    <a:pt x="125" y="16"/>
                    <a:pt x="126" y="14"/>
                    <a:pt x="126" y="13"/>
                  </a:cubicBezTo>
                  <a:cubicBezTo>
                    <a:pt x="128" y="12"/>
                    <a:pt x="127" y="14"/>
                    <a:pt x="129" y="13"/>
                  </a:cubicBezTo>
                  <a:cubicBezTo>
                    <a:pt x="127" y="15"/>
                    <a:pt x="127" y="15"/>
                    <a:pt x="127" y="15"/>
                  </a:cubicBezTo>
                  <a:cubicBezTo>
                    <a:pt x="126" y="15"/>
                    <a:pt x="129" y="17"/>
                    <a:pt x="131" y="16"/>
                  </a:cubicBezTo>
                  <a:cubicBezTo>
                    <a:pt x="133" y="15"/>
                    <a:pt x="135" y="13"/>
                    <a:pt x="132" y="13"/>
                  </a:cubicBezTo>
                  <a:cubicBezTo>
                    <a:pt x="133" y="13"/>
                    <a:pt x="135" y="13"/>
                    <a:pt x="135" y="14"/>
                  </a:cubicBezTo>
                  <a:cubicBezTo>
                    <a:pt x="137" y="13"/>
                    <a:pt x="134" y="13"/>
                    <a:pt x="136" y="12"/>
                  </a:cubicBezTo>
                  <a:cubicBezTo>
                    <a:pt x="138" y="12"/>
                    <a:pt x="141" y="13"/>
                    <a:pt x="143" y="14"/>
                  </a:cubicBezTo>
                  <a:cubicBezTo>
                    <a:pt x="141" y="16"/>
                    <a:pt x="141" y="16"/>
                    <a:pt x="141" y="16"/>
                  </a:cubicBezTo>
                  <a:cubicBezTo>
                    <a:pt x="143" y="16"/>
                    <a:pt x="143" y="16"/>
                    <a:pt x="143" y="16"/>
                  </a:cubicBezTo>
                  <a:cubicBezTo>
                    <a:pt x="141" y="18"/>
                    <a:pt x="144" y="17"/>
                    <a:pt x="143" y="19"/>
                  </a:cubicBezTo>
                  <a:cubicBezTo>
                    <a:pt x="144" y="19"/>
                    <a:pt x="146" y="18"/>
                    <a:pt x="147" y="18"/>
                  </a:cubicBezTo>
                  <a:cubicBezTo>
                    <a:pt x="143" y="15"/>
                    <a:pt x="150" y="13"/>
                    <a:pt x="148" y="11"/>
                  </a:cubicBezTo>
                  <a:cubicBezTo>
                    <a:pt x="153" y="9"/>
                    <a:pt x="152" y="16"/>
                    <a:pt x="156" y="11"/>
                  </a:cubicBezTo>
                  <a:cubicBezTo>
                    <a:pt x="155" y="11"/>
                    <a:pt x="157" y="8"/>
                    <a:pt x="155" y="10"/>
                  </a:cubicBezTo>
                  <a:cubicBezTo>
                    <a:pt x="158" y="9"/>
                    <a:pt x="156" y="7"/>
                    <a:pt x="160" y="7"/>
                  </a:cubicBezTo>
                  <a:cubicBezTo>
                    <a:pt x="157" y="9"/>
                    <a:pt x="163" y="9"/>
                    <a:pt x="160" y="11"/>
                  </a:cubicBezTo>
                  <a:cubicBezTo>
                    <a:pt x="160" y="11"/>
                    <a:pt x="157" y="11"/>
                    <a:pt x="157" y="12"/>
                  </a:cubicBezTo>
                  <a:cubicBezTo>
                    <a:pt x="158" y="12"/>
                    <a:pt x="157" y="14"/>
                    <a:pt x="160" y="14"/>
                  </a:cubicBezTo>
                  <a:cubicBezTo>
                    <a:pt x="162" y="13"/>
                    <a:pt x="164" y="12"/>
                    <a:pt x="164" y="11"/>
                  </a:cubicBezTo>
                  <a:cubicBezTo>
                    <a:pt x="163" y="10"/>
                    <a:pt x="161" y="12"/>
                    <a:pt x="162" y="10"/>
                  </a:cubicBezTo>
                  <a:cubicBezTo>
                    <a:pt x="165" y="9"/>
                    <a:pt x="166" y="11"/>
                    <a:pt x="167" y="8"/>
                  </a:cubicBezTo>
                  <a:cubicBezTo>
                    <a:pt x="165" y="9"/>
                    <a:pt x="164" y="7"/>
                    <a:pt x="164" y="6"/>
                  </a:cubicBezTo>
                  <a:cubicBezTo>
                    <a:pt x="166" y="5"/>
                    <a:pt x="166" y="5"/>
                    <a:pt x="166" y="5"/>
                  </a:cubicBezTo>
                  <a:cubicBezTo>
                    <a:pt x="166" y="6"/>
                    <a:pt x="166" y="6"/>
                    <a:pt x="166" y="6"/>
                  </a:cubicBezTo>
                  <a:cubicBezTo>
                    <a:pt x="170" y="5"/>
                    <a:pt x="167" y="4"/>
                    <a:pt x="171" y="3"/>
                  </a:cubicBezTo>
                  <a:cubicBezTo>
                    <a:pt x="173" y="4"/>
                    <a:pt x="173" y="4"/>
                    <a:pt x="173" y="4"/>
                  </a:cubicBezTo>
                  <a:cubicBezTo>
                    <a:pt x="173" y="6"/>
                    <a:pt x="167" y="5"/>
                    <a:pt x="169" y="8"/>
                  </a:cubicBezTo>
                  <a:cubicBezTo>
                    <a:pt x="171" y="7"/>
                    <a:pt x="172" y="6"/>
                    <a:pt x="174" y="6"/>
                  </a:cubicBezTo>
                  <a:cubicBezTo>
                    <a:pt x="173" y="7"/>
                    <a:pt x="173" y="7"/>
                    <a:pt x="173" y="7"/>
                  </a:cubicBezTo>
                  <a:cubicBezTo>
                    <a:pt x="174" y="6"/>
                    <a:pt x="176" y="10"/>
                    <a:pt x="179" y="7"/>
                  </a:cubicBezTo>
                  <a:cubicBezTo>
                    <a:pt x="180" y="5"/>
                    <a:pt x="179" y="6"/>
                    <a:pt x="179" y="4"/>
                  </a:cubicBezTo>
                  <a:cubicBezTo>
                    <a:pt x="181" y="3"/>
                    <a:pt x="181" y="3"/>
                    <a:pt x="181" y="3"/>
                  </a:cubicBezTo>
                  <a:cubicBezTo>
                    <a:pt x="181" y="3"/>
                    <a:pt x="181" y="3"/>
                    <a:pt x="181" y="3"/>
                  </a:cubicBezTo>
                  <a:cubicBezTo>
                    <a:pt x="181" y="3"/>
                    <a:pt x="181" y="3"/>
                    <a:pt x="181" y="3"/>
                  </a:cubicBezTo>
                  <a:cubicBezTo>
                    <a:pt x="181" y="3"/>
                    <a:pt x="181" y="3"/>
                    <a:pt x="181" y="3"/>
                  </a:cubicBezTo>
                  <a:cubicBezTo>
                    <a:pt x="181" y="3"/>
                    <a:pt x="181" y="3"/>
                    <a:pt x="181" y="3"/>
                  </a:cubicBezTo>
                  <a:cubicBezTo>
                    <a:pt x="181" y="3"/>
                    <a:pt x="181" y="3"/>
                    <a:pt x="181" y="3"/>
                  </a:cubicBezTo>
                  <a:cubicBezTo>
                    <a:pt x="182" y="0"/>
                    <a:pt x="178" y="37"/>
                    <a:pt x="179" y="21"/>
                  </a:cubicBezTo>
                  <a:cubicBezTo>
                    <a:pt x="179" y="21"/>
                    <a:pt x="179" y="21"/>
                    <a:pt x="179" y="21"/>
                  </a:cubicBezTo>
                  <a:cubicBezTo>
                    <a:pt x="179" y="21"/>
                    <a:pt x="179" y="21"/>
                    <a:pt x="179" y="21"/>
                  </a:cubicBezTo>
                  <a:cubicBezTo>
                    <a:pt x="179" y="21"/>
                    <a:pt x="179" y="21"/>
                    <a:pt x="179" y="21"/>
                  </a:cubicBezTo>
                  <a:cubicBezTo>
                    <a:pt x="178" y="21"/>
                    <a:pt x="178" y="21"/>
                    <a:pt x="178" y="21"/>
                  </a:cubicBezTo>
                  <a:cubicBezTo>
                    <a:pt x="178" y="21"/>
                    <a:pt x="178" y="21"/>
                    <a:pt x="178" y="21"/>
                  </a:cubicBezTo>
                  <a:cubicBezTo>
                    <a:pt x="177" y="21"/>
                    <a:pt x="176" y="21"/>
                    <a:pt x="175" y="20"/>
                  </a:cubicBezTo>
                  <a:cubicBezTo>
                    <a:pt x="176" y="19"/>
                    <a:pt x="171" y="19"/>
                    <a:pt x="174" y="18"/>
                  </a:cubicBezTo>
                  <a:cubicBezTo>
                    <a:pt x="175" y="18"/>
                    <a:pt x="176" y="19"/>
                    <a:pt x="177" y="20"/>
                  </a:cubicBezTo>
                  <a:cubicBezTo>
                    <a:pt x="180" y="20"/>
                    <a:pt x="180" y="20"/>
                    <a:pt x="180" y="20"/>
                  </a:cubicBezTo>
                  <a:cubicBezTo>
                    <a:pt x="180" y="20"/>
                    <a:pt x="180" y="20"/>
                    <a:pt x="180" y="20"/>
                  </a:cubicBezTo>
                  <a:cubicBezTo>
                    <a:pt x="180" y="20"/>
                    <a:pt x="180" y="20"/>
                    <a:pt x="180" y="20"/>
                  </a:cubicBezTo>
                  <a:cubicBezTo>
                    <a:pt x="180" y="13"/>
                    <a:pt x="178" y="36"/>
                    <a:pt x="181" y="4"/>
                  </a:cubicBezTo>
                  <a:cubicBezTo>
                    <a:pt x="181" y="4"/>
                    <a:pt x="181" y="4"/>
                    <a:pt x="181" y="4"/>
                  </a:cubicBezTo>
                  <a:cubicBezTo>
                    <a:pt x="181" y="4"/>
                    <a:pt x="181" y="4"/>
                    <a:pt x="181" y="4"/>
                  </a:cubicBezTo>
                  <a:cubicBezTo>
                    <a:pt x="181" y="4"/>
                    <a:pt x="181" y="4"/>
                    <a:pt x="181" y="4"/>
                  </a:cubicBezTo>
                  <a:cubicBezTo>
                    <a:pt x="181" y="4"/>
                    <a:pt x="181" y="4"/>
                    <a:pt x="181" y="4"/>
                  </a:cubicBezTo>
                  <a:cubicBezTo>
                    <a:pt x="181" y="4"/>
                    <a:pt x="181" y="4"/>
                    <a:pt x="181" y="4"/>
                  </a:cubicBezTo>
                  <a:cubicBezTo>
                    <a:pt x="181" y="5"/>
                    <a:pt x="181" y="5"/>
                    <a:pt x="181" y="5"/>
                  </a:cubicBezTo>
                  <a:cubicBezTo>
                    <a:pt x="181" y="5"/>
                    <a:pt x="181" y="5"/>
                    <a:pt x="181" y="5"/>
                  </a:cubicBezTo>
                  <a:cubicBezTo>
                    <a:pt x="180" y="6"/>
                    <a:pt x="180" y="6"/>
                    <a:pt x="180" y="6"/>
                  </a:cubicBezTo>
                  <a:cubicBezTo>
                    <a:pt x="182" y="8"/>
                    <a:pt x="177" y="6"/>
                    <a:pt x="176" y="9"/>
                  </a:cubicBezTo>
                  <a:cubicBezTo>
                    <a:pt x="180" y="8"/>
                    <a:pt x="180" y="10"/>
                    <a:pt x="182" y="12"/>
                  </a:cubicBezTo>
                  <a:cubicBezTo>
                    <a:pt x="182" y="13"/>
                    <a:pt x="184" y="6"/>
                    <a:pt x="183" y="15"/>
                  </a:cubicBezTo>
                  <a:cubicBezTo>
                    <a:pt x="183" y="12"/>
                    <a:pt x="182" y="22"/>
                    <a:pt x="183" y="9"/>
                  </a:cubicBezTo>
                  <a:cubicBezTo>
                    <a:pt x="183" y="9"/>
                    <a:pt x="182" y="8"/>
                    <a:pt x="182" y="8"/>
                  </a:cubicBezTo>
                  <a:cubicBezTo>
                    <a:pt x="183" y="8"/>
                    <a:pt x="183" y="8"/>
                    <a:pt x="183" y="8"/>
                  </a:cubicBezTo>
                  <a:cubicBezTo>
                    <a:pt x="183" y="8"/>
                    <a:pt x="183" y="8"/>
                    <a:pt x="183" y="8"/>
                  </a:cubicBezTo>
                  <a:cubicBezTo>
                    <a:pt x="183" y="8"/>
                    <a:pt x="183" y="8"/>
                    <a:pt x="183" y="8"/>
                  </a:cubicBezTo>
                  <a:cubicBezTo>
                    <a:pt x="183" y="8"/>
                    <a:pt x="183" y="8"/>
                    <a:pt x="183" y="8"/>
                  </a:cubicBezTo>
                  <a:cubicBezTo>
                    <a:pt x="183" y="5"/>
                    <a:pt x="181" y="26"/>
                    <a:pt x="182" y="17"/>
                  </a:cubicBezTo>
                  <a:cubicBezTo>
                    <a:pt x="182" y="17"/>
                    <a:pt x="182" y="17"/>
                    <a:pt x="182" y="17"/>
                  </a:cubicBezTo>
                  <a:cubicBezTo>
                    <a:pt x="182" y="17"/>
                    <a:pt x="182" y="17"/>
                    <a:pt x="182" y="17"/>
                  </a:cubicBezTo>
                  <a:cubicBezTo>
                    <a:pt x="181" y="17"/>
                    <a:pt x="181" y="17"/>
                    <a:pt x="181" y="17"/>
                  </a:cubicBezTo>
                  <a:cubicBezTo>
                    <a:pt x="181" y="17"/>
                    <a:pt x="181" y="17"/>
                    <a:pt x="181" y="17"/>
                  </a:cubicBezTo>
                  <a:cubicBezTo>
                    <a:pt x="181" y="17"/>
                    <a:pt x="181" y="17"/>
                    <a:pt x="181" y="17"/>
                  </a:cubicBezTo>
                  <a:cubicBezTo>
                    <a:pt x="180" y="16"/>
                    <a:pt x="180" y="16"/>
                    <a:pt x="180" y="16"/>
                  </a:cubicBezTo>
                  <a:cubicBezTo>
                    <a:pt x="177" y="16"/>
                    <a:pt x="177" y="16"/>
                    <a:pt x="177" y="16"/>
                  </a:cubicBezTo>
                  <a:cubicBezTo>
                    <a:pt x="176" y="15"/>
                    <a:pt x="175" y="16"/>
                    <a:pt x="174" y="16"/>
                  </a:cubicBezTo>
                  <a:cubicBezTo>
                    <a:pt x="173" y="15"/>
                    <a:pt x="173" y="13"/>
                    <a:pt x="175" y="14"/>
                  </a:cubicBezTo>
                  <a:cubicBezTo>
                    <a:pt x="171" y="13"/>
                    <a:pt x="166" y="12"/>
                    <a:pt x="162" y="11"/>
                  </a:cubicBezTo>
                  <a:cubicBezTo>
                    <a:pt x="164" y="13"/>
                    <a:pt x="157" y="11"/>
                    <a:pt x="159" y="13"/>
                  </a:cubicBezTo>
                  <a:cubicBezTo>
                    <a:pt x="161" y="14"/>
                    <a:pt x="163" y="16"/>
                    <a:pt x="161" y="17"/>
                  </a:cubicBezTo>
                  <a:cubicBezTo>
                    <a:pt x="160" y="17"/>
                    <a:pt x="161" y="16"/>
                    <a:pt x="161" y="15"/>
                  </a:cubicBezTo>
                  <a:cubicBezTo>
                    <a:pt x="159" y="16"/>
                    <a:pt x="158" y="13"/>
                    <a:pt x="156" y="15"/>
                  </a:cubicBezTo>
                  <a:cubicBezTo>
                    <a:pt x="160" y="14"/>
                    <a:pt x="157" y="12"/>
                    <a:pt x="158" y="10"/>
                  </a:cubicBezTo>
                  <a:cubicBezTo>
                    <a:pt x="155" y="11"/>
                    <a:pt x="158" y="9"/>
                    <a:pt x="155" y="9"/>
                  </a:cubicBezTo>
                  <a:cubicBezTo>
                    <a:pt x="152" y="10"/>
                    <a:pt x="149" y="10"/>
                    <a:pt x="145" y="11"/>
                  </a:cubicBezTo>
                  <a:cubicBezTo>
                    <a:pt x="141" y="9"/>
                    <a:pt x="134" y="11"/>
                    <a:pt x="131" y="12"/>
                  </a:cubicBezTo>
                  <a:cubicBezTo>
                    <a:pt x="128" y="11"/>
                    <a:pt x="130" y="9"/>
                    <a:pt x="127" y="8"/>
                  </a:cubicBezTo>
                  <a:cubicBezTo>
                    <a:pt x="125" y="9"/>
                    <a:pt x="130" y="10"/>
                    <a:pt x="126" y="10"/>
                  </a:cubicBezTo>
                  <a:cubicBezTo>
                    <a:pt x="126" y="9"/>
                    <a:pt x="126" y="9"/>
                    <a:pt x="126" y="9"/>
                  </a:cubicBezTo>
                  <a:cubicBezTo>
                    <a:pt x="125" y="10"/>
                    <a:pt x="119" y="8"/>
                    <a:pt x="118" y="12"/>
                  </a:cubicBezTo>
                  <a:cubicBezTo>
                    <a:pt x="119" y="9"/>
                    <a:pt x="119" y="9"/>
                    <a:pt x="119" y="9"/>
                  </a:cubicBezTo>
                  <a:cubicBezTo>
                    <a:pt x="118" y="9"/>
                    <a:pt x="118" y="10"/>
                    <a:pt x="117" y="10"/>
                  </a:cubicBezTo>
                  <a:cubicBezTo>
                    <a:pt x="117" y="9"/>
                    <a:pt x="116" y="9"/>
                    <a:pt x="117" y="8"/>
                  </a:cubicBezTo>
                  <a:cubicBezTo>
                    <a:pt x="115" y="7"/>
                    <a:pt x="112" y="9"/>
                    <a:pt x="110" y="9"/>
                  </a:cubicBezTo>
                  <a:cubicBezTo>
                    <a:pt x="111" y="10"/>
                    <a:pt x="111" y="10"/>
                    <a:pt x="111" y="10"/>
                  </a:cubicBezTo>
                  <a:cubicBezTo>
                    <a:pt x="107" y="12"/>
                    <a:pt x="104" y="11"/>
                    <a:pt x="100" y="12"/>
                  </a:cubicBezTo>
                  <a:cubicBezTo>
                    <a:pt x="100" y="10"/>
                    <a:pt x="100" y="10"/>
                    <a:pt x="100" y="10"/>
                  </a:cubicBezTo>
                  <a:cubicBezTo>
                    <a:pt x="97" y="11"/>
                    <a:pt x="97" y="11"/>
                    <a:pt x="97" y="11"/>
                  </a:cubicBezTo>
                  <a:cubicBezTo>
                    <a:pt x="98" y="10"/>
                    <a:pt x="95" y="10"/>
                    <a:pt x="94" y="11"/>
                  </a:cubicBezTo>
                  <a:cubicBezTo>
                    <a:pt x="100" y="7"/>
                    <a:pt x="100" y="7"/>
                    <a:pt x="100" y="7"/>
                  </a:cubicBezTo>
                  <a:cubicBezTo>
                    <a:pt x="102" y="7"/>
                    <a:pt x="99" y="9"/>
                    <a:pt x="100" y="10"/>
                  </a:cubicBezTo>
                  <a:cubicBezTo>
                    <a:pt x="101" y="11"/>
                    <a:pt x="105" y="10"/>
                    <a:pt x="105" y="9"/>
                  </a:cubicBezTo>
                  <a:cubicBezTo>
                    <a:pt x="104" y="9"/>
                    <a:pt x="104" y="9"/>
                    <a:pt x="103" y="10"/>
                  </a:cubicBezTo>
                  <a:cubicBezTo>
                    <a:pt x="102" y="8"/>
                    <a:pt x="104" y="8"/>
                    <a:pt x="105" y="6"/>
                  </a:cubicBezTo>
                  <a:cubicBezTo>
                    <a:pt x="105" y="6"/>
                    <a:pt x="103" y="6"/>
                    <a:pt x="103" y="7"/>
                  </a:cubicBezTo>
                  <a:cubicBezTo>
                    <a:pt x="105" y="6"/>
                    <a:pt x="106" y="5"/>
                    <a:pt x="109" y="5"/>
                  </a:cubicBezTo>
                  <a:cubicBezTo>
                    <a:pt x="107" y="6"/>
                    <a:pt x="110" y="6"/>
                    <a:pt x="109" y="7"/>
                  </a:cubicBezTo>
                  <a:cubicBezTo>
                    <a:pt x="109" y="5"/>
                    <a:pt x="112" y="4"/>
                    <a:pt x="115" y="4"/>
                  </a:cubicBezTo>
                  <a:cubicBezTo>
                    <a:pt x="118" y="6"/>
                    <a:pt x="121" y="2"/>
                    <a:pt x="125" y="3"/>
                  </a:cubicBezTo>
                  <a:cubicBezTo>
                    <a:pt x="123" y="4"/>
                    <a:pt x="122" y="6"/>
                    <a:pt x="119" y="7"/>
                  </a:cubicBezTo>
                  <a:cubicBezTo>
                    <a:pt x="122" y="7"/>
                    <a:pt x="122" y="7"/>
                    <a:pt x="124" y="7"/>
                  </a:cubicBezTo>
                  <a:cubicBezTo>
                    <a:pt x="125" y="6"/>
                    <a:pt x="126" y="4"/>
                    <a:pt x="129" y="3"/>
                  </a:cubicBezTo>
                  <a:cubicBezTo>
                    <a:pt x="129" y="4"/>
                    <a:pt x="129" y="4"/>
                    <a:pt x="129" y="4"/>
                  </a:cubicBezTo>
                  <a:cubicBezTo>
                    <a:pt x="132" y="3"/>
                    <a:pt x="132" y="1"/>
                    <a:pt x="135" y="2"/>
                  </a:cubicBezTo>
                  <a:cubicBezTo>
                    <a:pt x="142" y="2"/>
                    <a:pt x="148" y="2"/>
                    <a:pt x="153" y="2"/>
                  </a:cubicBezTo>
                  <a:cubicBezTo>
                    <a:pt x="153" y="3"/>
                    <a:pt x="153" y="3"/>
                    <a:pt x="153" y="3"/>
                  </a:cubicBezTo>
                  <a:cubicBezTo>
                    <a:pt x="156" y="1"/>
                    <a:pt x="162" y="2"/>
                    <a:pt x="165" y="2"/>
                  </a:cubicBezTo>
                  <a:cubicBezTo>
                    <a:pt x="171" y="4"/>
                    <a:pt x="179" y="4"/>
                    <a:pt x="181" y="7"/>
                  </a:cubicBezTo>
                  <a:cubicBezTo>
                    <a:pt x="185" y="9"/>
                    <a:pt x="185" y="9"/>
                    <a:pt x="185" y="9"/>
                  </a:cubicBezTo>
                  <a:cubicBezTo>
                    <a:pt x="186" y="9"/>
                    <a:pt x="186" y="9"/>
                    <a:pt x="186" y="9"/>
                  </a:cubicBezTo>
                  <a:cubicBezTo>
                    <a:pt x="186" y="9"/>
                    <a:pt x="186" y="9"/>
                    <a:pt x="186" y="9"/>
                  </a:cubicBezTo>
                  <a:cubicBezTo>
                    <a:pt x="186" y="9"/>
                    <a:pt x="186" y="9"/>
                    <a:pt x="186" y="9"/>
                  </a:cubicBezTo>
                  <a:cubicBezTo>
                    <a:pt x="186" y="9"/>
                    <a:pt x="186" y="9"/>
                    <a:pt x="186" y="9"/>
                  </a:cubicBezTo>
                  <a:cubicBezTo>
                    <a:pt x="186" y="9"/>
                    <a:pt x="186" y="9"/>
                    <a:pt x="186" y="9"/>
                  </a:cubicBezTo>
                  <a:cubicBezTo>
                    <a:pt x="187" y="2"/>
                    <a:pt x="185" y="18"/>
                    <a:pt x="186" y="16"/>
                  </a:cubicBezTo>
                  <a:cubicBezTo>
                    <a:pt x="186" y="17"/>
                    <a:pt x="186" y="17"/>
                    <a:pt x="186" y="17"/>
                  </a:cubicBezTo>
                  <a:cubicBezTo>
                    <a:pt x="185" y="17"/>
                    <a:pt x="185" y="17"/>
                    <a:pt x="185" y="17"/>
                  </a:cubicBezTo>
                  <a:cubicBezTo>
                    <a:pt x="185" y="17"/>
                    <a:pt x="185" y="17"/>
                    <a:pt x="185" y="17"/>
                  </a:cubicBezTo>
                  <a:cubicBezTo>
                    <a:pt x="183" y="17"/>
                    <a:pt x="183" y="17"/>
                    <a:pt x="183" y="17"/>
                  </a:cubicBezTo>
                  <a:cubicBezTo>
                    <a:pt x="176" y="20"/>
                    <a:pt x="176" y="20"/>
                    <a:pt x="176" y="20"/>
                  </a:cubicBezTo>
                  <a:cubicBezTo>
                    <a:pt x="171" y="22"/>
                    <a:pt x="166" y="23"/>
                    <a:pt x="161" y="24"/>
                  </a:cubicBezTo>
                  <a:cubicBezTo>
                    <a:pt x="162" y="22"/>
                    <a:pt x="162" y="22"/>
                    <a:pt x="162" y="22"/>
                  </a:cubicBezTo>
                  <a:cubicBezTo>
                    <a:pt x="161" y="24"/>
                    <a:pt x="161" y="21"/>
                    <a:pt x="159" y="22"/>
                  </a:cubicBezTo>
                  <a:cubicBezTo>
                    <a:pt x="162" y="23"/>
                    <a:pt x="157" y="24"/>
                    <a:pt x="156" y="26"/>
                  </a:cubicBezTo>
                  <a:cubicBezTo>
                    <a:pt x="151" y="25"/>
                    <a:pt x="145" y="28"/>
                    <a:pt x="141" y="30"/>
                  </a:cubicBezTo>
                  <a:cubicBezTo>
                    <a:pt x="141" y="29"/>
                    <a:pt x="141" y="29"/>
                    <a:pt x="141" y="29"/>
                  </a:cubicBezTo>
                  <a:cubicBezTo>
                    <a:pt x="137" y="32"/>
                    <a:pt x="132" y="31"/>
                    <a:pt x="126" y="31"/>
                  </a:cubicBezTo>
                  <a:cubicBezTo>
                    <a:pt x="126" y="31"/>
                    <a:pt x="124" y="30"/>
                    <a:pt x="123" y="30"/>
                  </a:cubicBezTo>
                  <a:cubicBezTo>
                    <a:pt x="120" y="33"/>
                    <a:pt x="119" y="33"/>
                    <a:pt x="115" y="35"/>
                  </a:cubicBezTo>
                  <a:cubicBezTo>
                    <a:pt x="112" y="35"/>
                    <a:pt x="107" y="36"/>
                    <a:pt x="104" y="36"/>
                  </a:cubicBezTo>
                  <a:cubicBezTo>
                    <a:pt x="99" y="38"/>
                    <a:pt x="93" y="40"/>
                    <a:pt x="88" y="41"/>
                  </a:cubicBezTo>
                  <a:cubicBezTo>
                    <a:pt x="86" y="42"/>
                    <a:pt x="84" y="43"/>
                    <a:pt x="83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4" y="47"/>
                    <a:pt x="74" y="20"/>
                    <a:pt x="78" y="31"/>
                  </a:cubicBezTo>
                  <a:cubicBezTo>
                    <a:pt x="78" y="31"/>
                    <a:pt x="78" y="31"/>
                    <a:pt x="78" y="31"/>
                  </a:cubicBezTo>
                  <a:cubicBezTo>
                    <a:pt x="78" y="31"/>
                    <a:pt x="78" y="31"/>
                    <a:pt x="78" y="31"/>
                  </a:cubicBezTo>
                  <a:cubicBezTo>
                    <a:pt x="79" y="31"/>
                    <a:pt x="79" y="31"/>
                    <a:pt x="79" y="31"/>
                  </a:cubicBezTo>
                  <a:cubicBezTo>
                    <a:pt x="79" y="31"/>
                    <a:pt x="79" y="31"/>
                    <a:pt x="79" y="31"/>
                  </a:cubicBezTo>
                  <a:cubicBezTo>
                    <a:pt x="79" y="31"/>
                    <a:pt x="79" y="31"/>
                    <a:pt x="79" y="31"/>
                  </a:cubicBezTo>
                  <a:cubicBezTo>
                    <a:pt x="79" y="31"/>
                    <a:pt x="79" y="31"/>
                    <a:pt x="79" y="31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85" y="31"/>
                    <a:pt x="85" y="31"/>
                    <a:pt x="85" y="31"/>
                  </a:cubicBezTo>
                  <a:cubicBezTo>
                    <a:pt x="86" y="33"/>
                    <a:pt x="86" y="33"/>
                    <a:pt x="86" y="33"/>
                  </a:cubicBezTo>
                  <a:cubicBezTo>
                    <a:pt x="97" y="31"/>
                    <a:pt x="111" y="32"/>
                    <a:pt x="121" y="29"/>
                  </a:cubicBezTo>
                  <a:cubicBezTo>
                    <a:pt x="120" y="32"/>
                    <a:pt x="120" y="32"/>
                    <a:pt x="120" y="32"/>
                  </a:cubicBezTo>
                  <a:cubicBezTo>
                    <a:pt x="123" y="32"/>
                    <a:pt x="127" y="30"/>
                    <a:pt x="126" y="29"/>
                  </a:cubicBezTo>
                  <a:cubicBezTo>
                    <a:pt x="129" y="29"/>
                    <a:pt x="134" y="27"/>
                    <a:pt x="136" y="28"/>
                  </a:cubicBezTo>
                  <a:cubicBezTo>
                    <a:pt x="140" y="29"/>
                    <a:pt x="140" y="27"/>
                    <a:pt x="143" y="27"/>
                  </a:cubicBezTo>
                  <a:cubicBezTo>
                    <a:pt x="150" y="27"/>
                    <a:pt x="153" y="28"/>
                    <a:pt x="160" y="28"/>
                  </a:cubicBezTo>
                  <a:cubicBezTo>
                    <a:pt x="158" y="28"/>
                    <a:pt x="158" y="28"/>
                    <a:pt x="158" y="28"/>
                  </a:cubicBezTo>
                  <a:cubicBezTo>
                    <a:pt x="157" y="28"/>
                    <a:pt x="157" y="29"/>
                    <a:pt x="159" y="30"/>
                  </a:cubicBezTo>
                  <a:cubicBezTo>
                    <a:pt x="161" y="29"/>
                    <a:pt x="168" y="32"/>
                    <a:pt x="166" y="29"/>
                  </a:cubicBezTo>
                  <a:cubicBezTo>
                    <a:pt x="172" y="31"/>
                    <a:pt x="172" y="31"/>
                    <a:pt x="172" y="31"/>
                  </a:cubicBezTo>
                  <a:cubicBezTo>
                    <a:pt x="175" y="32"/>
                    <a:pt x="175" y="32"/>
                    <a:pt x="175" y="32"/>
                  </a:cubicBezTo>
                  <a:cubicBezTo>
                    <a:pt x="176" y="32"/>
                    <a:pt x="176" y="32"/>
                    <a:pt x="176" y="32"/>
                  </a:cubicBezTo>
                  <a:cubicBezTo>
                    <a:pt x="176" y="32"/>
                    <a:pt x="176" y="32"/>
                    <a:pt x="176" y="32"/>
                  </a:cubicBezTo>
                  <a:cubicBezTo>
                    <a:pt x="177" y="28"/>
                    <a:pt x="176" y="66"/>
                    <a:pt x="176" y="50"/>
                  </a:cubicBezTo>
                  <a:cubicBezTo>
                    <a:pt x="176" y="50"/>
                    <a:pt x="176" y="50"/>
                    <a:pt x="176" y="50"/>
                  </a:cubicBezTo>
                  <a:cubicBezTo>
                    <a:pt x="176" y="50"/>
                    <a:pt x="176" y="50"/>
                    <a:pt x="176" y="50"/>
                  </a:cubicBezTo>
                  <a:cubicBezTo>
                    <a:pt x="176" y="50"/>
                    <a:pt x="176" y="50"/>
                    <a:pt x="176" y="50"/>
                  </a:cubicBezTo>
                  <a:cubicBezTo>
                    <a:pt x="176" y="50"/>
                    <a:pt x="176" y="50"/>
                    <a:pt x="176" y="50"/>
                  </a:cubicBezTo>
                  <a:cubicBezTo>
                    <a:pt x="176" y="50"/>
                    <a:pt x="176" y="50"/>
                    <a:pt x="176" y="50"/>
                  </a:cubicBezTo>
                  <a:cubicBezTo>
                    <a:pt x="175" y="50"/>
                    <a:pt x="175" y="50"/>
                    <a:pt x="175" y="50"/>
                  </a:cubicBezTo>
                  <a:cubicBezTo>
                    <a:pt x="175" y="51"/>
                    <a:pt x="175" y="51"/>
                    <a:pt x="175" y="51"/>
                  </a:cubicBezTo>
                  <a:cubicBezTo>
                    <a:pt x="171" y="52"/>
                    <a:pt x="167" y="53"/>
                    <a:pt x="163" y="53"/>
                  </a:cubicBezTo>
                  <a:cubicBezTo>
                    <a:pt x="164" y="54"/>
                    <a:pt x="162" y="55"/>
                    <a:pt x="162" y="55"/>
                  </a:cubicBezTo>
                  <a:cubicBezTo>
                    <a:pt x="156" y="57"/>
                    <a:pt x="149" y="56"/>
                    <a:pt x="145" y="58"/>
                  </a:cubicBezTo>
                  <a:cubicBezTo>
                    <a:pt x="144" y="58"/>
                    <a:pt x="146" y="57"/>
                    <a:pt x="144" y="57"/>
                  </a:cubicBezTo>
                  <a:cubicBezTo>
                    <a:pt x="143" y="58"/>
                    <a:pt x="144" y="58"/>
                    <a:pt x="142" y="59"/>
                  </a:cubicBezTo>
                  <a:cubicBezTo>
                    <a:pt x="134" y="62"/>
                    <a:pt x="124" y="60"/>
                    <a:pt x="116" y="62"/>
                  </a:cubicBezTo>
                  <a:cubicBezTo>
                    <a:pt x="109" y="65"/>
                    <a:pt x="101" y="67"/>
                    <a:pt x="95" y="68"/>
                  </a:cubicBezTo>
                  <a:cubicBezTo>
                    <a:pt x="92" y="69"/>
                    <a:pt x="89" y="70"/>
                    <a:pt x="86" y="71"/>
                  </a:cubicBezTo>
                  <a:cubicBezTo>
                    <a:pt x="83" y="73"/>
                    <a:pt x="83" y="73"/>
                    <a:pt x="83" y="73"/>
                  </a:cubicBezTo>
                  <a:cubicBezTo>
                    <a:pt x="82" y="74"/>
                    <a:pt x="82" y="74"/>
                    <a:pt x="82" y="74"/>
                  </a:cubicBezTo>
                  <a:cubicBezTo>
                    <a:pt x="82" y="74"/>
                    <a:pt x="82" y="74"/>
                    <a:pt x="82" y="74"/>
                  </a:cubicBezTo>
                  <a:cubicBezTo>
                    <a:pt x="82" y="74"/>
                    <a:pt x="82" y="74"/>
                    <a:pt x="82" y="74"/>
                  </a:cubicBezTo>
                  <a:cubicBezTo>
                    <a:pt x="82" y="74"/>
                    <a:pt x="82" y="74"/>
                    <a:pt x="82" y="74"/>
                  </a:cubicBezTo>
                  <a:cubicBezTo>
                    <a:pt x="82" y="77"/>
                    <a:pt x="78" y="47"/>
                    <a:pt x="80" y="60"/>
                  </a:cubicBezTo>
                  <a:cubicBezTo>
                    <a:pt x="80" y="60"/>
                    <a:pt x="80" y="60"/>
                    <a:pt x="80" y="60"/>
                  </a:cubicBezTo>
                  <a:cubicBezTo>
                    <a:pt x="80" y="60"/>
                    <a:pt x="80" y="60"/>
                    <a:pt x="80" y="60"/>
                  </a:cubicBezTo>
                  <a:cubicBezTo>
                    <a:pt x="80" y="60"/>
                    <a:pt x="80" y="60"/>
                    <a:pt x="80" y="60"/>
                  </a:cubicBezTo>
                  <a:cubicBezTo>
                    <a:pt x="81" y="60"/>
                    <a:pt x="81" y="60"/>
                    <a:pt x="81" y="60"/>
                  </a:cubicBezTo>
                  <a:cubicBezTo>
                    <a:pt x="81" y="60"/>
                    <a:pt x="81" y="60"/>
                    <a:pt x="81" y="60"/>
                  </a:cubicBezTo>
                  <a:cubicBezTo>
                    <a:pt x="81" y="60"/>
                    <a:pt x="81" y="60"/>
                    <a:pt x="81" y="60"/>
                  </a:cubicBezTo>
                  <a:cubicBezTo>
                    <a:pt x="85" y="59"/>
                    <a:pt x="86" y="66"/>
                    <a:pt x="91" y="63"/>
                  </a:cubicBezTo>
                  <a:cubicBezTo>
                    <a:pt x="92" y="64"/>
                    <a:pt x="94" y="64"/>
                    <a:pt x="94" y="65"/>
                  </a:cubicBezTo>
                  <a:cubicBezTo>
                    <a:pt x="96" y="64"/>
                    <a:pt x="103" y="67"/>
                    <a:pt x="108" y="65"/>
                  </a:cubicBezTo>
                  <a:cubicBezTo>
                    <a:pt x="107" y="65"/>
                    <a:pt x="107" y="65"/>
                    <a:pt x="107" y="65"/>
                  </a:cubicBezTo>
                  <a:cubicBezTo>
                    <a:pt x="112" y="66"/>
                    <a:pt x="117" y="64"/>
                    <a:pt x="122" y="65"/>
                  </a:cubicBezTo>
                  <a:cubicBezTo>
                    <a:pt x="122" y="65"/>
                    <a:pt x="121" y="65"/>
                    <a:pt x="121" y="66"/>
                  </a:cubicBezTo>
                  <a:cubicBezTo>
                    <a:pt x="123" y="67"/>
                    <a:pt x="126" y="63"/>
                    <a:pt x="127" y="66"/>
                  </a:cubicBezTo>
                  <a:cubicBezTo>
                    <a:pt x="129" y="65"/>
                    <a:pt x="128" y="64"/>
                    <a:pt x="127" y="64"/>
                  </a:cubicBezTo>
                  <a:cubicBezTo>
                    <a:pt x="140" y="64"/>
                    <a:pt x="155" y="60"/>
                    <a:pt x="172" y="68"/>
                  </a:cubicBezTo>
                  <a:cubicBezTo>
                    <a:pt x="178" y="73"/>
                    <a:pt x="177" y="74"/>
                    <a:pt x="176" y="74"/>
                  </a:cubicBezTo>
                  <a:cubicBezTo>
                    <a:pt x="176" y="74"/>
                    <a:pt x="176" y="74"/>
                    <a:pt x="176" y="75"/>
                  </a:cubicBezTo>
                  <a:cubicBezTo>
                    <a:pt x="176" y="75"/>
                    <a:pt x="176" y="75"/>
                    <a:pt x="176" y="75"/>
                  </a:cubicBezTo>
                  <a:cubicBezTo>
                    <a:pt x="176" y="75"/>
                    <a:pt x="176" y="75"/>
                    <a:pt x="176" y="75"/>
                  </a:cubicBezTo>
                  <a:cubicBezTo>
                    <a:pt x="176" y="75"/>
                    <a:pt x="176" y="75"/>
                    <a:pt x="176" y="75"/>
                  </a:cubicBezTo>
                  <a:cubicBezTo>
                    <a:pt x="176" y="75"/>
                    <a:pt x="176" y="75"/>
                    <a:pt x="176" y="75"/>
                  </a:cubicBezTo>
                  <a:cubicBezTo>
                    <a:pt x="176" y="75"/>
                    <a:pt x="176" y="75"/>
                    <a:pt x="176" y="75"/>
                  </a:cubicBezTo>
                  <a:cubicBezTo>
                    <a:pt x="178" y="65"/>
                    <a:pt x="173" y="88"/>
                    <a:pt x="174" y="86"/>
                  </a:cubicBezTo>
                  <a:cubicBezTo>
                    <a:pt x="174" y="86"/>
                    <a:pt x="174" y="86"/>
                    <a:pt x="174" y="86"/>
                  </a:cubicBezTo>
                  <a:cubicBezTo>
                    <a:pt x="174" y="86"/>
                    <a:pt x="174" y="86"/>
                    <a:pt x="174" y="86"/>
                  </a:cubicBezTo>
                  <a:cubicBezTo>
                    <a:pt x="173" y="86"/>
                    <a:pt x="173" y="86"/>
                    <a:pt x="173" y="86"/>
                  </a:cubicBezTo>
                  <a:cubicBezTo>
                    <a:pt x="173" y="86"/>
                    <a:pt x="173" y="86"/>
                    <a:pt x="173" y="86"/>
                  </a:cubicBezTo>
                  <a:cubicBezTo>
                    <a:pt x="172" y="87"/>
                    <a:pt x="171" y="87"/>
                    <a:pt x="171" y="88"/>
                  </a:cubicBezTo>
                  <a:cubicBezTo>
                    <a:pt x="170" y="87"/>
                    <a:pt x="170" y="89"/>
                    <a:pt x="170" y="88"/>
                  </a:cubicBezTo>
                  <a:cubicBezTo>
                    <a:pt x="167" y="90"/>
                    <a:pt x="164" y="86"/>
                    <a:pt x="163" y="88"/>
                  </a:cubicBezTo>
                  <a:cubicBezTo>
                    <a:pt x="164" y="90"/>
                    <a:pt x="161" y="89"/>
                    <a:pt x="161" y="90"/>
                  </a:cubicBezTo>
                  <a:cubicBezTo>
                    <a:pt x="155" y="90"/>
                    <a:pt x="154" y="89"/>
                    <a:pt x="149" y="90"/>
                  </a:cubicBezTo>
                  <a:cubicBezTo>
                    <a:pt x="149" y="89"/>
                    <a:pt x="149" y="89"/>
                    <a:pt x="149" y="89"/>
                  </a:cubicBezTo>
                  <a:cubicBezTo>
                    <a:pt x="144" y="92"/>
                    <a:pt x="138" y="91"/>
                    <a:pt x="134" y="95"/>
                  </a:cubicBezTo>
                  <a:cubicBezTo>
                    <a:pt x="126" y="95"/>
                    <a:pt x="120" y="97"/>
                    <a:pt x="114" y="98"/>
                  </a:cubicBezTo>
                  <a:cubicBezTo>
                    <a:pt x="111" y="100"/>
                    <a:pt x="108" y="100"/>
                    <a:pt x="107" y="102"/>
                  </a:cubicBezTo>
                  <a:cubicBezTo>
                    <a:pt x="105" y="104"/>
                    <a:pt x="105" y="104"/>
                    <a:pt x="105" y="104"/>
                  </a:cubicBezTo>
                  <a:cubicBezTo>
                    <a:pt x="104" y="104"/>
                    <a:pt x="104" y="104"/>
                    <a:pt x="104" y="104"/>
                  </a:cubicBezTo>
                  <a:cubicBezTo>
                    <a:pt x="104" y="104"/>
                    <a:pt x="104" y="104"/>
                    <a:pt x="104" y="104"/>
                  </a:cubicBezTo>
                  <a:cubicBezTo>
                    <a:pt x="104" y="104"/>
                    <a:pt x="104" y="104"/>
                    <a:pt x="104" y="104"/>
                  </a:cubicBezTo>
                  <a:cubicBezTo>
                    <a:pt x="104" y="104"/>
                    <a:pt x="104" y="104"/>
                    <a:pt x="104" y="104"/>
                  </a:cubicBezTo>
                  <a:cubicBezTo>
                    <a:pt x="104" y="107"/>
                    <a:pt x="103" y="74"/>
                    <a:pt x="104" y="88"/>
                  </a:cubicBezTo>
                  <a:cubicBezTo>
                    <a:pt x="104" y="88"/>
                    <a:pt x="104" y="88"/>
                    <a:pt x="104" y="88"/>
                  </a:cubicBezTo>
                  <a:cubicBezTo>
                    <a:pt x="104" y="88"/>
                    <a:pt x="104" y="88"/>
                    <a:pt x="104" y="88"/>
                  </a:cubicBezTo>
                  <a:cubicBezTo>
                    <a:pt x="104" y="88"/>
                    <a:pt x="104" y="88"/>
                    <a:pt x="104" y="88"/>
                  </a:cubicBezTo>
                  <a:cubicBezTo>
                    <a:pt x="105" y="89"/>
                    <a:pt x="105" y="89"/>
                    <a:pt x="105" y="89"/>
                  </a:cubicBezTo>
                  <a:cubicBezTo>
                    <a:pt x="108" y="91"/>
                    <a:pt x="114" y="91"/>
                    <a:pt x="121" y="91"/>
                  </a:cubicBezTo>
                  <a:cubicBezTo>
                    <a:pt x="125" y="92"/>
                    <a:pt x="129" y="92"/>
                    <a:pt x="134" y="93"/>
                  </a:cubicBezTo>
                  <a:cubicBezTo>
                    <a:pt x="137" y="94"/>
                    <a:pt x="139" y="95"/>
                    <a:pt x="142" y="96"/>
                  </a:cubicBezTo>
                  <a:cubicBezTo>
                    <a:pt x="140" y="77"/>
                    <a:pt x="145" y="122"/>
                    <a:pt x="144" y="117"/>
                  </a:cubicBezTo>
                  <a:cubicBezTo>
                    <a:pt x="144" y="117"/>
                    <a:pt x="144" y="117"/>
                    <a:pt x="144" y="117"/>
                  </a:cubicBezTo>
                  <a:cubicBezTo>
                    <a:pt x="144" y="117"/>
                    <a:pt x="144" y="117"/>
                    <a:pt x="144" y="117"/>
                  </a:cubicBezTo>
                  <a:cubicBezTo>
                    <a:pt x="144" y="117"/>
                    <a:pt x="144" y="117"/>
                    <a:pt x="144" y="117"/>
                  </a:cubicBezTo>
                  <a:cubicBezTo>
                    <a:pt x="144" y="117"/>
                    <a:pt x="144" y="117"/>
                    <a:pt x="144" y="117"/>
                  </a:cubicBezTo>
                  <a:cubicBezTo>
                    <a:pt x="143" y="117"/>
                    <a:pt x="143" y="117"/>
                    <a:pt x="143" y="117"/>
                  </a:cubicBezTo>
                  <a:cubicBezTo>
                    <a:pt x="143" y="118"/>
                    <a:pt x="143" y="118"/>
                    <a:pt x="143" y="118"/>
                  </a:cubicBezTo>
                  <a:cubicBezTo>
                    <a:pt x="141" y="119"/>
                    <a:pt x="141" y="119"/>
                    <a:pt x="141" y="119"/>
                  </a:cubicBezTo>
                  <a:cubicBezTo>
                    <a:pt x="139" y="121"/>
                    <a:pt x="139" y="121"/>
                    <a:pt x="139" y="121"/>
                  </a:cubicBezTo>
                  <a:cubicBezTo>
                    <a:pt x="124" y="130"/>
                    <a:pt x="114" y="134"/>
                    <a:pt x="108" y="143"/>
                  </a:cubicBezTo>
                  <a:cubicBezTo>
                    <a:pt x="105" y="150"/>
                    <a:pt x="103" y="147"/>
                    <a:pt x="106" y="149"/>
                  </a:cubicBezTo>
                  <a:cubicBezTo>
                    <a:pt x="108" y="152"/>
                    <a:pt x="115" y="161"/>
                    <a:pt x="118" y="169"/>
                  </a:cubicBezTo>
                  <a:cubicBezTo>
                    <a:pt x="118" y="178"/>
                    <a:pt x="119" y="178"/>
                    <a:pt x="121" y="187"/>
                  </a:cubicBezTo>
                  <a:cubicBezTo>
                    <a:pt x="120" y="187"/>
                    <a:pt x="120" y="186"/>
                    <a:pt x="120" y="187"/>
                  </a:cubicBezTo>
                  <a:cubicBezTo>
                    <a:pt x="122" y="187"/>
                    <a:pt x="121" y="193"/>
                    <a:pt x="122" y="194"/>
                  </a:cubicBezTo>
                  <a:cubicBezTo>
                    <a:pt x="121" y="208"/>
                    <a:pt x="118" y="218"/>
                    <a:pt x="113" y="229"/>
                  </a:cubicBezTo>
                  <a:cubicBezTo>
                    <a:pt x="114" y="228"/>
                    <a:pt x="113" y="226"/>
                    <a:pt x="112" y="228"/>
                  </a:cubicBezTo>
                  <a:cubicBezTo>
                    <a:pt x="112" y="231"/>
                    <a:pt x="112" y="231"/>
                    <a:pt x="112" y="231"/>
                  </a:cubicBezTo>
                  <a:cubicBezTo>
                    <a:pt x="111" y="231"/>
                    <a:pt x="111" y="231"/>
                    <a:pt x="111" y="231"/>
                  </a:cubicBezTo>
                  <a:cubicBezTo>
                    <a:pt x="111" y="232"/>
                    <a:pt x="111" y="234"/>
                    <a:pt x="112" y="233"/>
                  </a:cubicBezTo>
                  <a:cubicBezTo>
                    <a:pt x="101" y="261"/>
                    <a:pt x="80" y="281"/>
                    <a:pt x="62" y="303"/>
                  </a:cubicBezTo>
                  <a:cubicBezTo>
                    <a:pt x="57" y="307"/>
                    <a:pt x="51" y="315"/>
                    <a:pt x="47" y="320"/>
                  </a:cubicBezTo>
                  <a:cubicBezTo>
                    <a:pt x="30" y="334"/>
                    <a:pt x="15" y="346"/>
                    <a:pt x="2" y="362"/>
                  </a:cubicBezTo>
                  <a:cubicBezTo>
                    <a:pt x="2" y="362"/>
                    <a:pt x="0" y="357"/>
                    <a:pt x="6" y="35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algn="l" defTabSz="914400" rtl="0"/>
              <a:endParaRPr lang="zh-CN" altLang="en-US" sz="1800" kern="120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grpSp>
          <p:nvGrpSpPr>
            <p:cNvPr id="22" name="组合 21"/>
            <p:cNvGrpSpPr/>
            <p:nvPr/>
          </p:nvGrpSpPr>
          <p:grpSpPr>
            <a:xfrm>
              <a:off x="8412163" y="1649413"/>
              <a:ext cx="1909762" cy="1881188"/>
              <a:chOff x="8412163" y="1649413"/>
              <a:chExt cx="1909762" cy="1881188"/>
            </a:xfrm>
          </p:grpSpPr>
          <p:sp>
            <p:nvSpPr>
              <p:cNvPr id="23" name="Freeform 5"/>
              <p:cNvSpPr/>
              <p:nvPr/>
            </p:nvSpPr>
            <p:spPr bwMode="auto">
              <a:xfrm>
                <a:off x="9121775" y="3165476"/>
                <a:ext cx="7937" cy="15875"/>
              </a:xfrm>
              <a:custGeom>
                <a:avLst/>
                <a:gdLst>
                  <a:gd name="T0" fmla="*/ 1 w 2"/>
                  <a:gd name="T1" fmla="*/ 1 h 4"/>
                  <a:gd name="T2" fmla="*/ 1 w 2"/>
                  <a:gd name="T3" fmla="*/ 3 h 4"/>
                  <a:gd name="T4" fmla="*/ 1 w 2"/>
                  <a:gd name="T5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4">
                    <a:moveTo>
                      <a:pt x="1" y="1"/>
                    </a:moveTo>
                    <a:cubicBezTo>
                      <a:pt x="1" y="4"/>
                      <a:pt x="2" y="0"/>
                      <a:pt x="1" y="3"/>
                    </a:cubicBezTo>
                    <a:cubicBezTo>
                      <a:pt x="1" y="3"/>
                      <a:pt x="0" y="2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24" name="Freeform 6"/>
              <p:cNvSpPr/>
              <p:nvPr/>
            </p:nvSpPr>
            <p:spPr bwMode="auto">
              <a:xfrm>
                <a:off x="8896350" y="2154238"/>
                <a:ext cx="922337" cy="1030288"/>
              </a:xfrm>
              <a:custGeom>
                <a:avLst/>
                <a:gdLst>
                  <a:gd name="T0" fmla="*/ 183 w 245"/>
                  <a:gd name="T1" fmla="*/ 210 h 274"/>
                  <a:gd name="T2" fmla="*/ 197 w 245"/>
                  <a:gd name="T3" fmla="*/ 195 h 274"/>
                  <a:gd name="T4" fmla="*/ 217 w 245"/>
                  <a:gd name="T5" fmla="*/ 160 h 274"/>
                  <a:gd name="T6" fmla="*/ 222 w 245"/>
                  <a:gd name="T7" fmla="*/ 147 h 274"/>
                  <a:gd name="T8" fmla="*/ 227 w 245"/>
                  <a:gd name="T9" fmla="*/ 104 h 274"/>
                  <a:gd name="T10" fmla="*/ 224 w 245"/>
                  <a:gd name="T11" fmla="*/ 91 h 274"/>
                  <a:gd name="T12" fmla="*/ 214 w 245"/>
                  <a:gd name="T13" fmla="*/ 69 h 274"/>
                  <a:gd name="T14" fmla="*/ 204 w 245"/>
                  <a:gd name="T15" fmla="*/ 51 h 274"/>
                  <a:gd name="T16" fmla="*/ 197 w 245"/>
                  <a:gd name="T17" fmla="*/ 42 h 274"/>
                  <a:gd name="T18" fmla="*/ 188 w 245"/>
                  <a:gd name="T19" fmla="*/ 37 h 274"/>
                  <a:gd name="T20" fmla="*/ 168 w 245"/>
                  <a:gd name="T21" fmla="*/ 26 h 274"/>
                  <a:gd name="T22" fmla="*/ 156 w 245"/>
                  <a:gd name="T23" fmla="*/ 22 h 274"/>
                  <a:gd name="T24" fmla="*/ 142 w 245"/>
                  <a:gd name="T25" fmla="*/ 20 h 274"/>
                  <a:gd name="T26" fmla="*/ 125 w 245"/>
                  <a:gd name="T27" fmla="*/ 16 h 274"/>
                  <a:gd name="T28" fmla="*/ 106 w 245"/>
                  <a:gd name="T29" fmla="*/ 17 h 274"/>
                  <a:gd name="T30" fmla="*/ 83 w 245"/>
                  <a:gd name="T31" fmla="*/ 21 h 274"/>
                  <a:gd name="T32" fmla="*/ 75 w 245"/>
                  <a:gd name="T33" fmla="*/ 26 h 274"/>
                  <a:gd name="T34" fmla="*/ 66 w 245"/>
                  <a:gd name="T35" fmla="*/ 29 h 274"/>
                  <a:gd name="T36" fmla="*/ 60 w 245"/>
                  <a:gd name="T37" fmla="*/ 35 h 274"/>
                  <a:gd name="T38" fmla="*/ 57 w 245"/>
                  <a:gd name="T39" fmla="*/ 38 h 274"/>
                  <a:gd name="T40" fmla="*/ 50 w 245"/>
                  <a:gd name="T41" fmla="*/ 46 h 274"/>
                  <a:gd name="T42" fmla="*/ 31 w 245"/>
                  <a:gd name="T43" fmla="*/ 72 h 274"/>
                  <a:gd name="T44" fmla="*/ 26 w 245"/>
                  <a:gd name="T45" fmla="*/ 84 h 274"/>
                  <a:gd name="T46" fmla="*/ 22 w 245"/>
                  <a:gd name="T47" fmla="*/ 94 h 274"/>
                  <a:gd name="T48" fmla="*/ 18 w 245"/>
                  <a:gd name="T49" fmla="*/ 120 h 274"/>
                  <a:gd name="T50" fmla="*/ 14 w 245"/>
                  <a:gd name="T51" fmla="*/ 126 h 274"/>
                  <a:gd name="T52" fmla="*/ 19 w 245"/>
                  <a:gd name="T53" fmla="*/ 135 h 274"/>
                  <a:gd name="T54" fmla="*/ 25 w 245"/>
                  <a:gd name="T55" fmla="*/ 142 h 274"/>
                  <a:gd name="T56" fmla="*/ 27 w 245"/>
                  <a:gd name="T57" fmla="*/ 153 h 274"/>
                  <a:gd name="T58" fmla="*/ 31 w 245"/>
                  <a:gd name="T59" fmla="*/ 156 h 274"/>
                  <a:gd name="T60" fmla="*/ 31 w 245"/>
                  <a:gd name="T61" fmla="*/ 162 h 274"/>
                  <a:gd name="T62" fmla="*/ 32 w 245"/>
                  <a:gd name="T63" fmla="*/ 173 h 274"/>
                  <a:gd name="T64" fmla="*/ 40 w 245"/>
                  <a:gd name="T65" fmla="*/ 180 h 274"/>
                  <a:gd name="T66" fmla="*/ 41 w 245"/>
                  <a:gd name="T67" fmla="*/ 186 h 274"/>
                  <a:gd name="T68" fmla="*/ 48 w 245"/>
                  <a:gd name="T69" fmla="*/ 193 h 274"/>
                  <a:gd name="T70" fmla="*/ 53 w 245"/>
                  <a:gd name="T71" fmla="*/ 202 h 274"/>
                  <a:gd name="T72" fmla="*/ 46 w 245"/>
                  <a:gd name="T73" fmla="*/ 200 h 274"/>
                  <a:gd name="T74" fmla="*/ 57 w 245"/>
                  <a:gd name="T75" fmla="*/ 214 h 274"/>
                  <a:gd name="T76" fmla="*/ 61 w 245"/>
                  <a:gd name="T77" fmla="*/ 241 h 274"/>
                  <a:gd name="T78" fmla="*/ 62 w 245"/>
                  <a:gd name="T79" fmla="*/ 248 h 274"/>
                  <a:gd name="T80" fmla="*/ 64 w 245"/>
                  <a:gd name="T81" fmla="*/ 265 h 274"/>
                  <a:gd name="T82" fmla="*/ 61 w 245"/>
                  <a:gd name="T83" fmla="*/ 259 h 274"/>
                  <a:gd name="T84" fmla="*/ 60 w 245"/>
                  <a:gd name="T85" fmla="*/ 243 h 274"/>
                  <a:gd name="T86" fmla="*/ 44 w 245"/>
                  <a:gd name="T87" fmla="*/ 219 h 274"/>
                  <a:gd name="T88" fmla="*/ 19 w 245"/>
                  <a:gd name="T89" fmla="*/ 177 h 274"/>
                  <a:gd name="T90" fmla="*/ 2 w 245"/>
                  <a:gd name="T91" fmla="*/ 123 h 274"/>
                  <a:gd name="T92" fmla="*/ 10 w 245"/>
                  <a:gd name="T93" fmla="*/ 78 h 274"/>
                  <a:gd name="T94" fmla="*/ 25 w 245"/>
                  <a:gd name="T95" fmla="*/ 48 h 274"/>
                  <a:gd name="T96" fmla="*/ 82 w 245"/>
                  <a:gd name="T97" fmla="*/ 6 h 274"/>
                  <a:gd name="T98" fmla="*/ 120 w 245"/>
                  <a:gd name="T99" fmla="*/ 2 h 274"/>
                  <a:gd name="T100" fmla="*/ 166 w 245"/>
                  <a:gd name="T101" fmla="*/ 13 h 274"/>
                  <a:gd name="T102" fmla="*/ 239 w 245"/>
                  <a:gd name="T103" fmla="*/ 141 h 274"/>
                  <a:gd name="T104" fmla="*/ 221 w 245"/>
                  <a:gd name="T105" fmla="*/ 181 h 274"/>
                  <a:gd name="T106" fmla="*/ 148 w 245"/>
                  <a:gd name="T107" fmla="*/ 266 h 2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245" h="274">
                    <a:moveTo>
                      <a:pt x="148" y="266"/>
                    </a:moveTo>
                    <a:cubicBezTo>
                      <a:pt x="144" y="256"/>
                      <a:pt x="154" y="248"/>
                      <a:pt x="155" y="239"/>
                    </a:cubicBezTo>
                    <a:cubicBezTo>
                      <a:pt x="156" y="238"/>
                      <a:pt x="157" y="241"/>
                      <a:pt x="158" y="239"/>
                    </a:cubicBezTo>
                    <a:cubicBezTo>
                      <a:pt x="160" y="229"/>
                      <a:pt x="170" y="220"/>
                      <a:pt x="180" y="214"/>
                    </a:cubicBezTo>
                    <a:cubicBezTo>
                      <a:pt x="180" y="215"/>
                      <a:pt x="180" y="215"/>
                      <a:pt x="180" y="215"/>
                    </a:cubicBezTo>
                    <a:cubicBezTo>
                      <a:pt x="182" y="214"/>
                      <a:pt x="182" y="211"/>
                      <a:pt x="183" y="210"/>
                    </a:cubicBezTo>
                    <a:cubicBezTo>
                      <a:pt x="184" y="210"/>
                      <a:pt x="183" y="211"/>
                      <a:pt x="184" y="211"/>
                    </a:cubicBezTo>
                    <a:cubicBezTo>
                      <a:pt x="183" y="209"/>
                      <a:pt x="186" y="207"/>
                      <a:pt x="186" y="206"/>
                    </a:cubicBezTo>
                    <a:cubicBezTo>
                      <a:pt x="187" y="206"/>
                      <a:pt x="188" y="207"/>
                      <a:pt x="189" y="206"/>
                    </a:cubicBezTo>
                    <a:cubicBezTo>
                      <a:pt x="189" y="204"/>
                      <a:pt x="189" y="204"/>
                      <a:pt x="189" y="204"/>
                    </a:cubicBezTo>
                    <a:cubicBezTo>
                      <a:pt x="188" y="199"/>
                      <a:pt x="195" y="199"/>
                      <a:pt x="196" y="194"/>
                    </a:cubicBezTo>
                    <a:cubicBezTo>
                      <a:pt x="197" y="194"/>
                      <a:pt x="196" y="195"/>
                      <a:pt x="197" y="195"/>
                    </a:cubicBezTo>
                    <a:cubicBezTo>
                      <a:pt x="200" y="188"/>
                      <a:pt x="207" y="181"/>
                      <a:pt x="210" y="174"/>
                    </a:cubicBezTo>
                    <a:cubicBezTo>
                      <a:pt x="211" y="174"/>
                      <a:pt x="211" y="175"/>
                      <a:pt x="212" y="175"/>
                    </a:cubicBezTo>
                    <a:cubicBezTo>
                      <a:pt x="211" y="174"/>
                      <a:pt x="212" y="171"/>
                      <a:pt x="213" y="169"/>
                    </a:cubicBezTo>
                    <a:cubicBezTo>
                      <a:pt x="215" y="169"/>
                      <a:pt x="214" y="165"/>
                      <a:pt x="216" y="164"/>
                    </a:cubicBezTo>
                    <a:cubicBezTo>
                      <a:pt x="216" y="164"/>
                      <a:pt x="216" y="164"/>
                      <a:pt x="216" y="164"/>
                    </a:cubicBezTo>
                    <a:cubicBezTo>
                      <a:pt x="215" y="162"/>
                      <a:pt x="219" y="162"/>
                      <a:pt x="217" y="160"/>
                    </a:cubicBezTo>
                    <a:cubicBezTo>
                      <a:pt x="219" y="159"/>
                      <a:pt x="219" y="159"/>
                      <a:pt x="219" y="159"/>
                    </a:cubicBezTo>
                    <a:cubicBezTo>
                      <a:pt x="217" y="158"/>
                      <a:pt x="221" y="157"/>
                      <a:pt x="221" y="155"/>
                    </a:cubicBezTo>
                    <a:cubicBezTo>
                      <a:pt x="220" y="155"/>
                      <a:pt x="220" y="155"/>
                      <a:pt x="220" y="155"/>
                    </a:cubicBezTo>
                    <a:cubicBezTo>
                      <a:pt x="220" y="154"/>
                      <a:pt x="222" y="153"/>
                      <a:pt x="222" y="152"/>
                    </a:cubicBezTo>
                    <a:cubicBezTo>
                      <a:pt x="222" y="152"/>
                      <a:pt x="222" y="152"/>
                      <a:pt x="222" y="152"/>
                    </a:cubicBezTo>
                    <a:cubicBezTo>
                      <a:pt x="223" y="149"/>
                      <a:pt x="224" y="147"/>
                      <a:pt x="222" y="147"/>
                    </a:cubicBezTo>
                    <a:cubicBezTo>
                      <a:pt x="224" y="146"/>
                      <a:pt x="222" y="150"/>
                      <a:pt x="225" y="149"/>
                    </a:cubicBezTo>
                    <a:cubicBezTo>
                      <a:pt x="226" y="138"/>
                      <a:pt x="228" y="128"/>
                      <a:pt x="228" y="117"/>
                    </a:cubicBezTo>
                    <a:cubicBezTo>
                      <a:pt x="229" y="116"/>
                      <a:pt x="229" y="115"/>
                      <a:pt x="230" y="115"/>
                    </a:cubicBezTo>
                    <a:cubicBezTo>
                      <a:pt x="229" y="114"/>
                      <a:pt x="229" y="111"/>
                      <a:pt x="228" y="110"/>
                    </a:cubicBezTo>
                    <a:cubicBezTo>
                      <a:pt x="228" y="110"/>
                      <a:pt x="229" y="109"/>
                      <a:pt x="229" y="109"/>
                    </a:cubicBezTo>
                    <a:cubicBezTo>
                      <a:pt x="229" y="106"/>
                      <a:pt x="226" y="107"/>
                      <a:pt x="227" y="104"/>
                    </a:cubicBezTo>
                    <a:cubicBezTo>
                      <a:pt x="228" y="105"/>
                      <a:pt x="228" y="105"/>
                      <a:pt x="229" y="105"/>
                    </a:cubicBezTo>
                    <a:cubicBezTo>
                      <a:pt x="227" y="103"/>
                      <a:pt x="227" y="101"/>
                      <a:pt x="226" y="99"/>
                    </a:cubicBezTo>
                    <a:cubicBezTo>
                      <a:pt x="226" y="99"/>
                      <a:pt x="227" y="100"/>
                      <a:pt x="227" y="100"/>
                    </a:cubicBezTo>
                    <a:cubicBezTo>
                      <a:pt x="225" y="98"/>
                      <a:pt x="227" y="95"/>
                      <a:pt x="225" y="93"/>
                    </a:cubicBezTo>
                    <a:cubicBezTo>
                      <a:pt x="227" y="94"/>
                      <a:pt x="227" y="94"/>
                      <a:pt x="227" y="94"/>
                    </a:cubicBezTo>
                    <a:cubicBezTo>
                      <a:pt x="227" y="90"/>
                      <a:pt x="224" y="93"/>
                      <a:pt x="224" y="91"/>
                    </a:cubicBezTo>
                    <a:cubicBezTo>
                      <a:pt x="225" y="91"/>
                      <a:pt x="225" y="91"/>
                      <a:pt x="226" y="91"/>
                    </a:cubicBezTo>
                    <a:cubicBezTo>
                      <a:pt x="223" y="89"/>
                      <a:pt x="222" y="84"/>
                      <a:pt x="221" y="82"/>
                    </a:cubicBezTo>
                    <a:cubicBezTo>
                      <a:pt x="221" y="82"/>
                      <a:pt x="221" y="82"/>
                      <a:pt x="221" y="82"/>
                    </a:cubicBezTo>
                    <a:cubicBezTo>
                      <a:pt x="220" y="79"/>
                      <a:pt x="220" y="76"/>
                      <a:pt x="218" y="74"/>
                    </a:cubicBezTo>
                    <a:cubicBezTo>
                      <a:pt x="218" y="72"/>
                      <a:pt x="220" y="73"/>
                      <a:pt x="219" y="70"/>
                    </a:cubicBezTo>
                    <a:cubicBezTo>
                      <a:pt x="217" y="71"/>
                      <a:pt x="215" y="66"/>
                      <a:pt x="214" y="69"/>
                    </a:cubicBezTo>
                    <a:cubicBezTo>
                      <a:pt x="213" y="66"/>
                      <a:pt x="212" y="62"/>
                      <a:pt x="210" y="61"/>
                    </a:cubicBezTo>
                    <a:cubicBezTo>
                      <a:pt x="212" y="62"/>
                      <a:pt x="212" y="59"/>
                      <a:pt x="213" y="60"/>
                    </a:cubicBezTo>
                    <a:cubicBezTo>
                      <a:pt x="214" y="58"/>
                      <a:pt x="214" y="58"/>
                      <a:pt x="214" y="58"/>
                    </a:cubicBezTo>
                    <a:cubicBezTo>
                      <a:pt x="215" y="58"/>
                      <a:pt x="214" y="60"/>
                      <a:pt x="215" y="59"/>
                    </a:cubicBezTo>
                    <a:cubicBezTo>
                      <a:pt x="214" y="58"/>
                      <a:pt x="212" y="55"/>
                      <a:pt x="212" y="55"/>
                    </a:cubicBezTo>
                    <a:cubicBezTo>
                      <a:pt x="209" y="54"/>
                      <a:pt x="206" y="54"/>
                      <a:pt x="204" y="51"/>
                    </a:cubicBezTo>
                    <a:cubicBezTo>
                      <a:pt x="205" y="52"/>
                      <a:pt x="205" y="49"/>
                      <a:pt x="206" y="50"/>
                    </a:cubicBezTo>
                    <a:cubicBezTo>
                      <a:pt x="200" y="49"/>
                      <a:pt x="200" y="49"/>
                      <a:pt x="200" y="49"/>
                    </a:cubicBezTo>
                    <a:cubicBezTo>
                      <a:pt x="199" y="48"/>
                      <a:pt x="201" y="47"/>
                      <a:pt x="200" y="47"/>
                    </a:cubicBezTo>
                    <a:cubicBezTo>
                      <a:pt x="199" y="47"/>
                      <a:pt x="199" y="47"/>
                      <a:pt x="198" y="47"/>
                    </a:cubicBezTo>
                    <a:cubicBezTo>
                      <a:pt x="198" y="46"/>
                      <a:pt x="195" y="44"/>
                      <a:pt x="196" y="42"/>
                    </a:cubicBezTo>
                    <a:cubicBezTo>
                      <a:pt x="196" y="41"/>
                      <a:pt x="197" y="43"/>
                      <a:pt x="197" y="42"/>
                    </a:cubicBezTo>
                    <a:cubicBezTo>
                      <a:pt x="196" y="40"/>
                      <a:pt x="195" y="41"/>
                      <a:pt x="194" y="39"/>
                    </a:cubicBezTo>
                    <a:cubicBezTo>
                      <a:pt x="194" y="39"/>
                      <a:pt x="194" y="39"/>
                      <a:pt x="194" y="39"/>
                    </a:cubicBezTo>
                    <a:cubicBezTo>
                      <a:pt x="193" y="38"/>
                      <a:pt x="190" y="37"/>
                      <a:pt x="190" y="39"/>
                    </a:cubicBezTo>
                    <a:cubicBezTo>
                      <a:pt x="191" y="40"/>
                      <a:pt x="191" y="38"/>
                      <a:pt x="192" y="39"/>
                    </a:cubicBezTo>
                    <a:cubicBezTo>
                      <a:pt x="190" y="40"/>
                      <a:pt x="188" y="38"/>
                      <a:pt x="187" y="37"/>
                    </a:cubicBezTo>
                    <a:cubicBezTo>
                      <a:pt x="188" y="37"/>
                      <a:pt x="188" y="37"/>
                      <a:pt x="188" y="37"/>
                    </a:cubicBezTo>
                    <a:cubicBezTo>
                      <a:pt x="186" y="36"/>
                      <a:pt x="183" y="35"/>
                      <a:pt x="180" y="34"/>
                    </a:cubicBezTo>
                    <a:cubicBezTo>
                      <a:pt x="179" y="35"/>
                      <a:pt x="182" y="33"/>
                      <a:pt x="182" y="34"/>
                    </a:cubicBezTo>
                    <a:cubicBezTo>
                      <a:pt x="180" y="31"/>
                      <a:pt x="175" y="31"/>
                      <a:pt x="173" y="28"/>
                    </a:cubicBezTo>
                    <a:cubicBezTo>
                      <a:pt x="173" y="28"/>
                      <a:pt x="172" y="30"/>
                      <a:pt x="173" y="29"/>
                    </a:cubicBezTo>
                    <a:cubicBezTo>
                      <a:pt x="171" y="28"/>
                      <a:pt x="172" y="27"/>
                      <a:pt x="170" y="27"/>
                    </a:cubicBezTo>
                    <a:cubicBezTo>
                      <a:pt x="171" y="26"/>
                      <a:pt x="169" y="27"/>
                      <a:pt x="168" y="26"/>
                    </a:cubicBezTo>
                    <a:cubicBezTo>
                      <a:pt x="167" y="27"/>
                      <a:pt x="168" y="26"/>
                      <a:pt x="169" y="26"/>
                    </a:cubicBezTo>
                    <a:cubicBezTo>
                      <a:pt x="167" y="26"/>
                      <a:pt x="160" y="24"/>
                      <a:pt x="157" y="22"/>
                    </a:cubicBezTo>
                    <a:cubicBezTo>
                      <a:pt x="157" y="23"/>
                      <a:pt x="154" y="24"/>
                      <a:pt x="153" y="23"/>
                    </a:cubicBezTo>
                    <a:cubicBezTo>
                      <a:pt x="154" y="22"/>
                      <a:pt x="154" y="22"/>
                      <a:pt x="154" y="22"/>
                    </a:cubicBezTo>
                    <a:cubicBezTo>
                      <a:pt x="153" y="21"/>
                      <a:pt x="151" y="22"/>
                      <a:pt x="151" y="20"/>
                    </a:cubicBezTo>
                    <a:cubicBezTo>
                      <a:pt x="149" y="21"/>
                      <a:pt x="159" y="21"/>
                      <a:pt x="156" y="22"/>
                    </a:cubicBezTo>
                    <a:cubicBezTo>
                      <a:pt x="156" y="20"/>
                      <a:pt x="152" y="23"/>
                      <a:pt x="153" y="21"/>
                    </a:cubicBezTo>
                    <a:cubicBezTo>
                      <a:pt x="151" y="21"/>
                      <a:pt x="149" y="22"/>
                      <a:pt x="148" y="20"/>
                    </a:cubicBezTo>
                    <a:cubicBezTo>
                      <a:pt x="148" y="20"/>
                      <a:pt x="150" y="18"/>
                      <a:pt x="148" y="18"/>
                    </a:cubicBezTo>
                    <a:cubicBezTo>
                      <a:pt x="146" y="18"/>
                      <a:pt x="147" y="18"/>
                      <a:pt x="145" y="18"/>
                    </a:cubicBezTo>
                    <a:cubicBezTo>
                      <a:pt x="144" y="19"/>
                      <a:pt x="144" y="19"/>
                      <a:pt x="144" y="19"/>
                    </a:cubicBezTo>
                    <a:cubicBezTo>
                      <a:pt x="143" y="20"/>
                      <a:pt x="142" y="18"/>
                      <a:pt x="142" y="20"/>
                    </a:cubicBezTo>
                    <a:cubicBezTo>
                      <a:pt x="142" y="19"/>
                      <a:pt x="138" y="20"/>
                      <a:pt x="139" y="18"/>
                    </a:cubicBezTo>
                    <a:cubicBezTo>
                      <a:pt x="140" y="16"/>
                      <a:pt x="140" y="16"/>
                      <a:pt x="140" y="16"/>
                    </a:cubicBezTo>
                    <a:cubicBezTo>
                      <a:pt x="139" y="16"/>
                      <a:pt x="138" y="18"/>
                      <a:pt x="137" y="18"/>
                    </a:cubicBezTo>
                    <a:cubicBezTo>
                      <a:pt x="136" y="17"/>
                      <a:pt x="136" y="17"/>
                      <a:pt x="136" y="17"/>
                    </a:cubicBezTo>
                    <a:cubicBezTo>
                      <a:pt x="136" y="20"/>
                      <a:pt x="134" y="17"/>
                      <a:pt x="132" y="18"/>
                    </a:cubicBezTo>
                    <a:cubicBezTo>
                      <a:pt x="130" y="17"/>
                      <a:pt x="126" y="18"/>
                      <a:pt x="125" y="16"/>
                    </a:cubicBezTo>
                    <a:cubicBezTo>
                      <a:pt x="124" y="17"/>
                      <a:pt x="122" y="18"/>
                      <a:pt x="120" y="17"/>
                    </a:cubicBezTo>
                    <a:cubicBezTo>
                      <a:pt x="120" y="17"/>
                      <a:pt x="121" y="17"/>
                      <a:pt x="121" y="16"/>
                    </a:cubicBezTo>
                    <a:cubicBezTo>
                      <a:pt x="120" y="15"/>
                      <a:pt x="119" y="16"/>
                      <a:pt x="118" y="16"/>
                    </a:cubicBezTo>
                    <a:cubicBezTo>
                      <a:pt x="119" y="16"/>
                      <a:pt x="116" y="15"/>
                      <a:pt x="114" y="14"/>
                    </a:cubicBezTo>
                    <a:cubicBezTo>
                      <a:pt x="113" y="15"/>
                      <a:pt x="113" y="16"/>
                      <a:pt x="113" y="17"/>
                    </a:cubicBezTo>
                    <a:cubicBezTo>
                      <a:pt x="111" y="15"/>
                      <a:pt x="108" y="19"/>
                      <a:pt x="106" y="17"/>
                    </a:cubicBezTo>
                    <a:cubicBezTo>
                      <a:pt x="107" y="16"/>
                      <a:pt x="109" y="15"/>
                      <a:pt x="107" y="15"/>
                    </a:cubicBezTo>
                    <a:cubicBezTo>
                      <a:pt x="105" y="12"/>
                      <a:pt x="104" y="17"/>
                      <a:pt x="101" y="16"/>
                    </a:cubicBezTo>
                    <a:cubicBezTo>
                      <a:pt x="102" y="18"/>
                      <a:pt x="102" y="18"/>
                      <a:pt x="102" y="18"/>
                    </a:cubicBezTo>
                    <a:cubicBezTo>
                      <a:pt x="101" y="17"/>
                      <a:pt x="99" y="20"/>
                      <a:pt x="99" y="18"/>
                    </a:cubicBezTo>
                    <a:cubicBezTo>
                      <a:pt x="98" y="19"/>
                      <a:pt x="96" y="18"/>
                      <a:pt x="96" y="20"/>
                    </a:cubicBezTo>
                    <a:cubicBezTo>
                      <a:pt x="92" y="19"/>
                      <a:pt x="87" y="24"/>
                      <a:pt x="83" y="21"/>
                    </a:cubicBezTo>
                    <a:cubicBezTo>
                      <a:pt x="83" y="21"/>
                      <a:pt x="81" y="22"/>
                      <a:pt x="82" y="22"/>
                    </a:cubicBezTo>
                    <a:cubicBezTo>
                      <a:pt x="84" y="23"/>
                      <a:pt x="83" y="21"/>
                      <a:pt x="84" y="22"/>
                    </a:cubicBezTo>
                    <a:cubicBezTo>
                      <a:pt x="83" y="22"/>
                      <a:pt x="83" y="23"/>
                      <a:pt x="83" y="23"/>
                    </a:cubicBezTo>
                    <a:cubicBezTo>
                      <a:pt x="82" y="23"/>
                      <a:pt x="81" y="23"/>
                      <a:pt x="82" y="21"/>
                    </a:cubicBezTo>
                    <a:cubicBezTo>
                      <a:pt x="78" y="21"/>
                      <a:pt x="80" y="26"/>
                      <a:pt x="77" y="27"/>
                    </a:cubicBezTo>
                    <a:cubicBezTo>
                      <a:pt x="76" y="26"/>
                      <a:pt x="76" y="26"/>
                      <a:pt x="75" y="26"/>
                    </a:cubicBezTo>
                    <a:cubicBezTo>
                      <a:pt x="74" y="28"/>
                      <a:pt x="74" y="28"/>
                      <a:pt x="74" y="28"/>
                    </a:cubicBezTo>
                    <a:cubicBezTo>
                      <a:pt x="72" y="29"/>
                      <a:pt x="72" y="27"/>
                      <a:pt x="71" y="26"/>
                    </a:cubicBezTo>
                    <a:cubicBezTo>
                      <a:pt x="70" y="27"/>
                      <a:pt x="69" y="27"/>
                      <a:pt x="69" y="29"/>
                    </a:cubicBezTo>
                    <a:cubicBezTo>
                      <a:pt x="66" y="28"/>
                      <a:pt x="66" y="28"/>
                      <a:pt x="66" y="28"/>
                    </a:cubicBezTo>
                    <a:cubicBezTo>
                      <a:pt x="68" y="29"/>
                      <a:pt x="66" y="29"/>
                      <a:pt x="66" y="30"/>
                    </a:cubicBezTo>
                    <a:cubicBezTo>
                      <a:pt x="66" y="29"/>
                      <a:pt x="66" y="29"/>
                      <a:pt x="66" y="29"/>
                    </a:cubicBezTo>
                    <a:cubicBezTo>
                      <a:pt x="65" y="29"/>
                      <a:pt x="64" y="30"/>
                      <a:pt x="64" y="31"/>
                    </a:cubicBezTo>
                    <a:cubicBezTo>
                      <a:pt x="65" y="31"/>
                      <a:pt x="66" y="31"/>
                      <a:pt x="67" y="31"/>
                    </a:cubicBezTo>
                    <a:cubicBezTo>
                      <a:pt x="67" y="32"/>
                      <a:pt x="66" y="32"/>
                      <a:pt x="65" y="33"/>
                    </a:cubicBezTo>
                    <a:cubicBezTo>
                      <a:pt x="65" y="32"/>
                      <a:pt x="63" y="33"/>
                      <a:pt x="62" y="34"/>
                    </a:cubicBezTo>
                    <a:cubicBezTo>
                      <a:pt x="61" y="34"/>
                      <a:pt x="62" y="36"/>
                      <a:pt x="62" y="36"/>
                    </a:cubicBezTo>
                    <a:cubicBezTo>
                      <a:pt x="61" y="35"/>
                      <a:pt x="60" y="37"/>
                      <a:pt x="60" y="35"/>
                    </a:cubicBezTo>
                    <a:cubicBezTo>
                      <a:pt x="60" y="35"/>
                      <a:pt x="61" y="36"/>
                      <a:pt x="61" y="35"/>
                    </a:cubicBezTo>
                    <a:cubicBezTo>
                      <a:pt x="60" y="35"/>
                      <a:pt x="60" y="33"/>
                      <a:pt x="59" y="35"/>
                    </a:cubicBezTo>
                    <a:cubicBezTo>
                      <a:pt x="58" y="37"/>
                      <a:pt x="61" y="37"/>
                      <a:pt x="59" y="38"/>
                    </a:cubicBezTo>
                    <a:cubicBezTo>
                      <a:pt x="59" y="37"/>
                      <a:pt x="59" y="37"/>
                      <a:pt x="59" y="36"/>
                    </a:cubicBezTo>
                    <a:cubicBezTo>
                      <a:pt x="57" y="37"/>
                      <a:pt x="57" y="37"/>
                      <a:pt x="57" y="37"/>
                    </a:cubicBezTo>
                    <a:cubicBezTo>
                      <a:pt x="57" y="38"/>
                      <a:pt x="57" y="38"/>
                      <a:pt x="57" y="38"/>
                    </a:cubicBezTo>
                    <a:cubicBezTo>
                      <a:pt x="57" y="38"/>
                      <a:pt x="57" y="38"/>
                      <a:pt x="57" y="38"/>
                    </a:cubicBezTo>
                    <a:cubicBezTo>
                      <a:pt x="57" y="39"/>
                      <a:pt x="55" y="40"/>
                      <a:pt x="55" y="42"/>
                    </a:cubicBezTo>
                    <a:cubicBezTo>
                      <a:pt x="55" y="43"/>
                      <a:pt x="53" y="43"/>
                      <a:pt x="52" y="43"/>
                    </a:cubicBezTo>
                    <a:cubicBezTo>
                      <a:pt x="52" y="43"/>
                      <a:pt x="52" y="43"/>
                      <a:pt x="52" y="43"/>
                    </a:cubicBezTo>
                    <a:cubicBezTo>
                      <a:pt x="51" y="43"/>
                      <a:pt x="50" y="45"/>
                      <a:pt x="50" y="46"/>
                    </a:cubicBezTo>
                    <a:cubicBezTo>
                      <a:pt x="50" y="46"/>
                      <a:pt x="50" y="46"/>
                      <a:pt x="50" y="46"/>
                    </a:cubicBezTo>
                    <a:cubicBezTo>
                      <a:pt x="49" y="46"/>
                      <a:pt x="48" y="48"/>
                      <a:pt x="48" y="49"/>
                    </a:cubicBezTo>
                    <a:cubicBezTo>
                      <a:pt x="46" y="50"/>
                      <a:pt x="44" y="46"/>
                      <a:pt x="44" y="49"/>
                    </a:cubicBezTo>
                    <a:cubicBezTo>
                      <a:pt x="43" y="50"/>
                      <a:pt x="44" y="52"/>
                      <a:pt x="45" y="52"/>
                    </a:cubicBezTo>
                    <a:cubicBezTo>
                      <a:pt x="42" y="54"/>
                      <a:pt x="42" y="58"/>
                      <a:pt x="39" y="59"/>
                    </a:cubicBezTo>
                    <a:cubicBezTo>
                      <a:pt x="39" y="60"/>
                      <a:pt x="39" y="60"/>
                      <a:pt x="39" y="61"/>
                    </a:cubicBezTo>
                    <a:cubicBezTo>
                      <a:pt x="35" y="64"/>
                      <a:pt x="35" y="70"/>
                      <a:pt x="31" y="72"/>
                    </a:cubicBezTo>
                    <a:cubicBezTo>
                      <a:pt x="31" y="71"/>
                      <a:pt x="30" y="71"/>
                      <a:pt x="29" y="71"/>
                    </a:cubicBezTo>
                    <a:cubicBezTo>
                      <a:pt x="30" y="73"/>
                      <a:pt x="27" y="72"/>
                      <a:pt x="29" y="73"/>
                    </a:cubicBezTo>
                    <a:cubicBezTo>
                      <a:pt x="30" y="73"/>
                      <a:pt x="31" y="74"/>
                      <a:pt x="32" y="73"/>
                    </a:cubicBezTo>
                    <a:cubicBezTo>
                      <a:pt x="31" y="75"/>
                      <a:pt x="29" y="79"/>
                      <a:pt x="28" y="80"/>
                    </a:cubicBezTo>
                    <a:cubicBezTo>
                      <a:pt x="28" y="80"/>
                      <a:pt x="29" y="81"/>
                      <a:pt x="29" y="81"/>
                    </a:cubicBezTo>
                    <a:cubicBezTo>
                      <a:pt x="27" y="80"/>
                      <a:pt x="26" y="82"/>
                      <a:pt x="26" y="84"/>
                    </a:cubicBezTo>
                    <a:cubicBezTo>
                      <a:pt x="27" y="84"/>
                      <a:pt x="27" y="84"/>
                      <a:pt x="27" y="84"/>
                    </a:cubicBezTo>
                    <a:cubicBezTo>
                      <a:pt x="25" y="85"/>
                      <a:pt x="25" y="85"/>
                      <a:pt x="25" y="85"/>
                    </a:cubicBezTo>
                    <a:cubicBezTo>
                      <a:pt x="25" y="86"/>
                      <a:pt x="27" y="86"/>
                      <a:pt x="26" y="87"/>
                    </a:cubicBezTo>
                    <a:cubicBezTo>
                      <a:pt x="25" y="87"/>
                      <a:pt x="25" y="87"/>
                      <a:pt x="25" y="87"/>
                    </a:cubicBezTo>
                    <a:cubicBezTo>
                      <a:pt x="25" y="89"/>
                      <a:pt x="26" y="92"/>
                      <a:pt x="24" y="93"/>
                    </a:cubicBezTo>
                    <a:cubicBezTo>
                      <a:pt x="22" y="94"/>
                      <a:pt x="22" y="94"/>
                      <a:pt x="22" y="94"/>
                    </a:cubicBezTo>
                    <a:cubicBezTo>
                      <a:pt x="22" y="95"/>
                      <a:pt x="23" y="96"/>
                      <a:pt x="24" y="95"/>
                    </a:cubicBezTo>
                    <a:cubicBezTo>
                      <a:pt x="22" y="98"/>
                      <a:pt x="22" y="100"/>
                      <a:pt x="20" y="100"/>
                    </a:cubicBezTo>
                    <a:cubicBezTo>
                      <a:pt x="22" y="106"/>
                      <a:pt x="21" y="113"/>
                      <a:pt x="21" y="119"/>
                    </a:cubicBezTo>
                    <a:cubicBezTo>
                      <a:pt x="20" y="118"/>
                      <a:pt x="20" y="118"/>
                      <a:pt x="20" y="118"/>
                    </a:cubicBezTo>
                    <a:cubicBezTo>
                      <a:pt x="19" y="120"/>
                      <a:pt x="21" y="119"/>
                      <a:pt x="21" y="120"/>
                    </a:cubicBezTo>
                    <a:cubicBezTo>
                      <a:pt x="20" y="120"/>
                      <a:pt x="19" y="121"/>
                      <a:pt x="18" y="120"/>
                    </a:cubicBezTo>
                    <a:cubicBezTo>
                      <a:pt x="17" y="122"/>
                      <a:pt x="20" y="123"/>
                      <a:pt x="20" y="124"/>
                    </a:cubicBezTo>
                    <a:cubicBezTo>
                      <a:pt x="21" y="125"/>
                      <a:pt x="19" y="123"/>
                      <a:pt x="21" y="124"/>
                    </a:cubicBezTo>
                    <a:cubicBezTo>
                      <a:pt x="21" y="124"/>
                      <a:pt x="20" y="127"/>
                      <a:pt x="22" y="127"/>
                    </a:cubicBezTo>
                    <a:cubicBezTo>
                      <a:pt x="21" y="127"/>
                      <a:pt x="20" y="127"/>
                      <a:pt x="19" y="127"/>
                    </a:cubicBezTo>
                    <a:cubicBezTo>
                      <a:pt x="20" y="128"/>
                      <a:pt x="20" y="128"/>
                      <a:pt x="20" y="128"/>
                    </a:cubicBezTo>
                    <a:cubicBezTo>
                      <a:pt x="18" y="130"/>
                      <a:pt x="16" y="125"/>
                      <a:pt x="14" y="126"/>
                    </a:cubicBezTo>
                    <a:cubicBezTo>
                      <a:pt x="14" y="128"/>
                      <a:pt x="14" y="128"/>
                      <a:pt x="14" y="128"/>
                    </a:cubicBezTo>
                    <a:cubicBezTo>
                      <a:pt x="12" y="129"/>
                      <a:pt x="12" y="124"/>
                      <a:pt x="11" y="128"/>
                    </a:cubicBezTo>
                    <a:cubicBezTo>
                      <a:pt x="12" y="129"/>
                      <a:pt x="15" y="130"/>
                      <a:pt x="16" y="129"/>
                    </a:cubicBezTo>
                    <a:cubicBezTo>
                      <a:pt x="16" y="132"/>
                      <a:pt x="20" y="130"/>
                      <a:pt x="20" y="133"/>
                    </a:cubicBezTo>
                    <a:cubicBezTo>
                      <a:pt x="19" y="134"/>
                      <a:pt x="19" y="131"/>
                      <a:pt x="18" y="131"/>
                    </a:cubicBezTo>
                    <a:cubicBezTo>
                      <a:pt x="17" y="133"/>
                      <a:pt x="19" y="134"/>
                      <a:pt x="19" y="135"/>
                    </a:cubicBezTo>
                    <a:cubicBezTo>
                      <a:pt x="19" y="134"/>
                      <a:pt x="21" y="135"/>
                      <a:pt x="22" y="136"/>
                    </a:cubicBezTo>
                    <a:cubicBezTo>
                      <a:pt x="21" y="137"/>
                      <a:pt x="20" y="135"/>
                      <a:pt x="20" y="137"/>
                    </a:cubicBezTo>
                    <a:cubicBezTo>
                      <a:pt x="21" y="137"/>
                      <a:pt x="22" y="139"/>
                      <a:pt x="23" y="137"/>
                    </a:cubicBezTo>
                    <a:cubicBezTo>
                      <a:pt x="25" y="138"/>
                      <a:pt x="23" y="140"/>
                      <a:pt x="24" y="140"/>
                    </a:cubicBezTo>
                    <a:cubicBezTo>
                      <a:pt x="23" y="141"/>
                      <a:pt x="20" y="139"/>
                      <a:pt x="20" y="141"/>
                    </a:cubicBezTo>
                    <a:cubicBezTo>
                      <a:pt x="21" y="141"/>
                      <a:pt x="23" y="144"/>
                      <a:pt x="25" y="142"/>
                    </a:cubicBezTo>
                    <a:cubicBezTo>
                      <a:pt x="25" y="143"/>
                      <a:pt x="23" y="143"/>
                      <a:pt x="22" y="143"/>
                    </a:cubicBezTo>
                    <a:cubicBezTo>
                      <a:pt x="22" y="145"/>
                      <a:pt x="26" y="145"/>
                      <a:pt x="23" y="146"/>
                    </a:cubicBezTo>
                    <a:cubicBezTo>
                      <a:pt x="25" y="146"/>
                      <a:pt x="25" y="146"/>
                      <a:pt x="25" y="146"/>
                    </a:cubicBezTo>
                    <a:cubicBezTo>
                      <a:pt x="25" y="147"/>
                      <a:pt x="24" y="148"/>
                      <a:pt x="24" y="149"/>
                    </a:cubicBezTo>
                    <a:cubicBezTo>
                      <a:pt x="24" y="150"/>
                      <a:pt x="27" y="151"/>
                      <a:pt x="25" y="152"/>
                    </a:cubicBezTo>
                    <a:cubicBezTo>
                      <a:pt x="25" y="152"/>
                      <a:pt x="26" y="155"/>
                      <a:pt x="27" y="153"/>
                    </a:cubicBezTo>
                    <a:cubicBezTo>
                      <a:pt x="27" y="151"/>
                      <a:pt x="25" y="152"/>
                      <a:pt x="27" y="150"/>
                    </a:cubicBezTo>
                    <a:cubicBezTo>
                      <a:pt x="26" y="152"/>
                      <a:pt x="28" y="153"/>
                      <a:pt x="29" y="153"/>
                    </a:cubicBezTo>
                    <a:cubicBezTo>
                      <a:pt x="28" y="154"/>
                      <a:pt x="28" y="154"/>
                      <a:pt x="28" y="154"/>
                    </a:cubicBezTo>
                    <a:cubicBezTo>
                      <a:pt x="29" y="154"/>
                      <a:pt x="29" y="156"/>
                      <a:pt x="30" y="156"/>
                    </a:cubicBezTo>
                    <a:cubicBezTo>
                      <a:pt x="30" y="155"/>
                      <a:pt x="29" y="156"/>
                      <a:pt x="29" y="156"/>
                    </a:cubicBezTo>
                    <a:cubicBezTo>
                      <a:pt x="31" y="156"/>
                      <a:pt x="31" y="156"/>
                      <a:pt x="31" y="156"/>
                    </a:cubicBezTo>
                    <a:cubicBezTo>
                      <a:pt x="32" y="158"/>
                      <a:pt x="29" y="158"/>
                      <a:pt x="30" y="160"/>
                    </a:cubicBezTo>
                    <a:cubicBezTo>
                      <a:pt x="28" y="159"/>
                      <a:pt x="28" y="159"/>
                      <a:pt x="28" y="159"/>
                    </a:cubicBezTo>
                    <a:cubicBezTo>
                      <a:pt x="29" y="159"/>
                      <a:pt x="28" y="160"/>
                      <a:pt x="29" y="161"/>
                    </a:cubicBezTo>
                    <a:cubicBezTo>
                      <a:pt x="30" y="161"/>
                      <a:pt x="32" y="161"/>
                      <a:pt x="33" y="161"/>
                    </a:cubicBezTo>
                    <a:cubicBezTo>
                      <a:pt x="34" y="162"/>
                      <a:pt x="32" y="162"/>
                      <a:pt x="34" y="163"/>
                    </a:cubicBezTo>
                    <a:cubicBezTo>
                      <a:pt x="31" y="162"/>
                      <a:pt x="31" y="162"/>
                      <a:pt x="31" y="162"/>
                    </a:cubicBezTo>
                    <a:cubicBezTo>
                      <a:pt x="31" y="162"/>
                      <a:pt x="30" y="164"/>
                      <a:pt x="31" y="166"/>
                    </a:cubicBezTo>
                    <a:cubicBezTo>
                      <a:pt x="32" y="167"/>
                      <a:pt x="34" y="167"/>
                      <a:pt x="34" y="165"/>
                    </a:cubicBezTo>
                    <a:cubicBezTo>
                      <a:pt x="34" y="166"/>
                      <a:pt x="34" y="168"/>
                      <a:pt x="33" y="168"/>
                    </a:cubicBezTo>
                    <a:cubicBezTo>
                      <a:pt x="34" y="169"/>
                      <a:pt x="34" y="167"/>
                      <a:pt x="36" y="168"/>
                    </a:cubicBezTo>
                    <a:cubicBezTo>
                      <a:pt x="35" y="169"/>
                      <a:pt x="35" y="172"/>
                      <a:pt x="35" y="173"/>
                    </a:cubicBezTo>
                    <a:cubicBezTo>
                      <a:pt x="32" y="173"/>
                      <a:pt x="32" y="173"/>
                      <a:pt x="32" y="173"/>
                    </a:cubicBezTo>
                    <a:cubicBezTo>
                      <a:pt x="32" y="174"/>
                      <a:pt x="32" y="174"/>
                      <a:pt x="32" y="174"/>
                    </a:cubicBezTo>
                    <a:cubicBezTo>
                      <a:pt x="30" y="173"/>
                      <a:pt x="32" y="175"/>
                      <a:pt x="30" y="175"/>
                    </a:cubicBezTo>
                    <a:cubicBezTo>
                      <a:pt x="30" y="176"/>
                      <a:pt x="31" y="177"/>
                      <a:pt x="32" y="177"/>
                    </a:cubicBezTo>
                    <a:cubicBezTo>
                      <a:pt x="33" y="174"/>
                      <a:pt x="36" y="178"/>
                      <a:pt x="38" y="176"/>
                    </a:cubicBezTo>
                    <a:cubicBezTo>
                      <a:pt x="41" y="179"/>
                      <a:pt x="34" y="181"/>
                      <a:pt x="39" y="182"/>
                    </a:cubicBezTo>
                    <a:cubicBezTo>
                      <a:pt x="39" y="181"/>
                      <a:pt x="42" y="182"/>
                      <a:pt x="40" y="180"/>
                    </a:cubicBezTo>
                    <a:cubicBezTo>
                      <a:pt x="41" y="182"/>
                      <a:pt x="43" y="180"/>
                      <a:pt x="44" y="183"/>
                    </a:cubicBezTo>
                    <a:cubicBezTo>
                      <a:pt x="42" y="182"/>
                      <a:pt x="42" y="186"/>
                      <a:pt x="39" y="185"/>
                    </a:cubicBezTo>
                    <a:cubicBezTo>
                      <a:pt x="40" y="184"/>
                      <a:pt x="39" y="183"/>
                      <a:pt x="39" y="183"/>
                    </a:cubicBezTo>
                    <a:cubicBezTo>
                      <a:pt x="38" y="184"/>
                      <a:pt x="36" y="184"/>
                      <a:pt x="37" y="186"/>
                    </a:cubicBezTo>
                    <a:cubicBezTo>
                      <a:pt x="38" y="187"/>
                      <a:pt x="39" y="188"/>
                      <a:pt x="40" y="188"/>
                    </a:cubicBezTo>
                    <a:cubicBezTo>
                      <a:pt x="42" y="187"/>
                      <a:pt x="39" y="186"/>
                      <a:pt x="41" y="186"/>
                    </a:cubicBezTo>
                    <a:cubicBezTo>
                      <a:pt x="43" y="188"/>
                      <a:pt x="41" y="189"/>
                      <a:pt x="44" y="189"/>
                    </a:cubicBezTo>
                    <a:cubicBezTo>
                      <a:pt x="43" y="188"/>
                      <a:pt x="44" y="187"/>
                      <a:pt x="45" y="186"/>
                    </a:cubicBezTo>
                    <a:cubicBezTo>
                      <a:pt x="47" y="188"/>
                      <a:pt x="47" y="188"/>
                      <a:pt x="47" y="188"/>
                    </a:cubicBezTo>
                    <a:cubicBezTo>
                      <a:pt x="45" y="188"/>
                      <a:pt x="45" y="188"/>
                      <a:pt x="45" y="188"/>
                    </a:cubicBezTo>
                    <a:cubicBezTo>
                      <a:pt x="46" y="191"/>
                      <a:pt x="48" y="188"/>
                      <a:pt x="49" y="190"/>
                    </a:cubicBezTo>
                    <a:cubicBezTo>
                      <a:pt x="48" y="193"/>
                      <a:pt x="48" y="193"/>
                      <a:pt x="48" y="193"/>
                    </a:cubicBezTo>
                    <a:cubicBezTo>
                      <a:pt x="46" y="193"/>
                      <a:pt x="46" y="188"/>
                      <a:pt x="44" y="190"/>
                    </a:cubicBezTo>
                    <a:cubicBezTo>
                      <a:pt x="45" y="192"/>
                      <a:pt x="46" y="192"/>
                      <a:pt x="47" y="194"/>
                    </a:cubicBezTo>
                    <a:cubicBezTo>
                      <a:pt x="46" y="193"/>
                      <a:pt x="46" y="193"/>
                      <a:pt x="46" y="193"/>
                    </a:cubicBezTo>
                    <a:cubicBezTo>
                      <a:pt x="46" y="194"/>
                      <a:pt x="43" y="196"/>
                      <a:pt x="46" y="198"/>
                    </a:cubicBezTo>
                    <a:cubicBezTo>
                      <a:pt x="48" y="198"/>
                      <a:pt x="47" y="197"/>
                      <a:pt x="48" y="197"/>
                    </a:cubicBezTo>
                    <a:cubicBezTo>
                      <a:pt x="50" y="200"/>
                      <a:pt x="52" y="200"/>
                      <a:pt x="53" y="202"/>
                    </a:cubicBezTo>
                    <a:cubicBezTo>
                      <a:pt x="51" y="202"/>
                      <a:pt x="54" y="205"/>
                      <a:pt x="51" y="204"/>
                    </a:cubicBezTo>
                    <a:cubicBezTo>
                      <a:pt x="52" y="203"/>
                      <a:pt x="49" y="198"/>
                      <a:pt x="47" y="198"/>
                    </a:cubicBezTo>
                    <a:cubicBezTo>
                      <a:pt x="46" y="201"/>
                      <a:pt x="46" y="196"/>
                      <a:pt x="44" y="197"/>
                    </a:cubicBezTo>
                    <a:cubicBezTo>
                      <a:pt x="45" y="199"/>
                      <a:pt x="43" y="200"/>
                      <a:pt x="42" y="201"/>
                    </a:cubicBezTo>
                    <a:cubicBezTo>
                      <a:pt x="42" y="202"/>
                      <a:pt x="43" y="202"/>
                      <a:pt x="43" y="202"/>
                    </a:cubicBezTo>
                    <a:cubicBezTo>
                      <a:pt x="45" y="202"/>
                      <a:pt x="44" y="201"/>
                      <a:pt x="46" y="200"/>
                    </a:cubicBezTo>
                    <a:cubicBezTo>
                      <a:pt x="47" y="203"/>
                      <a:pt x="49" y="205"/>
                      <a:pt x="51" y="206"/>
                    </a:cubicBezTo>
                    <a:cubicBezTo>
                      <a:pt x="51" y="207"/>
                      <a:pt x="49" y="208"/>
                      <a:pt x="48" y="207"/>
                    </a:cubicBezTo>
                    <a:cubicBezTo>
                      <a:pt x="50" y="209"/>
                      <a:pt x="52" y="213"/>
                      <a:pt x="53" y="216"/>
                    </a:cubicBezTo>
                    <a:cubicBezTo>
                      <a:pt x="54" y="213"/>
                      <a:pt x="55" y="219"/>
                      <a:pt x="57" y="217"/>
                    </a:cubicBezTo>
                    <a:cubicBezTo>
                      <a:pt x="56" y="215"/>
                      <a:pt x="57" y="213"/>
                      <a:pt x="58" y="213"/>
                    </a:cubicBezTo>
                    <a:cubicBezTo>
                      <a:pt x="59" y="214"/>
                      <a:pt x="57" y="214"/>
                      <a:pt x="57" y="214"/>
                    </a:cubicBezTo>
                    <a:cubicBezTo>
                      <a:pt x="59" y="215"/>
                      <a:pt x="56" y="217"/>
                      <a:pt x="59" y="218"/>
                    </a:cubicBezTo>
                    <a:cubicBezTo>
                      <a:pt x="57" y="215"/>
                      <a:pt x="56" y="218"/>
                      <a:pt x="54" y="219"/>
                    </a:cubicBezTo>
                    <a:cubicBezTo>
                      <a:pt x="56" y="220"/>
                      <a:pt x="53" y="219"/>
                      <a:pt x="54" y="221"/>
                    </a:cubicBezTo>
                    <a:cubicBezTo>
                      <a:pt x="56" y="223"/>
                      <a:pt x="58" y="225"/>
                      <a:pt x="59" y="227"/>
                    </a:cubicBezTo>
                    <a:cubicBezTo>
                      <a:pt x="59" y="231"/>
                      <a:pt x="63" y="235"/>
                      <a:pt x="63" y="238"/>
                    </a:cubicBezTo>
                    <a:cubicBezTo>
                      <a:pt x="63" y="240"/>
                      <a:pt x="61" y="239"/>
                      <a:pt x="61" y="241"/>
                    </a:cubicBezTo>
                    <a:cubicBezTo>
                      <a:pt x="61" y="243"/>
                      <a:pt x="62" y="239"/>
                      <a:pt x="62" y="242"/>
                    </a:cubicBezTo>
                    <a:cubicBezTo>
                      <a:pt x="62" y="242"/>
                      <a:pt x="62" y="242"/>
                      <a:pt x="62" y="242"/>
                    </a:cubicBezTo>
                    <a:cubicBezTo>
                      <a:pt x="63" y="243"/>
                      <a:pt x="62" y="247"/>
                      <a:pt x="65" y="247"/>
                    </a:cubicBezTo>
                    <a:cubicBezTo>
                      <a:pt x="63" y="247"/>
                      <a:pt x="63" y="247"/>
                      <a:pt x="63" y="247"/>
                    </a:cubicBezTo>
                    <a:cubicBezTo>
                      <a:pt x="63" y="248"/>
                      <a:pt x="63" y="248"/>
                      <a:pt x="64" y="248"/>
                    </a:cubicBezTo>
                    <a:cubicBezTo>
                      <a:pt x="63" y="248"/>
                      <a:pt x="62" y="249"/>
                      <a:pt x="62" y="248"/>
                    </a:cubicBezTo>
                    <a:cubicBezTo>
                      <a:pt x="60" y="251"/>
                      <a:pt x="63" y="252"/>
                      <a:pt x="63" y="254"/>
                    </a:cubicBezTo>
                    <a:cubicBezTo>
                      <a:pt x="64" y="252"/>
                      <a:pt x="64" y="252"/>
                      <a:pt x="64" y="252"/>
                    </a:cubicBezTo>
                    <a:cubicBezTo>
                      <a:pt x="66" y="255"/>
                      <a:pt x="65" y="258"/>
                      <a:pt x="66" y="261"/>
                    </a:cubicBezTo>
                    <a:cubicBezTo>
                      <a:pt x="64" y="261"/>
                      <a:pt x="64" y="261"/>
                      <a:pt x="64" y="261"/>
                    </a:cubicBezTo>
                    <a:cubicBezTo>
                      <a:pt x="65" y="263"/>
                      <a:pt x="65" y="263"/>
                      <a:pt x="65" y="263"/>
                    </a:cubicBezTo>
                    <a:cubicBezTo>
                      <a:pt x="64" y="262"/>
                      <a:pt x="63" y="264"/>
                      <a:pt x="64" y="265"/>
                    </a:cubicBezTo>
                    <a:cubicBezTo>
                      <a:pt x="61" y="261"/>
                      <a:pt x="61" y="261"/>
                      <a:pt x="61" y="261"/>
                    </a:cubicBezTo>
                    <a:cubicBezTo>
                      <a:pt x="61" y="259"/>
                      <a:pt x="62" y="262"/>
                      <a:pt x="64" y="261"/>
                    </a:cubicBezTo>
                    <a:cubicBezTo>
                      <a:pt x="65" y="260"/>
                      <a:pt x="64" y="257"/>
                      <a:pt x="63" y="257"/>
                    </a:cubicBezTo>
                    <a:cubicBezTo>
                      <a:pt x="63" y="258"/>
                      <a:pt x="63" y="258"/>
                      <a:pt x="64" y="259"/>
                    </a:cubicBezTo>
                    <a:cubicBezTo>
                      <a:pt x="62" y="259"/>
                      <a:pt x="62" y="258"/>
                      <a:pt x="60" y="257"/>
                    </a:cubicBezTo>
                    <a:cubicBezTo>
                      <a:pt x="60" y="258"/>
                      <a:pt x="60" y="259"/>
                      <a:pt x="61" y="259"/>
                    </a:cubicBezTo>
                    <a:cubicBezTo>
                      <a:pt x="60" y="258"/>
                      <a:pt x="59" y="257"/>
                      <a:pt x="59" y="255"/>
                    </a:cubicBezTo>
                    <a:cubicBezTo>
                      <a:pt x="60" y="256"/>
                      <a:pt x="60" y="254"/>
                      <a:pt x="60" y="254"/>
                    </a:cubicBezTo>
                    <a:cubicBezTo>
                      <a:pt x="59" y="254"/>
                      <a:pt x="58" y="253"/>
                      <a:pt x="58" y="251"/>
                    </a:cubicBezTo>
                    <a:cubicBezTo>
                      <a:pt x="60" y="249"/>
                      <a:pt x="56" y="247"/>
                      <a:pt x="56" y="244"/>
                    </a:cubicBezTo>
                    <a:cubicBezTo>
                      <a:pt x="57" y="245"/>
                      <a:pt x="59" y="246"/>
                      <a:pt x="60" y="247"/>
                    </a:cubicBezTo>
                    <a:cubicBezTo>
                      <a:pt x="61" y="245"/>
                      <a:pt x="60" y="245"/>
                      <a:pt x="60" y="243"/>
                    </a:cubicBezTo>
                    <a:cubicBezTo>
                      <a:pt x="59" y="243"/>
                      <a:pt x="57" y="243"/>
                      <a:pt x="55" y="241"/>
                    </a:cubicBezTo>
                    <a:cubicBezTo>
                      <a:pt x="56" y="241"/>
                      <a:pt x="56" y="241"/>
                      <a:pt x="56" y="241"/>
                    </a:cubicBezTo>
                    <a:cubicBezTo>
                      <a:pt x="55" y="239"/>
                      <a:pt x="54" y="240"/>
                      <a:pt x="53" y="237"/>
                    </a:cubicBezTo>
                    <a:cubicBezTo>
                      <a:pt x="52" y="233"/>
                      <a:pt x="50" y="229"/>
                      <a:pt x="49" y="226"/>
                    </a:cubicBezTo>
                    <a:cubicBezTo>
                      <a:pt x="50" y="225"/>
                      <a:pt x="50" y="225"/>
                      <a:pt x="50" y="225"/>
                    </a:cubicBezTo>
                    <a:cubicBezTo>
                      <a:pt x="47" y="225"/>
                      <a:pt x="46" y="220"/>
                      <a:pt x="44" y="219"/>
                    </a:cubicBezTo>
                    <a:cubicBezTo>
                      <a:pt x="43" y="214"/>
                      <a:pt x="39" y="211"/>
                      <a:pt x="40" y="208"/>
                    </a:cubicBezTo>
                    <a:cubicBezTo>
                      <a:pt x="35" y="202"/>
                      <a:pt x="31" y="197"/>
                      <a:pt x="28" y="190"/>
                    </a:cubicBezTo>
                    <a:cubicBezTo>
                      <a:pt x="30" y="190"/>
                      <a:pt x="30" y="190"/>
                      <a:pt x="30" y="190"/>
                    </a:cubicBezTo>
                    <a:cubicBezTo>
                      <a:pt x="28" y="189"/>
                      <a:pt x="30" y="189"/>
                      <a:pt x="30" y="188"/>
                    </a:cubicBezTo>
                    <a:cubicBezTo>
                      <a:pt x="29" y="190"/>
                      <a:pt x="27" y="187"/>
                      <a:pt x="26" y="187"/>
                    </a:cubicBezTo>
                    <a:cubicBezTo>
                      <a:pt x="25" y="183"/>
                      <a:pt x="22" y="179"/>
                      <a:pt x="19" y="177"/>
                    </a:cubicBezTo>
                    <a:cubicBezTo>
                      <a:pt x="20" y="177"/>
                      <a:pt x="20" y="177"/>
                      <a:pt x="20" y="177"/>
                    </a:cubicBezTo>
                    <a:cubicBezTo>
                      <a:pt x="17" y="175"/>
                      <a:pt x="17" y="170"/>
                      <a:pt x="16" y="167"/>
                    </a:cubicBezTo>
                    <a:cubicBezTo>
                      <a:pt x="16" y="166"/>
                      <a:pt x="17" y="165"/>
                      <a:pt x="16" y="164"/>
                    </a:cubicBezTo>
                    <a:cubicBezTo>
                      <a:pt x="14" y="163"/>
                      <a:pt x="13" y="162"/>
                      <a:pt x="11" y="159"/>
                    </a:cubicBezTo>
                    <a:cubicBezTo>
                      <a:pt x="10" y="157"/>
                      <a:pt x="9" y="153"/>
                      <a:pt x="9" y="151"/>
                    </a:cubicBezTo>
                    <a:cubicBezTo>
                      <a:pt x="4" y="143"/>
                      <a:pt x="4" y="133"/>
                      <a:pt x="2" y="123"/>
                    </a:cubicBezTo>
                    <a:cubicBezTo>
                      <a:pt x="4" y="123"/>
                      <a:pt x="4" y="123"/>
                      <a:pt x="4" y="123"/>
                    </a:cubicBezTo>
                    <a:cubicBezTo>
                      <a:pt x="0" y="113"/>
                      <a:pt x="5" y="102"/>
                      <a:pt x="5" y="95"/>
                    </a:cubicBezTo>
                    <a:cubicBezTo>
                      <a:pt x="7" y="96"/>
                      <a:pt x="7" y="96"/>
                      <a:pt x="7" y="96"/>
                    </a:cubicBezTo>
                    <a:cubicBezTo>
                      <a:pt x="9" y="94"/>
                      <a:pt x="8" y="90"/>
                      <a:pt x="6" y="90"/>
                    </a:cubicBezTo>
                    <a:cubicBezTo>
                      <a:pt x="8" y="88"/>
                      <a:pt x="7" y="84"/>
                      <a:pt x="9" y="83"/>
                    </a:cubicBezTo>
                    <a:cubicBezTo>
                      <a:pt x="11" y="81"/>
                      <a:pt x="9" y="80"/>
                      <a:pt x="10" y="78"/>
                    </a:cubicBezTo>
                    <a:cubicBezTo>
                      <a:pt x="13" y="74"/>
                      <a:pt x="13" y="72"/>
                      <a:pt x="15" y="67"/>
                    </a:cubicBezTo>
                    <a:cubicBezTo>
                      <a:pt x="14" y="68"/>
                      <a:pt x="14" y="68"/>
                      <a:pt x="14" y="68"/>
                    </a:cubicBezTo>
                    <a:cubicBezTo>
                      <a:pt x="14" y="69"/>
                      <a:pt x="15" y="70"/>
                      <a:pt x="16" y="69"/>
                    </a:cubicBezTo>
                    <a:cubicBezTo>
                      <a:pt x="16" y="67"/>
                      <a:pt x="20" y="63"/>
                      <a:pt x="16" y="63"/>
                    </a:cubicBezTo>
                    <a:cubicBezTo>
                      <a:pt x="20" y="60"/>
                      <a:pt x="21" y="52"/>
                      <a:pt x="26" y="50"/>
                    </a:cubicBezTo>
                    <a:cubicBezTo>
                      <a:pt x="25" y="50"/>
                      <a:pt x="25" y="48"/>
                      <a:pt x="25" y="48"/>
                    </a:cubicBezTo>
                    <a:cubicBezTo>
                      <a:pt x="28" y="44"/>
                      <a:pt x="32" y="41"/>
                      <a:pt x="33" y="38"/>
                    </a:cubicBezTo>
                    <a:cubicBezTo>
                      <a:pt x="34" y="38"/>
                      <a:pt x="34" y="40"/>
                      <a:pt x="35" y="38"/>
                    </a:cubicBezTo>
                    <a:cubicBezTo>
                      <a:pt x="35" y="37"/>
                      <a:pt x="34" y="38"/>
                      <a:pt x="35" y="36"/>
                    </a:cubicBezTo>
                    <a:cubicBezTo>
                      <a:pt x="38" y="30"/>
                      <a:pt x="47" y="27"/>
                      <a:pt x="51" y="23"/>
                    </a:cubicBezTo>
                    <a:cubicBezTo>
                      <a:pt x="60" y="15"/>
                      <a:pt x="71" y="9"/>
                      <a:pt x="82" y="5"/>
                    </a:cubicBezTo>
                    <a:cubicBezTo>
                      <a:pt x="82" y="6"/>
                      <a:pt x="82" y="6"/>
                      <a:pt x="82" y="6"/>
                    </a:cubicBezTo>
                    <a:cubicBezTo>
                      <a:pt x="85" y="2"/>
                      <a:pt x="91" y="5"/>
                      <a:pt x="94" y="2"/>
                    </a:cubicBezTo>
                    <a:cubicBezTo>
                      <a:pt x="95" y="2"/>
                      <a:pt x="97" y="1"/>
                      <a:pt x="97" y="2"/>
                    </a:cubicBezTo>
                    <a:cubicBezTo>
                      <a:pt x="99" y="0"/>
                      <a:pt x="105" y="2"/>
                      <a:pt x="109" y="0"/>
                    </a:cubicBezTo>
                    <a:cubicBezTo>
                      <a:pt x="108" y="1"/>
                      <a:pt x="108" y="1"/>
                      <a:pt x="108" y="1"/>
                    </a:cubicBezTo>
                    <a:cubicBezTo>
                      <a:pt x="113" y="2"/>
                      <a:pt x="117" y="0"/>
                      <a:pt x="121" y="1"/>
                    </a:cubicBezTo>
                    <a:cubicBezTo>
                      <a:pt x="121" y="1"/>
                      <a:pt x="120" y="1"/>
                      <a:pt x="120" y="2"/>
                    </a:cubicBezTo>
                    <a:cubicBezTo>
                      <a:pt x="121" y="3"/>
                      <a:pt x="124" y="0"/>
                      <a:pt x="125" y="3"/>
                    </a:cubicBezTo>
                    <a:cubicBezTo>
                      <a:pt x="126" y="3"/>
                      <a:pt x="125" y="1"/>
                      <a:pt x="125" y="1"/>
                    </a:cubicBezTo>
                    <a:cubicBezTo>
                      <a:pt x="135" y="3"/>
                      <a:pt x="145" y="3"/>
                      <a:pt x="156" y="5"/>
                    </a:cubicBezTo>
                    <a:cubicBezTo>
                      <a:pt x="162" y="9"/>
                      <a:pt x="155" y="10"/>
                      <a:pt x="161" y="10"/>
                    </a:cubicBezTo>
                    <a:cubicBezTo>
                      <a:pt x="161" y="10"/>
                      <a:pt x="162" y="9"/>
                      <a:pt x="161" y="9"/>
                    </a:cubicBezTo>
                    <a:cubicBezTo>
                      <a:pt x="164" y="9"/>
                      <a:pt x="164" y="13"/>
                      <a:pt x="166" y="13"/>
                    </a:cubicBezTo>
                    <a:cubicBezTo>
                      <a:pt x="166" y="11"/>
                      <a:pt x="167" y="12"/>
                      <a:pt x="167" y="11"/>
                    </a:cubicBezTo>
                    <a:cubicBezTo>
                      <a:pt x="171" y="14"/>
                      <a:pt x="171" y="16"/>
                      <a:pt x="175" y="16"/>
                    </a:cubicBezTo>
                    <a:cubicBezTo>
                      <a:pt x="174" y="17"/>
                      <a:pt x="174" y="17"/>
                      <a:pt x="174" y="17"/>
                    </a:cubicBezTo>
                    <a:cubicBezTo>
                      <a:pt x="180" y="16"/>
                      <a:pt x="183" y="20"/>
                      <a:pt x="188" y="19"/>
                    </a:cubicBezTo>
                    <a:cubicBezTo>
                      <a:pt x="208" y="32"/>
                      <a:pt x="224" y="51"/>
                      <a:pt x="233" y="72"/>
                    </a:cubicBezTo>
                    <a:cubicBezTo>
                      <a:pt x="241" y="94"/>
                      <a:pt x="245" y="117"/>
                      <a:pt x="239" y="141"/>
                    </a:cubicBezTo>
                    <a:cubicBezTo>
                      <a:pt x="236" y="146"/>
                      <a:pt x="236" y="146"/>
                      <a:pt x="235" y="152"/>
                    </a:cubicBezTo>
                    <a:cubicBezTo>
                      <a:pt x="235" y="152"/>
                      <a:pt x="235" y="151"/>
                      <a:pt x="234" y="152"/>
                    </a:cubicBezTo>
                    <a:cubicBezTo>
                      <a:pt x="236" y="153"/>
                      <a:pt x="233" y="156"/>
                      <a:pt x="234" y="157"/>
                    </a:cubicBezTo>
                    <a:cubicBezTo>
                      <a:pt x="231" y="165"/>
                      <a:pt x="227" y="172"/>
                      <a:pt x="222" y="180"/>
                    </a:cubicBezTo>
                    <a:cubicBezTo>
                      <a:pt x="223" y="179"/>
                      <a:pt x="222" y="177"/>
                      <a:pt x="221" y="179"/>
                    </a:cubicBezTo>
                    <a:cubicBezTo>
                      <a:pt x="221" y="181"/>
                      <a:pt x="221" y="181"/>
                      <a:pt x="221" y="181"/>
                    </a:cubicBezTo>
                    <a:cubicBezTo>
                      <a:pt x="221" y="181"/>
                      <a:pt x="221" y="181"/>
                      <a:pt x="221" y="181"/>
                    </a:cubicBezTo>
                    <a:cubicBezTo>
                      <a:pt x="220" y="182"/>
                      <a:pt x="221" y="183"/>
                      <a:pt x="222" y="183"/>
                    </a:cubicBezTo>
                    <a:cubicBezTo>
                      <a:pt x="210" y="202"/>
                      <a:pt x="192" y="213"/>
                      <a:pt x="179" y="228"/>
                    </a:cubicBezTo>
                    <a:cubicBezTo>
                      <a:pt x="176" y="230"/>
                      <a:pt x="172" y="236"/>
                      <a:pt x="170" y="240"/>
                    </a:cubicBezTo>
                    <a:cubicBezTo>
                      <a:pt x="159" y="249"/>
                      <a:pt x="153" y="260"/>
                      <a:pt x="152" y="274"/>
                    </a:cubicBezTo>
                    <a:cubicBezTo>
                      <a:pt x="152" y="274"/>
                      <a:pt x="148" y="272"/>
                      <a:pt x="148" y="26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25" name="Freeform 7"/>
              <p:cNvSpPr/>
              <p:nvPr/>
            </p:nvSpPr>
            <p:spPr bwMode="auto">
              <a:xfrm>
                <a:off x="9121775" y="3151188"/>
                <a:ext cx="11112" cy="11113"/>
              </a:xfrm>
              <a:custGeom>
                <a:avLst/>
                <a:gdLst>
                  <a:gd name="T0" fmla="*/ 0 w 3"/>
                  <a:gd name="T1" fmla="*/ 2 h 3"/>
                  <a:gd name="T2" fmla="*/ 3 w 3"/>
                  <a:gd name="T3" fmla="*/ 1 h 3"/>
                  <a:gd name="T4" fmla="*/ 0 w 3"/>
                  <a:gd name="T5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3">
                    <a:moveTo>
                      <a:pt x="0" y="2"/>
                    </a:moveTo>
                    <a:cubicBezTo>
                      <a:pt x="1" y="2"/>
                      <a:pt x="2" y="0"/>
                      <a:pt x="3" y="1"/>
                    </a:cubicBezTo>
                    <a:cubicBezTo>
                      <a:pt x="2" y="2"/>
                      <a:pt x="1" y="3"/>
                      <a:pt x="0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26" name="Freeform 8"/>
              <p:cNvSpPr/>
              <p:nvPr/>
            </p:nvSpPr>
            <p:spPr bwMode="auto">
              <a:xfrm>
                <a:off x="9110663" y="2973388"/>
                <a:ext cx="7937" cy="4763"/>
              </a:xfrm>
              <a:custGeom>
                <a:avLst/>
                <a:gdLst>
                  <a:gd name="T0" fmla="*/ 0 w 2"/>
                  <a:gd name="T1" fmla="*/ 1 h 1"/>
                  <a:gd name="T2" fmla="*/ 0 w 2"/>
                  <a:gd name="T3" fmla="*/ 0 h 1"/>
                  <a:gd name="T4" fmla="*/ 1 w 2"/>
                  <a:gd name="T5" fmla="*/ 1 h 1"/>
                  <a:gd name="T6" fmla="*/ 0 w 2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1">
                    <a:moveTo>
                      <a:pt x="0" y="1"/>
                    </a:moveTo>
                    <a:cubicBezTo>
                      <a:pt x="0" y="1"/>
                      <a:pt x="0" y="0"/>
                      <a:pt x="0" y="0"/>
                    </a:cubicBezTo>
                    <a:cubicBezTo>
                      <a:pt x="1" y="1"/>
                      <a:pt x="2" y="1"/>
                      <a:pt x="1" y="1"/>
                    </a:cubicBezTo>
                    <a:cubicBezTo>
                      <a:pt x="1" y="1"/>
                      <a:pt x="1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27" name="Freeform 9"/>
              <p:cNvSpPr/>
              <p:nvPr/>
            </p:nvSpPr>
            <p:spPr bwMode="auto">
              <a:xfrm>
                <a:off x="9091613" y="2936876"/>
                <a:ext cx="15875" cy="11113"/>
              </a:xfrm>
              <a:custGeom>
                <a:avLst/>
                <a:gdLst>
                  <a:gd name="T0" fmla="*/ 0 w 4"/>
                  <a:gd name="T1" fmla="*/ 0 h 3"/>
                  <a:gd name="T2" fmla="*/ 4 w 4"/>
                  <a:gd name="T3" fmla="*/ 3 h 3"/>
                  <a:gd name="T4" fmla="*/ 0 w 4"/>
                  <a:gd name="T5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3">
                    <a:moveTo>
                      <a:pt x="0" y="0"/>
                    </a:moveTo>
                    <a:cubicBezTo>
                      <a:pt x="1" y="0"/>
                      <a:pt x="3" y="2"/>
                      <a:pt x="4" y="3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28" name="Freeform 10"/>
              <p:cNvSpPr/>
              <p:nvPr/>
            </p:nvSpPr>
            <p:spPr bwMode="auto">
              <a:xfrm>
                <a:off x="9085263" y="2887663"/>
                <a:ext cx="3175" cy="7938"/>
              </a:xfrm>
              <a:custGeom>
                <a:avLst/>
                <a:gdLst>
                  <a:gd name="T0" fmla="*/ 0 w 1"/>
                  <a:gd name="T1" fmla="*/ 1 h 2"/>
                  <a:gd name="T2" fmla="*/ 1 w 1"/>
                  <a:gd name="T3" fmla="*/ 1 h 2"/>
                  <a:gd name="T4" fmla="*/ 0 w 1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1"/>
                    </a:moveTo>
                    <a:cubicBezTo>
                      <a:pt x="0" y="0"/>
                      <a:pt x="0" y="0"/>
                      <a:pt x="1" y="1"/>
                    </a:cubicBezTo>
                    <a:cubicBezTo>
                      <a:pt x="1" y="2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29" name="Freeform 11"/>
              <p:cNvSpPr/>
              <p:nvPr/>
            </p:nvSpPr>
            <p:spPr bwMode="auto">
              <a:xfrm>
                <a:off x="9072563" y="2882901"/>
                <a:ext cx="7937" cy="12700"/>
              </a:xfrm>
              <a:custGeom>
                <a:avLst/>
                <a:gdLst>
                  <a:gd name="T0" fmla="*/ 1 w 2"/>
                  <a:gd name="T1" fmla="*/ 3 h 3"/>
                  <a:gd name="T2" fmla="*/ 1 w 2"/>
                  <a:gd name="T3" fmla="*/ 0 h 3"/>
                  <a:gd name="T4" fmla="*/ 1 w 2"/>
                  <a:gd name="T5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3">
                    <a:moveTo>
                      <a:pt x="1" y="3"/>
                    </a:moveTo>
                    <a:cubicBezTo>
                      <a:pt x="0" y="2"/>
                      <a:pt x="0" y="1"/>
                      <a:pt x="1" y="0"/>
                    </a:cubicBezTo>
                    <a:cubicBezTo>
                      <a:pt x="0" y="1"/>
                      <a:pt x="2" y="2"/>
                      <a:pt x="1" y="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30" name="Freeform 12"/>
              <p:cNvSpPr/>
              <p:nvPr/>
            </p:nvSpPr>
            <p:spPr bwMode="auto">
              <a:xfrm>
                <a:off x="9036050" y="2800351"/>
                <a:ext cx="11112" cy="7938"/>
              </a:xfrm>
              <a:custGeom>
                <a:avLst/>
                <a:gdLst>
                  <a:gd name="T0" fmla="*/ 1 w 3"/>
                  <a:gd name="T1" fmla="*/ 2 h 2"/>
                  <a:gd name="T2" fmla="*/ 1 w 3"/>
                  <a:gd name="T3" fmla="*/ 0 h 2"/>
                  <a:gd name="T4" fmla="*/ 1 w 3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2">
                    <a:moveTo>
                      <a:pt x="1" y="2"/>
                    </a:moveTo>
                    <a:cubicBezTo>
                      <a:pt x="1" y="2"/>
                      <a:pt x="0" y="1"/>
                      <a:pt x="1" y="0"/>
                    </a:cubicBezTo>
                    <a:cubicBezTo>
                      <a:pt x="0" y="1"/>
                      <a:pt x="3" y="2"/>
                      <a:pt x="1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31" name="Freeform 13"/>
              <p:cNvSpPr/>
              <p:nvPr/>
            </p:nvSpPr>
            <p:spPr bwMode="auto">
              <a:xfrm>
                <a:off x="9017000" y="2767013"/>
                <a:ext cx="3175" cy="7938"/>
              </a:xfrm>
              <a:custGeom>
                <a:avLst/>
                <a:gdLst>
                  <a:gd name="T0" fmla="*/ 0 w 1"/>
                  <a:gd name="T1" fmla="*/ 2 h 2"/>
                  <a:gd name="T2" fmla="*/ 0 w 1"/>
                  <a:gd name="T3" fmla="*/ 1 h 2"/>
                  <a:gd name="T4" fmla="*/ 1 w 1"/>
                  <a:gd name="T5" fmla="*/ 1 h 2"/>
                  <a:gd name="T6" fmla="*/ 0 w 1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0" y="2"/>
                    </a:moveTo>
                    <a:cubicBezTo>
                      <a:pt x="0" y="2"/>
                      <a:pt x="0" y="1"/>
                      <a:pt x="0" y="1"/>
                    </a:cubicBezTo>
                    <a:cubicBezTo>
                      <a:pt x="0" y="0"/>
                      <a:pt x="1" y="1"/>
                      <a:pt x="1" y="1"/>
                    </a:cubicBez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32" name="Freeform 14"/>
              <p:cNvSpPr/>
              <p:nvPr/>
            </p:nvSpPr>
            <p:spPr bwMode="auto">
              <a:xfrm>
                <a:off x="9283700" y="2217738"/>
                <a:ext cx="4762" cy="3175"/>
              </a:xfrm>
              <a:custGeom>
                <a:avLst/>
                <a:gdLst>
                  <a:gd name="T0" fmla="*/ 3 w 3"/>
                  <a:gd name="T1" fmla="*/ 0 h 2"/>
                  <a:gd name="T2" fmla="*/ 0 w 3"/>
                  <a:gd name="T3" fmla="*/ 2 h 2"/>
                  <a:gd name="T4" fmla="*/ 0 w 3"/>
                  <a:gd name="T5" fmla="*/ 0 h 2"/>
                  <a:gd name="T6" fmla="*/ 3 w 3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2">
                    <a:moveTo>
                      <a:pt x="3" y="0"/>
                    </a:moveTo>
                    <a:lnTo>
                      <a:pt x="0" y="2"/>
                    </a:lnTo>
                    <a:lnTo>
                      <a:pt x="0" y="0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33" name="Freeform 15"/>
              <p:cNvSpPr/>
              <p:nvPr/>
            </p:nvSpPr>
            <p:spPr bwMode="auto">
              <a:xfrm>
                <a:off x="9588500" y="2297113"/>
                <a:ext cx="7937" cy="3175"/>
              </a:xfrm>
              <a:custGeom>
                <a:avLst/>
                <a:gdLst>
                  <a:gd name="T0" fmla="*/ 1 w 2"/>
                  <a:gd name="T1" fmla="*/ 0 h 1"/>
                  <a:gd name="T2" fmla="*/ 1 w 2"/>
                  <a:gd name="T3" fmla="*/ 1 h 1"/>
                  <a:gd name="T4" fmla="*/ 1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1" y="0"/>
                    </a:moveTo>
                    <a:cubicBezTo>
                      <a:pt x="2" y="0"/>
                      <a:pt x="1" y="1"/>
                      <a:pt x="1" y="1"/>
                    </a:cubicBezTo>
                    <a:cubicBezTo>
                      <a:pt x="0" y="1"/>
                      <a:pt x="2" y="1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34" name="Freeform 16"/>
              <p:cNvSpPr/>
              <p:nvPr/>
            </p:nvSpPr>
            <p:spPr bwMode="auto">
              <a:xfrm>
                <a:off x="9709150" y="2420938"/>
                <a:ext cx="7937" cy="3175"/>
              </a:xfrm>
              <a:custGeom>
                <a:avLst/>
                <a:gdLst>
                  <a:gd name="T0" fmla="*/ 0 w 5"/>
                  <a:gd name="T1" fmla="*/ 2 h 2"/>
                  <a:gd name="T2" fmla="*/ 0 w 5"/>
                  <a:gd name="T3" fmla="*/ 0 h 2"/>
                  <a:gd name="T4" fmla="*/ 5 w 5"/>
                  <a:gd name="T5" fmla="*/ 0 h 2"/>
                  <a:gd name="T6" fmla="*/ 0 w 5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2">
                    <a:moveTo>
                      <a:pt x="0" y="2"/>
                    </a:moveTo>
                    <a:lnTo>
                      <a:pt x="0" y="0"/>
                    </a:lnTo>
                    <a:lnTo>
                      <a:pt x="5" y="0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35" name="Freeform 17"/>
              <p:cNvSpPr/>
              <p:nvPr/>
            </p:nvSpPr>
            <p:spPr bwMode="auto">
              <a:xfrm>
                <a:off x="9107488" y="3151188"/>
                <a:ext cx="22225" cy="6350"/>
              </a:xfrm>
              <a:custGeom>
                <a:avLst/>
                <a:gdLst>
                  <a:gd name="T0" fmla="*/ 4 w 6"/>
                  <a:gd name="T1" fmla="*/ 0 h 2"/>
                  <a:gd name="T2" fmla="*/ 2 w 6"/>
                  <a:gd name="T3" fmla="*/ 1 h 2"/>
                  <a:gd name="T4" fmla="*/ 4 w 6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" h="2">
                    <a:moveTo>
                      <a:pt x="4" y="0"/>
                    </a:moveTo>
                    <a:cubicBezTo>
                      <a:pt x="0" y="1"/>
                      <a:pt x="6" y="2"/>
                      <a:pt x="2" y="1"/>
                    </a:cubicBezTo>
                    <a:cubicBezTo>
                      <a:pt x="2" y="0"/>
                      <a:pt x="3" y="0"/>
                      <a:pt x="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36" name="Freeform 19"/>
              <p:cNvSpPr/>
              <p:nvPr/>
            </p:nvSpPr>
            <p:spPr bwMode="auto">
              <a:xfrm>
                <a:off x="9137650" y="3151188"/>
                <a:ext cx="11112" cy="6350"/>
              </a:xfrm>
              <a:custGeom>
                <a:avLst/>
                <a:gdLst>
                  <a:gd name="T0" fmla="*/ 0 w 3"/>
                  <a:gd name="T1" fmla="*/ 0 h 2"/>
                  <a:gd name="T2" fmla="*/ 1 w 3"/>
                  <a:gd name="T3" fmla="*/ 2 h 2"/>
                  <a:gd name="T4" fmla="*/ 0 w 3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2">
                    <a:moveTo>
                      <a:pt x="0" y="0"/>
                    </a:moveTo>
                    <a:cubicBezTo>
                      <a:pt x="1" y="1"/>
                      <a:pt x="3" y="1"/>
                      <a:pt x="1" y="2"/>
                    </a:cubicBezTo>
                    <a:cubicBezTo>
                      <a:pt x="1" y="2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37" name="Freeform 20"/>
              <p:cNvSpPr/>
              <p:nvPr/>
            </p:nvSpPr>
            <p:spPr bwMode="auto">
              <a:xfrm>
                <a:off x="9377363" y="3168651"/>
                <a:ext cx="7937" cy="7938"/>
              </a:xfrm>
              <a:custGeom>
                <a:avLst/>
                <a:gdLst>
                  <a:gd name="T0" fmla="*/ 1 w 2"/>
                  <a:gd name="T1" fmla="*/ 1 h 2"/>
                  <a:gd name="T2" fmla="*/ 2 w 2"/>
                  <a:gd name="T3" fmla="*/ 1 h 2"/>
                  <a:gd name="T4" fmla="*/ 0 w 2"/>
                  <a:gd name="T5" fmla="*/ 2 h 2"/>
                  <a:gd name="T6" fmla="*/ 1 w 2"/>
                  <a:gd name="T7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1" y="1"/>
                    </a:moveTo>
                    <a:cubicBezTo>
                      <a:pt x="1" y="0"/>
                      <a:pt x="1" y="1"/>
                      <a:pt x="2" y="1"/>
                    </a:cubicBezTo>
                    <a:cubicBezTo>
                      <a:pt x="1" y="1"/>
                      <a:pt x="0" y="2"/>
                      <a:pt x="0" y="2"/>
                    </a:cubicBezTo>
                    <a:cubicBezTo>
                      <a:pt x="0" y="2"/>
                      <a:pt x="0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38" name="Freeform 21"/>
              <p:cNvSpPr/>
              <p:nvPr/>
            </p:nvSpPr>
            <p:spPr bwMode="auto">
              <a:xfrm>
                <a:off x="9415463" y="3181351"/>
                <a:ext cx="22225" cy="3175"/>
              </a:xfrm>
              <a:custGeom>
                <a:avLst/>
                <a:gdLst>
                  <a:gd name="T0" fmla="*/ 6 w 6"/>
                  <a:gd name="T1" fmla="*/ 0 h 1"/>
                  <a:gd name="T2" fmla="*/ 0 w 6"/>
                  <a:gd name="T3" fmla="*/ 1 h 1"/>
                  <a:gd name="T4" fmla="*/ 6 w 6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" h="1">
                    <a:moveTo>
                      <a:pt x="6" y="0"/>
                    </a:moveTo>
                    <a:cubicBezTo>
                      <a:pt x="5" y="1"/>
                      <a:pt x="2" y="1"/>
                      <a:pt x="0" y="1"/>
                    </a:cubicBez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39" name="Freeform 22"/>
              <p:cNvSpPr/>
              <p:nvPr/>
            </p:nvSpPr>
            <p:spPr bwMode="auto">
              <a:xfrm>
                <a:off x="9461500" y="3132138"/>
                <a:ext cx="6350" cy="3175"/>
              </a:xfrm>
              <a:custGeom>
                <a:avLst/>
                <a:gdLst>
                  <a:gd name="T0" fmla="*/ 1 w 2"/>
                  <a:gd name="T1" fmla="*/ 1 h 1"/>
                  <a:gd name="T2" fmla="*/ 2 w 2"/>
                  <a:gd name="T3" fmla="*/ 0 h 1"/>
                  <a:gd name="T4" fmla="*/ 1 w 2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1" y="1"/>
                    </a:moveTo>
                    <a:cubicBezTo>
                      <a:pt x="0" y="1"/>
                      <a:pt x="0" y="0"/>
                      <a:pt x="2" y="0"/>
                    </a:cubicBezTo>
                    <a:cubicBezTo>
                      <a:pt x="2" y="0"/>
                      <a:pt x="1" y="0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40" name="Freeform 23"/>
              <p:cNvSpPr/>
              <p:nvPr/>
            </p:nvSpPr>
            <p:spPr bwMode="auto">
              <a:xfrm>
                <a:off x="9453563" y="3140076"/>
                <a:ext cx="11112" cy="3175"/>
              </a:xfrm>
              <a:custGeom>
                <a:avLst/>
                <a:gdLst>
                  <a:gd name="T0" fmla="*/ 3 w 3"/>
                  <a:gd name="T1" fmla="*/ 1 h 1"/>
                  <a:gd name="T2" fmla="*/ 0 w 3"/>
                  <a:gd name="T3" fmla="*/ 1 h 1"/>
                  <a:gd name="T4" fmla="*/ 3 w 3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1">
                    <a:moveTo>
                      <a:pt x="3" y="1"/>
                    </a:moveTo>
                    <a:cubicBezTo>
                      <a:pt x="2" y="1"/>
                      <a:pt x="1" y="1"/>
                      <a:pt x="0" y="1"/>
                    </a:cubicBezTo>
                    <a:cubicBezTo>
                      <a:pt x="0" y="1"/>
                      <a:pt x="3" y="0"/>
                      <a:pt x="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41" name="Freeform 24"/>
              <p:cNvSpPr/>
              <p:nvPr/>
            </p:nvSpPr>
            <p:spPr bwMode="auto">
              <a:xfrm>
                <a:off x="9332913" y="3157538"/>
                <a:ext cx="11112" cy="7938"/>
              </a:xfrm>
              <a:custGeom>
                <a:avLst/>
                <a:gdLst>
                  <a:gd name="T0" fmla="*/ 3 w 3"/>
                  <a:gd name="T1" fmla="*/ 1 h 2"/>
                  <a:gd name="T2" fmla="*/ 0 w 3"/>
                  <a:gd name="T3" fmla="*/ 2 h 2"/>
                  <a:gd name="T4" fmla="*/ 3 w 3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2">
                    <a:moveTo>
                      <a:pt x="3" y="1"/>
                    </a:moveTo>
                    <a:cubicBezTo>
                      <a:pt x="2" y="1"/>
                      <a:pt x="0" y="2"/>
                      <a:pt x="0" y="2"/>
                    </a:cubicBezTo>
                    <a:cubicBezTo>
                      <a:pt x="0" y="2"/>
                      <a:pt x="3" y="0"/>
                      <a:pt x="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42" name="Freeform 25"/>
              <p:cNvSpPr/>
              <p:nvPr/>
            </p:nvSpPr>
            <p:spPr bwMode="auto">
              <a:xfrm>
                <a:off x="9280525" y="3173413"/>
                <a:ext cx="7937" cy="7938"/>
              </a:xfrm>
              <a:custGeom>
                <a:avLst/>
                <a:gdLst>
                  <a:gd name="T0" fmla="*/ 2 w 2"/>
                  <a:gd name="T1" fmla="*/ 1 h 2"/>
                  <a:gd name="T2" fmla="*/ 1 w 2"/>
                  <a:gd name="T3" fmla="*/ 2 h 2"/>
                  <a:gd name="T4" fmla="*/ 1 w 2"/>
                  <a:gd name="T5" fmla="*/ 0 h 2"/>
                  <a:gd name="T6" fmla="*/ 2 w 2"/>
                  <a:gd name="T7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2" y="1"/>
                    </a:moveTo>
                    <a:cubicBezTo>
                      <a:pt x="1" y="1"/>
                      <a:pt x="1" y="1"/>
                      <a:pt x="1" y="2"/>
                    </a:cubicBezTo>
                    <a:cubicBezTo>
                      <a:pt x="0" y="1"/>
                      <a:pt x="0" y="0"/>
                      <a:pt x="1" y="0"/>
                    </a:cubicBez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43" name="Freeform 26"/>
              <p:cNvSpPr/>
              <p:nvPr/>
            </p:nvSpPr>
            <p:spPr bwMode="auto">
              <a:xfrm>
                <a:off x="9159875" y="3429001"/>
                <a:ext cx="7937" cy="3175"/>
              </a:xfrm>
              <a:custGeom>
                <a:avLst/>
                <a:gdLst>
                  <a:gd name="T0" fmla="*/ 5 w 5"/>
                  <a:gd name="T1" fmla="*/ 0 h 2"/>
                  <a:gd name="T2" fmla="*/ 0 w 5"/>
                  <a:gd name="T3" fmla="*/ 2 h 2"/>
                  <a:gd name="T4" fmla="*/ 2 w 5"/>
                  <a:gd name="T5" fmla="*/ 0 h 2"/>
                  <a:gd name="T6" fmla="*/ 5 w 5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2">
                    <a:moveTo>
                      <a:pt x="5" y="0"/>
                    </a:moveTo>
                    <a:lnTo>
                      <a:pt x="0" y="2"/>
                    </a:lnTo>
                    <a:lnTo>
                      <a:pt x="2" y="0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44" name="Freeform 27"/>
              <p:cNvSpPr/>
              <p:nvPr/>
            </p:nvSpPr>
            <p:spPr bwMode="auto">
              <a:xfrm>
                <a:off x="9239250" y="3417888"/>
                <a:ext cx="6350" cy="7938"/>
              </a:xfrm>
              <a:custGeom>
                <a:avLst/>
                <a:gdLst>
                  <a:gd name="T0" fmla="*/ 2 w 2"/>
                  <a:gd name="T1" fmla="*/ 1 h 2"/>
                  <a:gd name="T2" fmla="*/ 1 w 2"/>
                  <a:gd name="T3" fmla="*/ 1 h 2"/>
                  <a:gd name="T4" fmla="*/ 2 w 2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2" y="1"/>
                    </a:moveTo>
                    <a:cubicBezTo>
                      <a:pt x="1" y="2"/>
                      <a:pt x="1" y="1"/>
                      <a:pt x="1" y="1"/>
                    </a:cubicBezTo>
                    <a:cubicBezTo>
                      <a:pt x="2" y="0"/>
                      <a:pt x="0" y="2"/>
                      <a:pt x="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45" name="Freeform 28"/>
              <p:cNvSpPr/>
              <p:nvPr/>
            </p:nvSpPr>
            <p:spPr bwMode="auto">
              <a:xfrm>
                <a:off x="9291638" y="3522663"/>
                <a:ext cx="0" cy="7938"/>
              </a:xfrm>
              <a:custGeom>
                <a:avLst/>
                <a:gdLst>
                  <a:gd name="T0" fmla="*/ 5 h 5"/>
                  <a:gd name="T1" fmla="*/ 5 h 5"/>
                  <a:gd name="T2" fmla="*/ 0 h 5"/>
                  <a:gd name="T3" fmla="*/ 5 h 5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5">
                    <a:moveTo>
                      <a:pt x="0" y="5"/>
                    </a:moveTo>
                    <a:lnTo>
                      <a:pt x="0" y="5"/>
                    </a:lnTo>
                    <a:lnTo>
                      <a:pt x="0" y="0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46" name="Freeform 29"/>
              <p:cNvSpPr/>
              <p:nvPr/>
            </p:nvSpPr>
            <p:spPr bwMode="auto">
              <a:xfrm>
                <a:off x="9261475" y="2627313"/>
                <a:ext cx="7937" cy="0"/>
              </a:xfrm>
              <a:custGeom>
                <a:avLst/>
                <a:gdLst>
                  <a:gd name="T0" fmla="*/ 1 w 2"/>
                  <a:gd name="T1" fmla="*/ 1 w 2"/>
                  <a:gd name="T2" fmla="*/ 1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1" y="0"/>
                    </a:moveTo>
                    <a:cubicBezTo>
                      <a:pt x="1" y="0"/>
                      <a:pt x="0" y="0"/>
                      <a:pt x="1" y="0"/>
                    </a:cubicBezTo>
                    <a:cubicBezTo>
                      <a:pt x="1" y="0"/>
                      <a:pt x="2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47" name="Freeform 30"/>
              <p:cNvSpPr/>
              <p:nvPr/>
            </p:nvSpPr>
            <p:spPr bwMode="auto">
              <a:xfrm>
                <a:off x="9234488" y="2605088"/>
                <a:ext cx="298450" cy="488950"/>
              </a:xfrm>
              <a:custGeom>
                <a:avLst/>
                <a:gdLst>
                  <a:gd name="T0" fmla="*/ 21 w 79"/>
                  <a:gd name="T1" fmla="*/ 105 h 130"/>
                  <a:gd name="T2" fmla="*/ 21 w 79"/>
                  <a:gd name="T3" fmla="*/ 99 h 130"/>
                  <a:gd name="T4" fmla="*/ 18 w 79"/>
                  <a:gd name="T5" fmla="*/ 86 h 130"/>
                  <a:gd name="T6" fmla="*/ 19 w 79"/>
                  <a:gd name="T7" fmla="*/ 81 h 130"/>
                  <a:gd name="T8" fmla="*/ 23 w 79"/>
                  <a:gd name="T9" fmla="*/ 67 h 130"/>
                  <a:gd name="T10" fmla="*/ 24 w 79"/>
                  <a:gd name="T11" fmla="*/ 63 h 130"/>
                  <a:gd name="T12" fmla="*/ 24 w 79"/>
                  <a:gd name="T13" fmla="*/ 55 h 130"/>
                  <a:gd name="T14" fmla="*/ 26 w 79"/>
                  <a:gd name="T15" fmla="*/ 49 h 130"/>
                  <a:gd name="T16" fmla="*/ 29 w 79"/>
                  <a:gd name="T17" fmla="*/ 45 h 130"/>
                  <a:gd name="T18" fmla="*/ 28 w 79"/>
                  <a:gd name="T19" fmla="*/ 41 h 130"/>
                  <a:gd name="T20" fmla="*/ 29 w 79"/>
                  <a:gd name="T21" fmla="*/ 33 h 130"/>
                  <a:gd name="T22" fmla="*/ 32 w 79"/>
                  <a:gd name="T23" fmla="*/ 29 h 130"/>
                  <a:gd name="T24" fmla="*/ 33 w 79"/>
                  <a:gd name="T25" fmla="*/ 24 h 130"/>
                  <a:gd name="T26" fmla="*/ 38 w 79"/>
                  <a:gd name="T27" fmla="*/ 20 h 130"/>
                  <a:gd name="T28" fmla="*/ 43 w 79"/>
                  <a:gd name="T29" fmla="*/ 14 h 130"/>
                  <a:gd name="T30" fmla="*/ 52 w 79"/>
                  <a:gd name="T31" fmla="*/ 11 h 130"/>
                  <a:gd name="T32" fmla="*/ 56 w 79"/>
                  <a:gd name="T33" fmla="*/ 8 h 130"/>
                  <a:gd name="T34" fmla="*/ 60 w 79"/>
                  <a:gd name="T35" fmla="*/ 9 h 130"/>
                  <a:gd name="T36" fmla="*/ 63 w 79"/>
                  <a:gd name="T37" fmla="*/ 7 h 130"/>
                  <a:gd name="T38" fmla="*/ 64 w 79"/>
                  <a:gd name="T39" fmla="*/ 7 h 130"/>
                  <a:gd name="T40" fmla="*/ 68 w 79"/>
                  <a:gd name="T41" fmla="*/ 7 h 130"/>
                  <a:gd name="T42" fmla="*/ 73 w 79"/>
                  <a:gd name="T43" fmla="*/ 15 h 130"/>
                  <a:gd name="T44" fmla="*/ 74 w 79"/>
                  <a:gd name="T45" fmla="*/ 17 h 130"/>
                  <a:gd name="T46" fmla="*/ 62 w 79"/>
                  <a:gd name="T47" fmla="*/ 28 h 130"/>
                  <a:gd name="T48" fmla="*/ 57 w 79"/>
                  <a:gd name="T49" fmla="*/ 30 h 130"/>
                  <a:gd name="T50" fmla="*/ 53 w 79"/>
                  <a:gd name="T51" fmla="*/ 31 h 130"/>
                  <a:gd name="T52" fmla="*/ 43 w 79"/>
                  <a:gd name="T53" fmla="*/ 33 h 130"/>
                  <a:gd name="T54" fmla="*/ 41 w 79"/>
                  <a:gd name="T55" fmla="*/ 28 h 130"/>
                  <a:gd name="T56" fmla="*/ 38 w 79"/>
                  <a:gd name="T57" fmla="*/ 33 h 130"/>
                  <a:gd name="T58" fmla="*/ 35 w 79"/>
                  <a:gd name="T59" fmla="*/ 38 h 130"/>
                  <a:gd name="T60" fmla="*/ 30 w 79"/>
                  <a:gd name="T61" fmla="*/ 36 h 130"/>
                  <a:gd name="T62" fmla="*/ 28 w 79"/>
                  <a:gd name="T63" fmla="*/ 38 h 130"/>
                  <a:gd name="T64" fmla="*/ 26 w 79"/>
                  <a:gd name="T65" fmla="*/ 36 h 130"/>
                  <a:gd name="T66" fmla="*/ 23 w 79"/>
                  <a:gd name="T67" fmla="*/ 32 h 130"/>
                  <a:gd name="T68" fmla="*/ 18 w 79"/>
                  <a:gd name="T69" fmla="*/ 35 h 130"/>
                  <a:gd name="T70" fmla="*/ 17 w 79"/>
                  <a:gd name="T71" fmla="*/ 33 h 130"/>
                  <a:gd name="T72" fmla="*/ 13 w 79"/>
                  <a:gd name="T73" fmla="*/ 34 h 130"/>
                  <a:gd name="T74" fmla="*/ 9 w 79"/>
                  <a:gd name="T75" fmla="*/ 32 h 130"/>
                  <a:gd name="T76" fmla="*/ 12 w 79"/>
                  <a:gd name="T77" fmla="*/ 28 h 130"/>
                  <a:gd name="T78" fmla="*/ 4 w 79"/>
                  <a:gd name="T79" fmla="*/ 28 h 130"/>
                  <a:gd name="T80" fmla="*/ 3 w 79"/>
                  <a:gd name="T81" fmla="*/ 15 h 130"/>
                  <a:gd name="T82" fmla="*/ 4 w 79"/>
                  <a:gd name="T83" fmla="*/ 12 h 130"/>
                  <a:gd name="T84" fmla="*/ 4 w 79"/>
                  <a:gd name="T85" fmla="*/ 7 h 130"/>
                  <a:gd name="T86" fmla="*/ 6 w 79"/>
                  <a:gd name="T87" fmla="*/ 9 h 130"/>
                  <a:gd name="T88" fmla="*/ 4 w 79"/>
                  <a:gd name="T89" fmla="*/ 14 h 130"/>
                  <a:gd name="T90" fmla="*/ 13 w 79"/>
                  <a:gd name="T91" fmla="*/ 17 h 130"/>
                  <a:gd name="T92" fmla="*/ 25 w 79"/>
                  <a:gd name="T93" fmla="*/ 19 h 130"/>
                  <a:gd name="T94" fmla="*/ 41 w 79"/>
                  <a:gd name="T95" fmla="*/ 17 h 130"/>
                  <a:gd name="T96" fmla="*/ 52 w 79"/>
                  <a:gd name="T97" fmla="*/ 14 h 130"/>
                  <a:gd name="T98" fmla="*/ 57 w 79"/>
                  <a:gd name="T99" fmla="*/ 10 h 130"/>
                  <a:gd name="T100" fmla="*/ 61 w 79"/>
                  <a:gd name="T101" fmla="*/ 12 h 130"/>
                  <a:gd name="T102" fmla="*/ 66 w 79"/>
                  <a:gd name="T103" fmla="*/ 24 h 130"/>
                  <a:gd name="T104" fmla="*/ 57 w 79"/>
                  <a:gd name="T105" fmla="*/ 25 h 130"/>
                  <a:gd name="T106" fmla="*/ 49 w 79"/>
                  <a:gd name="T107" fmla="*/ 28 h 130"/>
                  <a:gd name="T108" fmla="*/ 41 w 79"/>
                  <a:gd name="T109" fmla="*/ 37 h 130"/>
                  <a:gd name="T110" fmla="*/ 34 w 79"/>
                  <a:gd name="T111" fmla="*/ 80 h 130"/>
                  <a:gd name="T112" fmla="*/ 32 w 79"/>
                  <a:gd name="T113" fmla="*/ 92 h 130"/>
                  <a:gd name="T114" fmla="*/ 20 w 79"/>
                  <a:gd name="T115" fmla="*/ 127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79" h="130">
                    <a:moveTo>
                      <a:pt x="20" y="127"/>
                    </a:moveTo>
                    <a:cubicBezTo>
                      <a:pt x="16" y="125"/>
                      <a:pt x="20" y="121"/>
                      <a:pt x="18" y="118"/>
                    </a:cubicBezTo>
                    <a:cubicBezTo>
                      <a:pt x="17" y="118"/>
                      <a:pt x="20" y="118"/>
                      <a:pt x="20" y="118"/>
                    </a:cubicBezTo>
                    <a:cubicBezTo>
                      <a:pt x="16" y="115"/>
                      <a:pt x="18" y="111"/>
                      <a:pt x="21" y="107"/>
                    </a:cubicBezTo>
                    <a:cubicBezTo>
                      <a:pt x="22" y="108"/>
                      <a:pt x="22" y="108"/>
                      <a:pt x="22" y="108"/>
                    </a:cubicBezTo>
                    <a:cubicBezTo>
                      <a:pt x="23" y="107"/>
                      <a:pt x="20" y="106"/>
                      <a:pt x="21" y="105"/>
                    </a:cubicBezTo>
                    <a:cubicBezTo>
                      <a:pt x="21" y="105"/>
                      <a:pt x="21" y="106"/>
                      <a:pt x="22" y="106"/>
                    </a:cubicBezTo>
                    <a:cubicBezTo>
                      <a:pt x="21" y="105"/>
                      <a:pt x="21" y="104"/>
                      <a:pt x="20" y="104"/>
                    </a:cubicBezTo>
                    <a:cubicBezTo>
                      <a:pt x="21" y="104"/>
                      <a:pt x="22" y="104"/>
                      <a:pt x="23" y="104"/>
                    </a:cubicBezTo>
                    <a:cubicBezTo>
                      <a:pt x="21" y="103"/>
                      <a:pt x="21" y="103"/>
                      <a:pt x="21" y="103"/>
                    </a:cubicBezTo>
                    <a:cubicBezTo>
                      <a:pt x="17" y="102"/>
                      <a:pt x="22" y="100"/>
                      <a:pt x="20" y="99"/>
                    </a:cubicBezTo>
                    <a:cubicBezTo>
                      <a:pt x="21" y="99"/>
                      <a:pt x="21" y="99"/>
                      <a:pt x="21" y="99"/>
                    </a:cubicBezTo>
                    <a:cubicBezTo>
                      <a:pt x="19" y="97"/>
                      <a:pt x="19" y="94"/>
                      <a:pt x="19" y="91"/>
                    </a:cubicBezTo>
                    <a:cubicBezTo>
                      <a:pt x="19" y="91"/>
                      <a:pt x="20" y="91"/>
                      <a:pt x="21" y="91"/>
                    </a:cubicBezTo>
                    <a:cubicBezTo>
                      <a:pt x="19" y="91"/>
                      <a:pt x="19" y="90"/>
                      <a:pt x="19" y="89"/>
                    </a:cubicBezTo>
                    <a:cubicBezTo>
                      <a:pt x="21" y="89"/>
                      <a:pt x="17" y="88"/>
                      <a:pt x="18" y="87"/>
                    </a:cubicBezTo>
                    <a:cubicBezTo>
                      <a:pt x="19" y="87"/>
                      <a:pt x="19" y="87"/>
                      <a:pt x="19" y="87"/>
                    </a:cubicBezTo>
                    <a:cubicBezTo>
                      <a:pt x="17" y="86"/>
                      <a:pt x="20" y="86"/>
                      <a:pt x="18" y="86"/>
                    </a:cubicBezTo>
                    <a:cubicBezTo>
                      <a:pt x="19" y="85"/>
                      <a:pt x="19" y="85"/>
                      <a:pt x="19" y="85"/>
                    </a:cubicBezTo>
                    <a:cubicBezTo>
                      <a:pt x="17" y="85"/>
                      <a:pt x="21" y="85"/>
                      <a:pt x="19" y="84"/>
                    </a:cubicBezTo>
                    <a:cubicBezTo>
                      <a:pt x="19" y="84"/>
                      <a:pt x="19" y="84"/>
                      <a:pt x="19" y="84"/>
                    </a:cubicBezTo>
                    <a:cubicBezTo>
                      <a:pt x="18" y="83"/>
                      <a:pt x="20" y="83"/>
                      <a:pt x="19" y="83"/>
                    </a:cubicBezTo>
                    <a:cubicBezTo>
                      <a:pt x="20" y="83"/>
                      <a:pt x="20" y="83"/>
                      <a:pt x="20" y="83"/>
                    </a:cubicBezTo>
                    <a:cubicBezTo>
                      <a:pt x="19" y="82"/>
                      <a:pt x="21" y="81"/>
                      <a:pt x="19" y="81"/>
                    </a:cubicBezTo>
                    <a:cubicBezTo>
                      <a:pt x="20" y="81"/>
                      <a:pt x="19" y="82"/>
                      <a:pt x="22" y="82"/>
                    </a:cubicBezTo>
                    <a:cubicBezTo>
                      <a:pt x="20" y="78"/>
                      <a:pt x="21" y="75"/>
                      <a:pt x="22" y="71"/>
                    </a:cubicBezTo>
                    <a:cubicBezTo>
                      <a:pt x="22" y="71"/>
                      <a:pt x="23" y="71"/>
                      <a:pt x="23" y="71"/>
                    </a:cubicBezTo>
                    <a:cubicBezTo>
                      <a:pt x="23" y="71"/>
                      <a:pt x="23" y="70"/>
                      <a:pt x="22" y="69"/>
                    </a:cubicBezTo>
                    <a:cubicBezTo>
                      <a:pt x="22" y="69"/>
                      <a:pt x="23" y="69"/>
                      <a:pt x="24" y="69"/>
                    </a:cubicBezTo>
                    <a:cubicBezTo>
                      <a:pt x="24" y="69"/>
                      <a:pt x="22" y="68"/>
                      <a:pt x="23" y="67"/>
                    </a:cubicBezTo>
                    <a:cubicBezTo>
                      <a:pt x="24" y="68"/>
                      <a:pt x="24" y="68"/>
                      <a:pt x="24" y="68"/>
                    </a:cubicBezTo>
                    <a:cubicBezTo>
                      <a:pt x="23" y="67"/>
                      <a:pt x="23" y="66"/>
                      <a:pt x="23" y="66"/>
                    </a:cubicBezTo>
                    <a:cubicBezTo>
                      <a:pt x="23" y="66"/>
                      <a:pt x="24" y="66"/>
                      <a:pt x="24" y="66"/>
                    </a:cubicBezTo>
                    <a:cubicBezTo>
                      <a:pt x="23" y="65"/>
                      <a:pt x="25" y="65"/>
                      <a:pt x="24" y="64"/>
                    </a:cubicBezTo>
                    <a:cubicBezTo>
                      <a:pt x="25" y="65"/>
                      <a:pt x="25" y="65"/>
                      <a:pt x="25" y="65"/>
                    </a:cubicBezTo>
                    <a:cubicBezTo>
                      <a:pt x="27" y="64"/>
                      <a:pt x="23" y="64"/>
                      <a:pt x="24" y="63"/>
                    </a:cubicBezTo>
                    <a:cubicBezTo>
                      <a:pt x="25" y="63"/>
                      <a:pt x="25" y="63"/>
                      <a:pt x="25" y="63"/>
                    </a:cubicBezTo>
                    <a:cubicBezTo>
                      <a:pt x="23" y="62"/>
                      <a:pt x="24" y="61"/>
                      <a:pt x="24" y="60"/>
                    </a:cubicBezTo>
                    <a:cubicBezTo>
                      <a:pt x="24" y="60"/>
                      <a:pt x="24" y="60"/>
                      <a:pt x="24" y="60"/>
                    </a:cubicBezTo>
                    <a:cubicBezTo>
                      <a:pt x="24" y="59"/>
                      <a:pt x="25" y="58"/>
                      <a:pt x="24" y="57"/>
                    </a:cubicBezTo>
                    <a:cubicBezTo>
                      <a:pt x="25" y="57"/>
                      <a:pt x="27" y="58"/>
                      <a:pt x="27" y="57"/>
                    </a:cubicBezTo>
                    <a:cubicBezTo>
                      <a:pt x="25" y="56"/>
                      <a:pt x="26" y="55"/>
                      <a:pt x="24" y="55"/>
                    </a:cubicBezTo>
                    <a:cubicBezTo>
                      <a:pt x="24" y="54"/>
                      <a:pt x="26" y="53"/>
                      <a:pt x="25" y="52"/>
                    </a:cubicBezTo>
                    <a:cubicBezTo>
                      <a:pt x="26" y="53"/>
                      <a:pt x="28" y="53"/>
                      <a:pt x="28" y="53"/>
                    </a:cubicBezTo>
                    <a:cubicBezTo>
                      <a:pt x="29" y="53"/>
                      <a:pt x="29" y="53"/>
                      <a:pt x="29" y="53"/>
                    </a:cubicBezTo>
                    <a:cubicBezTo>
                      <a:pt x="30" y="54"/>
                      <a:pt x="29" y="54"/>
                      <a:pt x="30" y="54"/>
                    </a:cubicBezTo>
                    <a:cubicBezTo>
                      <a:pt x="30" y="53"/>
                      <a:pt x="29" y="52"/>
                      <a:pt x="30" y="52"/>
                    </a:cubicBezTo>
                    <a:cubicBezTo>
                      <a:pt x="29" y="51"/>
                      <a:pt x="26" y="50"/>
                      <a:pt x="26" y="49"/>
                    </a:cubicBezTo>
                    <a:cubicBezTo>
                      <a:pt x="27" y="49"/>
                      <a:pt x="29" y="49"/>
                      <a:pt x="29" y="50"/>
                    </a:cubicBezTo>
                    <a:cubicBezTo>
                      <a:pt x="26" y="47"/>
                      <a:pt x="26" y="47"/>
                      <a:pt x="26" y="47"/>
                    </a:cubicBezTo>
                    <a:cubicBezTo>
                      <a:pt x="26" y="46"/>
                      <a:pt x="27" y="47"/>
                      <a:pt x="27" y="47"/>
                    </a:cubicBezTo>
                    <a:cubicBezTo>
                      <a:pt x="26" y="46"/>
                      <a:pt x="26" y="46"/>
                      <a:pt x="26" y="46"/>
                    </a:cubicBezTo>
                    <a:cubicBezTo>
                      <a:pt x="26" y="46"/>
                      <a:pt x="26" y="44"/>
                      <a:pt x="28" y="45"/>
                    </a:cubicBezTo>
                    <a:cubicBezTo>
                      <a:pt x="29" y="45"/>
                      <a:pt x="28" y="45"/>
                      <a:pt x="29" y="45"/>
                    </a:cubicBezTo>
                    <a:cubicBezTo>
                      <a:pt x="29" y="45"/>
                      <a:pt x="28" y="44"/>
                      <a:pt x="29" y="44"/>
                    </a:cubicBezTo>
                    <a:cubicBezTo>
                      <a:pt x="29" y="44"/>
                      <a:pt x="29" y="44"/>
                      <a:pt x="29" y="44"/>
                    </a:cubicBezTo>
                    <a:cubicBezTo>
                      <a:pt x="29" y="44"/>
                      <a:pt x="28" y="42"/>
                      <a:pt x="27" y="42"/>
                    </a:cubicBezTo>
                    <a:cubicBezTo>
                      <a:pt x="27" y="43"/>
                      <a:pt x="28" y="43"/>
                      <a:pt x="28" y="43"/>
                    </a:cubicBezTo>
                    <a:cubicBezTo>
                      <a:pt x="27" y="42"/>
                      <a:pt x="27" y="41"/>
                      <a:pt x="27" y="41"/>
                    </a:cubicBezTo>
                    <a:cubicBezTo>
                      <a:pt x="27" y="41"/>
                      <a:pt x="28" y="41"/>
                      <a:pt x="28" y="41"/>
                    </a:cubicBezTo>
                    <a:cubicBezTo>
                      <a:pt x="27" y="40"/>
                      <a:pt x="27" y="39"/>
                      <a:pt x="26" y="38"/>
                    </a:cubicBezTo>
                    <a:cubicBezTo>
                      <a:pt x="25" y="37"/>
                      <a:pt x="28" y="39"/>
                      <a:pt x="27" y="39"/>
                    </a:cubicBezTo>
                    <a:cubicBezTo>
                      <a:pt x="29" y="38"/>
                      <a:pt x="27" y="35"/>
                      <a:pt x="29" y="35"/>
                    </a:cubicBezTo>
                    <a:cubicBezTo>
                      <a:pt x="29" y="35"/>
                      <a:pt x="28" y="35"/>
                      <a:pt x="28" y="35"/>
                    </a:cubicBezTo>
                    <a:cubicBezTo>
                      <a:pt x="28" y="34"/>
                      <a:pt x="30" y="35"/>
                      <a:pt x="29" y="34"/>
                    </a:cubicBezTo>
                    <a:cubicBezTo>
                      <a:pt x="30" y="35"/>
                      <a:pt x="29" y="34"/>
                      <a:pt x="29" y="33"/>
                    </a:cubicBezTo>
                    <a:cubicBezTo>
                      <a:pt x="29" y="33"/>
                      <a:pt x="30" y="33"/>
                      <a:pt x="30" y="34"/>
                    </a:cubicBezTo>
                    <a:cubicBezTo>
                      <a:pt x="29" y="33"/>
                      <a:pt x="29" y="30"/>
                      <a:pt x="31" y="29"/>
                    </a:cubicBezTo>
                    <a:cubicBezTo>
                      <a:pt x="31" y="29"/>
                      <a:pt x="30" y="28"/>
                      <a:pt x="30" y="27"/>
                    </a:cubicBezTo>
                    <a:cubicBezTo>
                      <a:pt x="31" y="28"/>
                      <a:pt x="31" y="28"/>
                      <a:pt x="31" y="28"/>
                    </a:cubicBezTo>
                    <a:cubicBezTo>
                      <a:pt x="32" y="28"/>
                      <a:pt x="32" y="27"/>
                      <a:pt x="33" y="28"/>
                    </a:cubicBezTo>
                    <a:cubicBezTo>
                      <a:pt x="32" y="26"/>
                      <a:pt x="32" y="31"/>
                      <a:pt x="32" y="29"/>
                    </a:cubicBezTo>
                    <a:cubicBezTo>
                      <a:pt x="33" y="30"/>
                      <a:pt x="31" y="27"/>
                      <a:pt x="32" y="28"/>
                    </a:cubicBezTo>
                    <a:cubicBezTo>
                      <a:pt x="32" y="28"/>
                      <a:pt x="31" y="26"/>
                      <a:pt x="33" y="26"/>
                    </a:cubicBezTo>
                    <a:cubicBezTo>
                      <a:pt x="33" y="26"/>
                      <a:pt x="34" y="28"/>
                      <a:pt x="34" y="27"/>
                    </a:cubicBezTo>
                    <a:cubicBezTo>
                      <a:pt x="35" y="26"/>
                      <a:pt x="34" y="27"/>
                      <a:pt x="34" y="26"/>
                    </a:cubicBezTo>
                    <a:cubicBezTo>
                      <a:pt x="34" y="25"/>
                      <a:pt x="34" y="25"/>
                      <a:pt x="34" y="25"/>
                    </a:cubicBezTo>
                    <a:cubicBezTo>
                      <a:pt x="33" y="24"/>
                      <a:pt x="34" y="25"/>
                      <a:pt x="33" y="24"/>
                    </a:cubicBezTo>
                    <a:cubicBezTo>
                      <a:pt x="34" y="25"/>
                      <a:pt x="33" y="22"/>
                      <a:pt x="35" y="24"/>
                    </a:cubicBezTo>
                    <a:cubicBezTo>
                      <a:pt x="36" y="25"/>
                      <a:pt x="36" y="25"/>
                      <a:pt x="36" y="25"/>
                    </a:cubicBezTo>
                    <a:cubicBezTo>
                      <a:pt x="36" y="25"/>
                      <a:pt x="35" y="23"/>
                      <a:pt x="35" y="23"/>
                    </a:cubicBezTo>
                    <a:cubicBezTo>
                      <a:pt x="36" y="23"/>
                      <a:pt x="36" y="23"/>
                      <a:pt x="36" y="23"/>
                    </a:cubicBezTo>
                    <a:cubicBezTo>
                      <a:pt x="33" y="21"/>
                      <a:pt x="36" y="22"/>
                      <a:pt x="35" y="21"/>
                    </a:cubicBezTo>
                    <a:cubicBezTo>
                      <a:pt x="36" y="21"/>
                      <a:pt x="37" y="19"/>
                      <a:pt x="38" y="20"/>
                    </a:cubicBezTo>
                    <a:cubicBezTo>
                      <a:pt x="38" y="19"/>
                      <a:pt x="38" y="18"/>
                      <a:pt x="39" y="17"/>
                    </a:cubicBezTo>
                    <a:cubicBezTo>
                      <a:pt x="39" y="18"/>
                      <a:pt x="39" y="18"/>
                      <a:pt x="39" y="18"/>
                    </a:cubicBezTo>
                    <a:cubicBezTo>
                      <a:pt x="40" y="19"/>
                      <a:pt x="40" y="18"/>
                      <a:pt x="40" y="17"/>
                    </a:cubicBezTo>
                    <a:cubicBezTo>
                      <a:pt x="40" y="18"/>
                      <a:pt x="41" y="18"/>
                      <a:pt x="42" y="18"/>
                    </a:cubicBezTo>
                    <a:cubicBezTo>
                      <a:pt x="42" y="17"/>
                      <a:pt x="41" y="16"/>
                      <a:pt x="41" y="15"/>
                    </a:cubicBezTo>
                    <a:cubicBezTo>
                      <a:pt x="43" y="17"/>
                      <a:pt x="41" y="13"/>
                      <a:pt x="43" y="14"/>
                    </a:cubicBezTo>
                    <a:cubicBezTo>
                      <a:pt x="43" y="15"/>
                      <a:pt x="43" y="16"/>
                      <a:pt x="44" y="16"/>
                    </a:cubicBezTo>
                    <a:cubicBezTo>
                      <a:pt x="46" y="18"/>
                      <a:pt x="44" y="14"/>
                      <a:pt x="46" y="14"/>
                    </a:cubicBezTo>
                    <a:cubicBezTo>
                      <a:pt x="44" y="13"/>
                      <a:pt x="44" y="13"/>
                      <a:pt x="44" y="13"/>
                    </a:cubicBezTo>
                    <a:cubicBezTo>
                      <a:pt x="45" y="13"/>
                      <a:pt x="45" y="11"/>
                      <a:pt x="46" y="13"/>
                    </a:cubicBezTo>
                    <a:cubicBezTo>
                      <a:pt x="46" y="12"/>
                      <a:pt x="47" y="12"/>
                      <a:pt x="46" y="11"/>
                    </a:cubicBezTo>
                    <a:cubicBezTo>
                      <a:pt x="48" y="11"/>
                      <a:pt x="50" y="7"/>
                      <a:pt x="52" y="11"/>
                    </a:cubicBezTo>
                    <a:cubicBezTo>
                      <a:pt x="52" y="10"/>
                      <a:pt x="53" y="11"/>
                      <a:pt x="52" y="10"/>
                    </a:cubicBezTo>
                    <a:cubicBezTo>
                      <a:pt x="52" y="9"/>
                      <a:pt x="52" y="11"/>
                      <a:pt x="52" y="10"/>
                    </a:cubicBezTo>
                    <a:cubicBezTo>
                      <a:pt x="52" y="10"/>
                      <a:pt x="52" y="9"/>
                      <a:pt x="52" y="9"/>
                    </a:cubicBezTo>
                    <a:cubicBezTo>
                      <a:pt x="52" y="9"/>
                      <a:pt x="53" y="9"/>
                      <a:pt x="53" y="11"/>
                    </a:cubicBezTo>
                    <a:cubicBezTo>
                      <a:pt x="55" y="12"/>
                      <a:pt x="53" y="7"/>
                      <a:pt x="55" y="7"/>
                    </a:cubicBezTo>
                    <a:cubicBezTo>
                      <a:pt x="55" y="8"/>
                      <a:pt x="55" y="9"/>
                      <a:pt x="56" y="8"/>
                    </a:cubicBezTo>
                    <a:cubicBezTo>
                      <a:pt x="56" y="7"/>
                      <a:pt x="56" y="7"/>
                      <a:pt x="56" y="7"/>
                    </a:cubicBezTo>
                    <a:cubicBezTo>
                      <a:pt x="57" y="7"/>
                      <a:pt x="57" y="8"/>
                      <a:pt x="57" y="10"/>
                    </a:cubicBezTo>
                    <a:cubicBezTo>
                      <a:pt x="58" y="9"/>
                      <a:pt x="58" y="9"/>
                      <a:pt x="59" y="8"/>
                    </a:cubicBezTo>
                    <a:cubicBezTo>
                      <a:pt x="59" y="10"/>
                      <a:pt x="59" y="10"/>
                      <a:pt x="59" y="10"/>
                    </a:cubicBezTo>
                    <a:cubicBezTo>
                      <a:pt x="59" y="9"/>
                      <a:pt x="60" y="9"/>
                      <a:pt x="60" y="9"/>
                    </a:cubicBezTo>
                    <a:cubicBezTo>
                      <a:pt x="60" y="9"/>
                      <a:pt x="60" y="9"/>
                      <a:pt x="60" y="9"/>
                    </a:cubicBezTo>
                    <a:cubicBezTo>
                      <a:pt x="60" y="10"/>
                      <a:pt x="60" y="9"/>
                      <a:pt x="61" y="9"/>
                    </a:cubicBezTo>
                    <a:cubicBezTo>
                      <a:pt x="61" y="8"/>
                      <a:pt x="60" y="8"/>
                      <a:pt x="59" y="8"/>
                    </a:cubicBezTo>
                    <a:cubicBezTo>
                      <a:pt x="60" y="7"/>
                      <a:pt x="60" y="7"/>
                      <a:pt x="60" y="6"/>
                    </a:cubicBezTo>
                    <a:cubicBezTo>
                      <a:pt x="60" y="8"/>
                      <a:pt x="61" y="7"/>
                      <a:pt x="62" y="7"/>
                    </a:cubicBezTo>
                    <a:cubicBezTo>
                      <a:pt x="62" y="8"/>
                      <a:pt x="62" y="6"/>
                      <a:pt x="62" y="6"/>
                    </a:cubicBezTo>
                    <a:cubicBezTo>
                      <a:pt x="62" y="7"/>
                      <a:pt x="63" y="6"/>
                      <a:pt x="63" y="7"/>
                    </a:cubicBezTo>
                    <a:cubicBezTo>
                      <a:pt x="63" y="8"/>
                      <a:pt x="62" y="7"/>
                      <a:pt x="62" y="7"/>
                    </a:cubicBezTo>
                    <a:cubicBezTo>
                      <a:pt x="63" y="8"/>
                      <a:pt x="63" y="9"/>
                      <a:pt x="63" y="8"/>
                    </a:cubicBezTo>
                    <a:cubicBezTo>
                      <a:pt x="64" y="7"/>
                      <a:pt x="63" y="5"/>
                      <a:pt x="64" y="6"/>
                    </a:cubicBezTo>
                    <a:cubicBezTo>
                      <a:pt x="64" y="8"/>
                      <a:pt x="64" y="8"/>
                      <a:pt x="64" y="8"/>
                    </a:cubicBezTo>
                    <a:cubicBezTo>
                      <a:pt x="64" y="8"/>
                      <a:pt x="64" y="8"/>
                      <a:pt x="64" y="8"/>
                    </a:cubicBezTo>
                    <a:cubicBezTo>
                      <a:pt x="64" y="7"/>
                      <a:pt x="64" y="7"/>
                      <a:pt x="64" y="7"/>
                    </a:cubicBezTo>
                    <a:cubicBezTo>
                      <a:pt x="65" y="8"/>
                      <a:pt x="65" y="8"/>
                      <a:pt x="65" y="8"/>
                    </a:cubicBezTo>
                    <a:cubicBezTo>
                      <a:pt x="65" y="6"/>
                      <a:pt x="66" y="7"/>
                      <a:pt x="66" y="6"/>
                    </a:cubicBezTo>
                    <a:cubicBezTo>
                      <a:pt x="67" y="6"/>
                      <a:pt x="67" y="7"/>
                      <a:pt x="67" y="7"/>
                    </a:cubicBezTo>
                    <a:cubicBezTo>
                      <a:pt x="67" y="7"/>
                      <a:pt x="67" y="7"/>
                      <a:pt x="67" y="7"/>
                    </a:cubicBezTo>
                    <a:cubicBezTo>
                      <a:pt x="68" y="7"/>
                      <a:pt x="68" y="7"/>
                      <a:pt x="68" y="7"/>
                    </a:cubicBezTo>
                    <a:cubicBezTo>
                      <a:pt x="68" y="7"/>
                      <a:pt x="68" y="7"/>
                      <a:pt x="68" y="7"/>
                    </a:cubicBezTo>
                    <a:cubicBezTo>
                      <a:pt x="68" y="7"/>
                      <a:pt x="68" y="7"/>
                      <a:pt x="68" y="7"/>
                    </a:cubicBezTo>
                    <a:cubicBezTo>
                      <a:pt x="68" y="7"/>
                      <a:pt x="68" y="7"/>
                      <a:pt x="68" y="7"/>
                    </a:cubicBezTo>
                    <a:cubicBezTo>
                      <a:pt x="68" y="7"/>
                      <a:pt x="68" y="7"/>
                      <a:pt x="68" y="7"/>
                    </a:cubicBezTo>
                    <a:cubicBezTo>
                      <a:pt x="79" y="23"/>
                      <a:pt x="71" y="12"/>
                      <a:pt x="73" y="15"/>
                    </a:cubicBezTo>
                    <a:cubicBezTo>
                      <a:pt x="73" y="15"/>
                      <a:pt x="73" y="15"/>
                      <a:pt x="73" y="15"/>
                    </a:cubicBezTo>
                    <a:cubicBezTo>
                      <a:pt x="73" y="15"/>
                      <a:pt x="73" y="15"/>
                      <a:pt x="73" y="15"/>
                    </a:cubicBezTo>
                    <a:cubicBezTo>
                      <a:pt x="73" y="15"/>
                      <a:pt x="73" y="15"/>
                      <a:pt x="73" y="15"/>
                    </a:cubicBezTo>
                    <a:cubicBezTo>
                      <a:pt x="73" y="15"/>
                      <a:pt x="73" y="15"/>
                      <a:pt x="73" y="15"/>
                    </a:cubicBezTo>
                    <a:cubicBezTo>
                      <a:pt x="73" y="15"/>
                      <a:pt x="73" y="15"/>
                      <a:pt x="73" y="15"/>
                    </a:cubicBezTo>
                    <a:cubicBezTo>
                      <a:pt x="73" y="15"/>
                      <a:pt x="73" y="15"/>
                      <a:pt x="73" y="15"/>
                    </a:cubicBezTo>
                    <a:cubicBezTo>
                      <a:pt x="74" y="17"/>
                      <a:pt x="74" y="17"/>
                      <a:pt x="74" y="17"/>
                    </a:cubicBezTo>
                    <a:cubicBezTo>
                      <a:pt x="74" y="17"/>
                      <a:pt x="74" y="17"/>
                      <a:pt x="74" y="17"/>
                    </a:cubicBezTo>
                    <a:cubicBezTo>
                      <a:pt x="73" y="17"/>
                      <a:pt x="73" y="18"/>
                      <a:pt x="74" y="19"/>
                    </a:cubicBezTo>
                    <a:cubicBezTo>
                      <a:pt x="72" y="19"/>
                      <a:pt x="69" y="17"/>
                      <a:pt x="70" y="19"/>
                    </a:cubicBezTo>
                    <a:cubicBezTo>
                      <a:pt x="69" y="19"/>
                      <a:pt x="71" y="21"/>
                      <a:pt x="72" y="22"/>
                    </a:cubicBezTo>
                    <a:cubicBezTo>
                      <a:pt x="70" y="22"/>
                      <a:pt x="70" y="25"/>
                      <a:pt x="68" y="24"/>
                    </a:cubicBezTo>
                    <a:cubicBezTo>
                      <a:pt x="68" y="25"/>
                      <a:pt x="68" y="25"/>
                      <a:pt x="68" y="26"/>
                    </a:cubicBezTo>
                    <a:cubicBezTo>
                      <a:pt x="66" y="26"/>
                      <a:pt x="65" y="30"/>
                      <a:pt x="62" y="28"/>
                    </a:cubicBezTo>
                    <a:cubicBezTo>
                      <a:pt x="62" y="27"/>
                      <a:pt x="62" y="27"/>
                      <a:pt x="61" y="26"/>
                    </a:cubicBezTo>
                    <a:cubicBezTo>
                      <a:pt x="61" y="27"/>
                      <a:pt x="60" y="25"/>
                      <a:pt x="61" y="27"/>
                    </a:cubicBezTo>
                    <a:cubicBezTo>
                      <a:pt x="61" y="28"/>
                      <a:pt x="62" y="29"/>
                      <a:pt x="62" y="29"/>
                    </a:cubicBezTo>
                    <a:cubicBezTo>
                      <a:pt x="62" y="30"/>
                      <a:pt x="60" y="31"/>
                      <a:pt x="59" y="30"/>
                    </a:cubicBezTo>
                    <a:cubicBezTo>
                      <a:pt x="59" y="30"/>
                      <a:pt x="59" y="31"/>
                      <a:pt x="59" y="31"/>
                    </a:cubicBezTo>
                    <a:cubicBezTo>
                      <a:pt x="59" y="29"/>
                      <a:pt x="58" y="29"/>
                      <a:pt x="57" y="30"/>
                    </a:cubicBezTo>
                    <a:cubicBezTo>
                      <a:pt x="58" y="31"/>
                      <a:pt x="58" y="31"/>
                      <a:pt x="58" y="31"/>
                    </a:cubicBezTo>
                    <a:cubicBezTo>
                      <a:pt x="57" y="30"/>
                      <a:pt x="57" y="30"/>
                      <a:pt x="57" y="30"/>
                    </a:cubicBezTo>
                    <a:cubicBezTo>
                      <a:pt x="57" y="31"/>
                      <a:pt x="57" y="33"/>
                      <a:pt x="57" y="32"/>
                    </a:cubicBezTo>
                    <a:cubicBezTo>
                      <a:pt x="56" y="31"/>
                      <a:pt x="56" y="31"/>
                      <a:pt x="56" y="31"/>
                    </a:cubicBezTo>
                    <a:cubicBezTo>
                      <a:pt x="56" y="32"/>
                      <a:pt x="55" y="34"/>
                      <a:pt x="54" y="33"/>
                    </a:cubicBezTo>
                    <a:cubicBezTo>
                      <a:pt x="53" y="31"/>
                      <a:pt x="53" y="31"/>
                      <a:pt x="53" y="31"/>
                    </a:cubicBezTo>
                    <a:cubicBezTo>
                      <a:pt x="53" y="31"/>
                      <a:pt x="53" y="33"/>
                      <a:pt x="54" y="33"/>
                    </a:cubicBezTo>
                    <a:cubicBezTo>
                      <a:pt x="52" y="32"/>
                      <a:pt x="51" y="32"/>
                      <a:pt x="51" y="31"/>
                    </a:cubicBezTo>
                    <a:cubicBezTo>
                      <a:pt x="50" y="35"/>
                      <a:pt x="47" y="35"/>
                      <a:pt x="44" y="36"/>
                    </a:cubicBezTo>
                    <a:cubicBezTo>
                      <a:pt x="44" y="35"/>
                      <a:pt x="44" y="35"/>
                      <a:pt x="44" y="35"/>
                    </a:cubicBezTo>
                    <a:cubicBezTo>
                      <a:pt x="44" y="34"/>
                      <a:pt x="44" y="36"/>
                      <a:pt x="44" y="36"/>
                    </a:cubicBezTo>
                    <a:cubicBezTo>
                      <a:pt x="44" y="35"/>
                      <a:pt x="43" y="34"/>
                      <a:pt x="43" y="33"/>
                    </a:cubicBezTo>
                    <a:cubicBezTo>
                      <a:pt x="42" y="32"/>
                      <a:pt x="42" y="34"/>
                      <a:pt x="42" y="35"/>
                    </a:cubicBezTo>
                    <a:cubicBezTo>
                      <a:pt x="42" y="36"/>
                      <a:pt x="42" y="34"/>
                      <a:pt x="42" y="36"/>
                    </a:cubicBezTo>
                    <a:cubicBezTo>
                      <a:pt x="42" y="36"/>
                      <a:pt x="41" y="35"/>
                      <a:pt x="41" y="37"/>
                    </a:cubicBezTo>
                    <a:cubicBezTo>
                      <a:pt x="41" y="36"/>
                      <a:pt x="41" y="35"/>
                      <a:pt x="41" y="34"/>
                    </a:cubicBezTo>
                    <a:cubicBezTo>
                      <a:pt x="40" y="35"/>
                      <a:pt x="40" y="35"/>
                      <a:pt x="40" y="35"/>
                    </a:cubicBezTo>
                    <a:cubicBezTo>
                      <a:pt x="40" y="33"/>
                      <a:pt x="42" y="31"/>
                      <a:pt x="41" y="28"/>
                    </a:cubicBezTo>
                    <a:cubicBezTo>
                      <a:pt x="40" y="29"/>
                      <a:pt x="40" y="29"/>
                      <a:pt x="40" y="29"/>
                    </a:cubicBezTo>
                    <a:cubicBezTo>
                      <a:pt x="40" y="27"/>
                      <a:pt x="41" y="27"/>
                      <a:pt x="40" y="26"/>
                    </a:cubicBezTo>
                    <a:cubicBezTo>
                      <a:pt x="40" y="27"/>
                      <a:pt x="39" y="30"/>
                      <a:pt x="40" y="30"/>
                    </a:cubicBezTo>
                    <a:cubicBezTo>
                      <a:pt x="39" y="31"/>
                      <a:pt x="40" y="35"/>
                      <a:pt x="39" y="34"/>
                    </a:cubicBezTo>
                    <a:cubicBezTo>
                      <a:pt x="38" y="33"/>
                      <a:pt x="40" y="34"/>
                      <a:pt x="39" y="33"/>
                    </a:cubicBezTo>
                    <a:cubicBezTo>
                      <a:pt x="39" y="31"/>
                      <a:pt x="38" y="34"/>
                      <a:pt x="38" y="33"/>
                    </a:cubicBezTo>
                    <a:cubicBezTo>
                      <a:pt x="38" y="34"/>
                      <a:pt x="38" y="36"/>
                      <a:pt x="38" y="36"/>
                    </a:cubicBezTo>
                    <a:cubicBezTo>
                      <a:pt x="37" y="35"/>
                      <a:pt x="38" y="34"/>
                      <a:pt x="37" y="34"/>
                    </a:cubicBezTo>
                    <a:cubicBezTo>
                      <a:pt x="37" y="35"/>
                      <a:pt x="36" y="36"/>
                      <a:pt x="37" y="37"/>
                    </a:cubicBezTo>
                    <a:cubicBezTo>
                      <a:pt x="37" y="39"/>
                      <a:pt x="36" y="36"/>
                      <a:pt x="35" y="38"/>
                    </a:cubicBezTo>
                    <a:cubicBezTo>
                      <a:pt x="35" y="36"/>
                      <a:pt x="36" y="34"/>
                      <a:pt x="35" y="33"/>
                    </a:cubicBezTo>
                    <a:cubicBezTo>
                      <a:pt x="35" y="35"/>
                      <a:pt x="34" y="35"/>
                      <a:pt x="35" y="38"/>
                    </a:cubicBezTo>
                    <a:cubicBezTo>
                      <a:pt x="34" y="37"/>
                      <a:pt x="34" y="36"/>
                      <a:pt x="35" y="35"/>
                    </a:cubicBezTo>
                    <a:cubicBezTo>
                      <a:pt x="34" y="34"/>
                      <a:pt x="33" y="38"/>
                      <a:pt x="33" y="35"/>
                    </a:cubicBezTo>
                    <a:cubicBezTo>
                      <a:pt x="33" y="36"/>
                      <a:pt x="33" y="36"/>
                      <a:pt x="33" y="36"/>
                    </a:cubicBezTo>
                    <a:cubicBezTo>
                      <a:pt x="33" y="36"/>
                      <a:pt x="32" y="35"/>
                      <a:pt x="32" y="35"/>
                    </a:cubicBezTo>
                    <a:cubicBezTo>
                      <a:pt x="32" y="35"/>
                      <a:pt x="31" y="37"/>
                      <a:pt x="31" y="34"/>
                    </a:cubicBezTo>
                    <a:cubicBezTo>
                      <a:pt x="31" y="35"/>
                      <a:pt x="30" y="34"/>
                      <a:pt x="30" y="36"/>
                    </a:cubicBezTo>
                    <a:cubicBezTo>
                      <a:pt x="31" y="37"/>
                      <a:pt x="31" y="35"/>
                      <a:pt x="31" y="37"/>
                    </a:cubicBezTo>
                    <a:cubicBezTo>
                      <a:pt x="31" y="35"/>
                      <a:pt x="30" y="37"/>
                      <a:pt x="30" y="38"/>
                    </a:cubicBezTo>
                    <a:cubicBezTo>
                      <a:pt x="30" y="37"/>
                      <a:pt x="30" y="37"/>
                      <a:pt x="30" y="37"/>
                    </a:cubicBezTo>
                    <a:cubicBezTo>
                      <a:pt x="29" y="37"/>
                      <a:pt x="29" y="37"/>
                      <a:pt x="29" y="38"/>
                    </a:cubicBezTo>
                    <a:cubicBezTo>
                      <a:pt x="29" y="38"/>
                      <a:pt x="29" y="37"/>
                      <a:pt x="29" y="37"/>
                    </a:cubicBezTo>
                    <a:cubicBezTo>
                      <a:pt x="28" y="38"/>
                      <a:pt x="28" y="38"/>
                      <a:pt x="28" y="38"/>
                    </a:cubicBezTo>
                    <a:cubicBezTo>
                      <a:pt x="27" y="39"/>
                      <a:pt x="28" y="36"/>
                      <a:pt x="27" y="36"/>
                    </a:cubicBezTo>
                    <a:cubicBezTo>
                      <a:pt x="28" y="35"/>
                      <a:pt x="28" y="35"/>
                      <a:pt x="28" y="35"/>
                    </a:cubicBezTo>
                    <a:cubicBezTo>
                      <a:pt x="28" y="35"/>
                      <a:pt x="28" y="34"/>
                      <a:pt x="27" y="34"/>
                    </a:cubicBezTo>
                    <a:cubicBezTo>
                      <a:pt x="27" y="35"/>
                      <a:pt x="26" y="37"/>
                      <a:pt x="26" y="38"/>
                    </a:cubicBezTo>
                    <a:cubicBezTo>
                      <a:pt x="26" y="39"/>
                      <a:pt x="26" y="37"/>
                      <a:pt x="25" y="38"/>
                    </a:cubicBezTo>
                    <a:cubicBezTo>
                      <a:pt x="26" y="36"/>
                      <a:pt x="26" y="36"/>
                      <a:pt x="26" y="36"/>
                    </a:cubicBezTo>
                    <a:cubicBezTo>
                      <a:pt x="26" y="36"/>
                      <a:pt x="26" y="34"/>
                      <a:pt x="25" y="34"/>
                    </a:cubicBezTo>
                    <a:cubicBezTo>
                      <a:pt x="25" y="35"/>
                      <a:pt x="24" y="36"/>
                      <a:pt x="25" y="37"/>
                    </a:cubicBezTo>
                    <a:cubicBezTo>
                      <a:pt x="24" y="37"/>
                      <a:pt x="24" y="36"/>
                      <a:pt x="24" y="35"/>
                    </a:cubicBezTo>
                    <a:cubicBezTo>
                      <a:pt x="23" y="36"/>
                      <a:pt x="24" y="37"/>
                      <a:pt x="23" y="37"/>
                    </a:cubicBezTo>
                    <a:cubicBezTo>
                      <a:pt x="23" y="37"/>
                      <a:pt x="22" y="35"/>
                      <a:pt x="22" y="34"/>
                    </a:cubicBezTo>
                    <a:cubicBezTo>
                      <a:pt x="23" y="32"/>
                      <a:pt x="23" y="32"/>
                      <a:pt x="23" y="32"/>
                    </a:cubicBezTo>
                    <a:cubicBezTo>
                      <a:pt x="23" y="32"/>
                      <a:pt x="23" y="32"/>
                      <a:pt x="23" y="32"/>
                    </a:cubicBezTo>
                    <a:cubicBezTo>
                      <a:pt x="24" y="30"/>
                      <a:pt x="23" y="30"/>
                      <a:pt x="23" y="29"/>
                    </a:cubicBezTo>
                    <a:cubicBezTo>
                      <a:pt x="23" y="28"/>
                      <a:pt x="22" y="29"/>
                      <a:pt x="22" y="29"/>
                    </a:cubicBezTo>
                    <a:cubicBezTo>
                      <a:pt x="23" y="32"/>
                      <a:pt x="20" y="33"/>
                      <a:pt x="20" y="36"/>
                    </a:cubicBezTo>
                    <a:cubicBezTo>
                      <a:pt x="19" y="36"/>
                      <a:pt x="21" y="29"/>
                      <a:pt x="18" y="33"/>
                    </a:cubicBezTo>
                    <a:cubicBezTo>
                      <a:pt x="19" y="34"/>
                      <a:pt x="17" y="36"/>
                      <a:pt x="18" y="35"/>
                    </a:cubicBezTo>
                    <a:cubicBezTo>
                      <a:pt x="18" y="35"/>
                      <a:pt x="17" y="37"/>
                      <a:pt x="17" y="36"/>
                    </a:cubicBezTo>
                    <a:cubicBezTo>
                      <a:pt x="17" y="35"/>
                      <a:pt x="16" y="33"/>
                      <a:pt x="18" y="32"/>
                    </a:cubicBezTo>
                    <a:cubicBezTo>
                      <a:pt x="18" y="33"/>
                      <a:pt x="18" y="33"/>
                      <a:pt x="18" y="33"/>
                    </a:cubicBezTo>
                    <a:cubicBezTo>
                      <a:pt x="18" y="32"/>
                      <a:pt x="19" y="30"/>
                      <a:pt x="18" y="30"/>
                    </a:cubicBezTo>
                    <a:cubicBezTo>
                      <a:pt x="18" y="30"/>
                      <a:pt x="17" y="30"/>
                      <a:pt x="17" y="31"/>
                    </a:cubicBezTo>
                    <a:cubicBezTo>
                      <a:pt x="16" y="33"/>
                      <a:pt x="18" y="31"/>
                      <a:pt x="17" y="33"/>
                    </a:cubicBezTo>
                    <a:cubicBezTo>
                      <a:pt x="16" y="33"/>
                      <a:pt x="16" y="31"/>
                      <a:pt x="15" y="33"/>
                    </a:cubicBezTo>
                    <a:cubicBezTo>
                      <a:pt x="16" y="33"/>
                      <a:pt x="16" y="35"/>
                      <a:pt x="15" y="36"/>
                    </a:cubicBezTo>
                    <a:cubicBezTo>
                      <a:pt x="14" y="36"/>
                      <a:pt x="14" y="36"/>
                      <a:pt x="14" y="36"/>
                    </a:cubicBezTo>
                    <a:cubicBezTo>
                      <a:pt x="15" y="35"/>
                      <a:pt x="15" y="35"/>
                      <a:pt x="15" y="35"/>
                    </a:cubicBezTo>
                    <a:cubicBezTo>
                      <a:pt x="14" y="34"/>
                      <a:pt x="14" y="37"/>
                      <a:pt x="13" y="36"/>
                    </a:cubicBezTo>
                    <a:cubicBezTo>
                      <a:pt x="13" y="34"/>
                      <a:pt x="13" y="34"/>
                      <a:pt x="13" y="34"/>
                    </a:cubicBezTo>
                    <a:cubicBezTo>
                      <a:pt x="13" y="32"/>
                      <a:pt x="14" y="35"/>
                      <a:pt x="15" y="33"/>
                    </a:cubicBezTo>
                    <a:cubicBezTo>
                      <a:pt x="14" y="32"/>
                      <a:pt x="13" y="33"/>
                      <a:pt x="13" y="33"/>
                    </a:cubicBezTo>
                    <a:cubicBezTo>
                      <a:pt x="14" y="32"/>
                      <a:pt x="14" y="32"/>
                      <a:pt x="14" y="32"/>
                    </a:cubicBezTo>
                    <a:cubicBezTo>
                      <a:pt x="13" y="32"/>
                      <a:pt x="14" y="28"/>
                      <a:pt x="12" y="30"/>
                    </a:cubicBezTo>
                    <a:cubicBezTo>
                      <a:pt x="12" y="31"/>
                      <a:pt x="12" y="31"/>
                      <a:pt x="12" y="32"/>
                    </a:cubicBezTo>
                    <a:cubicBezTo>
                      <a:pt x="10" y="32"/>
                      <a:pt x="9" y="33"/>
                      <a:pt x="9" y="32"/>
                    </a:cubicBezTo>
                    <a:cubicBezTo>
                      <a:pt x="10" y="31"/>
                      <a:pt x="7" y="31"/>
                      <a:pt x="9" y="30"/>
                    </a:cubicBezTo>
                    <a:cubicBezTo>
                      <a:pt x="9" y="31"/>
                      <a:pt x="11" y="32"/>
                      <a:pt x="12" y="30"/>
                    </a:cubicBezTo>
                    <a:cubicBezTo>
                      <a:pt x="12" y="28"/>
                      <a:pt x="13" y="31"/>
                      <a:pt x="14" y="29"/>
                    </a:cubicBezTo>
                    <a:cubicBezTo>
                      <a:pt x="13" y="28"/>
                      <a:pt x="14" y="26"/>
                      <a:pt x="14" y="25"/>
                    </a:cubicBezTo>
                    <a:cubicBezTo>
                      <a:pt x="14" y="24"/>
                      <a:pt x="14" y="25"/>
                      <a:pt x="13" y="25"/>
                    </a:cubicBezTo>
                    <a:cubicBezTo>
                      <a:pt x="13" y="27"/>
                      <a:pt x="13" y="27"/>
                      <a:pt x="12" y="28"/>
                    </a:cubicBezTo>
                    <a:cubicBezTo>
                      <a:pt x="12" y="27"/>
                      <a:pt x="10" y="28"/>
                      <a:pt x="9" y="29"/>
                    </a:cubicBezTo>
                    <a:cubicBezTo>
                      <a:pt x="9" y="28"/>
                      <a:pt x="10" y="26"/>
                      <a:pt x="10" y="27"/>
                    </a:cubicBezTo>
                    <a:cubicBezTo>
                      <a:pt x="9" y="26"/>
                      <a:pt x="8" y="25"/>
                      <a:pt x="7" y="24"/>
                    </a:cubicBezTo>
                    <a:cubicBezTo>
                      <a:pt x="6" y="27"/>
                      <a:pt x="5" y="24"/>
                      <a:pt x="5" y="26"/>
                    </a:cubicBezTo>
                    <a:cubicBezTo>
                      <a:pt x="5" y="27"/>
                      <a:pt x="5" y="29"/>
                      <a:pt x="4" y="29"/>
                    </a:cubicBezTo>
                    <a:cubicBezTo>
                      <a:pt x="3" y="29"/>
                      <a:pt x="4" y="28"/>
                      <a:pt x="4" y="28"/>
                    </a:cubicBezTo>
                    <a:cubicBezTo>
                      <a:pt x="3" y="29"/>
                      <a:pt x="5" y="26"/>
                      <a:pt x="3" y="27"/>
                    </a:cubicBezTo>
                    <a:cubicBezTo>
                      <a:pt x="5" y="27"/>
                      <a:pt x="5" y="25"/>
                      <a:pt x="6" y="23"/>
                    </a:cubicBezTo>
                    <a:cubicBezTo>
                      <a:pt x="5" y="24"/>
                      <a:pt x="7" y="22"/>
                      <a:pt x="7" y="22"/>
                    </a:cubicBezTo>
                    <a:cubicBezTo>
                      <a:pt x="5" y="22"/>
                      <a:pt x="4" y="22"/>
                      <a:pt x="3" y="21"/>
                    </a:cubicBezTo>
                    <a:cubicBezTo>
                      <a:pt x="3" y="19"/>
                      <a:pt x="1" y="18"/>
                      <a:pt x="0" y="17"/>
                    </a:cubicBezTo>
                    <a:cubicBezTo>
                      <a:pt x="1" y="16"/>
                      <a:pt x="3" y="16"/>
                      <a:pt x="3" y="15"/>
                    </a:cubicBezTo>
                    <a:cubicBezTo>
                      <a:pt x="3" y="14"/>
                      <a:pt x="1" y="16"/>
                      <a:pt x="1" y="15"/>
                    </a:cubicBezTo>
                    <a:cubicBezTo>
                      <a:pt x="2" y="15"/>
                      <a:pt x="2" y="15"/>
                      <a:pt x="2" y="15"/>
                    </a:cubicBezTo>
                    <a:cubicBezTo>
                      <a:pt x="1" y="15"/>
                      <a:pt x="3" y="13"/>
                      <a:pt x="0" y="13"/>
                    </a:cubicBezTo>
                    <a:cubicBezTo>
                      <a:pt x="2" y="13"/>
                      <a:pt x="2" y="13"/>
                      <a:pt x="2" y="13"/>
                    </a:cubicBezTo>
                    <a:cubicBezTo>
                      <a:pt x="3" y="12"/>
                      <a:pt x="2" y="12"/>
                      <a:pt x="2" y="12"/>
                    </a:cubicBezTo>
                    <a:cubicBezTo>
                      <a:pt x="2" y="12"/>
                      <a:pt x="3" y="12"/>
                      <a:pt x="4" y="12"/>
                    </a:cubicBezTo>
                    <a:cubicBezTo>
                      <a:pt x="5" y="11"/>
                      <a:pt x="3" y="11"/>
                      <a:pt x="3" y="10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1" y="9"/>
                      <a:pt x="2" y="9"/>
                      <a:pt x="2" y="8"/>
                    </a:cubicBezTo>
                    <a:cubicBezTo>
                      <a:pt x="3" y="8"/>
                      <a:pt x="3" y="8"/>
                      <a:pt x="3" y="8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4" y="8"/>
                      <a:pt x="5" y="7"/>
                      <a:pt x="4" y="7"/>
                    </a:cubicBezTo>
                    <a:cubicBezTo>
                      <a:pt x="7" y="9"/>
                      <a:pt x="7" y="9"/>
                      <a:pt x="7" y="9"/>
                    </a:cubicBezTo>
                    <a:cubicBezTo>
                      <a:pt x="6" y="9"/>
                      <a:pt x="5" y="8"/>
                      <a:pt x="4" y="8"/>
                    </a:cubicBezTo>
                    <a:cubicBezTo>
                      <a:pt x="3" y="8"/>
                      <a:pt x="3" y="9"/>
                      <a:pt x="4" y="9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6" y="9"/>
                      <a:pt x="5" y="9"/>
                      <a:pt x="6" y="10"/>
                    </a:cubicBezTo>
                    <a:cubicBezTo>
                      <a:pt x="6" y="9"/>
                      <a:pt x="7" y="9"/>
                      <a:pt x="6" y="9"/>
                    </a:cubicBezTo>
                    <a:cubicBezTo>
                      <a:pt x="7" y="10"/>
                      <a:pt x="7" y="10"/>
                      <a:pt x="7" y="10"/>
                    </a:cubicBezTo>
                    <a:cubicBezTo>
                      <a:pt x="7" y="10"/>
                      <a:pt x="6" y="10"/>
                      <a:pt x="6" y="10"/>
                    </a:cubicBezTo>
                    <a:cubicBezTo>
                      <a:pt x="7" y="10"/>
                      <a:pt x="8" y="11"/>
                      <a:pt x="8" y="11"/>
                    </a:cubicBezTo>
                    <a:cubicBezTo>
                      <a:pt x="6" y="12"/>
                      <a:pt x="9" y="12"/>
                      <a:pt x="8" y="13"/>
                    </a:cubicBezTo>
                    <a:cubicBezTo>
                      <a:pt x="7" y="13"/>
                      <a:pt x="5" y="13"/>
                      <a:pt x="5" y="12"/>
                    </a:cubicBezTo>
                    <a:cubicBezTo>
                      <a:pt x="4" y="13"/>
                      <a:pt x="5" y="13"/>
                      <a:pt x="4" y="14"/>
                    </a:cubicBezTo>
                    <a:cubicBezTo>
                      <a:pt x="5" y="14"/>
                      <a:pt x="7" y="13"/>
                      <a:pt x="8" y="13"/>
                    </a:cubicBezTo>
                    <a:cubicBezTo>
                      <a:pt x="7" y="14"/>
                      <a:pt x="7" y="14"/>
                      <a:pt x="7" y="14"/>
                    </a:cubicBezTo>
                    <a:cubicBezTo>
                      <a:pt x="8" y="14"/>
                      <a:pt x="9" y="13"/>
                      <a:pt x="9" y="14"/>
                    </a:cubicBezTo>
                    <a:cubicBezTo>
                      <a:pt x="9" y="15"/>
                      <a:pt x="10" y="16"/>
                      <a:pt x="10" y="16"/>
                    </a:cubicBezTo>
                    <a:cubicBezTo>
                      <a:pt x="10" y="17"/>
                      <a:pt x="10" y="17"/>
                      <a:pt x="10" y="17"/>
                    </a:cubicBezTo>
                    <a:cubicBezTo>
                      <a:pt x="12" y="16"/>
                      <a:pt x="11" y="18"/>
                      <a:pt x="13" y="17"/>
                    </a:cubicBezTo>
                    <a:cubicBezTo>
                      <a:pt x="13" y="18"/>
                      <a:pt x="15" y="17"/>
                      <a:pt x="15" y="19"/>
                    </a:cubicBezTo>
                    <a:cubicBezTo>
                      <a:pt x="17" y="19"/>
                      <a:pt x="19" y="19"/>
                      <a:pt x="21" y="20"/>
                    </a:cubicBezTo>
                    <a:cubicBezTo>
                      <a:pt x="20" y="21"/>
                      <a:pt x="20" y="21"/>
                      <a:pt x="20" y="21"/>
                    </a:cubicBezTo>
                    <a:cubicBezTo>
                      <a:pt x="21" y="20"/>
                      <a:pt x="20" y="22"/>
                      <a:pt x="21" y="22"/>
                    </a:cubicBezTo>
                    <a:cubicBezTo>
                      <a:pt x="21" y="21"/>
                      <a:pt x="22" y="21"/>
                      <a:pt x="22" y="20"/>
                    </a:cubicBezTo>
                    <a:cubicBezTo>
                      <a:pt x="23" y="21"/>
                      <a:pt x="24" y="20"/>
                      <a:pt x="25" y="19"/>
                    </a:cubicBezTo>
                    <a:cubicBezTo>
                      <a:pt x="25" y="20"/>
                      <a:pt x="25" y="20"/>
                      <a:pt x="25" y="20"/>
                    </a:cubicBezTo>
                    <a:cubicBezTo>
                      <a:pt x="26" y="18"/>
                      <a:pt x="27" y="20"/>
                      <a:pt x="28" y="20"/>
                    </a:cubicBezTo>
                    <a:cubicBezTo>
                      <a:pt x="28" y="21"/>
                      <a:pt x="29" y="22"/>
                      <a:pt x="29" y="22"/>
                    </a:cubicBezTo>
                    <a:cubicBezTo>
                      <a:pt x="30" y="20"/>
                      <a:pt x="30" y="20"/>
                      <a:pt x="31" y="19"/>
                    </a:cubicBezTo>
                    <a:cubicBezTo>
                      <a:pt x="32" y="19"/>
                      <a:pt x="33" y="19"/>
                      <a:pt x="33" y="20"/>
                    </a:cubicBezTo>
                    <a:cubicBezTo>
                      <a:pt x="36" y="18"/>
                      <a:pt x="38" y="19"/>
                      <a:pt x="41" y="17"/>
                    </a:cubicBezTo>
                    <a:cubicBezTo>
                      <a:pt x="41" y="19"/>
                      <a:pt x="41" y="19"/>
                      <a:pt x="41" y="19"/>
                    </a:cubicBezTo>
                    <a:cubicBezTo>
                      <a:pt x="43" y="15"/>
                      <a:pt x="46" y="18"/>
                      <a:pt x="48" y="16"/>
                    </a:cubicBezTo>
                    <a:cubicBezTo>
                      <a:pt x="48" y="18"/>
                      <a:pt x="48" y="18"/>
                      <a:pt x="48" y="18"/>
                    </a:cubicBezTo>
                    <a:cubicBezTo>
                      <a:pt x="49" y="19"/>
                      <a:pt x="50" y="17"/>
                      <a:pt x="49" y="15"/>
                    </a:cubicBezTo>
                    <a:cubicBezTo>
                      <a:pt x="50" y="16"/>
                      <a:pt x="50" y="14"/>
                      <a:pt x="51" y="16"/>
                    </a:cubicBezTo>
                    <a:cubicBezTo>
                      <a:pt x="52" y="16"/>
                      <a:pt x="52" y="14"/>
                      <a:pt x="52" y="14"/>
                    </a:cubicBezTo>
                    <a:cubicBezTo>
                      <a:pt x="53" y="14"/>
                      <a:pt x="54" y="14"/>
                      <a:pt x="54" y="13"/>
                    </a:cubicBezTo>
                    <a:cubicBezTo>
                      <a:pt x="54" y="13"/>
                      <a:pt x="54" y="13"/>
                      <a:pt x="54" y="13"/>
                    </a:cubicBezTo>
                    <a:cubicBezTo>
                      <a:pt x="54" y="14"/>
                      <a:pt x="55" y="15"/>
                      <a:pt x="55" y="15"/>
                    </a:cubicBezTo>
                    <a:cubicBezTo>
                      <a:pt x="55" y="14"/>
                      <a:pt x="57" y="15"/>
                      <a:pt x="55" y="12"/>
                    </a:cubicBezTo>
                    <a:cubicBezTo>
                      <a:pt x="56" y="13"/>
                      <a:pt x="56" y="10"/>
                      <a:pt x="58" y="12"/>
                    </a:cubicBezTo>
                    <a:cubicBezTo>
                      <a:pt x="57" y="11"/>
                      <a:pt x="57" y="11"/>
                      <a:pt x="57" y="10"/>
                    </a:cubicBezTo>
                    <a:cubicBezTo>
                      <a:pt x="57" y="11"/>
                      <a:pt x="58" y="10"/>
                      <a:pt x="58" y="11"/>
                    </a:cubicBezTo>
                    <a:cubicBezTo>
                      <a:pt x="59" y="11"/>
                      <a:pt x="58" y="11"/>
                      <a:pt x="59" y="11"/>
                    </a:cubicBezTo>
                    <a:cubicBezTo>
                      <a:pt x="59" y="11"/>
                      <a:pt x="59" y="11"/>
                      <a:pt x="59" y="11"/>
                    </a:cubicBezTo>
                    <a:cubicBezTo>
                      <a:pt x="61" y="12"/>
                      <a:pt x="61" y="12"/>
                      <a:pt x="61" y="12"/>
                    </a:cubicBezTo>
                    <a:cubicBezTo>
                      <a:pt x="61" y="12"/>
                      <a:pt x="61" y="12"/>
                      <a:pt x="61" y="12"/>
                    </a:cubicBezTo>
                    <a:cubicBezTo>
                      <a:pt x="61" y="12"/>
                      <a:pt x="61" y="12"/>
                      <a:pt x="61" y="12"/>
                    </a:cubicBezTo>
                    <a:cubicBezTo>
                      <a:pt x="61" y="12"/>
                      <a:pt x="61" y="12"/>
                      <a:pt x="61" y="12"/>
                    </a:cubicBezTo>
                    <a:cubicBezTo>
                      <a:pt x="61" y="12"/>
                      <a:pt x="61" y="12"/>
                      <a:pt x="61" y="12"/>
                    </a:cubicBezTo>
                    <a:cubicBezTo>
                      <a:pt x="61" y="12"/>
                      <a:pt x="61" y="12"/>
                      <a:pt x="61" y="12"/>
                    </a:cubicBezTo>
                    <a:cubicBezTo>
                      <a:pt x="61" y="12"/>
                      <a:pt x="61" y="12"/>
                      <a:pt x="61" y="12"/>
                    </a:cubicBezTo>
                    <a:cubicBezTo>
                      <a:pt x="61" y="12"/>
                      <a:pt x="61" y="12"/>
                      <a:pt x="61" y="12"/>
                    </a:cubicBezTo>
                    <a:cubicBezTo>
                      <a:pt x="63" y="17"/>
                      <a:pt x="56" y="0"/>
                      <a:pt x="66" y="24"/>
                    </a:cubicBezTo>
                    <a:cubicBezTo>
                      <a:pt x="66" y="24"/>
                      <a:pt x="66" y="24"/>
                      <a:pt x="66" y="24"/>
                    </a:cubicBezTo>
                    <a:cubicBezTo>
                      <a:pt x="66" y="24"/>
                      <a:pt x="66" y="24"/>
                      <a:pt x="66" y="24"/>
                    </a:cubicBezTo>
                    <a:cubicBezTo>
                      <a:pt x="65" y="24"/>
                      <a:pt x="65" y="24"/>
                      <a:pt x="65" y="24"/>
                    </a:cubicBezTo>
                    <a:cubicBezTo>
                      <a:pt x="65" y="23"/>
                      <a:pt x="64" y="23"/>
                      <a:pt x="63" y="23"/>
                    </a:cubicBezTo>
                    <a:cubicBezTo>
                      <a:pt x="61" y="24"/>
                      <a:pt x="59" y="25"/>
                      <a:pt x="57" y="25"/>
                    </a:cubicBezTo>
                    <a:cubicBezTo>
                      <a:pt x="57" y="25"/>
                      <a:pt x="57" y="25"/>
                      <a:pt x="57" y="25"/>
                    </a:cubicBezTo>
                    <a:cubicBezTo>
                      <a:pt x="57" y="27"/>
                      <a:pt x="54" y="24"/>
                      <a:pt x="55" y="27"/>
                    </a:cubicBezTo>
                    <a:cubicBezTo>
                      <a:pt x="55" y="26"/>
                      <a:pt x="55" y="27"/>
                      <a:pt x="54" y="26"/>
                    </a:cubicBezTo>
                    <a:cubicBezTo>
                      <a:pt x="55" y="27"/>
                      <a:pt x="52" y="26"/>
                      <a:pt x="52" y="28"/>
                    </a:cubicBezTo>
                    <a:cubicBezTo>
                      <a:pt x="52" y="27"/>
                      <a:pt x="52" y="27"/>
                      <a:pt x="52" y="27"/>
                    </a:cubicBezTo>
                    <a:cubicBezTo>
                      <a:pt x="51" y="27"/>
                      <a:pt x="51" y="29"/>
                      <a:pt x="50" y="29"/>
                    </a:cubicBezTo>
                    <a:cubicBezTo>
                      <a:pt x="50" y="29"/>
                      <a:pt x="50" y="28"/>
                      <a:pt x="49" y="28"/>
                    </a:cubicBezTo>
                    <a:cubicBezTo>
                      <a:pt x="48" y="27"/>
                      <a:pt x="50" y="30"/>
                      <a:pt x="48" y="28"/>
                    </a:cubicBezTo>
                    <a:cubicBezTo>
                      <a:pt x="48" y="29"/>
                      <a:pt x="49" y="30"/>
                      <a:pt x="49" y="29"/>
                    </a:cubicBezTo>
                    <a:cubicBezTo>
                      <a:pt x="47" y="30"/>
                      <a:pt x="47" y="34"/>
                      <a:pt x="46" y="36"/>
                    </a:cubicBezTo>
                    <a:cubicBezTo>
                      <a:pt x="43" y="37"/>
                      <a:pt x="42" y="34"/>
                      <a:pt x="43" y="36"/>
                    </a:cubicBezTo>
                    <a:cubicBezTo>
                      <a:pt x="42" y="36"/>
                      <a:pt x="44" y="37"/>
                      <a:pt x="43" y="36"/>
                    </a:cubicBezTo>
                    <a:cubicBezTo>
                      <a:pt x="43" y="37"/>
                      <a:pt x="40" y="36"/>
                      <a:pt x="41" y="37"/>
                    </a:cubicBezTo>
                    <a:cubicBezTo>
                      <a:pt x="42" y="37"/>
                      <a:pt x="42" y="37"/>
                      <a:pt x="43" y="38"/>
                    </a:cubicBezTo>
                    <a:cubicBezTo>
                      <a:pt x="41" y="39"/>
                      <a:pt x="39" y="38"/>
                      <a:pt x="40" y="40"/>
                    </a:cubicBezTo>
                    <a:cubicBezTo>
                      <a:pt x="39" y="39"/>
                      <a:pt x="39" y="39"/>
                      <a:pt x="39" y="39"/>
                    </a:cubicBezTo>
                    <a:cubicBezTo>
                      <a:pt x="41" y="41"/>
                      <a:pt x="39" y="42"/>
                      <a:pt x="42" y="44"/>
                    </a:cubicBezTo>
                    <a:cubicBezTo>
                      <a:pt x="40" y="50"/>
                      <a:pt x="40" y="56"/>
                      <a:pt x="38" y="62"/>
                    </a:cubicBezTo>
                    <a:cubicBezTo>
                      <a:pt x="36" y="68"/>
                      <a:pt x="36" y="74"/>
                      <a:pt x="34" y="80"/>
                    </a:cubicBezTo>
                    <a:cubicBezTo>
                      <a:pt x="31" y="81"/>
                      <a:pt x="31" y="82"/>
                      <a:pt x="32" y="83"/>
                    </a:cubicBezTo>
                    <a:cubicBezTo>
                      <a:pt x="31" y="83"/>
                      <a:pt x="31" y="83"/>
                      <a:pt x="31" y="83"/>
                    </a:cubicBezTo>
                    <a:cubicBezTo>
                      <a:pt x="33" y="84"/>
                      <a:pt x="31" y="84"/>
                      <a:pt x="33" y="85"/>
                    </a:cubicBezTo>
                    <a:cubicBezTo>
                      <a:pt x="32" y="87"/>
                      <a:pt x="32" y="89"/>
                      <a:pt x="32" y="92"/>
                    </a:cubicBezTo>
                    <a:cubicBezTo>
                      <a:pt x="32" y="91"/>
                      <a:pt x="30" y="91"/>
                      <a:pt x="31" y="92"/>
                    </a:cubicBezTo>
                    <a:cubicBezTo>
                      <a:pt x="32" y="92"/>
                      <a:pt x="32" y="92"/>
                      <a:pt x="32" y="92"/>
                    </a:cubicBezTo>
                    <a:cubicBezTo>
                      <a:pt x="31" y="92"/>
                      <a:pt x="31" y="92"/>
                      <a:pt x="31" y="92"/>
                    </a:cubicBezTo>
                    <a:cubicBezTo>
                      <a:pt x="31" y="93"/>
                      <a:pt x="32" y="93"/>
                      <a:pt x="33" y="93"/>
                    </a:cubicBezTo>
                    <a:cubicBezTo>
                      <a:pt x="34" y="99"/>
                      <a:pt x="30" y="105"/>
                      <a:pt x="30" y="111"/>
                    </a:cubicBezTo>
                    <a:cubicBezTo>
                      <a:pt x="29" y="112"/>
                      <a:pt x="30" y="115"/>
                      <a:pt x="30" y="116"/>
                    </a:cubicBezTo>
                    <a:cubicBezTo>
                      <a:pt x="27" y="121"/>
                      <a:pt x="25" y="125"/>
                      <a:pt x="27" y="130"/>
                    </a:cubicBezTo>
                    <a:cubicBezTo>
                      <a:pt x="27" y="130"/>
                      <a:pt x="21" y="129"/>
                      <a:pt x="20" y="12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48" name="Freeform 31"/>
              <p:cNvSpPr/>
              <p:nvPr/>
            </p:nvSpPr>
            <p:spPr bwMode="auto">
              <a:xfrm>
                <a:off x="9253538" y="2632076"/>
                <a:ext cx="11112" cy="0"/>
              </a:xfrm>
              <a:custGeom>
                <a:avLst/>
                <a:gdLst>
                  <a:gd name="T0" fmla="*/ 3 w 3"/>
                  <a:gd name="T1" fmla="*/ 0 w 3"/>
                  <a:gd name="T2" fmla="*/ 3 w 3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3">
                    <a:moveTo>
                      <a:pt x="3" y="0"/>
                    </a:moveTo>
                    <a:cubicBezTo>
                      <a:pt x="2" y="0"/>
                      <a:pt x="2" y="0"/>
                      <a:pt x="0" y="0"/>
                    </a:cubicBez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49" name="Freeform 32"/>
              <p:cNvSpPr/>
              <p:nvPr/>
            </p:nvSpPr>
            <p:spPr bwMode="auto">
              <a:xfrm>
                <a:off x="9245600" y="2698751"/>
                <a:ext cx="4762" cy="4763"/>
              </a:xfrm>
              <a:custGeom>
                <a:avLst/>
                <a:gdLst>
                  <a:gd name="T0" fmla="*/ 1 w 1"/>
                  <a:gd name="T1" fmla="*/ 0 h 1"/>
                  <a:gd name="T2" fmla="*/ 1 w 1"/>
                  <a:gd name="T3" fmla="*/ 1 h 1"/>
                  <a:gd name="T4" fmla="*/ 0 w 1"/>
                  <a:gd name="T5" fmla="*/ 0 h 1"/>
                  <a:gd name="T6" fmla="*/ 1 w 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1" y="0"/>
                      <a:pt x="1" y="0"/>
                      <a:pt x="1" y="1"/>
                    </a:cubicBezTo>
                    <a:cubicBezTo>
                      <a:pt x="1" y="0"/>
                      <a:pt x="0" y="1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50" name="Freeform 33"/>
              <p:cNvSpPr/>
              <p:nvPr/>
            </p:nvSpPr>
            <p:spPr bwMode="auto">
              <a:xfrm>
                <a:off x="9258300" y="2709863"/>
                <a:ext cx="6350" cy="4763"/>
              </a:xfrm>
              <a:custGeom>
                <a:avLst/>
                <a:gdLst>
                  <a:gd name="T0" fmla="*/ 2 w 2"/>
                  <a:gd name="T1" fmla="*/ 0 h 1"/>
                  <a:gd name="T2" fmla="*/ 0 w 2"/>
                  <a:gd name="T3" fmla="*/ 1 h 1"/>
                  <a:gd name="T4" fmla="*/ 2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cubicBezTo>
                      <a:pt x="2" y="1"/>
                      <a:pt x="0" y="1"/>
                      <a:pt x="0" y="1"/>
                    </a:cubicBez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51" name="Freeform 34"/>
              <p:cNvSpPr/>
              <p:nvPr/>
            </p:nvSpPr>
            <p:spPr bwMode="auto">
              <a:xfrm>
                <a:off x="9272588" y="2733676"/>
                <a:ext cx="3175" cy="3175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0 h 1"/>
                  <a:gd name="T4" fmla="*/ 1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1" y="0"/>
                      <a:pt x="1" y="1"/>
                      <a:pt x="0" y="0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52" name="Freeform 35"/>
              <p:cNvSpPr/>
              <p:nvPr/>
            </p:nvSpPr>
            <p:spPr bwMode="auto">
              <a:xfrm>
                <a:off x="9275763" y="2725738"/>
                <a:ext cx="7937" cy="3175"/>
              </a:xfrm>
              <a:custGeom>
                <a:avLst/>
                <a:gdLst>
                  <a:gd name="T0" fmla="*/ 1 w 2"/>
                  <a:gd name="T1" fmla="*/ 0 h 1"/>
                  <a:gd name="T2" fmla="*/ 1 w 2"/>
                  <a:gd name="T3" fmla="*/ 1 h 1"/>
                  <a:gd name="T4" fmla="*/ 1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1" y="0"/>
                    </a:moveTo>
                    <a:cubicBezTo>
                      <a:pt x="1" y="0"/>
                      <a:pt x="1" y="0"/>
                      <a:pt x="1" y="1"/>
                    </a:cubicBezTo>
                    <a:cubicBezTo>
                      <a:pt x="2" y="0"/>
                      <a:pt x="0" y="1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53" name="Freeform 36"/>
              <p:cNvSpPr/>
              <p:nvPr/>
            </p:nvSpPr>
            <p:spPr bwMode="auto">
              <a:xfrm>
                <a:off x="9310688" y="2740026"/>
                <a:ext cx="6350" cy="7938"/>
              </a:xfrm>
              <a:custGeom>
                <a:avLst/>
                <a:gdLst>
                  <a:gd name="T0" fmla="*/ 1 w 2"/>
                  <a:gd name="T1" fmla="*/ 1 h 2"/>
                  <a:gd name="T2" fmla="*/ 2 w 2"/>
                  <a:gd name="T3" fmla="*/ 1 h 2"/>
                  <a:gd name="T4" fmla="*/ 1 w 2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1" y="1"/>
                    </a:moveTo>
                    <a:cubicBezTo>
                      <a:pt x="1" y="1"/>
                      <a:pt x="2" y="0"/>
                      <a:pt x="2" y="1"/>
                    </a:cubicBezTo>
                    <a:cubicBezTo>
                      <a:pt x="1" y="0"/>
                      <a:pt x="0" y="2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54" name="Freeform 37"/>
              <p:cNvSpPr/>
              <p:nvPr/>
            </p:nvSpPr>
            <p:spPr bwMode="auto">
              <a:xfrm>
                <a:off x="9329738" y="2740026"/>
                <a:ext cx="3175" cy="4763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0 h 1"/>
                  <a:gd name="T4" fmla="*/ 0 w 1"/>
                  <a:gd name="T5" fmla="*/ 1 h 1"/>
                  <a:gd name="T6" fmla="*/ 0 w 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0" y="1"/>
                      <a:pt x="0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55" name="Freeform 38"/>
              <p:cNvSpPr/>
              <p:nvPr/>
            </p:nvSpPr>
            <p:spPr bwMode="auto">
              <a:xfrm>
                <a:off x="9401175" y="2654301"/>
                <a:ext cx="3175" cy="3175"/>
              </a:xfrm>
              <a:custGeom>
                <a:avLst/>
                <a:gdLst>
                  <a:gd name="T0" fmla="*/ 0 w 2"/>
                  <a:gd name="T1" fmla="*/ 0 h 2"/>
                  <a:gd name="T2" fmla="*/ 0 w 2"/>
                  <a:gd name="T3" fmla="*/ 0 h 2"/>
                  <a:gd name="T4" fmla="*/ 2 w 2"/>
                  <a:gd name="T5" fmla="*/ 2 h 2"/>
                  <a:gd name="T6" fmla="*/ 0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lnTo>
                      <a:pt x="0" y="0"/>
                    </a:lnTo>
                    <a:lnTo>
                      <a:pt x="2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56" name="Freeform 39"/>
              <p:cNvSpPr/>
              <p:nvPr/>
            </p:nvSpPr>
            <p:spPr bwMode="auto">
              <a:xfrm>
                <a:off x="9324975" y="2752726"/>
                <a:ext cx="7937" cy="3175"/>
              </a:xfrm>
              <a:custGeom>
                <a:avLst/>
                <a:gdLst>
                  <a:gd name="T0" fmla="*/ 1 w 2"/>
                  <a:gd name="T1" fmla="*/ 1 h 1"/>
                  <a:gd name="T2" fmla="*/ 0 w 2"/>
                  <a:gd name="T3" fmla="*/ 1 h 1"/>
                  <a:gd name="T4" fmla="*/ 1 w 2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1" y="1"/>
                    </a:moveTo>
                    <a:cubicBezTo>
                      <a:pt x="2" y="1"/>
                      <a:pt x="0" y="1"/>
                      <a:pt x="0" y="1"/>
                    </a:cubicBezTo>
                    <a:cubicBezTo>
                      <a:pt x="0" y="0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57" name="Freeform 40"/>
              <p:cNvSpPr/>
              <p:nvPr/>
            </p:nvSpPr>
            <p:spPr bwMode="auto">
              <a:xfrm>
                <a:off x="9324975" y="2816226"/>
                <a:ext cx="7937" cy="3175"/>
              </a:xfrm>
              <a:custGeom>
                <a:avLst/>
                <a:gdLst>
                  <a:gd name="T0" fmla="*/ 0 w 5"/>
                  <a:gd name="T1" fmla="*/ 0 h 2"/>
                  <a:gd name="T2" fmla="*/ 0 w 5"/>
                  <a:gd name="T3" fmla="*/ 0 h 2"/>
                  <a:gd name="T4" fmla="*/ 5 w 5"/>
                  <a:gd name="T5" fmla="*/ 2 h 2"/>
                  <a:gd name="T6" fmla="*/ 0 w 5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2">
                    <a:moveTo>
                      <a:pt x="0" y="0"/>
                    </a:moveTo>
                    <a:lnTo>
                      <a:pt x="0" y="0"/>
                    </a:lnTo>
                    <a:lnTo>
                      <a:pt x="5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58" name="Freeform 41"/>
              <p:cNvSpPr/>
              <p:nvPr/>
            </p:nvSpPr>
            <p:spPr bwMode="auto">
              <a:xfrm>
                <a:off x="8912225" y="2943226"/>
                <a:ext cx="0" cy="7938"/>
              </a:xfrm>
              <a:custGeom>
                <a:avLst/>
                <a:gdLst>
                  <a:gd name="T0" fmla="*/ 2 h 2"/>
                  <a:gd name="T1" fmla="*/ 1 h 2"/>
                  <a:gd name="T2" fmla="*/ 2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2">
                    <a:moveTo>
                      <a:pt x="0" y="2"/>
                    </a:moveTo>
                    <a:cubicBezTo>
                      <a:pt x="0" y="1"/>
                      <a:pt x="0" y="0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59" name="Freeform 42"/>
              <p:cNvSpPr/>
              <p:nvPr/>
            </p:nvSpPr>
            <p:spPr bwMode="auto">
              <a:xfrm>
                <a:off x="8569325" y="2898776"/>
                <a:ext cx="338137" cy="146050"/>
              </a:xfrm>
              <a:custGeom>
                <a:avLst/>
                <a:gdLst>
                  <a:gd name="T0" fmla="*/ 9 w 90"/>
                  <a:gd name="T1" fmla="*/ 27 h 39"/>
                  <a:gd name="T2" fmla="*/ 12 w 90"/>
                  <a:gd name="T3" fmla="*/ 26 h 39"/>
                  <a:gd name="T4" fmla="*/ 17 w 90"/>
                  <a:gd name="T5" fmla="*/ 21 h 39"/>
                  <a:gd name="T6" fmla="*/ 19 w 90"/>
                  <a:gd name="T7" fmla="*/ 21 h 39"/>
                  <a:gd name="T8" fmla="*/ 25 w 90"/>
                  <a:gd name="T9" fmla="*/ 21 h 39"/>
                  <a:gd name="T10" fmla="*/ 27 w 90"/>
                  <a:gd name="T11" fmla="*/ 21 h 39"/>
                  <a:gd name="T12" fmla="*/ 30 w 90"/>
                  <a:gd name="T13" fmla="*/ 19 h 39"/>
                  <a:gd name="T14" fmla="*/ 33 w 90"/>
                  <a:gd name="T15" fmla="*/ 19 h 39"/>
                  <a:gd name="T16" fmla="*/ 35 w 90"/>
                  <a:gd name="T17" fmla="*/ 20 h 39"/>
                  <a:gd name="T18" fmla="*/ 36 w 90"/>
                  <a:gd name="T19" fmla="*/ 18 h 39"/>
                  <a:gd name="T20" fmla="*/ 38 w 90"/>
                  <a:gd name="T21" fmla="*/ 15 h 39"/>
                  <a:gd name="T22" fmla="*/ 40 w 90"/>
                  <a:gd name="T23" fmla="*/ 15 h 39"/>
                  <a:gd name="T24" fmla="*/ 42 w 90"/>
                  <a:gd name="T25" fmla="*/ 13 h 39"/>
                  <a:gd name="T26" fmla="*/ 44 w 90"/>
                  <a:gd name="T27" fmla="*/ 14 h 39"/>
                  <a:gd name="T28" fmla="*/ 47 w 90"/>
                  <a:gd name="T29" fmla="*/ 13 h 39"/>
                  <a:gd name="T30" fmla="*/ 50 w 90"/>
                  <a:gd name="T31" fmla="*/ 14 h 39"/>
                  <a:gd name="T32" fmla="*/ 52 w 90"/>
                  <a:gd name="T33" fmla="*/ 12 h 39"/>
                  <a:gd name="T34" fmla="*/ 53 w 90"/>
                  <a:gd name="T35" fmla="*/ 13 h 39"/>
                  <a:gd name="T36" fmla="*/ 54 w 90"/>
                  <a:gd name="T37" fmla="*/ 11 h 39"/>
                  <a:gd name="T38" fmla="*/ 55 w 90"/>
                  <a:gd name="T39" fmla="*/ 11 h 39"/>
                  <a:gd name="T40" fmla="*/ 56 w 90"/>
                  <a:gd name="T41" fmla="*/ 10 h 39"/>
                  <a:gd name="T42" fmla="*/ 60 w 90"/>
                  <a:gd name="T43" fmla="*/ 9 h 39"/>
                  <a:gd name="T44" fmla="*/ 62 w 90"/>
                  <a:gd name="T45" fmla="*/ 9 h 39"/>
                  <a:gd name="T46" fmla="*/ 64 w 90"/>
                  <a:gd name="T47" fmla="*/ 8 h 39"/>
                  <a:gd name="T48" fmla="*/ 68 w 90"/>
                  <a:gd name="T49" fmla="*/ 8 h 39"/>
                  <a:gd name="T50" fmla="*/ 69 w 90"/>
                  <a:gd name="T51" fmla="*/ 12 h 39"/>
                  <a:gd name="T52" fmla="*/ 70 w 90"/>
                  <a:gd name="T53" fmla="*/ 8 h 39"/>
                  <a:gd name="T54" fmla="*/ 70 w 90"/>
                  <a:gd name="T55" fmla="*/ 3 h 39"/>
                  <a:gd name="T56" fmla="*/ 72 w 90"/>
                  <a:gd name="T57" fmla="*/ 4 h 39"/>
                  <a:gd name="T58" fmla="*/ 72 w 90"/>
                  <a:gd name="T59" fmla="*/ 2 h 39"/>
                  <a:gd name="T60" fmla="*/ 73 w 90"/>
                  <a:gd name="T61" fmla="*/ 3 h 39"/>
                  <a:gd name="T62" fmla="*/ 75 w 90"/>
                  <a:gd name="T63" fmla="*/ 7 h 39"/>
                  <a:gd name="T64" fmla="*/ 76 w 90"/>
                  <a:gd name="T65" fmla="*/ 3 h 39"/>
                  <a:gd name="T66" fmla="*/ 77 w 90"/>
                  <a:gd name="T67" fmla="*/ 5 h 39"/>
                  <a:gd name="T68" fmla="*/ 78 w 90"/>
                  <a:gd name="T69" fmla="*/ 2 h 39"/>
                  <a:gd name="T70" fmla="*/ 79 w 90"/>
                  <a:gd name="T71" fmla="*/ 2 h 39"/>
                  <a:gd name="T72" fmla="*/ 80 w 90"/>
                  <a:gd name="T73" fmla="*/ 7 h 39"/>
                  <a:gd name="T74" fmla="*/ 81 w 90"/>
                  <a:gd name="T75" fmla="*/ 3 h 39"/>
                  <a:gd name="T76" fmla="*/ 86 w 90"/>
                  <a:gd name="T77" fmla="*/ 10 h 39"/>
                  <a:gd name="T78" fmla="*/ 87 w 90"/>
                  <a:gd name="T79" fmla="*/ 11 h 39"/>
                  <a:gd name="T80" fmla="*/ 89 w 90"/>
                  <a:gd name="T81" fmla="*/ 10 h 39"/>
                  <a:gd name="T82" fmla="*/ 89 w 90"/>
                  <a:gd name="T83" fmla="*/ 13 h 39"/>
                  <a:gd name="T84" fmla="*/ 87 w 90"/>
                  <a:gd name="T85" fmla="*/ 11 h 39"/>
                  <a:gd name="T86" fmla="*/ 84 w 90"/>
                  <a:gd name="T87" fmla="*/ 17 h 39"/>
                  <a:gd name="T88" fmla="*/ 78 w 90"/>
                  <a:gd name="T89" fmla="*/ 20 h 39"/>
                  <a:gd name="T90" fmla="*/ 71 w 90"/>
                  <a:gd name="T91" fmla="*/ 23 h 39"/>
                  <a:gd name="T92" fmla="*/ 66 w 90"/>
                  <a:gd name="T93" fmla="*/ 25 h 39"/>
                  <a:gd name="T94" fmla="*/ 62 w 90"/>
                  <a:gd name="T95" fmla="*/ 27 h 39"/>
                  <a:gd name="T96" fmla="*/ 53 w 90"/>
                  <a:gd name="T97" fmla="*/ 28 h 39"/>
                  <a:gd name="T98" fmla="*/ 48 w 90"/>
                  <a:gd name="T99" fmla="*/ 27 h 39"/>
                  <a:gd name="T100" fmla="*/ 41 w 90"/>
                  <a:gd name="T101" fmla="*/ 27 h 39"/>
                  <a:gd name="T102" fmla="*/ 22 w 90"/>
                  <a:gd name="T103" fmla="*/ 35 h 39"/>
                  <a:gd name="T104" fmla="*/ 17 w 90"/>
                  <a:gd name="T105" fmla="*/ 35 h 39"/>
                  <a:gd name="T106" fmla="*/ 0 w 90"/>
                  <a:gd name="T107" fmla="*/ 28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90" h="39">
                    <a:moveTo>
                      <a:pt x="0" y="28"/>
                    </a:moveTo>
                    <a:cubicBezTo>
                      <a:pt x="1" y="24"/>
                      <a:pt x="3" y="28"/>
                      <a:pt x="4" y="25"/>
                    </a:cubicBezTo>
                    <a:cubicBezTo>
                      <a:pt x="4" y="25"/>
                      <a:pt x="4" y="27"/>
                      <a:pt x="4" y="27"/>
                    </a:cubicBezTo>
                    <a:cubicBezTo>
                      <a:pt x="5" y="23"/>
                      <a:pt x="7" y="25"/>
                      <a:pt x="9" y="28"/>
                    </a:cubicBezTo>
                    <a:cubicBezTo>
                      <a:pt x="9" y="28"/>
                      <a:pt x="9" y="28"/>
                      <a:pt x="9" y="28"/>
                    </a:cubicBezTo>
                    <a:cubicBezTo>
                      <a:pt x="9" y="29"/>
                      <a:pt x="9" y="26"/>
                      <a:pt x="9" y="27"/>
                    </a:cubicBezTo>
                    <a:cubicBezTo>
                      <a:pt x="9" y="27"/>
                      <a:pt x="9" y="27"/>
                      <a:pt x="10" y="28"/>
                    </a:cubicBezTo>
                    <a:cubicBezTo>
                      <a:pt x="9" y="26"/>
                      <a:pt x="10" y="27"/>
                      <a:pt x="10" y="26"/>
                    </a:cubicBezTo>
                    <a:cubicBezTo>
                      <a:pt x="10" y="27"/>
                      <a:pt x="10" y="28"/>
                      <a:pt x="10" y="28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0" y="23"/>
                      <a:pt x="12" y="27"/>
                      <a:pt x="12" y="25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13" y="23"/>
                      <a:pt x="14" y="24"/>
                      <a:pt x="15" y="23"/>
                    </a:cubicBezTo>
                    <a:cubicBezTo>
                      <a:pt x="15" y="25"/>
                      <a:pt x="15" y="25"/>
                      <a:pt x="15" y="25"/>
                    </a:cubicBezTo>
                    <a:cubicBezTo>
                      <a:pt x="15" y="23"/>
                      <a:pt x="15" y="23"/>
                      <a:pt x="16" y="22"/>
                    </a:cubicBezTo>
                    <a:cubicBezTo>
                      <a:pt x="16" y="24"/>
                      <a:pt x="16" y="21"/>
                      <a:pt x="16" y="22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7" y="20"/>
                      <a:pt x="17" y="23"/>
                      <a:pt x="17" y="21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7" y="20"/>
                      <a:pt x="18" y="23"/>
                      <a:pt x="18" y="22"/>
                    </a:cubicBezTo>
                    <a:cubicBezTo>
                      <a:pt x="18" y="21"/>
                      <a:pt x="18" y="21"/>
                      <a:pt x="18" y="21"/>
                    </a:cubicBezTo>
                    <a:cubicBezTo>
                      <a:pt x="18" y="21"/>
                      <a:pt x="18" y="22"/>
                      <a:pt x="18" y="22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9" y="21"/>
                      <a:pt x="19" y="23"/>
                      <a:pt x="19" y="21"/>
                    </a:cubicBezTo>
                    <a:cubicBezTo>
                      <a:pt x="19" y="22"/>
                      <a:pt x="19" y="21"/>
                      <a:pt x="19" y="24"/>
                    </a:cubicBezTo>
                    <a:cubicBezTo>
                      <a:pt x="20" y="21"/>
                      <a:pt x="22" y="22"/>
                      <a:pt x="23" y="21"/>
                    </a:cubicBezTo>
                    <a:cubicBezTo>
                      <a:pt x="24" y="23"/>
                      <a:pt x="24" y="23"/>
                      <a:pt x="24" y="23"/>
                    </a:cubicBezTo>
                    <a:cubicBezTo>
                      <a:pt x="24" y="23"/>
                      <a:pt x="24" y="23"/>
                      <a:pt x="24" y="22"/>
                    </a:cubicBezTo>
                    <a:cubicBezTo>
                      <a:pt x="24" y="22"/>
                      <a:pt x="24" y="23"/>
                      <a:pt x="25" y="23"/>
                    </a:cubicBezTo>
                    <a:cubicBezTo>
                      <a:pt x="25" y="23"/>
                      <a:pt x="25" y="21"/>
                      <a:pt x="25" y="21"/>
                    </a:cubicBezTo>
                    <a:cubicBezTo>
                      <a:pt x="25" y="23"/>
                      <a:pt x="25" y="23"/>
                      <a:pt x="25" y="23"/>
                    </a:cubicBezTo>
                    <a:cubicBezTo>
                      <a:pt x="25" y="22"/>
                      <a:pt x="26" y="22"/>
                      <a:pt x="26" y="21"/>
                    </a:cubicBezTo>
                    <a:cubicBezTo>
                      <a:pt x="26" y="22"/>
                      <a:pt x="26" y="22"/>
                      <a:pt x="26" y="22"/>
                    </a:cubicBezTo>
                    <a:cubicBezTo>
                      <a:pt x="26" y="21"/>
                      <a:pt x="26" y="23"/>
                      <a:pt x="27" y="22"/>
                    </a:cubicBezTo>
                    <a:cubicBezTo>
                      <a:pt x="27" y="23"/>
                      <a:pt x="27" y="23"/>
                      <a:pt x="27" y="23"/>
                    </a:cubicBezTo>
                    <a:cubicBezTo>
                      <a:pt x="27" y="24"/>
                      <a:pt x="26" y="20"/>
                      <a:pt x="27" y="21"/>
                    </a:cubicBezTo>
                    <a:cubicBezTo>
                      <a:pt x="27" y="22"/>
                      <a:pt x="27" y="22"/>
                      <a:pt x="27" y="22"/>
                    </a:cubicBezTo>
                    <a:cubicBezTo>
                      <a:pt x="27" y="20"/>
                      <a:pt x="28" y="21"/>
                      <a:pt x="28" y="20"/>
                    </a:cubicBezTo>
                    <a:cubicBezTo>
                      <a:pt x="28" y="21"/>
                      <a:pt x="28" y="21"/>
                      <a:pt x="28" y="21"/>
                    </a:cubicBezTo>
                    <a:cubicBezTo>
                      <a:pt x="28" y="20"/>
                      <a:pt x="29" y="21"/>
                      <a:pt x="29" y="20"/>
                    </a:cubicBezTo>
                    <a:cubicBezTo>
                      <a:pt x="29" y="20"/>
                      <a:pt x="30" y="23"/>
                      <a:pt x="30" y="22"/>
                    </a:cubicBezTo>
                    <a:cubicBezTo>
                      <a:pt x="30" y="20"/>
                      <a:pt x="30" y="21"/>
                      <a:pt x="30" y="19"/>
                    </a:cubicBezTo>
                    <a:cubicBezTo>
                      <a:pt x="30" y="19"/>
                      <a:pt x="31" y="20"/>
                      <a:pt x="31" y="19"/>
                    </a:cubicBezTo>
                    <a:cubicBezTo>
                      <a:pt x="31" y="20"/>
                      <a:pt x="32" y="22"/>
                      <a:pt x="31" y="22"/>
                    </a:cubicBezTo>
                    <a:cubicBezTo>
                      <a:pt x="32" y="23"/>
                      <a:pt x="32" y="23"/>
                      <a:pt x="32" y="23"/>
                    </a:cubicBezTo>
                    <a:cubicBezTo>
                      <a:pt x="32" y="24"/>
                      <a:pt x="32" y="23"/>
                      <a:pt x="32" y="24"/>
                    </a:cubicBezTo>
                    <a:cubicBezTo>
                      <a:pt x="32" y="24"/>
                      <a:pt x="32" y="23"/>
                      <a:pt x="32" y="23"/>
                    </a:cubicBezTo>
                    <a:cubicBezTo>
                      <a:pt x="32" y="22"/>
                      <a:pt x="32" y="19"/>
                      <a:pt x="33" y="19"/>
                    </a:cubicBezTo>
                    <a:cubicBezTo>
                      <a:pt x="33" y="20"/>
                      <a:pt x="33" y="22"/>
                      <a:pt x="33" y="22"/>
                    </a:cubicBezTo>
                    <a:cubicBezTo>
                      <a:pt x="33" y="18"/>
                      <a:pt x="33" y="18"/>
                      <a:pt x="33" y="18"/>
                    </a:cubicBezTo>
                    <a:cubicBezTo>
                      <a:pt x="33" y="17"/>
                      <a:pt x="33" y="19"/>
                      <a:pt x="34" y="19"/>
                    </a:cubicBezTo>
                    <a:cubicBezTo>
                      <a:pt x="33" y="17"/>
                      <a:pt x="33" y="17"/>
                      <a:pt x="33" y="17"/>
                    </a:cubicBezTo>
                    <a:cubicBezTo>
                      <a:pt x="34" y="18"/>
                      <a:pt x="34" y="17"/>
                      <a:pt x="34" y="19"/>
                    </a:cubicBezTo>
                    <a:cubicBezTo>
                      <a:pt x="35" y="20"/>
                      <a:pt x="34" y="19"/>
                      <a:pt x="35" y="20"/>
                    </a:cubicBezTo>
                    <a:cubicBezTo>
                      <a:pt x="35" y="20"/>
                      <a:pt x="35" y="19"/>
                      <a:pt x="35" y="19"/>
                    </a:cubicBezTo>
                    <a:cubicBezTo>
                      <a:pt x="35" y="19"/>
                      <a:pt x="35" y="19"/>
                      <a:pt x="35" y="19"/>
                    </a:cubicBezTo>
                    <a:cubicBezTo>
                      <a:pt x="35" y="20"/>
                      <a:pt x="35" y="18"/>
                      <a:pt x="35" y="17"/>
                    </a:cubicBezTo>
                    <a:cubicBezTo>
                      <a:pt x="35" y="17"/>
                      <a:pt x="35" y="19"/>
                      <a:pt x="35" y="18"/>
                    </a:cubicBezTo>
                    <a:cubicBezTo>
                      <a:pt x="35" y="17"/>
                      <a:pt x="35" y="16"/>
                      <a:pt x="35" y="16"/>
                    </a:cubicBezTo>
                    <a:cubicBezTo>
                      <a:pt x="36" y="18"/>
                      <a:pt x="36" y="18"/>
                      <a:pt x="36" y="18"/>
                    </a:cubicBezTo>
                    <a:cubicBezTo>
                      <a:pt x="36" y="16"/>
                      <a:pt x="36" y="15"/>
                      <a:pt x="36" y="15"/>
                    </a:cubicBezTo>
                    <a:cubicBezTo>
                      <a:pt x="36" y="14"/>
                      <a:pt x="36" y="17"/>
                      <a:pt x="36" y="16"/>
                    </a:cubicBezTo>
                    <a:cubicBezTo>
                      <a:pt x="37" y="17"/>
                      <a:pt x="37" y="14"/>
                      <a:pt x="38" y="16"/>
                    </a:cubicBezTo>
                    <a:cubicBezTo>
                      <a:pt x="38" y="16"/>
                      <a:pt x="37" y="14"/>
                      <a:pt x="38" y="15"/>
                    </a:cubicBezTo>
                    <a:cubicBezTo>
                      <a:pt x="38" y="15"/>
                      <a:pt x="38" y="16"/>
                      <a:pt x="38" y="16"/>
                    </a:cubicBezTo>
                    <a:cubicBezTo>
                      <a:pt x="38" y="17"/>
                      <a:pt x="38" y="15"/>
                      <a:pt x="38" y="15"/>
                    </a:cubicBezTo>
                    <a:cubicBezTo>
                      <a:pt x="38" y="14"/>
                      <a:pt x="38" y="16"/>
                      <a:pt x="38" y="16"/>
                    </a:cubicBezTo>
                    <a:cubicBezTo>
                      <a:pt x="38" y="15"/>
                      <a:pt x="39" y="13"/>
                      <a:pt x="40" y="15"/>
                    </a:cubicBezTo>
                    <a:cubicBezTo>
                      <a:pt x="40" y="14"/>
                      <a:pt x="40" y="12"/>
                      <a:pt x="40" y="12"/>
                    </a:cubicBezTo>
                    <a:cubicBezTo>
                      <a:pt x="40" y="14"/>
                      <a:pt x="40" y="14"/>
                      <a:pt x="40" y="14"/>
                    </a:cubicBezTo>
                    <a:cubicBezTo>
                      <a:pt x="40" y="15"/>
                      <a:pt x="41" y="14"/>
                      <a:pt x="41" y="15"/>
                    </a:cubicBezTo>
                    <a:cubicBezTo>
                      <a:pt x="41" y="13"/>
                      <a:pt x="40" y="16"/>
                      <a:pt x="40" y="15"/>
                    </a:cubicBezTo>
                    <a:cubicBezTo>
                      <a:pt x="40" y="16"/>
                      <a:pt x="40" y="13"/>
                      <a:pt x="41" y="15"/>
                    </a:cubicBezTo>
                    <a:cubicBezTo>
                      <a:pt x="41" y="15"/>
                      <a:pt x="41" y="13"/>
                      <a:pt x="41" y="14"/>
                    </a:cubicBezTo>
                    <a:cubicBezTo>
                      <a:pt x="41" y="14"/>
                      <a:pt x="41" y="16"/>
                      <a:pt x="42" y="16"/>
                    </a:cubicBezTo>
                    <a:cubicBezTo>
                      <a:pt x="42" y="16"/>
                      <a:pt x="42" y="15"/>
                      <a:pt x="42" y="15"/>
                    </a:cubicBezTo>
                    <a:cubicBezTo>
                      <a:pt x="42" y="14"/>
                      <a:pt x="42" y="14"/>
                      <a:pt x="42" y="14"/>
                    </a:cubicBezTo>
                    <a:cubicBezTo>
                      <a:pt x="42" y="13"/>
                      <a:pt x="42" y="14"/>
                      <a:pt x="42" y="13"/>
                    </a:cubicBezTo>
                    <a:cubicBezTo>
                      <a:pt x="42" y="14"/>
                      <a:pt x="42" y="12"/>
                      <a:pt x="43" y="14"/>
                    </a:cubicBezTo>
                    <a:cubicBezTo>
                      <a:pt x="43" y="16"/>
                      <a:pt x="43" y="16"/>
                      <a:pt x="43" y="16"/>
                    </a:cubicBezTo>
                    <a:cubicBezTo>
                      <a:pt x="43" y="16"/>
                      <a:pt x="43" y="14"/>
                      <a:pt x="43" y="14"/>
                    </a:cubicBezTo>
                    <a:cubicBezTo>
                      <a:pt x="43" y="14"/>
                      <a:pt x="43" y="14"/>
                      <a:pt x="43" y="14"/>
                    </a:cubicBezTo>
                    <a:cubicBezTo>
                      <a:pt x="42" y="12"/>
                      <a:pt x="43" y="14"/>
                      <a:pt x="43" y="12"/>
                    </a:cubicBezTo>
                    <a:cubicBezTo>
                      <a:pt x="44" y="13"/>
                      <a:pt x="44" y="12"/>
                      <a:pt x="44" y="14"/>
                    </a:cubicBezTo>
                    <a:cubicBezTo>
                      <a:pt x="44" y="13"/>
                      <a:pt x="45" y="12"/>
                      <a:pt x="45" y="13"/>
                    </a:cubicBezTo>
                    <a:cubicBezTo>
                      <a:pt x="45" y="13"/>
                      <a:pt x="45" y="13"/>
                      <a:pt x="45" y="14"/>
                    </a:cubicBezTo>
                    <a:cubicBezTo>
                      <a:pt x="45" y="14"/>
                      <a:pt x="45" y="14"/>
                      <a:pt x="45" y="13"/>
                    </a:cubicBezTo>
                    <a:cubicBezTo>
                      <a:pt x="45" y="14"/>
                      <a:pt x="46" y="15"/>
                      <a:pt x="46" y="16"/>
                    </a:cubicBezTo>
                    <a:cubicBezTo>
                      <a:pt x="46" y="15"/>
                      <a:pt x="46" y="13"/>
                      <a:pt x="46" y="12"/>
                    </a:cubicBezTo>
                    <a:cubicBezTo>
                      <a:pt x="47" y="15"/>
                      <a:pt x="46" y="11"/>
                      <a:pt x="47" y="13"/>
                    </a:cubicBezTo>
                    <a:cubicBezTo>
                      <a:pt x="47" y="13"/>
                      <a:pt x="47" y="14"/>
                      <a:pt x="47" y="15"/>
                    </a:cubicBezTo>
                    <a:cubicBezTo>
                      <a:pt x="48" y="17"/>
                      <a:pt x="47" y="13"/>
                      <a:pt x="48" y="14"/>
                    </a:cubicBezTo>
                    <a:cubicBezTo>
                      <a:pt x="47" y="12"/>
                      <a:pt x="47" y="12"/>
                      <a:pt x="47" y="12"/>
                    </a:cubicBezTo>
                    <a:cubicBezTo>
                      <a:pt x="48" y="13"/>
                      <a:pt x="48" y="10"/>
                      <a:pt x="48" y="13"/>
                    </a:cubicBezTo>
                    <a:cubicBezTo>
                      <a:pt x="48" y="12"/>
                      <a:pt x="49" y="13"/>
                      <a:pt x="48" y="11"/>
                    </a:cubicBezTo>
                    <a:cubicBezTo>
                      <a:pt x="49" y="13"/>
                      <a:pt x="49" y="10"/>
                      <a:pt x="50" y="14"/>
                    </a:cubicBezTo>
                    <a:cubicBezTo>
                      <a:pt x="50" y="13"/>
                      <a:pt x="51" y="14"/>
                      <a:pt x="51" y="12"/>
                    </a:cubicBezTo>
                    <a:cubicBezTo>
                      <a:pt x="50" y="11"/>
                      <a:pt x="50" y="13"/>
                      <a:pt x="50" y="13"/>
                    </a:cubicBezTo>
                    <a:cubicBezTo>
                      <a:pt x="50" y="12"/>
                      <a:pt x="50" y="12"/>
                      <a:pt x="50" y="12"/>
                    </a:cubicBezTo>
                    <a:cubicBezTo>
                      <a:pt x="50" y="12"/>
                      <a:pt x="51" y="12"/>
                      <a:pt x="51" y="14"/>
                    </a:cubicBezTo>
                    <a:cubicBezTo>
                      <a:pt x="51" y="15"/>
                      <a:pt x="51" y="10"/>
                      <a:pt x="51" y="11"/>
                    </a:cubicBezTo>
                    <a:cubicBezTo>
                      <a:pt x="51" y="12"/>
                      <a:pt x="51" y="12"/>
                      <a:pt x="52" y="12"/>
                    </a:cubicBezTo>
                    <a:cubicBezTo>
                      <a:pt x="52" y="10"/>
                      <a:pt x="52" y="10"/>
                      <a:pt x="52" y="10"/>
                    </a:cubicBezTo>
                    <a:cubicBezTo>
                      <a:pt x="52" y="11"/>
                      <a:pt x="52" y="12"/>
                      <a:pt x="52" y="14"/>
                    </a:cubicBezTo>
                    <a:cubicBezTo>
                      <a:pt x="53" y="14"/>
                      <a:pt x="53" y="14"/>
                      <a:pt x="53" y="12"/>
                    </a:cubicBezTo>
                    <a:cubicBezTo>
                      <a:pt x="53" y="14"/>
                      <a:pt x="53" y="14"/>
                      <a:pt x="53" y="14"/>
                    </a:cubicBezTo>
                    <a:cubicBezTo>
                      <a:pt x="53" y="13"/>
                      <a:pt x="53" y="13"/>
                      <a:pt x="53" y="13"/>
                    </a:cubicBezTo>
                    <a:cubicBezTo>
                      <a:pt x="53" y="13"/>
                      <a:pt x="53" y="13"/>
                      <a:pt x="53" y="13"/>
                    </a:cubicBezTo>
                    <a:cubicBezTo>
                      <a:pt x="53" y="14"/>
                      <a:pt x="54" y="14"/>
                      <a:pt x="54" y="13"/>
                    </a:cubicBezTo>
                    <a:cubicBezTo>
                      <a:pt x="53" y="12"/>
                      <a:pt x="53" y="12"/>
                      <a:pt x="53" y="12"/>
                    </a:cubicBezTo>
                    <a:cubicBezTo>
                      <a:pt x="53" y="11"/>
                      <a:pt x="53" y="11"/>
                      <a:pt x="53" y="11"/>
                    </a:cubicBezTo>
                    <a:cubicBezTo>
                      <a:pt x="53" y="12"/>
                      <a:pt x="54" y="12"/>
                      <a:pt x="54" y="12"/>
                    </a:cubicBezTo>
                    <a:cubicBezTo>
                      <a:pt x="54" y="12"/>
                      <a:pt x="54" y="10"/>
                      <a:pt x="54" y="10"/>
                    </a:cubicBezTo>
                    <a:cubicBezTo>
                      <a:pt x="54" y="11"/>
                      <a:pt x="54" y="10"/>
                      <a:pt x="54" y="11"/>
                    </a:cubicBezTo>
                    <a:cubicBezTo>
                      <a:pt x="54" y="12"/>
                      <a:pt x="54" y="11"/>
                      <a:pt x="54" y="11"/>
                    </a:cubicBezTo>
                    <a:cubicBezTo>
                      <a:pt x="54" y="12"/>
                      <a:pt x="54" y="13"/>
                      <a:pt x="54" y="12"/>
                    </a:cubicBezTo>
                    <a:cubicBezTo>
                      <a:pt x="54" y="12"/>
                      <a:pt x="54" y="9"/>
                      <a:pt x="54" y="10"/>
                    </a:cubicBezTo>
                    <a:cubicBezTo>
                      <a:pt x="54" y="12"/>
                      <a:pt x="54" y="12"/>
                      <a:pt x="54" y="12"/>
                    </a:cubicBezTo>
                    <a:cubicBezTo>
                      <a:pt x="55" y="13"/>
                      <a:pt x="55" y="13"/>
                      <a:pt x="55" y="13"/>
                    </a:cubicBezTo>
                    <a:cubicBezTo>
                      <a:pt x="55" y="11"/>
                      <a:pt x="55" y="11"/>
                      <a:pt x="55" y="11"/>
                    </a:cubicBezTo>
                    <a:cubicBezTo>
                      <a:pt x="55" y="12"/>
                      <a:pt x="55" y="12"/>
                      <a:pt x="55" y="12"/>
                    </a:cubicBezTo>
                    <a:cubicBezTo>
                      <a:pt x="55" y="10"/>
                      <a:pt x="55" y="11"/>
                      <a:pt x="55" y="10"/>
                    </a:cubicBezTo>
                    <a:cubicBezTo>
                      <a:pt x="55" y="10"/>
                      <a:pt x="55" y="11"/>
                      <a:pt x="56" y="11"/>
                    </a:cubicBezTo>
                    <a:cubicBezTo>
                      <a:pt x="56" y="11"/>
                      <a:pt x="56" y="11"/>
                      <a:pt x="56" y="11"/>
                    </a:cubicBezTo>
                    <a:cubicBezTo>
                      <a:pt x="56" y="12"/>
                      <a:pt x="56" y="11"/>
                      <a:pt x="56" y="10"/>
                    </a:cubicBezTo>
                    <a:cubicBezTo>
                      <a:pt x="56" y="10"/>
                      <a:pt x="56" y="10"/>
                      <a:pt x="56" y="10"/>
                    </a:cubicBezTo>
                    <a:cubicBezTo>
                      <a:pt x="56" y="10"/>
                      <a:pt x="56" y="10"/>
                      <a:pt x="56" y="9"/>
                    </a:cubicBezTo>
                    <a:cubicBezTo>
                      <a:pt x="57" y="10"/>
                      <a:pt x="57" y="14"/>
                      <a:pt x="57" y="13"/>
                    </a:cubicBezTo>
                    <a:cubicBezTo>
                      <a:pt x="58" y="13"/>
                      <a:pt x="57" y="10"/>
                      <a:pt x="57" y="9"/>
                    </a:cubicBezTo>
                    <a:cubicBezTo>
                      <a:pt x="58" y="10"/>
                      <a:pt x="58" y="8"/>
                      <a:pt x="58" y="10"/>
                    </a:cubicBezTo>
                    <a:cubicBezTo>
                      <a:pt x="58" y="9"/>
                      <a:pt x="58" y="9"/>
                      <a:pt x="58" y="9"/>
                    </a:cubicBezTo>
                    <a:cubicBezTo>
                      <a:pt x="59" y="9"/>
                      <a:pt x="59" y="7"/>
                      <a:pt x="60" y="9"/>
                    </a:cubicBezTo>
                    <a:cubicBezTo>
                      <a:pt x="60" y="10"/>
                      <a:pt x="61" y="11"/>
                      <a:pt x="61" y="11"/>
                    </a:cubicBezTo>
                    <a:cubicBezTo>
                      <a:pt x="61" y="10"/>
                      <a:pt x="61" y="13"/>
                      <a:pt x="61" y="10"/>
                    </a:cubicBezTo>
                    <a:cubicBezTo>
                      <a:pt x="61" y="9"/>
                      <a:pt x="61" y="9"/>
                      <a:pt x="60" y="8"/>
                    </a:cubicBezTo>
                    <a:cubicBezTo>
                      <a:pt x="61" y="8"/>
                      <a:pt x="61" y="7"/>
                      <a:pt x="62" y="8"/>
                    </a:cubicBezTo>
                    <a:cubicBezTo>
                      <a:pt x="61" y="7"/>
                      <a:pt x="61" y="7"/>
                      <a:pt x="61" y="7"/>
                    </a:cubicBezTo>
                    <a:cubicBezTo>
                      <a:pt x="62" y="9"/>
                      <a:pt x="62" y="9"/>
                      <a:pt x="62" y="9"/>
                    </a:cubicBezTo>
                    <a:cubicBezTo>
                      <a:pt x="62" y="7"/>
                      <a:pt x="62" y="7"/>
                      <a:pt x="62" y="7"/>
                    </a:cubicBezTo>
                    <a:cubicBezTo>
                      <a:pt x="62" y="9"/>
                      <a:pt x="62" y="9"/>
                      <a:pt x="62" y="9"/>
                    </a:cubicBezTo>
                    <a:cubicBezTo>
                      <a:pt x="62" y="8"/>
                      <a:pt x="62" y="6"/>
                      <a:pt x="62" y="7"/>
                    </a:cubicBezTo>
                    <a:cubicBezTo>
                      <a:pt x="63" y="8"/>
                      <a:pt x="63" y="8"/>
                      <a:pt x="63" y="8"/>
                    </a:cubicBezTo>
                    <a:cubicBezTo>
                      <a:pt x="63" y="7"/>
                      <a:pt x="63" y="6"/>
                      <a:pt x="63" y="7"/>
                    </a:cubicBezTo>
                    <a:cubicBezTo>
                      <a:pt x="64" y="8"/>
                      <a:pt x="64" y="8"/>
                      <a:pt x="64" y="8"/>
                    </a:cubicBezTo>
                    <a:cubicBezTo>
                      <a:pt x="64" y="8"/>
                      <a:pt x="64" y="7"/>
                      <a:pt x="64" y="7"/>
                    </a:cubicBezTo>
                    <a:cubicBezTo>
                      <a:pt x="64" y="8"/>
                      <a:pt x="64" y="8"/>
                      <a:pt x="65" y="9"/>
                    </a:cubicBezTo>
                    <a:cubicBezTo>
                      <a:pt x="65" y="5"/>
                      <a:pt x="66" y="5"/>
                      <a:pt x="67" y="5"/>
                    </a:cubicBezTo>
                    <a:cubicBezTo>
                      <a:pt x="67" y="6"/>
                      <a:pt x="67" y="6"/>
                      <a:pt x="67" y="6"/>
                    </a:cubicBezTo>
                    <a:cubicBezTo>
                      <a:pt x="67" y="7"/>
                      <a:pt x="67" y="4"/>
                      <a:pt x="67" y="5"/>
                    </a:cubicBezTo>
                    <a:cubicBezTo>
                      <a:pt x="68" y="8"/>
                      <a:pt x="68" y="8"/>
                      <a:pt x="68" y="8"/>
                    </a:cubicBezTo>
                    <a:cubicBezTo>
                      <a:pt x="68" y="9"/>
                      <a:pt x="68" y="6"/>
                      <a:pt x="68" y="6"/>
                    </a:cubicBezTo>
                    <a:cubicBezTo>
                      <a:pt x="68" y="5"/>
                      <a:pt x="68" y="7"/>
                      <a:pt x="67" y="5"/>
                    </a:cubicBezTo>
                    <a:cubicBezTo>
                      <a:pt x="67" y="5"/>
                      <a:pt x="68" y="6"/>
                      <a:pt x="68" y="4"/>
                    </a:cubicBezTo>
                    <a:cubicBezTo>
                      <a:pt x="68" y="5"/>
                      <a:pt x="68" y="6"/>
                      <a:pt x="68" y="7"/>
                    </a:cubicBezTo>
                    <a:cubicBezTo>
                      <a:pt x="68" y="6"/>
                      <a:pt x="68" y="6"/>
                      <a:pt x="68" y="6"/>
                    </a:cubicBezTo>
                    <a:cubicBezTo>
                      <a:pt x="69" y="8"/>
                      <a:pt x="69" y="10"/>
                      <a:pt x="69" y="12"/>
                    </a:cubicBezTo>
                    <a:cubicBezTo>
                      <a:pt x="69" y="12"/>
                      <a:pt x="69" y="12"/>
                      <a:pt x="69" y="12"/>
                    </a:cubicBezTo>
                    <a:cubicBezTo>
                      <a:pt x="70" y="14"/>
                      <a:pt x="69" y="14"/>
                      <a:pt x="70" y="14"/>
                    </a:cubicBezTo>
                    <a:cubicBezTo>
                      <a:pt x="70" y="14"/>
                      <a:pt x="70" y="11"/>
                      <a:pt x="69" y="10"/>
                    </a:cubicBezTo>
                    <a:cubicBezTo>
                      <a:pt x="70" y="10"/>
                      <a:pt x="69" y="6"/>
                      <a:pt x="69" y="6"/>
                    </a:cubicBezTo>
                    <a:cubicBezTo>
                      <a:pt x="69" y="7"/>
                      <a:pt x="69" y="7"/>
                      <a:pt x="69" y="8"/>
                    </a:cubicBezTo>
                    <a:cubicBezTo>
                      <a:pt x="70" y="9"/>
                      <a:pt x="69" y="7"/>
                      <a:pt x="70" y="8"/>
                    </a:cubicBezTo>
                    <a:cubicBezTo>
                      <a:pt x="69" y="7"/>
                      <a:pt x="69" y="5"/>
                      <a:pt x="69" y="5"/>
                    </a:cubicBezTo>
                    <a:cubicBezTo>
                      <a:pt x="70" y="6"/>
                      <a:pt x="69" y="6"/>
                      <a:pt x="70" y="7"/>
                    </a:cubicBezTo>
                    <a:cubicBezTo>
                      <a:pt x="70" y="6"/>
                      <a:pt x="70" y="5"/>
                      <a:pt x="69" y="4"/>
                    </a:cubicBezTo>
                    <a:cubicBezTo>
                      <a:pt x="69" y="2"/>
                      <a:pt x="70" y="5"/>
                      <a:pt x="70" y="3"/>
                    </a:cubicBezTo>
                    <a:cubicBezTo>
                      <a:pt x="70" y="4"/>
                      <a:pt x="70" y="7"/>
                      <a:pt x="71" y="7"/>
                    </a:cubicBezTo>
                    <a:cubicBezTo>
                      <a:pt x="70" y="6"/>
                      <a:pt x="71" y="5"/>
                      <a:pt x="70" y="3"/>
                    </a:cubicBezTo>
                    <a:cubicBezTo>
                      <a:pt x="70" y="3"/>
                      <a:pt x="70" y="5"/>
                      <a:pt x="71" y="5"/>
                    </a:cubicBezTo>
                    <a:cubicBezTo>
                      <a:pt x="71" y="6"/>
                      <a:pt x="70" y="3"/>
                      <a:pt x="71" y="6"/>
                    </a:cubicBezTo>
                    <a:cubicBezTo>
                      <a:pt x="71" y="4"/>
                      <a:pt x="71" y="4"/>
                      <a:pt x="71" y="4"/>
                    </a:cubicBezTo>
                    <a:cubicBezTo>
                      <a:pt x="71" y="5"/>
                      <a:pt x="71" y="5"/>
                      <a:pt x="71" y="6"/>
                    </a:cubicBezTo>
                    <a:cubicBezTo>
                      <a:pt x="72" y="6"/>
                      <a:pt x="72" y="4"/>
                      <a:pt x="72" y="6"/>
                    </a:cubicBezTo>
                    <a:cubicBezTo>
                      <a:pt x="72" y="6"/>
                      <a:pt x="72" y="6"/>
                      <a:pt x="72" y="4"/>
                    </a:cubicBezTo>
                    <a:cubicBezTo>
                      <a:pt x="72" y="3"/>
                      <a:pt x="72" y="5"/>
                      <a:pt x="71" y="3"/>
                    </a:cubicBezTo>
                    <a:cubicBezTo>
                      <a:pt x="72" y="5"/>
                      <a:pt x="72" y="3"/>
                      <a:pt x="72" y="2"/>
                    </a:cubicBezTo>
                    <a:cubicBezTo>
                      <a:pt x="72" y="3"/>
                      <a:pt x="72" y="3"/>
                      <a:pt x="72" y="3"/>
                    </a:cubicBezTo>
                    <a:cubicBezTo>
                      <a:pt x="72" y="3"/>
                      <a:pt x="72" y="3"/>
                      <a:pt x="72" y="2"/>
                    </a:cubicBezTo>
                    <a:cubicBezTo>
                      <a:pt x="72" y="2"/>
                      <a:pt x="72" y="3"/>
                      <a:pt x="72" y="3"/>
                    </a:cubicBezTo>
                    <a:cubicBezTo>
                      <a:pt x="72" y="2"/>
                      <a:pt x="72" y="2"/>
                      <a:pt x="72" y="2"/>
                    </a:cubicBezTo>
                    <a:cubicBezTo>
                      <a:pt x="72" y="1"/>
                      <a:pt x="73" y="4"/>
                      <a:pt x="73" y="4"/>
                    </a:cubicBezTo>
                    <a:cubicBezTo>
                      <a:pt x="73" y="5"/>
                      <a:pt x="73" y="5"/>
                      <a:pt x="73" y="5"/>
                    </a:cubicBezTo>
                    <a:cubicBezTo>
                      <a:pt x="73" y="5"/>
                      <a:pt x="73" y="6"/>
                      <a:pt x="73" y="5"/>
                    </a:cubicBezTo>
                    <a:cubicBezTo>
                      <a:pt x="73" y="4"/>
                      <a:pt x="73" y="3"/>
                      <a:pt x="73" y="2"/>
                    </a:cubicBezTo>
                    <a:cubicBezTo>
                      <a:pt x="73" y="1"/>
                      <a:pt x="73" y="3"/>
                      <a:pt x="73" y="2"/>
                    </a:cubicBezTo>
                    <a:cubicBezTo>
                      <a:pt x="73" y="3"/>
                      <a:pt x="73" y="3"/>
                      <a:pt x="73" y="3"/>
                    </a:cubicBezTo>
                    <a:cubicBezTo>
                      <a:pt x="73" y="4"/>
                      <a:pt x="74" y="5"/>
                      <a:pt x="74" y="5"/>
                    </a:cubicBezTo>
                    <a:cubicBezTo>
                      <a:pt x="74" y="5"/>
                      <a:pt x="74" y="3"/>
                      <a:pt x="74" y="2"/>
                    </a:cubicBezTo>
                    <a:cubicBezTo>
                      <a:pt x="74" y="2"/>
                      <a:pt x="74" y="3"/>
                      <a:pt x="74" y="4"/>
                    </a:cubicBezTo>
                    <a:cubicBezTo>
                      <a:pt x="74" y="3"/>
                      <a:pt x="74" y="3"/>
                      <a:pt x="74" y="2"/>
                    </a:cubicBezTo>
                    <a:cubicBezTo>
                      <a:pt x="74" y="3"/>
                      <a:pt x="75" y="4"/>
                      <a:pt x="75" y="5"/>
                    </a:cubicBezTo>
                    <a:cubicBezTo>
                      <a:pt x="75" y="7"/>
                      <a:pt x="75" y="7"/>
                      <a:pt x="75" y="7"/>
                    </a:cubicBezTo>
                    <a:cubicBezTo>
                      <a:pt x="76" y="7"/>
                      <a:pt x="76" y="7"/>
                      <a:pt x="76" y="7"/>
                    </a:cubicBezTo>
                    <a:cubicBezTo>
                      <a:pt x="76" y="9"/>
                      <a:pt x="76" y="8"/>
                      <a:pt x="76" y="10"/>
                    </a:cubicBezTo>
                    <a:cubicBezTo>
                      <a:pt x="76" y="10"/>
                      <a:pt x="76" y="10"/>
                      <a:pt x="76" y="9"/>
                    </a:cubicBezTo>
                    <a:cubicBezTo>
                      <a:pt x="75" y="6"/>
                      <a:pt x="76" y="5"/>
                      <a:pt x="75" y="3"/>
                    </a:cubicBezTo>
                    <a:cubicBezTo>
                      <a:pt x="76" y="2"/>
                      <a:pt x="77" y="9"/>
                      <a:pt x="77" y="5"/>
                    </a:cubicBezTo>
                    <a:cubicBezTo>
                      <a:pt x="76" y="4"/>
                      <a:pt x="76" y="2"/>
                      <a:pt x="76" y="3"/>
                    </a:cubicBezTo>
                    <a:cubicBezTo>
                      <a:pt x="76" y="3"/>
                      <a:pt x="76" y="0"/>
                      <a:pt x="76" y="1"/>
                    </a:cubicBezTo>
                    <a:cubicBezTo>
                      <a:pt x="76" y="2"/>
                      <a:pt x="77" y="4"/>
                      <a:pt x="77" y="5"/>
                    </a:cubicBezTo>
                    <a:cubicBezTo>
                      <a:pt x="77" y="5"/>
                      <a:pt x="77" y="5"/>
                      <a:pt x="77" y="5"/>
                    </a:cubicBezTo>
                    <a:cubicBezTo>
                      <a:pt x="77" y="6"/>
                      <a:pt x="77" y="8"/>
                      <a:pt x="77" y="8"/>
                    </a:cubicBezTo>
                    <a:cubicBezTo>
                      <a:pt x="78" y="7"/>
                      <a:pt x="78" y="7"/>
                      <a:pt x="78" y="6"/>
                    </a:cubicBezTo>
                    <a:cubicBezTo>
                      <a:pt x="77" y="4"/>
                      <a:pt x="77" y="6"/>
                      <a:pt x="77" y="5"/>
                    </a:cubicBezTo>
                    <a:cubicBezTo>
                      <a:pt x="77" y="4"/>
                      <a:pt x="78" y="6"/>
                      <a:pt x="77" y="4"/>
                    </a:cubicBezTo>
                    <a:cubicBezTo>
                      <a:pt x="77" y="4"/>
                      <a:pt x="77" y="2"/>
                      <a:pt x="77" y="1"/>
                    </a:cubicBezTo>
                    <a:cubicBezTo>
                      <a:pt x="77" y="1"/>
                      <a:pt x="77" y="1"/>
                      <a:pt x="77" y="1"/>
                    </a:cubicBezTo>
                    <a:cubicBezTo>
                      <a:pt x="77" y="2"/>
                      <a:pt x="77" y="2"/>
                      <a:pt x="77" y="2"/>
                    </a:cubicBezTo>
                    <a:cubicBezTo>
                      <a:pt x="78" y="2"/>
                      <a:pt x="77" y="0"/>
                      <a:pt x="77" y="0"/>
                    </a:cubicBezTo>
                    <a:cubicBezTo>
                      <a:pt x="78" y="2"/>
                      <a:pt x="78" y="2"/>
                      <a:pt x="78" y="2"/>
                    </a:cubicBezTo>
                    <a:cubicBezTo>
                      <a:pt x="78" y="4"/>
                      <a:pt x="77" y="1"/>
                      <a:pt x="78" y="4"/>
                    </a:cubicBezTo>
                    <a:cubicBezTo>
                      <a:pt x="78" y="4"/>
                      <a:pt x="78" y="3"/>
                      <a:pt x="78" y="3"/>
                    </a:cubicBezTo>
                    <a:cubicBezTo>
                      <a:pt x="78" y="4"/>
                      <a:pt x="78" y="4"/>
                      <a:pt x="78" y="4"/>
                    </a:cubicBezTo>
                    <a:cubicBezTo>
                      <a:pt x="78" y="4"/>
                      <a:pt x="79" y="8"/>
                      <a:pt x="79" y="5"/>
                    </a:cubicBezTo>
                    <a:cubicBezTo>
                      <a:pt x="79" y="5"/>
                      <a:pt x="79" y="4"/>
                      <a:pt x="79" y="3"/>
                    </a:cubicBezTo>
                    <a:cubicBezTo>
                      <a:pt x="79" y="3"/>
                      <a:pt x="79" y="2"/>
                      <a:pt x="79" y="2"/>
                    </a:cubicBezTo>
                    <a:cubicBezTo>
                      <a:pt x="79" y="4"/>
                      <a:pt x="80" y="2"/>
                      <a:pt x="80" y="4"/>
                    </a:cubicBezTo>
                    <a:cubicBezTo>
                      <a:pt x="79" y="3"/>
                      <a:pt x="79" y="3"/>
                      <a:pt x="79" y="5"/>
                    </a:cubicBezTo>
                    <a:cubicBezTo>
                      <a:pt x="80" y="7"/>
                      <a:pt x="79" y="5"/>
                      <a:pt x="79" y="7"/>
                    </a:cubicBezTo>
                    <a:cubicBezTo>
                      <a:pt x="79" y="7"/>
                      <a:pt x="80" y="9"/>
                      <a:pt x="80" y="11"/>
                    </a:cubicBezTo>
                    <a:cubicBezTo>
                      <a:pt x="80" y="11"/>
                      <a:pt x="80" y="10"/>
                      <a:pt x="80" y="10"/>
                    </a:cubicBezTo>
                    <a:cubicBezTo>
                      <a:pt x="80" y="9"/>
                      <a:pt x="80" y="9"/>
                      <a:pt x="80" y="7"/>
                    </a:cubicBezTo>
                    <a:cubicBezTo>
                      <a:pt x="80" y="8"/>
                      <a:pt x="80" y="7"/>
                      <a:pt x="80" y="5"/>
                    </a:cubicBezTo>
                    <a:cubicBezTo>
                      <a:pt x="81" y="6"/>
                      <a:pt x="81" y="7"/>
                      <a:pt x="81" y="8"/>
                    </a:cubicBezTo>
                    <a:cubicBezTo>
                      <a:pt x="81" y="7"/>
                      <a:pt x="82" y="7"/>
                      <a:pt x="82" y="7"/>
                    </a:cubicBezTo>
                    <a:cubicBezTo>
                      <a:pt x="81" y="5"/>
                      <a:pt x="82" y="7"/>
                      <a:pt x="82" y="5"/>
                    </a:cubicBezTo>
                    <a:cubicBezTo>
                      <a:pt x="81" y="4"/>
                      <a:pt x="81" y="3"/>
                      <a:pt x="81" y="2"/>
                    </a:cubicBezTo>
                    <a:cubicBezTo>
                      <a:pt x="81" y="2"/>
                      <a:pt x="81" y="3"/>
                      <a:pt x="81" y="3"/>
                    </a:cubicBezTo>
                    <a:cubicBezTo>
                      <a:pt x="81" y="2"/>
                      <a:pt x="82" y="5"/>
                      <a:pt x="82" y="3"/>
                    </a:cubicBezTo>
                    <a:cubicBezTo>
                      <a:pt x="81" y="4"/>
                      <a:pt x="82" y="6"/>
                      <a:pt x="83" y="8"/>
                    </a:cubicBezTo>
                    <a:cubicBezTo>
                      <a:pt x="83" y="7"/>
                      <a:pt x="83" y="9"/>
                      <a:pt x="83" y="9"/>
                    </a:cubicBezTo>
                    <a:cubicBezTo>
                      <a:pt x="83" y="8"/>
                      <a:pt x="83" y="7"/>
                      <a:pt x="84" y="7"/>
                    </a:cubicBezTo>
                    <a:cubicBezTo>
                      <a:pt x="84" y="8"/>
                      <a:pt x="85" y="7"/>
                      <a:pt x="85" y="6"/>
                    </a:cubicBezTo>
                    <a:cubicBezTo>
                      <a:pt x="85" y="7"/>
                      <a:pt x="86" y="9"/>
                      <a:pt x="86" y="10"/>
                    </a:cubicBezTo>
                    <a:cubicBezTo>
                      <a:pt x="86" y="10"/>
                      <a:pt x="85" y="7"/>
                      <a:pt x="86" y="8"/>
                    </a:cubicBezTo>
                    <a:cubicBezTo>
                      <a:pt x="86" y="9"/>
                      <a:pt x="86" y="9"/>
                      <a:pt x="86" y="9"/>
                    </a:cubicBezTo>
                    <a:cubicBezTo>
                      <a:pt x="86" y="8"/>
                      <a:pt x="87" y="10"/>
                      <a:pt x="86" y="7"/>
                    </a:cubicBezTo>
                    <a:cubicBezTo>
                      <a:pt x="87" y="9"/>
                      <a:pt x="87" y="9"/>
                      <a:pt x="87" y="9"/>
                    </a:cubicBezTo>
                    <a:cubicBezTo>
                      <a:pt x="87" y="10"/>
                      <a:pt x="87" y="9"/>
                      <a:pt x="87" y="9"/>
                    </a:cubicBezTo>
                    <a:cubicBezTo>
                      <a:pt x="87" y="11"/>
                      <a:pt x="87" y="11"/>
                      <a:pt x="87" y="11"/>
                    </a:cubicBezTo>
                    <a:cubicBezTo>
                      <a:pt x="88" y="12"/>
                      <a:pt x="88" y="10"/>
                      <a:pt x="88" y="10"/>
                    </a:cubicBezTo>
                    <a:cubicBezTo>
                      <a:pt x="88" y="9"/>
                      <a:pt x="88" y="9"/>
                      <a:pt x="88" y="9"/>
                    </a:cubicBezTo>
                    <a:cubicBezTo>
                      <a:pt x="88" y="8"/>
                      <a:pt x="88" y="9"/>
                      <a:pt x="89" y="8"/>
                    </a:cubicBezTo>
                    <a:cubicBezTo>
                      <a:pt x="89" y="10"/>
                      <a:pt x="89" y="10"/>
                      <a:pt x="89" y="10"/>
                    </a:cubicBezTo>
                    <a:cubicBezTo>
                      <a:pt x="89" y="9"/>
                      <a:pt x="89" y="9"/>
                      <a:pt x="89" y="9"/>
                    </a:cubicBezTo>
                    <a:cubicBezTo>
                      <a:pt x="89" y="10"/>
                      <a:pt x="90" y="11"/>
                      <a:pt x="89" y="10"/>
                    </a:cubicBezTo>
                    <a:cubicBezTo>
                      <a:pt x="90" y="13"/>
                      <a:pt x="90" y="13"/>
                      <a:pt x="90" y="13"/>
                    </a:cubicBezTo>
                    <a:cubicBezTo>
                      <a:pt x="89" y="13"/>
                      <a:pt x="89" y="12"/>
                      <a:pt x="89" y="10"/>
                    </a:cubicBezTo>
                    <a:cubicBezTo>
                      <a:pt x="89" y="9"/>
                      <a:pt x="88" y="10"/>
                      <a:pt x="89" y="11"/>
                    </a:cubicBezTo>
                    <a:cubicBezTo>
                      <a:pt x="89" y="11"/>
                      <a:pt x="89" y="11"/>
                      <a:pt x="89" y="10"/>
                    </a:cubicBezTo>
                    <a:cubicBezTo>
                      <a:pt x="89" y="12"/>
                      <a:pt x="89" y="12"/>
                      <a:pt x="89" y="13"/>
                    </a:cubicBezTo>
                    <a:cubicBezTo>
                      <a:pt x="89" y="13"/>
                      <a:pt x="89" y="14"/>
                      <a:pt x="89" y="13"/>
                    </a:cubicBezTo>
                    <a:cubicBezTo>
                      <a:pt x="89" y="14"/>
                      <a:pt x="89" y="14"/>
                      <a:pt x="89" y="14"/>
                    </a:cubicBezTo>
                    <a:cubicBezTo>
                      <a:pt x="89" y="14"/>
                      <a:pt x="89" y="13"/>
                      <a:pt x="89" y="13"/>
                    </a:cubicBezTo>
                    <a:cubicBezTo>
                      <a:pt x="89" y="14"/>
                      <a:pt x="89" y="15"/>
                      <a:pt x="88" y="14"/>
                    </a:cubicBezTo>
                    <a:cubicBezTo>
                      <a:pt x="88" y="13"/>
                      <a:pt x="88" y="16"/>
                      <a:pt x="88" y="15"/>
                    </a:cubicBezTo>
                    <a:cubicBezTo>
                      <a:pt x="87" y="14"/>
                      <a:pt x="87" y="12"/>
                      <a:pt x="87" y="12"/>
                    </a:cubicBezTo>
                    <a:cubicBezTo>
                      <a:pt x="87" y="11"/>
                      <a:pt x="87" y="12"/>
                      <a:pt x="87" y="11"/>
                    </a:cubicBezTo>
                    <a:cubicBezTo>
                      <a:pt x="87" y="12"/>
                      <a:pt x="87" y="14"/>
                      <a:pt x="87" y="15"/>
                    </a:cubicBezTo>
                    <a:cubicBezTo>
                      <a:pt x="87" y="14"/>
                      <a:pt x="87" y="14"/>
                      <a:pt x="87" y="14"/>
                    </a:cubicBezTo>
                    <a:cubicBezTo>
                      <a:pt x="87" y="14"/>
                      <a:pt x="87" y="16"/>
                      <a:pt x="87" y="16"/>
                    </a:cubicBezTo>
                    <a:cubicBezTo>
                      <a:pt x="86" y="15"/>
                      <a:pt x="85" y="16"/>
                      <a:pt x="85" y="15"/>
                    </a:cubicBezTo>
                    <a:cubicBezTo>
                      <a:pt x="85" y="14"/>
                      <a:pt x="85" y="14"/>
                      <a:pt x="85" y="14"/>
                    </a:cubicBezTo>
                    <a:cubicBezTo>
                      <a:pt x="85" y="17"/>
                      <a:pt x="84" y="15"/>
                      <a:pt x="84" y="17"/>
                    </a:cubicBezTo>
                    <a:cubicBezTo>
                      <a:pt x="83" y="16"/>
                      <a:pt x="83" y="18"/>
                      <a:pt x="82" y="16"/>
                    </a:cubicBezTo>
                    <a:cubicBezTo>
                      <a:pt x="81" y="17"/>
                      <a:pt x="81" y="18"/>
                      <a:pt x="80" y="18"/>
                    </a:cubicBezTo>
                    <a:cubicBezTo>
                      <a:pt x="79" y="16"/>
                      <a:pt x="79" y="16"/>
                      <a:pt x="79" y="16"/>
                    </a:cubicBezTo>
                    <a:cubicBezTo>
                      <a:pt x="79" y="18"/>
                      <a:pt x="79" y="15"/>
                      <a:pt x="79" y="15"/>
                    </a:cubicBezTo>
                    <a:cubicBezTo>
                      <a:pt x="79" y="17"/>
                      <a:pt x="79" y="17"/>
                      <a:pt x="79" y="18"/>
                    </a:cubicBezTo>
                    <a:cubicBezTo>
                      <a:pt x="78" y="17"/>
                      <a:pt x="78" y="19"/>
                      <a:pt x="78" y="20"/>
                    </a:cubicBezTo>
                    <a:cubicBezTo>
                      <a:pt x="78" y="19"/>
                      <a:pt x="78" y="19"/>
                      <a:pt x="78" y="19"/>
                    </a:cubicBezTo>
                    <a:cubicBezTo>
                      <a:pt x="78" y="21"/>
                      <a:pt x="77" y="19"/>
                      <a:pt x="76" y="19"/>
                    </a:cubicBezTo>
                    <a:cubicBezTo>
                      <a:pt x="76" y="19"/>
                      <a:pt x="76" y="18"/>
                      <a:pt x="76" y="18"/>
                    </a:cubicBezTo>
                    <a:cubicBezTo>
                      <a:pt x="76" y="20"/>
                      <a:pt x="76" y="20"/>
                      <a:pt x="75" y="21"/>
                    </a:cubicBezTo>
                    <a:cubicBezTo>
                      <a:pt x="75" y="21"/>
                      <a:pt x="74" y="21"/>
                      <a:pt x="74" y="20"/>
                    </a:cubicBezTo>
                    <a:cubicBezTo>
                      <a:pt x="73" y="23"/>
                      <a:pt x="72" y="21"/>
                      <a:pt x="71" y="23"/>
                    </a:cubicBezTo>
                    <a:cubicBezTo>
                      <a:pt x="71" y="22"/>
                      <a:pt x="71" y="22"/>
                      <a:pt x="71" y="22"/>
                    </a:cubicBezTo>
                    <a:cubicBezTo>
                      <a:pt x="70" y="25"/>
                      <a:pt x="68" y="23"/>
                      <a:pt x="68" y="24"/>
                    </a:cubicBezTo>
                    <a:cubicBezTo>
                      <a:pt x="67" y="22"/>
                      <a:pt x="67" y="22"/>
                      <a:pt x="67" y="22"/>
                    </a:cubicBezTo>
                    <a:cubicBezTo>
                      <a:pt x="67" y="21"/>
                      <a:pt x="67" y="23"/>
                      <a:pt x="67" y="24"/>
                    </a:cubicBezTo>
                    <a:cubicBezTo>
                      <a:pt x="67" y="24"/>
                      <a:pt x="67" y="26"/>
                      <a:pt x="66" y="24"/>
                    </a:cubicBezTo>
                    <a:cubicBezTo>
                      <a:pt x="66" y="23"/>
                      <a:pt x="66" y="25"/>
                      <a:pt x="66" y="25"/>
                    </a:cubicBezTo>
                    <a:cubicBezTo>
                      <a:pt x="65" y="25"/>
                      <a:pt x="65" y="25"/>
                      <a:pt x="64" y="25"/>
                    </a:cubicBezTo>
                    <a:cubicBezTo>
                      <a:pt x="64" y="25"/>
                      <a:pt x="64" y="25"/>
                      <a:pt x="64" y="25"/>
                    </a:cubicBezTo>
                    <a:cubicBezTo>
                      <a:pt x="64" y="25"/>
                      <a:pt x="64" y="24"/>
                      <a:pt x="64" y="24"/>
                    </a:cubicBezTo>
                    <a:cubicBezTo>
                      <a:pt x="64" y="25"/>
                      <a:pt x="63" y="23"/>
                      <a:pt x="64" y="26"/>
                    </a:cubicBezTo>
                    <a:cubicBezTo>
                      <a:pt x="63" y="25"/>
                      <a:pt x="62" y="28"/>
                      <a:pt x="61" y="26"/>
                    </a:cubicBezTo>
                    <a:cubicBezTo>
                      <a:pt x="62" y="26"/>
                      <a:pt x="62" y="27"/>
                      <a:pt x="62" y="27"/>
                    </a:cubicBezTo>
                    <a:cubicBezTo>
                      <a:pt x="61" y="27"/>
                      <a:pt x="60" y="26"/>
                      <a:pt x="60" y="27"/>
                    </a:cubicBezTo>
                    <a:cubicBezTo>
                      <a:pt x="60" y="27"/>
                      <a:pt x="60" y="26"/>
                      <a:pt x="60" y="26"/>
                    </a:cubicBezTo>
                    <a:cubicBezTo>
                      <a:pt x="60" y="27"/>
                      <a:pt x="60" y="27"/>
                      <a:pt x="60" y="27"/>
                    </a:cubicBezTo>
                    <a:cubicBezTo>
                      <a:pt x="59" y="29"/>
                      <a:pt x="58" y="26"/>
                      <a:pt x="57" y="27"/>
                    </a:cubicBezTo>
                    <a:cubicBezTo>
                      <a:pt x="56" y="29"/>
                      <a:pt x="54" y="28"/>
                      <a:pt x="53" y="29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3" y="30"/>
                      <a:pt x="51" y="26"/>
                      <a:pt x="51" y="29"/>
                    </a:cubicBezTo>
                    <a:cubicBezTo>
                      <a:pt x="51" y="29"/>
                      <a:pt x="51" y="29"/>
                      <a:pt x="51" y="28"/>
                    </a:cubicBezTo>
                    <a:cubicBezTo>
                      <a:pt x="51" y="30"/>
                      <a:pt x="49" y="27"/>
                      <a:pt x="49" y="29"/>
                    </a:cubicBezTo>
                    <a:cubicBezTo>
                      <a:pt x="49" y="29"/>
                      <a:pt x="49" y="29"/>
                      <a:pt x="49" y="29"/>
                    </a:cubicBezTo>
                    <a:cubicBezTo>
                      <a:pt x="49" y="27"/>
                      <a:pt x="48" y="29"/>
                      <a:pt x="48" y="28"/>
                    </a:cubicBezTo>
                    <a:cubicBezTo>
                      <a:pt x="48" y="28"/>
                      <a:pt x="48" y="28"/>
                      <a:pt x="48" y="27"/>
                    </a:cubicBezTo>
                    <a:cubicBezTo>
                      <a:pt x="47" y="26"/>
                      <a:pt x="48" y="30"/>
                      <a:pt x="47" y="27"/>
                    </a:cubicBezTo>
                    <a:cubicBezTo>
                      <a:pt x="47" y="27"/>
                      <a:pt x="47" y="28"/>
                      <a:pt x="47" y="28"/>
                    </a:cubicBezTo>
                    <a:cubicBezTo>
                      <a:pt x="46" y="28"/>
                      <a:pt x="45" y="29"/>
                      <a:pt x="43" y="30"/>
                    </a:cubicBezTo>
                    <a:cubicBezTo>
                      <a:pt x="42" y="29"/>
                      <a:pt x="43" y="26"/>
                      <a:pt x="42" y="28"/>
                    </a:cubicBezTo>
                    <a:cubicBezTo>
                      <a:pt x="42" y="27"/>
                      <a:pt x="42" y="29"/>
                      <a:pt x="42" y="28"/>
                    </a:cubicBezTo>
                    <a:cubicBezTo>
                      <a:pt x="42" y="29"/>
                      <a:pt x="41" y="25"/>
                      <a:pt x="41" y="27"/>
                    </a:cubicBezTo>
                    <a:cubicBezTo>
                      <a:pt x="42" y="28"/>
                      <a:pt x="41" y="28"/>
                      <a:pt x="42" y="29"/>
                    </a:cubicBezTo>
                    <a:cubicBezTo>
                      <a:pt x="41" y="28"/>
                      <a:pt x="40" y="26"/>
                      <a:pt x="40" y="28"/>
                    </a:cubicBezTo>
                    <a:cubicBezTo>
                      <a:pt x="40" y="27"/>
                      <a:pt x="40" y="27"/>
                      <a:pt x="40" y="27"/>
                    </a:cubicBezTo>
                    <a:cubicBezTo>
                      <a:pt x="40" y="29"/>
                      <a:pt x="39" y="28"/>
                      <a:pt x="39" y="31"/>
                    </a:cubicBezTo>
                    <a:cubicBezTo>
                      <a:pt x="36" y="32"/>
                      <a:pt x="34" y="34"/>
                      <a:pt x="31" y="35"/>
                    </a:cubicBezTo>
                    <a:cubicBezTo>
                      <a:pt x="28" y="35"/>
                      <a:pt x="25" y="36"/>
                      <a:pt x="22" y="35"/>
                    </a:cubicBezTo>
                    <a:cubicBezTo>
                      <a:pt x="21" y="33"/>
                      <a:pt x="21" y="33"/>
                      <a:pt x="20" y="34"/>
                    </a:cubicBezTo>
                    <a:cubicBezTo>
                      <a:pt x="20" y="33"/>
                      <a:pt x="20" y="33"/>
                      <a:pt x="20" y="33"/>
                    </a:cubicBezTo>
                    <a:cubicBezTo>
                      <a:pt x="21" y="35"/>
                      <a:pt x="20" y="33"/>
                      <a:pt x="20" y="35"/>
                    </a:cubicBezTo>
                    <a:cubicBezTo>
                      <a:pt x="19" y="35"/>
                      <a:pt x="18" y="36"/>
                      <a:pt x="17" y="36"/>
                    </a:cubicBezTo>
                    <a:cubicBezTo>
                      <a:pt x="17" y="36"/>
                      <a:pt x="17" y="34"/>
                      <a:pt x="17" y="34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17" y="35"/>
                      <a:pt x="16" y="36"/>
                      <a:pt x="17" y="37"/>
                    </a:cubicBezTo>
                    <a:cubicBezTo>
                      <a:pt x="14" y="39"/>
                      <a:pt x="11" y="35"/>
                      <a:pt x="8" y="36"/>
                    </a:cubicBezTo>
                    <a:cubicBezTo>
                      <a:pt x="8" y="35"/>
                      <a:pt x="7" y="36"/>
                      <a:pt x="6" y="37"/>
                    </a:cubicBezTo>
                    <a:cubicBezTo>
                      <a:pt x="4" y="35"/>
                      <a:pt x="2" y="33"/>
                      <a:pt x="0" y="35"/>
                    </a:cubicBezTo>
                    <a:cubicBezTo>
                      <a:pt x="0" y="35"/>
                      <a:pt x="0" y="30"/>
                      <a:pt x="0" y="2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60" name="Freeform 43"/>
              <p:cNvSpPr/>
              <p:nvPr/>
            </p:nvSpPr>
            <p:spPr bwMode="auto">
              <a:xfrm>
                <a:off x="8907463" y="2940051"/>
                <a:ext cx="4762" cy="11113"/>
              </a:xfrm>
              <a:custGeom>
                <a:avLst/>
                <a:gdLst>
                  <a:gd name="T0" fmla="*/ 1 w 1"/>
                  <a:gd name="T1" fmla="*/ 3 h 3"/>
                  <a:gd name="T2" fmla="*/ 0 w 1"/>
                  <a:gd name="T3" fmla="*/ 0 h 3"/>
                  <a:gd name="T4" fmla="*/ 1 w 1"/>
                  <a:gd name="T5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3">
                    <a:moveTo>
                      <a:pt x="1" y="3"/>
                    </a:moveTo>
                    <a:cubicBezTo>
                      <a:pt x="0" y="2"/>
                      <a:pt x="0" y="2"/>
                      <a:pt x="0" y="0"/>
                    </a:cubicBezTo>
                    <a:lnTo>
                      <a:pt x="1" y="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61" name="Freeform 44"/>
              <p:cNvSpPr/>
              <p:nvPr/>
            </p:nvSpPr>
            <p:spPr bwMode="auto">
              <a:xfrm>
                <a:off x="8877300" y="2913063"/>
                <a:ext cx="0" cy="7938"/>
              </a:xfrm>
              <a:custGeom>
                <a:avLst/>
                <a:gdLst>
                  <a:gd name="T0" fmla="*/ 1 h 2"/>
                  <a:gd name="T1" fmla="*/ 1 h 2"/>
                  <a:gd name="T2" fmla="*/ 0 h 2"/>
                  <a:gd name="T3" fmla="*/ 1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2">
                    <a:moveTo>
                      <a:pt x="0" y="1"/>
                    </a:moveTo>
                    <a:cubicBezTo>
                      <a:pt x="0" y="2"/>
                      <a:pt x="0" y="1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80" name="Freeform 45"/>
              <p:cNvSpPr/>
              <p:nvPr/>
            </p:nvSpPr>
            <p:spPr bwMode="auto">
              <a:xfrm>
                <a:off x="8870950" y="2909888"/>
                <a:ext cx="3175" cy="7938"/>
              </a:xfrm>
              <a:custGeom>
                <a:avLst/>
                <a:gdLst>
                  <a:gd name="T0" fmla="*/ 1 w 1"/>
                  <a:gd name="T1" fmla="*/ 2 h 2"/>
                  <a:gd name="T2" fmla="*/ 1 w 1"/>
                  <a:gd name="T3" fmla="*/ 0 h 2"/>
                  <a:gd name="T4" fmla="*/ 1 w 1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2"/>
                    </a:moveTo>
                    <a:cubicBezTo>
                      <a:pt x="0" y="1"/>
                      <a:pt x="1" y="0"/>
                      <a:pt x="1" y="0"/>
                    </a:cubicBezTo>
                    <a:lnTo>
                      <a:pt x="1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81" name="Freeform 46"/>
              <p:cNvSpPr/>
              <p:nvPr/>
            </p:nvSpPr>
            <p:spPr bwMode="auto">
              <a:xfrm>
                <a:off x="8863013" y="2901951"/>
                <a:ext cx="0" cy="4763"/>
              </a:xfrm>
              <a:custGeom>
                <a:avLst/>
                <a:gdLst>
                  <a:gd name="T0" fmla="*/ 1 h 1"/>
                  <a:gd name="T1" fmla="*/ 0 h 1"/>
                  <a:gd name="T2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0"/>
                      <a:pt x="0" y="0"/>
                      <a:pt x="0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82" name="Freeform 47"/>
              <p:cNvSpPr/>
              <p:nvPr/>
            </p:nvSpPr>
            <p:spPr bwMode="auto">
              <a:xfrm>
                <a:off x="8863013" y="2906713"/>
                <a:ext cx="3175" cy="6350"/>
              </a:xfrm>
              <a:custGeom>
                <a:avLst/>
                <a:gdLst>
                  <a:gd name="T0" fmla="*/ 1 w 1"/>
                  <a:gd name="T1" fmla="*/ 2 h 2"/>
                  <a:gd name="T2" fmla="*/ 0 w 1"/>
                  <a:gd name="T3" fmla="*/ 1 h 2"/>
                  <a:gd name="T4" fmla="*/ 1 w 1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2"/>
                    </a:moveTo>
                    <a:cubicBezTo>
                      <a:pt x="0" y="2"/>
                      <a:pt x="0" y="1"/>
                      <a:pt x="0" y="1"/>
                    </a:cubicBezTo>
                    <a:cubicBezTo>
                      <a:pt x="0" y="2"/>
                      <a:pt x="0" y="0"/>
                      <a:pt x="1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83" name="Freeform 48"/>
              <p:cNvSpPr/>
              <p:nvPr/>
            </p:nvSpPr>
            <p:spPr bwMode="auto">
              <a:xfrm>
                <a:off x="8851900" y="2901951"/>
                <a:ext cx="0" cy="7938"/>
              </a:xfrm>
              <a:custGeom>
                <a:avLst/>
                <a:gdLst>
                  <a:gd name="T0" fmla="*/ 1 h 2"/>
                  <a:gd name="T1" fmla="*/ 1 h 2"/>
                  <a:gd name="T2" fmla="*/ 1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2">
                    <a:moveTo>
                      <a:pt x="0" y="1"/>
                    </a:moveTo>
                    <a:cubicBezTo>
                      <a:pt x="0" y="1"/>
                      <a:pt x="0" y="2"/>
                      <a:pt x="0" y="1"/>
                    </a:cubicBezTo>
                    <a:cubicBezTo>
                      <a:pt x="0" y="1"/>
                      <a:pt x="0" y="0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84" name="Freeform 49"/>
              <p:cNvSpPr/>
              <p:nvPr/>
            </p:nvSpPr>
            <p:spPr bwMode="auto">
              <a:xfrm>
                <a:off x="8843963" y="2906713"/>
                <a:ext cx="3175" cy="6350"/>
              </a:xfrm>
              <a:custGeom>
                <a:avLst/>
                <a:gdLst>
                  <a:gd name="T0" fmla="*/ 1 w 1"/>
                  <a:gd name="T1" fmla="*/ 1 h 2"/>
                  <a:gd name="T2" fmla="*/ 1 w 1"/>
                  <a:gd name="T3" fmla="*/ 2 h 2"/>
                  <a:gd name="T4" fmla="*/ 0 w 1"/>
                  <a:gd name="T5" fmla="*/ 0 h 2"/>
                  <a:gd name="T6" fmla="*/ 1 w 1"/>
                  <a:gd name="T7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1" y="1"/>
                    </a:moveTo>
                    <a:cubicBezTo>
                      <a:pt x="1" y="1"/>
                      <a:pt x="1" y="1"/>
                      <a:pt x="1" y="2"/>
                    </a:cubicBezTo>
                    <a:cubicBezTo>
                      <a:pt x="0" y="1"/>
                      <a:pt x="0" y="1"/>
                      <a:pt x="0" y="0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85" name="Freeform 50"/>
              <p:cNvSpPr/>
              <p:nvPr/>
            </p:nvSpPr>
            <p:spPr bwMode="auto">
              <a:xfrm>
                <a:off x="8745538" y="2943226"/>
                <a:ext cx="0" cy="4763"/>
              </a:xfrm>
              <a:custGeom>
                <a:avLst/>
                <a:gdLst>
                  <a:gd name="T0" fmla="*/ 3 h 3"/>
                  <a:gd name="T1" fmla="*/ 0 h 3"/>
                  <a:gd name="T2" fmla="*/ 3 h 3"/>
                  <a:gd name="T3" fmla="*/ 3 h 3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3">
                    <a:moveTo>
                      <a:pt x="0" y="3"/>
                    </a:moveTo>
                    <a:lnTo>
                      <a:pt x="0" y="0"/>
                    </a:lnTo>
                    <a:lnTo>
                      <a:pt x="0" y="3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86" name="Freeform 51"/>
              <p:cNvSpPr/>
              <p:nvPr/>
            </p:nvSpPr>
            <p:spPr bwMode="auto">
              <a:xfrm>
                <a:off x="8701088" y="2947988"/>
                <a:ext cx="0" cy="6350"/>
              </a:xfrm>
              <a:custGeom>
                <a:avLst/>
                <a:gdLst>
                  <a:gd name="T0" fmla="*/ 1 h 2"/>
                  <a:gd name="T1" fmla="*/ 1 h 2"/>
                  <a:gd name="T2" fmla="*/ 1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2">
                    <a:moveTo>
                      <a:pt x="0" y="1"/>
                    </a:moveTo>
                    <a:cubicBezTo>
                      <a:pt x="0" y="2"/>
                      <a:pt x="0" y="1"/>
                      <a:pt x="0" y="1"/>
                    </a:cubicBezTo>
                    <a:cubicBezTo>
                      <a:pt x="0" y="0"/>
                      <a:pt x="0" y="2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87" name="Freeform 52"/>
              <p:cNvSpPr/>
              <p:nvPr/>
            </p:nvSpPr>
            <p:spPr bwMode="auto">
              <a:xfrm>
                <a:off x="8678863" y="2973388"/>
                <a:ext cx="3175" cy="7938"/>
              </a:xfrm>
              <a:custGeom>
                <a:avLst/>
                <a:gdLst>
                  <a:gd name="T0" fmla="*/ 0 w 2"/>
                  <a:gd name="T1" fmla="*/ 0 h 5"/>
                  <a:gd name="T2" fmla="*/ 2 w 2"/>
                  <a:gd name="T3" fmla="*/ 0 h 5"/>
                  <a:gd name="T4" fmla="*/ 2 w 2"/>
                  <a:gd name="T5" fmla="*/ 5 h 5"/>
                  <a:gd name="T6" fmla="*/ 0 w 2"/>
                  <a:gd name="T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5">
                    <a:moveTo>
                      <a:pt x="0" y="0"/>
                    </a:moveTo>
                    <a:lnTo>
                      <a:pt x="2" y="0"/>
                    </a:lnTo>
                    <a:lnTo>
                      <a:pt x="2" y="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88" name="Freeform 53"/>
              <p:cNvSpPr/>
              <p:nvPr/>
            </p:nvSpPr>
            <p:spPr bwMode="auto">
              <a:xfrm>
                <a:off x="8799513" y="2439988"/>
                <a:ext cx="3175" cy="7938"/>
              </a:xfrm>
              <a:custGeom>
                <a:avLst/>
                <a:gdLst>
                  <a:gd name="T0" fmla="*/ 0 w 1"/>
                  <a:gd name="T1" fmla="*/ 1 h 2"/>
                  <a:gd name="T2" fmla="*/ 1 w 1"/>
                  <a:gd name="T3" fmla="*/ 1 h 2"/>
                  <a:gd name="T4" fmla="*/ 0 w 1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1"/>
                    </a:moveTo>
                    <a:cubicBezTo>
                      <a:pt x="1" y="1"/>
                      <a:pt x="1" y="0"/>
                      <a:pt x="1" y="1"/>
                    </a:cubicBezTo>
                    <a:cubicBezTo>
                      <a:pt x="0" y="1"/>
                      <a:pt x="0" y="2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89" name="Freeform 54"/>
              <p:cNvSpPr/>
              <p:nvPr/>
            </p:nvSpPr>
            <p:spPr bwMode="auto">
              <a:xfrm>
                <a:off x="8412163" y="2289176"/>
                <a:ext cx="393700" cy="153988"/>
              </a:xfrm>
              <a:custGeom>
                <a:avLst/>
                <a:gdLst>
                  <a:gd name="T0" fmla="*/ 14 w 105"/>
                  <a:gd name="T1" fmla="*/ 7 h 41"/>
                  <a:gd name="T2" fmla="*/ 17 w 105"/>
                  <a:gd name="T3" fmla="*/ 8 h 41"/>
                  <a:gd name="T4" fmla="*/ 24 w 105"/>
                  <a:gd name="T5" fmla="*/ 5 h 41"/>
                  <a:gd name="T6" fmla="*/ 26 w 105"/>
                  <a:gd name="T7" fmla="*/ 6 h 41"/>
                  <a:gd name="T8" fmla="*/ 33 w 105"/>
                  <a:gd name="T9" fmla="*/ 10 h 41"/>
                  <a:gd name="T10" fmla="*/ 35 w 105"/>
                  <a:gd name="T11" fmla="*/ 11 h 41"/>
                  <a:gd name="T12" fmla="*/ 39 w 105"/>
                  <a:gd name="T13" fmla="*/ 10 h 41"/>
                  <a:gd name="T14" fmla="*/ 42 w 105"/>
                  <a:gd name="T15" fmla="*/ 11 h 41"/>
                  <a:gd name="T16" fmla="*/ 43 w 105"/>
                  <a:gd name="T17" fmla="*/ 13 h 41"/>
                  <a:gd name="T18" fmla="*/ 46 w 105"/>
                  <a:gd name="T19" fmla="*/ 12 h 41"/>
                  <a:gd name="T20" fmla="*/ 50 w 105"/>
                  <a:gd name="T21" fmla="*/ 10 h 41"/>
                  <a:gd name="T22" fmla="*/ 52 w 105"/>
                  <a:gd name="T23" fmla="*/ 11 h 41"/>
                  <a:gd name="T24" fmla="*/ 55 w 105"/>
                  <a:gd name="T25" fmla="*/ 10 h 41"/>
                  <a:gd name="T26" fmla="*/ 57 w 105"/>
                  <a:gd name="T27" fmla="*/ 12 h 41"/>
                  <a:gd name="T28" fmla="*/ 60 w 105"/>
                  <a:gd name="T29" fmla="*/ 13 h 41"/>
                  <a:gd name="T30" fmla="*/ 63 w 105"/>
                  <a:gd name="T31" fmla="*/ 16 h 41"/>
                  <a:gd name="T32" fmla="*/ 65 w 105"/>
                  <a:gd name="T33" fmla="*/ 15 h 41"/>
                  <a:gd name="T34" fmla="*/ 66 w 105"/>
                  <a:gd name="T35" fmla="*/ 17 h 41"/>
                  <a:gd name="T36" fmla="*/ 68 w 105"/>
                  <a:gd name="T37" fmla="*/ 16 h 41"/>
                  <a:gd name="T38" fmla="*/ 69 w 105"/>
                  <a:gd name="T39" fmla="*/ 16 h 41"/>
                  <a:gd name="T40" fmla="*/ 71 w 105"/>
                  <a:gd name="T41" fmla="*/ 16 h 41"/>
                  <a:gd name="T42" fmla="*/ 76 w 105"/>
                  <a:gd name="T43" fmla="*/ 18 h 41"/>
                  <a:gd name="T44" fmla="*/ 78 w 105"/>
                  <a:gd name="T45" fmla="*/ 18 h 41"/>
                  <a:gd name="T46" fmla="*/ 80 w 105"/>
                  <a:gd name="T47" fmla="*/ 19 h 41"/>
                  <a:gd name="T48" fmla="*/ 84 w 105"/>
                  <a:gd name="T49" fmla="*/ 21 h 41"/>
                  <a:gd name="T50" fmla="*/ 84 w 105"/>
                  <a:gd name="T51" fmla="*/ 25 h 41"/>
                  <a:gd name="T52" fmla="*/ 87 w 105"/>
                  <a:gd name="T53" fmla="*/ 22 h 41"/>
                  <a:gd name="T54" fmla="*/ 90 w 105"/>
                  <a:gd name="T55" fmla="*/ 19 h 41"/>
                  <a:gd name="T56" fmla="*/ 91 w 105"/>
                  <a:gd name="T57" fmla="*/ 21 h 41"/>
                  <a:gd name="T58" fmla="*/ 93 w 105"/>
                  <a:gd name="T59" fmla="*/ 19 h 41"/>
                  <a:gd name="T60" fmla="*/ 93 w 105"/>
                  <a:gd name="T61" fmla="*/ 21 h 41"/>
                  <a:gd name="T62" fmla="*/ 93 w 105"/>
                  <a:gd name="T63" fmla="*/ 26 h 41"/>
                  <a:gd name="T64" fmla="*/ 96 w 105"/>
                  <a:gd name="T65" fmla="*/ 23 h 41"/>
                  <a:gd name="T66" fmla="*/ 96 w 105"/>
                  <a:gd name="T67" fmla="*/ 25 h 41"/>
                  <a:gd name="T68" fmla="*/ 98 w 105"/>
                  <a:gd name="T69" fmla="*/ 23 h 41"/>
                  <a:gd name="T70" fmla="*/ 100 w 105"/>
                  <a:gd name="T71" fmla="*/ 24 h 41"/>
                  <a:gd name="T72" fmla="*/ 97 w 105"/>
                  <a:gd name="T73" fmla="*/ 29 h 41"/>
                  <a:gd name="T74" fmla="*/ 101 w 105"/>
                  <a:gd name="T75" fmla="*/ 27 h 41"/>
                  <a:gd name="T76" fmla="*/ 101 w 105"/>
                  <a:gd name="T77" fmla="*/ 35 h 41"/>
                  <a:gd name="T78" fmla="*/ 102 w 105"/>
                  <a:gd name="T79" fmla="*/ 36 h 41"/>
                  <a:gd name="T80" fmla="*/ 104 w 105"/>
                  <a:gd name="T81" fmla="*/ 37 h 41"/>
                  <a:gd name="T82" fmla="*/ 102 w 105"/>
                  <a:gd name="T83" fmla="*/ 40 h 41"/>
                  <a:gd name="T84" fmla="*/ 101 w 105"/>
                  <a:gd name="T85" fmla="*/ 36 h 41"/>
                  <a:gd name="T86" fmla="*/ 95 w 105"/>
                  <a:gd name="T87" fmla="*/ 39 h 41"/>
                  <a:gd name="T88" fmla="*/ 87 w 105"/>
                  <a:gd name="T89" fmla="*/ 38 h 41"/>
                  <a:gd name="T90" fmla="*/ 79 w 105"/>
                  <a:gd name="T91" fmla="*/ 36 h 41"/>
                  <a:gd name="T92" fmla="*/ 72 w 105"/>
                  <a:gd name="T93" fmla="*/ 34 h 41"/>
                  <a:gd name="T94" fmla="*/ 67 w 105"/>
                  <a:gd name="T95" fmla="*/ 33 h 41"/>
                  <a:gd name="T96" fmla="*/ 58 w 105"/>
                  <a:gd name="T97" fmla="*/ 29 h 41"/>
                  <a:gd name="T98" fmla="*/ 54 w 105"/>
                  <a:gd name="T99" fmla="*/ 26 h 41"/>
                  <a:gd name="T100" fmla="*/ 47 w 105"/>
                  <a:gd name="T101" fmla="*/ 22 h 41"/>
                  <a:gd name="T102" fmla="*/ 24 w 105"/>
                  <a:gd name="T103" fmla="*/ 21 h 41"/>
                  <a:gd name="T104" fmla="*/ 18 w 105"/>
                  <a:gd name="T105" fmla="*/ 19 h 41"/>
                  <a:gd name="T106" fmla="*/ 3 w 105"/>
                  <a:gd name="T107" fmla="*/ 5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05" h="41">
                    <a:moveTo>
                      <a:pt x="3" y="5"/>
                    </a:moveTo>
                    <a:cubicBezTo>
                      <a:pt x="6" y="0"/>
                      <a:pt x="6" y="5"/>
                      <a:pt x="8" y="3"/>
                    </a:cubicBezTo>
                    <a:cubicBezTo>
                      <a:pt x="8" y="3"/>
                      <a:pt x="7" y="5"/>
                      <a:pt x="8" y="5"/>
                    </a:cubicBezTo>
                    <a:cubicBezTo>
                      <a:pt x="10" y="2"/>
                      <a:pt x="12" y="5"/>
                      <a:pt x="12" y="8"/>
                    </a:cubicBezTo>
                    <a:cubicBezTo>
                      <a:pt x="12" y="8"/>
                      <a:pt x="12" y="8"/>
                      <a:pt x="12" y="8"/>
                    </a:cubicBezTo>
                    <a:cubicBezTo>
                      <a:pt x="12" y="9"/>
                      <a:pt x="13" y="7"/>
                      <a:pt x="14" y="7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4" y="7"/>
                      <a:pt x="14" y="8"/>
                      <a:pt x="14" y="7"/>
                    </a:cubicBezTo>
                    <a:cubicBezTo>
                      <a:pt x="14" y="8"/>
                      <a:pt x="14" y="9"/>
                      <a:pt x="14" y="9"/>
                    </a:cubicBezTo>
                    <a:cubicBezTo>
                      <a:pt x="15" y="8"/>
                      <a:pt x="15" y="8"/>
                      <a:pt x="15" y="8"/>
                    </a:cubicBezTo>
                    <a:cubicBezTo>
                      <a:pt x="16" y="4"/>
                      <a:pt x="16" y="8"/>
                      <a:pt x="17" y="7"/>
                    </a:cubicBezTo>
                    <a:cubicBezTo>
                      <a:pt x="17" y="8"/>
                      <a:pt x="17" y="8"/>
                      <a:pt x="17" y="8"/>
                    </a:cubicBezTo>
                    <a:cubicBezTo>
                      <a:pt x="19" y="6"/>
                      <a:pt x="20" y="7"/>
                      <a:pt x="21" y="6"/>
                    </a:cubicBezTo>
                    <a:cubicBezTo>
                      <a:pt x="21" y="8"/>
                      <a:pt x="21" y="8"/>
                      <a:pt x="21" y="8"/>
                    </a:cubicBezTo>
                    <a:cubicBezTo>
                      <a:pt x="21" y="7"/>
                      <a:pt x="22" y="6"/>
                      <a:pt x="22" y="6"/>
                    </a:cubicBezTo>
                    <a:cubicBezTo>
                      <a:pt x="22" y="8"/>
                      <a:pt x="23" y="5"/>
                      <a:pt x="23" y="6"/>
                    </a:cubicBezTo>
                    <a:cubicBezTo>
                      <a:pt x="23" y="6"/>
                      <a:pt x="23" y="6"/>
                      <a:pt x="23" y="6"/>
                    </a:cubicBezTo>
                    <a:cubicBezTo>
                      <a:pt x="24" y="5"/>
                      <a:pt x="23" y="7"/>
                      <a:pt x="24" y="5"/>
                    </a:cubicBezTo>
                    <a:cubicBezTo>
                      <a:pt x="24" y="7"/>
                      <a:pt x="24" y="7"/>
                      <a:pt x="24" y="7"/>
                    </a:cubicBezTo>
                    <a:cubicBezTo>
                      <a:pt x="25" y="4"/>
                      <a:pt x="24" y="8"/>
                      <a:pt x="25" y="7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25" y="6"/>
                      <a:pt x="25" y="7"/>
                      <a:pt x="25" y="7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26" y="7"/>
                      <a:pt x="26" y="8"/>
                      <a:pt x="26" y="6"/>
                    </a:cubicBezTo>
                    <a:cubicBezTo>
                      <a:pt x="26" y="8"/>
                      <a:pt x="26" y="7"/>
                      <a:pt x="25" y="9"/>
                    </a:cubicBezTo>
                    <a:cubicBezTo>
                      <a:pt x="27" y="8"/>
                      <a:pt x="29" y="9"/>
                      <a:pt x="31" y="9"/>
                    </a:cubicBezTo>
                    <a:cubicBezTo>
                      <a:pt x="31" y="10"/>
                      <a:pt x="31" y="10"/>
                      <a:pt x="30" y="11"/>
                    </a:cubicBezTo>
                    <a:cubicBezTo>
                      <a:pt x="31" y="10"/>
                      <a:pt x="31" y="11"/>
                      <a:pt x="32" y="10"/>
                    </a:cubicBezTo>
                    <a:cubicBezTo>
                      <a:pt x="32" y="10"/>
                      <a:pt x="31" y="11"/>
                      <a:pt x="32" y="11"/>
                    </a:cubicBezTo>
                    <a:cubicBezTo>
                      <a:pt x="32" y="12"/>
                      <a:pt x="32" y="9"/>
                      <a:pt x="33" y="10"/>
                    </a:cubicBezTo>
                    <a:cubicBezTo>
                      <a:pt x="32" y="12"/>
                      <a:pt x="32" y="12"/>
                      <a:pt x="32" y="12"/>
                    </a:cubicBezTo>
                    <a:cubicBezTo>
                      <a:pt x="33" y="10"/>
                      <a:pt x="33" y="10"/>
                      <a:pt x="33" y="10"/>
                    </a:cubicBezTo>
                    <a:cubicBezTo>
                      <a:pt x="33" y="10"/>
                      <a:pt x="33" y="11"/>
                      <a:pt x="33" y="11"/>
                    </a:cubicBezTo>
                    <a:cubicBezTo>
                      <a:pt x="34" y="10"/>
                      <a:pt x="33" y="12"/>
                      <a:pt x="34" y="11"/>
                    </a:cubicBezTo>
                    <a:cubicBezTo>
                      <a:pt x="34" y="12"/>
                      <a:pt x="34" y="12"/>
                      <a:pt x="34" y="12"/>
                    </a:cubicBezTo>
                    <a:cubicBezTo>
                      <a:pt x="34" y="13"/>
                      <a:pt x="34" y="10"/>
                      <a:pt x="35" y="11"/>
                    </a:cubicBezTo>
                    <a:cubicBezTo>
                      <a:pt x="34" y="12"/>
                      <a:pt x="34" y="12"/>
                      <a:pt x="34" y="12"/>
                    </a:cubicBezTo>
                    <a:cubicBezTo>
                      <a:pt x="35" y="10"/>
                      <a:pt x="36" y="11"/>
                      <a:pt x="36" y="10"/>
                    </a:cubicBezTo>
                    <a:cubicBezTo>
                      <a:pt x="36" y="11"/>
                      <a:pt x="36" y="11"/>
                      <a:pt x="36" y="11"/>
                    </a:cubicBezTo>
                    <a:cubicBezTo>
                      <a:pt x="37" y="10"/>
                      <a:pt x="37" y="11"/>
                      <a:pt x="38" y="11"/>
                    </a:cubicBezTo>
                    <a:cubicBezTo>
                      <a:pt x="38" y="11"/>
                      <a:pt x="37" y="13"/>
                      <a:pt x="37" y="13"/>
                    </a:cubicBezTo>
                    <a:cubicBezTo>
                      <a:pt x="38" y="11"/>
                      <a:pt x="39" y="12"/>
                      <a:pt x="39" y="10"/>
                    </a:cubicBezTo>
                    <a:cubicBezTo>
                      <a:pt x="39" y="10"/>
                      <a:pt x="40" y="11"/>
                      <a:pt x="40" y="11"/>
                    </a:cubicBezTo>
                    <a:cubicBezTo>
                      <a:pt x="40" y="11"/>
                      <a:pt x="40" y="13"/>
                      <a:pt x="39" y="13"/>
                    </a:cubicBezTo>
                    <a:cubicBezTo>
                      <a:pt x="39" y="15"/>
                      <a:pt x="39" y="15"/>
                      <a:pt x="39" y="15"/>
                    </a:cubicBezTo>
                    <a:cubicBezTo>
                      <a:pt x="39" y="16"/>
                      <a:pt x="39" y="14"/>
                      <a:pt x="39" y="15"/>
                    </a:cubicBezTo>
                    <a:cubicBezTo>
                      <a:pt x="39" y="15"/>
                      <a:pt x="40" y="15"/>
                      <a:pt x="40" y="15"/>
                    </a:cubicBezTo>
                    <a:cubicBezTo>
                      <a:pt x="40" y="14"/>
                      <a:pt x="41" y="11"/>
                      <a:pt x="42" y="11"/>
                    </a:cubicBezTo>
                    <a:cubicBezTo>
                      <a:pt x="41" y="12"/>
                      <a:pt x="41" y="14"/>
                      <a:pt x="41" y="14"/>
                    </a:cubicBezTo>
                    <a:cubicBezTo>
                      <a:pt x="43" y="10"/>
                      <a:pt x="43" y="10"/>
                      <a:pt x="43" y="10"/>
                    </a:cubicBezTo>
                    <a:cubicBezTo>
                      <a:pt x="43" y="10"/>
                      <a:pt x="43" y="12"/>
                      <a:pt x="43" y="11"/>
                    </a:cubicBezTo>
                    <a:cubicBezTo>
                      <a:pt x="44" y="10"/>
                      <a:pt x="44" y="10"/>
                      <a:pt x="44" y="10"/>
                    </a:cubicBezTo>
                    <a:cubicBezTo>
                      <a:pt x="44" y="10"/>
                      <a:pt x="44" y="10"/>
                      <a:pt x="44" y="12"/>
                    </a:cubicBezTo>
                    <a:cubicBezTo>
                      <a:pt x="44" y="13"/>
                      <a:pt x="43" y="12"/>
                      <a:pt x="43" y="13"/>
                    </a:cubicBezTo>
                    <a:cubicBezTo>
                      <a:pt x="44" y="13"/>
                      <a:pt x="44" y="12"/>
                      <a:pt x="44" y="12"/>
                    </a:cubicBezTo>
                    <a:cubicBezTo>
                      <a:pt x="44" y="13"/>
                      <a:pt x="44" y="13"/>
                      <a:pt x="44" y="13"/>
                    </a:cubicBezTo>
                    <a:cubicBezTo>
                      <a:pt x="44" y="13"/>
                      <a:pt x="45" y="12"/>
                      <a:pt x="45" y="11"/>
                    </a:cubicBezTo>
                    <a:cubicBezTo>
                      <a:pt x="45" y="11"/>
                      <a:pt x="45" y="12"/>
                      <a:pt x="45" y="11"/>
                    </a:cubicBezTo>
                    <a:cubicBezTo>
                      <a:pt x="45" y="10"/>
                      <a:pt x="46" y="10"/>
                      <a:pt x="46" y="10"/>
                    </a:cubicBezTo>
                    <a:cubicBezTo>
                      <a:pt x="46" y="12"/>
                      <a:pt x="46" y="12"/>
                      <a:pt x="46" y="12"/>
                    </a:cubicBezTo>
                    <a:cubicBezTo>
                      <a:pt x="46" y="10"/>
                      <a:pt x="47" y="10"/>
                      <a:pt x="48" y="9"/>
                    </a:cubicBezTo>
                    <a:cubicBezTo>
                      <a:pt x="48" y="8"/>
                      <a:pt x="47" y="11"/>
                      <a:pt x="47" y="10"/>
                    </a:cubicBezTo>
                    <a:cubicBezTo>
                      <a:pt x="47" y="12"/>
                      <a:pt x="49" y="9"/>
                      <a:pt x="49" y="11"/>
                    </a:cubicBezTo>
                    <a:cubicBezTo>
                      <a:pt x="49" y="11"/>
                      <a:pt x="49" y="9"/>
                      <a:pt x="49" y="10"/>
                    </a:cubicBezTo>
                    <a:cubicBezTo>
                      <a:pt x="49" y="10"/>
                      <a:pt x="49" y="11"/>
                      <a:pt x="49" y="11"/>
                    </a:cubicBezTo>
                    <a:cubicBezTo>
                      <a:pt x="49" y="12"/>
                      <a:pt x="50" y="11"/>
                      <a:pt x="50" y="10"/>
                    </a:cubicBezTo>
                    <a:cubicBezTo>
                      <a:pt x="50" y="10"/>
                      <a:pt x="50" y="11"/>
                      <a:pt x="50" y="11"/>
                    </a:cubicBezTo>
                    <a:cubicBezTo>
                      <a:pt x="50" y="10"/>
                      <a:pt x="52" y="9"/>
                      <a:pt x="52" y="11"/>
                    </a:cubicBezTo>
                    <a:cubicBezTo>
                      <a:pt x="52" y="10"/>
                      <a:pt x="53" y="9"/>
                      <a:pt x="53" y="9"/>
                    </a:cubicBezTo>
                    <a:cubicBezTo>
                      <a:pt x="52" y="10"/>
                      <a:pt x="52" y="10"/>
                      <a:pt x="52" y="10"/>
                    </a:cubicBezTo>
                    <a:cubicBezTo>
                      <a:pt x="52" y="11"/>
                      <a:pt x="53" y="10"/>
                      <a:pt x="53" y="11"/>
                    </a:cubicBezTo>
                    <a:cubicBezTo>
                      <a:pt x="53" y="10"/>
                      <a:pt x="51" y="12"/>
                      <a:pt x="52" y="11"/>
                    </a:cubicBezTo>
                    <a:cubicBezTo>
                      <a:pt x="52" y="12"/>
                      <a:pt x="53" y="9"/>
                      <a:pt x="52" y="11"/>
                    </a:cubicBezTo>
                    <a:cubicBezTo>
                      <a:pt x="53" y="11"/>
                      <a:pt x="53" y="10"/>
                      <a:pt x="53" y="11"/>
                    </a:cubicBezTo>
                    <a:cubicBezTo>
                      <a:pt x="53" y="11"/>
                      <a:pt x="53" y="13"/>
                      <a:pt x="53" y="13"/>
                    </a:cubicBezTo>
                    <a:cubicBezTo>
                      <a:pt x="53" y="13"/>
                      <a:pt x="53" y="12"/>
                      <a:pt x="54" y="12"/>
                    </a:cubicBezTo>
                    <a:cubicBezTo>
                      <a:pt x="54" y="11"/>
                      <a:pt x="54" y="11"/>
                      <a:pt x="54" y="11"/>
                    </a:cubicBezTo>
                    <a:cubicBezTo>
                      <a:pt x="54" y="10"/>
                      <a:pt x="54" y="12"/>
                      <a:pt x="55" y="10"/>
                    </a:cubicBezTo>
                    <a:cubicBezTo>
                      <a:pt x="54" y="11"/>
                      <a:pt x="55" y="10"/>
                      <a:pt x="55" y="12"/>
                    </a:cubicBezTo>
                    <a:cubicBezTo>
                      <a:pt x="54" y="13"/>
                      <a:pt x="54" y="13"/>
                      <a:pt x="54" y="13"/>
                    </a:cubicBezTo>
                    <a:cubicBezTo>
                      <a:pt x="54" y="13"/>
                      <a:pt x="55" y="12"/>
                      <a:pt x="55" y="11"/>
                    </a:cubicBezTo>
                    <a:cubicBezTo>
                      <a:pt x="55" y="12"/>
                      <a:pt x="55" y="12"/>
                      <a:pt x="55" y="12"/>
                    </a:cubicBezTo>
                    <a:cubicBezTo>
                      <a:pt x="56" y="9"/>
                      <a:pt x="55" y="12"/>
                      <a:pt x="56" y="10"/>
                    </a:cubicBezTo>
                    <a:cubicBezTo>
                      <a:pt x="56" y="11"/>
                      <a:pt x="57" y="11"/>
                      <a:pt x="57" y="12"/>
                    </a:cubicBezTo>
                    <a:cubicBezTo>
                      <a:pt x="57" y="12"/>
                      <a:pt x="58" y="11"/>
                      <a:pt x="58" y="11"/>
                    </a:cubicBezTo>
                    <a:cubicBezTo>
                      <a:pt x="58" y="12"/>
                      <a:pt x="58" y="12"/>
                      <a:pt x="58" y="12"/>
                    </a:cubicBezTo>
                    <a:cubicBezTo>
                      <a:pt x="58" y="13"/>
                      <a:pt x="58" y="12"/>
                      <a:pt x="58" y="12"/>
                    </a:cubicBezTo>
                    <a:cubicBezTo>
                      <a:pt x="58" y="12"/>
                      <a:pt x="58" y="14"/>
                      <a:pt x="58" y="15"/>
                    </a:cubicBezTo>
                    <a:cubicBezTo>
                      <a:pt x="59" y="14"/>
                      <a:pt x="59" y="13"/>
                      <a:pt x="59" y="12"/>
                    </a:cubicBezTo>
                    <a:cubicBezTo>
                      <a:pt x="59" y="14"/>
                      <a:pt x="61" y="10"/>
                      <a:pt x="60" y="13"/>
                    </a:cubicBezTo>
                    <a:cubicBezTo>
                      <a:pt x="60" y="13"/>
                      <a:pt x="59" y="14"/>
                      <a:pt x="59" y="15"/>
                    </a:cubicBezTo>
                    <a:cubicBezTo>
                      <a:pt x="59" y="17"/>
                      <a:pt x="61" y="13"/>
                      <a:pt x="61" y="14"/>
                    </a:cubicBezTo>
                    <a:cubicBezTo>
                      <a:pt x="61" y="12"/>
                      <a:pt x="61" y="12"/>
                      <a:pt x="61" y="12"/>
                    </a:cubicBezTo>
                    <a:cubicBezTo>
                      <a:pt x="61" y="14"/>
                      <a:pt x="62" y="11"/>
                      <a:pt x="61" y="13"/>
                    </a:cubicBezTo>
                    <a:cubicBezTo>
                      <a:pt x="62" y="13"/>
                      <a:pt x="62" y="14"/>
                      <a:pt x="62" y="12"/>
                    </a:cubicBezTo>
                    <a:cubicBezTo>
                      <a:pt x="62" y="14"/>
                      <a:pt x="64" y="12"/>
                      <a:pt x="63" y="16"/>
                    </a:cubicBezTo>
                    <a:cubicBezTo>
                      <a:pt x="64" y="15"/>
                      <a:pt x="64" y="16"/>
                      <a:pt x="64" y="15"/>
                    </a:cubicBezTo>
                    <a:cubicBezTo>
                      <a:pt x="64" y="13"/>
                      <a:pt x="64" y="15"/>
                      <a:pt x="64" y="15"/>
                    </a:cubicBezTo>
                    <a:cubicBezTo>
                      <a:pt x="64" y="14"/>
                      <a:pt x="64" y="14"/>
                      <a:pt x="64" y="14"/>
                    </a:cubicBezTo>
                    <a:cubicBezTo>
                      <a:pt x="64" y="14"/>
                      <a:pt x="64" y="14"/>
                      <a:pt x="64" y="16"/>
                    </a:cubicBezTo>
                    <a:cubicBezTo>
                      <a:pt x="64" y="17"/>
                      <a:pt x="65" y="13"/>
                      <a:pt x="66" y="14"/>
                    </a:cubicBezTo>
                    <a:cubicBezTo>
                      <a:pt x="65" y="15"/>
                      <a:pt x="65" y="15"/>
                      <a:pt x="65" y="15"/>
                    </a:cubicBezTo>
                    <a:cubicBezTo>
                      <a:pt x="66" y="14"/>
                      <a:pt x="66" y="14"/>
                      <a:pt x="66" y="14"/>
                    </a:cubicBezTo>
                    <a:cubicBezTo>
                      <a:pt x="67" y="14"/>
                      <a:pt x="66" y="16"/>
                      <a:pt x="65" y="17"/>
                    </a:cubicBezTo>
                    <a:cubicBezTo>
                      <a:pt x="66" y="17"/>
                      <a:pt x="66" y="17"/>
                      <a:pt x="66" y="16"/>
                    </a:cubicBezTo>
                    <a:cubicBezTo>
                      <a:pt x="66" y="18"/>
                      <a:pt x="66" y="18"/>
                      <a:pt x="66" y="18"/>
                    </a:cubicBezTo>
                    <a:cubicBezTo>
                      <a:pt x="66" y="16"/>
                      <a:pt x="66" y="17"/>
                      <a:pt x="67" y="17"/>
                    </a:cubicBezTo>
                    <a:cubicBezTo>
                      <a:pt x="66" y="17"/>
                      <a:pt x="66" y="17"/>
                      <a:pt x="66" y="17"/>
                    </a:cubicBezTo>
                    <a:cubicBezTo>
                      <a:pt x="66" y="18"/>
                      <a:pt x="67" y="17"/>
                      <a:pt x="67" y="17"/>
                    </a:cubicBezTo>
                    <a:cubicBezTo>
                      <a:pt x="67" y="16"/>
                      <a:pt x="67" y="16"/>
                      <a:pt x="67" y="16"/>
                    </a:cubicBezTo>
                    <a:cubicBezTo>
                      <a:pt x="67" y="15"/>
                      <a:pt x="67" y="15"/>
                      <a:pt x="68" y="14"/>
                    </a:cubicBezTo>
                    <a:cubicBezTo>
                      <a:pt x="67" y="16"/>
                      <a:pt x="68" y="16"/>
                      <a:pt x="68" y="16"/>
                    </a:cubicBezTo>
                    <a:cubicBezTo>
                      <a:pt x="68" y="16"/>
                      <a:pt x="69" y="15"/>
                      <a:pt x="69" y="15"/>
                    </a:cubicBezTo>
                    <a:cubicBezTo>
                      <a:pt x="68" y="15"/>
                      <a:pt x="69" y="15"/>
                      <a:pt x="68" y="16"/>
                    </a:cubicBezTo>
                    <a:cubicBezTo>
                      <a:pt x="68" y="16"/>
                      <a:pt x="68" y="15"/>
                      <a:pt x="68" y="16"/>
                    </a:cubicBezTo>
                    <a:cubicBezTo>
                      <a:pt x="68" y="16"/>
                      <a:pt x="68" y="18"/>
                      <a:pt x="68" y="17"/>
                    </a:cubicBezTo>
                    <a:cubicBezTo>
                      <a:pt x="69" y="16"/>
                      <a:pt x="69" y="14"/>
                      <a:pt x="69" y="15"/>
                    </a:cubicBezTo>
                    <a:cubicBezTo>
                      <a:pt x="68" y="16"/>
                      <a:pt x="68" y="16"/>
                      <a:pt x="68" y="16"/>
                    </a:cubicBezTo>
                    <a:cubicBezTo>
                      <a:pt x="69" y="17"/>
                      <a:pt x="69" y="17"/>
                      <a:pt x="69" y="17"/>
                    </a:cubicBezTo>
                    <a:cubicBezTo>
                      <a:pt x="69" y="16"/>
                      <a:pt x="69" y="16"/>
                      <a:pt x="69" y="16"/>
                    </a:cubicBezTo>
                    <a:cubicBezTo>
                      <a:pt x="69" y="16"/>
                      <a:pt x="69" y="16"/>
                      <a:pt x="69" y="16"/>
                    </a:cubicBezTo>
                    <a:cubicBezTo>
                      <a:pt x="69" y="15"/>
                      <a:pt x="70" y="16"/>
                      <a:pt x="70" y="15"/>
                    </a:cubicBezTo>
                    <a:cubicBezTo>
                      <a:pt x="70" y="15"/>
                      <a:pt x="70" y="16"/>
                      <a:pt x="70" y="16"/>
                    </a:cubicBezTo>
                    <a:cubicBezTo>
                      <a:pt x="70" y="16"/>
                      <a:pt x="70" y="16"/>
                      <a:pt x="70" y="16"/>
                    </a:cubicBezTo>
                    <a:cubicBezTo>
                      <a:pt x="70" y="17"/>
                      <a:pt x="71" y="17"/>
                      <a:pt x="71" y="16"/>
                    </a:cubicBezTo>
                    <a:cubicBezTo>
                      <a:pt x="71" y="16"/>
                      <a:pt x="71" y="16"/>
                      <a:pt x="71" y="16"/>
                    </a:cubicBezTo>
                    <a:cubicBezTo>
                      <a:pt x="71" y="16"/>
                      <a:pt x="71" y="16"/>
                      <a:pt x="72" y="15"/>
                    </a:cubicBezTo>
                    <a:cubicBezTo>
                      <a:pt x="72" y="16"/>
                      <a:pt x="70" y="20"/>
                      <a:pt x="71" y="19"/>
                    </a:cubicBezTo>
                    <a:cubicBezTo>
                      <a:pt x="71" y="19"/>
                      <a:pt x="72" y="17"/>
                      <a:pt x="73" y="16"/>
                    </a:cubicBezTo>
                    <a:cubicBezTo>
                      <a:pt x="73" y="17"/>
                      <a:pt x="74" y="15"/>
                      <a:pt x="74" y="17"/>
                    </a:cubicBezTo>
                    <a:cubicBezTo>
                      <a:pt x="74" y="16"/>
                      <a:pt x="74" y="16"/>
                      <a:pt x="74" y="16"/>
                    </a:cubicBezTo>
                    <a:cubicBezTo>
                      <a:pt x="75" y="17"/>
                      <a:pt x="77" y="15"/>
                      <a:pt x="76" y="18"/>
                    </a:cubicBezTo>
                    <a:cubicBezTo>
                      <a:pt x="76" y="18"/>
                      <a:pt x="76" y="19"/>
                      <a:pt x="75" y="20"/>
                    </a:cubicBezTo>
                    <a:cubicBezTo>
                      <a:pt x="76" y="19"/>
                      <a:pt x="75" y="21"/>
                      <a:pt x="76" y="19"/>
                    </a:cubicBezTo>
                    <a:cubicBezTo>
                      <a:pt x="76" y="18"/>
                      <a:pt x="77" y="17"/>
                      <a:pt x="77" y="17"/>
                    </a:cubicBezTo>
                    <a:cubicBezTo>
                      <a:pt x="77" y="16"/>
                      <a:pt x="78" y="17"/>
                      <a:pt x="78" y="18"/>
                    </a:cubicBezTo>
                    <a:cubicBezTo>
                      <a:pt x="78" y="16"/>
                      <a:pt x="78" y="16"/>
                      <a:pt x="78" y="16"/>
                    </a:cubicBezTo>
                    <a:cubicBezTo>
                      <a:pt x="78" y="18"/>
                      <a:pt x="78" y="19"/>
                      <a:pt x="78" y="18"/>
                    </a:cubicBezTo>
                    <a:cubicBezTo>
                      <a:pt x="79" y="17"/>
                      <a:pt x="79" y="17"/>
                      <a:pt x="79" y="17"/>
                    </a:cubicBezTo>
                    <a:cubicBezTo>
                      <a:pt x="79" y="18"/>
                      <a:pt x="79" y="18"/>
                      <a:pt x="79" y="18"/>
                    </a:cubicBezTo>
                    <a:cubicBezTo>
                      <a:pt x="79" y="18"/>
                      <a:pt x="80" y="16"/>
                      <a:pt x="79" y="17"/>
                    </a:cubicBezTo>
                    <a:cubicBezTo>
                      <a:pt x="79" y="18"/>
                      <a:pt x="79" y="18"/>
                      <a:pt x="79" y="18"/>
                    </a:cubicBezTo>
                    <a:cubicBezTo>
                      <a:pt x="80" y="18"/>
                      <a:pt x="81" y="16"/>
                      <a:pt x="81" y="17"/>
                    </a:cubicBezTo>
                    <a:cubicBezTo>
                      <a:pt x="80" y="19"/>
                      <a:pt x="80" y="19"/>
                      <a:pt x="80" y="19"/>
                    </a:cubicBezTo>
                    <a:cubicBezTo>
                      <a:pt x="80" y="19"/>
                      <a:pt x="81" y="18"/>
                      <a:pt x="81" y="17"/>
                    </a:cubicBezTo>
                    <a:cubicBezTo>
                      <a:pt x="81" y="18"/>
                      <a:pt x="81" y="19"/>
                      <a:pt x="81" y="20"/>
                    </a:cubicBezTo>
                    <a:cubicBezTo>
                      <a:pt x="83" y="17"/>
                      <a:pt x="84" y="17"/>
                      <a:pt x="85" y="18"/>
                    </a:cubicBezTo>
                    <a:cubicBezTo>
                      <a:pt x="85" y="19"/>
                      <a:pt x="85" y="19"/>
                      <a:pt x="85" y="19"/>
                    </a:cubicBezTo>
                    <a:cubicBezTo>
                      <a:pt x="85" y="20"/>
                      <a:pt x="86" y="17"/>
                      <a:pt x="85" y="18"/>
                    </a:cubicBezTo>
                    <a:cubicBezTo>
                      <a:pt x="85" y="19"/>
                      <a:pt x="85" y="20"/>
                      <a:pt x="84" y="21"/>
                    </a:cubicBezTo>
                    <a:cubicBezTo>
                      <a:pt x="84" y="22"/>
                      <a:pt x="85" y="20"/>
                      <a:pt x="86" y="19"/>
                    </a:cubicBezTo>
                    <a:cubicBezTo>
                      <a:pt x="86" y="18"/>
                      <a:pt x="85" y="20"/>
                      <a:pt x="86" y="19"/>
                    </a:cubicBezTo>
                    <a:cubicBezTo>
                      <a:pt x="86" y="18"/>
                      <a:pt x="86" y="20"/>
                      <a:pt x="87" y="18"/>
                    </a:cubicBezTo>
                    <a:cubicBezTo>
                      <a:pt x="86" y="20"/>
                      <a:pt x="86" y="20"/>
                      <a:pt x="86" y="20"/>
                    </a:cubicBezTo>
                    <a:cubicBezTo>
                      <a:pt x="86" y="20"/>
                      <a:pt x="86" y="20"/>
                      <a:pt x="86" y="20"/>
                    </a:cubicBezTo>
                    <a:cubicBezTo>
                      <a:pt x="86" y="22"/>
                      <a:pt x="84" y="23"/>
                      <a:pt x="84" y="25"/>
                    </a:cubicBezTo>
                    <a:cubicBezTo>
                      <a:pt x="84" y="25"/>
                      <a:pt x="84" y="25"/>
                      <a:pt x="84" y="25"/>
                    </a:cubicBezTo>
                    <a:cubicBezTo>
                      <a:pt x="83" y="27"/>
                      <a:pt x="83" y="27"/>
                      <a:pt x="83" y="28"/>
                    </a:cubicBezTo>
                    <a:cubicBezTo>
                      <a:pt x="83" y="27"/>
                      <a:pt x="85" y="25"/>
                      <a:pt x="85" y="24"/>
                    </a:cubicBezTo>
                    <a:cubicBezTo>
                      <a:pt x="85" y="24"/>
                      <a:pt x="86" y="20"/>
                      <a:pt x="87" y="21"/>
                    </a:cubicBezTo>
                    <a:cubicBezTo>
                      <a:pt x="87" y="22"/>
                      <a:pt x="86" y="21"/>
                      <a:pt x="86" y="22"/>
                    </a:cubicBezTo>
                    <a:cubicBezTo>
                      <a:pt x="86" y="23"/>
                      <a:pt x="87" y="21"/>
                      <a:pt x="87" y="22"/>
                    </a:cubicBezTo>
                    <a:cubicBezTo>
                      <a:pt x="87" y="21"/>
                      <a:pt x="88" y="20"/>
                      <a:pt x="88" y="19"/>
                    </a:cubicBezTo>
                    <a:cubicBezTo>
                      <a:pt x="88" y="20"/>
                      <a:pt x="87" y="21"/>
                      <a:pt x="87" y="21"/>
                    </a:cubicBezTo>
                    <a:cubicBezTo>
                      <a:pt x="88" y="20"/>
                      <a:pt x="89" y="20"/>
                      <a:pt x="89" y="19"/>
                    </a:cubicBezTo>
                    <a:cubicBezTo>
                      <a:pt x="90" y="17"/>
                      <a:pt x="89" y="20"/>
                      <a:pt x="90" y="18"/>
                    </a:cubicBezTo>
                    <a:cubicBezTo>
                      <a:pt x="89" y="20"/>
                      <a:pt x="88" y="22"/>
                      <a:pt x="88" y="22"/>
                    </a:cubicBezTo>
                    <a:cubicBezTo>
                      <a:pt x="88" y="21"/>
                      <a:pt x="89" y="21"/>
                      <a:pt x="90" y="19"/>
                    </a:cubicBezTo>
                    <a:cubicBezTo>
                      <a:pt x="90" y="19"/>
                      <a:pt x="89" y="20"/>
                      <a:pt x="89" y="21"/>
                    </a:cubicBezTo>
                    <a:cubicBezTo>
                      <a:pt x="89" y="22"/>
                      <a:pt x="90" y="19"/>
                      <a:pt x="89" y="21"/>
                    </a:cubicBezTo>
                    <a:cubicBezTo>
                      <a:pt x="90" y="20"/>
                      <a:pt x="90" y="20"/>
                      <a:pt x="90" y="20"/>
                    </a:cubicBezTo>
                    <a:cubicBezTo>
                      <a:pt x="90" y="21"/>
                      <a:pt x="90" y="21"/>
                      <a:pt x="90" y="22"/>
                    </a:cubicBezTo>
                    <a:cubicBezTo>
                      <a:pt x="90" y="22"/>
                      <a:pt x="91" y="20"/>
                      <a:pt x="90" y="22"/>
                    </a:cubicBezTo>
                    <a:cubicBezTo>
                      <a:pt x="90" y="22"/>
                      <a:pt x="91" y="22"/>
                      <a:pt x="91" y="21"/>
                    </a:cubicBezTo>
                    <a:cubicBezTo>
                      <a:pt x="91" y="20"/>
                      <a:pt x="90" y="22"/>
                      <a:pt x="91" y="20"/>
                    </a:cubicBezTo>
                    <a:cubicBezTo>
                      <a:pt x="91" y="21"/>
                      <a:pt x="92" y="20"/>
                      <a:pt x="92" y="19"/>
                    </a:cubicBezTo>
                    <a:cubicBezTo>
                      <a:pt x="92" y="20"/>
                      <a:pt x="92" y="20"/>
                      <a:pt x="92" y="20"/>
                    </a:cubicBezTo>
                    <a:cubicBezTo>
                      <a:pt x="92" y="20"/>
                      <a:pt x="92" y="20"/>
                      <a:pt x="93" y="19"/>
                    </a:cubicBezTo>
                    <a:cubicBezTo>
                      <a:pt x="92" y="20"/>
                      <a:pt x="92" y="20"/>
                      <a:pt x="92" y="20"/>
                    </a:cubicBezTo>
                    <a:cubicBezTo>
                      <a:pt x="93" y="19"/>
                      <a:pt x="93" y="19"/>
                      <a:pt x="93" y="19"/>
                    </a:cubicBezTo>
                    <a:cubicBezTo>
                      <a:pt x="93" y="19"/>
                      <a:pt x="92" y="21"/>
                      <a:pt x="92" y="21"/>
                    </a:cubicBezTo>
                    <a:cubicBezTo>
                      <a:pt x="92" y="22"/>
                      <a:pt x="92" y="22"/>
                      <a:pt x="92" y="22"/>
                    </a:cubicBezTo>
                    <a:cubicBezTo>
                      <a:pt x="92" y="22"/>
                      <a:pt x="91" y="23"/>
                      <a:pt x="92" y="23"/>
                    </a:cubicBezTo>
                    <a:cubicBezTo>
                      <a:pt x="92" y="22"/>
                      <a:pt x="93" y="20"/>
                      <a:pt x="94" y="20"/>
                    </a:cubicBezTo>
                    <a:cubicBezTo>
                      <a:pt x="94" y="19"/>
                      <a:pt x="93" y="21"/>
                      <a:pt x="94" y="20"/>
                    </a:cubicBezTo>
                    <a:cubicBezTo>
                      <a:pt x="93" y="21"/>
                      <a:pt x="93" y="21"/>
                      <a:pt x="93" y="21"/>
                    </a:cubicBezTo>
                    <a:cubicBezTo>
                      <a:pt x="93" y="21"/>
                      <a:pt x="92" y="23"/>
                      <a:pt x="92" y="23"/>
                    </a:cubicBezTo>
                    <a:cubicBezTo>
                      <a:pt x="93" y="23"/>
                      <a:pt x="94" y="21"/>
                      <a:pt x="94" y="21"/>
                    </a:cubicBezTo>
                    <a:cubicBezTo>
                      <a:pt x="94" y="21"/>
                      <a:pt x="94" y="21"/>
                      <a:pt x="93" y="22"/>
                    </a:cubicBezTo>
                    <a:cubicBezTo>
                      <a:pt x="94" y="22"/>
                      <a:pt x="94" y="21"/>
                      <a:pt x="95" y="20"/>
                    </a:cubicBezTo>
                    <a:cubicBezTo>
                      <a:pt x="94" y="21"/>
                      <a:pt x="94" y="22"/>
                      <a:pt x="94" y="24"/>
                    </a:cubicBezTo>
                    <a:cubicBezTo>
                      <a:pt x="93" y="26"/>
                      <a:pt x="93" y="26"/>
                      <a:pt x="93" y="26"/>
                    </a:cubicBezTo>
                    <a:cubicBezTo>
                      <a:pt x="93" y="26"/>
                      <a:pt x="93" y="26"/>
                      <a:pt x="93" y="26"/>
                    </a:cubicBezTo>
                    <a:cubicBezTo>
                      <a:pt x="92" y="27"/>
                      <a:pt x="92" y="27"/>
                      <a:pt x="91" y="29"/>
                    </a:cubicBezTo>
                    <a:cubicBezTo>
                      <a:pt x="91" y="29"/>
                      <a:pt x="92" y="28"/>
                      <a:pt x="92" y="28"/>
                    </a:cubicBezTo>
                    <a:cubicBezTo>
                      <a:pt x="93" y="25"/>
                      <a:pt x="94" y="25"/>
                      <a:pt x="95" y="22"/>
                    </a:cubicBezTo>
                    <a:cubicBezTo>
                      <a:pt x="96" y="22"/>
                      <a:pt x="93" y="28"/>
                      <a:pt x="95" y="25"/>
                    </a:cubicBezTo>
                    <a:cubicBezTo>
                      <a:pt x="95" y="24"/>
                      <a:pt x="97" y="22"/>
                      <a:pt x="96" y="23"/>
                    </a:cubicBezTo>
                    <a:cubicBezTo>
                      <a:pt x="96" y="23"/>
                      <a:pt x="97" y="20"/>
                      <a:pt x="97" y="22"/>
                    </a:cubicBezTo>
                    <a:cubicBezTo>
                      <a:pt x="96" y="22"/>
                      <a:pt x="96" y="24"/>
                      <a:pt x="95" y="25"/>
                    </a:cubicBezTo>
                    <a:cubicBezTo>
                      <a:pt x="96" y="25"/>
                      <a:pt x="95" y="25"/>
                      <a:pt x="95" y="25"/>
                    </a:cubicBezTo>
                    <a:cubicBezTo>
                      <a:pt x="95" y="26"/>
                      <a:pt x="94" y="27"/>
                      <a:pt x="94" y="27"/>
                    </a:cubicBezTo>
                    <a:cubicBezTo>
                      <a:pt x="95" y="27"/>
                      <a:pt x="95" y="27"/>
                      <a:pt x="95" y="26"/>
                    </a:cubicBezTo>
                    <a:cubicBezTo>
                      <a:pt x="96" y="25"/>
                      <a:pt x="95" y="26"/>
                      <a:pt x="96" y="25"/>
                    </a:cubicBezTo>
                    <a:cubicBezTo>
                      <a:pt x="97" y="25"/>
                      <a:pt x="96" y="27"/>
                      <a:pt x="97" y="24"/>
                    </a:cubicBezTo>
                    <a:cubicBezTo>
                      <a:pt x="97" y="24"/>
                      <a:pt x="97" y="23"/>
                      <a:pt x="98" y="22"/>
                    </a:cubicBezTo>
                    <a:cubicBezTo>
                      <a:pt x="98" y="22"/>
                      <a:pt x="98" y="22"/>
                      <a:pt x="98" y="22"/>
                    </a:cubicBezTo>
                    <a:cubicBezTo>
                      <a:pt x="98" y="22"/>
                      <a:pt x="98" y="22"/>
                      <a:pt x="98" y="22"/>
                    </a:cubicBezTo>
                    <a:cubicBezTo>
                      <a:pt x="98" y="23"/>
                      <a:pt x="99" y="21"/>
                      <a:pt x="99" y="21"/>
                    </a:cubicBezTo>
                    <a:cubicBezTo>
                      <a:pt x="98" y="23"/>
                      <a:pt x="98" y="23"/>
                      <a:pt x="98" y="23"/>
                    </a:cubicBezTo>
                    <a:cubicBezTo>
                      <a:pt x="98" y="25"/>
                      <a:pt x="98" y="22"/>
                      <a:pt x="97" y="25"/>
                    </a:cubicBezTo>
                    <a:cubicBezTo>
                      <a:pt x="97" y="25"/>
                      <a:pt x="98" y="24"/>
                      <a:pt x="98" y="25"/>
                    </a:cubicBezTo>
                    <a:cubicBezTo>
                      <a:pt x="97" y="25"/>
                      <a:pt x="97" y="25"/>
                      <a:pt x="97" y="25"/>
                    </a:cubicBezTo>
                    <a:cubicBezTo>
                      <a:pt x="97" y="25"/>
                      <a:pt x="96" y="29"/>
                      <a:pt x="97" y="27"/>
                    </a:cubicBezTo>
                    <a:cubicBezTo>
                      <a:pt x="98" y="26"/>
                      <a:pt x="98" y="26"/>
                      <a:pt x="98" y="25"/>
                    </a:cubicBezTo>
                    <a:cubicBezTo>
                      <a:pt x="99" y="25"/>
                      <a:pt x="100" y="24"/>
                      <a:pt x="100" y="24"/>
                    </a:cubicBezTo>
                    <a:cubicBezTo>
                      <a:pt x="99" y="26"/>
                      <a:pt x="100" y="24"/>
                      <a:pt x="99" y="26"/>
                    </a:cubicBezTo>
                    <a:cubicBezTo>
                      <a:pt x="99" y="25"/>
                      <a:pt x="99" y="25"/>
                      <a:pt x="98" y="26"/>
                    </a:cubicBezTo>
                    <a:cubicBezTo>
                      <a:pt x="97" y="29"/>
                      <a:pt x="97" y="26"/>
                      <a:pt x="96" y="28"/>
                    </a:cubicBezTo>
                    <a:cubicBezTo>
                      <a:pt x="97" y="28"/>
                      <a:pt x="96" y="31"/>
                      <a:pt x="95" y="32"/>
                    </a:cubicBezTo>
                    <a:cubicBezTo>
                      <a:pt x="95" y="32"/>
                      <a:pt x="95" y="32"/>
                      <a:pt x="96" y="31"/>
                    </a:cubicBezTo>
                    <a:cubicBezTo>
                      <a:pt x="96" y="30"/>
                      <a:pt x="96" y="30"/>
                      <a:pt x="97" y="29"/>
                    </a:cubicBezTo>
                    <a:cubicBezTo>
                      <a:pt x="97" y="29"/>
                      <a:pt x="98" y="29"/>
                      <a:pt x="99" y="27"/>
                    </a:cubicBezTo>
                    <a:cubicBezTo>
                      <a:pt x="98" y="28"/>
                      <a:pt x="98" y="30"/>
                      <a:pt x="98" y="30"/>
                    </a:cubicBezTo>
                    <a:cubicBezTo>
                      <a:pt x="98" y="29"/>
                      <a:pt x="99" y="30"/>
                      <a:pt x="99" y="30"/>
                    </a:cubicBezTo>
                    <a:cubicBezTo>
                      <a:pt x="100" y="28"/>
                      <a:pt x="100" y="30"/>
                      <a:pt x="100" y="28"/>
                    </a:cubicBezTo>
                    <a:cubicBezTo>
                      <a:pt x="100" y="28"/>
                      <a:pt x="101" y="26"/>
                      <a:pt x="102" y="25"/>
                    </a:cubicBezTo>
                    <a:cubicBezTo>
                      <a:pt x="102" y="25"/>
                      <a:pt x="101" y="26"/>
                      <a:pt x="101" y="27"/>
                    </a:cubicBezTo>
                    <a:cubicBezTo>
                      <a:pt x="102" y="26"/>
                      <a:pt x="100" y="29"/>
                      <a:pt x="102" y="27"/>
                    </a:cubicBezTo>
                    <a:cubicBezTo>
                      <a:pt x="101" y="27"/>
                      <a:pt x="100" y="29"/>
                      <a:pt x="99" y="31"/>
                    </a:cubicBezTo>
                    <a:cubicBezTo>
                      <a:pt x="100" y="30"/>
                      <a:pt x="99" y="32"/>
                      <a:pt x="99" y="32"/>
                    </a:cubicBezTo>
                    <a:cubicBezTo>
                      <a:pt x="100" y="32"/>
                      <a:pt x="100" y="31"/>
                      <a:pt x="101" y="31"/>
                    </a:cubicBezTo>
                    <a:cubicBezTo>
                      <a:pt x="101" y="33"/>
                      <a:pt x="102" y="32"/>
                      <a:pt x="103" y="32"/>
                    </a:cubicBezTo>
                    <a:cubicBezTo>
                      <a:pt x="102" y="33"/>
                      <a:pt x="101" y="34"/>
                      <a:pt x="101" y="35"/>
                    </a:cubicBezTo>
                    <a:cubicBezTo>
                      <a:pt x="102" y="35"/>
                      <a:pt x="102" y="33"/>
                      <a:pt x="102" y="34"/>
                    </a:cubicBezTo>
                    <a:cubicBezTo>
                      <a:pt x="102" y="34"/>
                      <a:pt x="102" y="34"/>
                      <a:pt x="102" y="34"/>
                    </a:cubicBezTo>
                    <a:cubicBezTo>
                      <a:pt x="102" y="34"/>
                      <a:pt x="102" y="36"/>
                      <a:pt x="104" y="33"/>
                    </a:cubicBezTo>
                    <a:cubicBezTo>
                      <a:pt x="102" y="35"/>
                      <a:pt x="102" y="35"/>
                      <a:pt x="102" y="35"/>
                    </a:cubicBezTo>
                    <a:cubicBezTo>
                      <a:pt x="102" y="35"/>
                      <a:pt x="103" y="35"/>
                      <a:pt x="103" y="35"/>
                    </a:cubicBezTo>
                    <a:cubicBezTo>
                      <a:pt x="102" y="36"/>
                      <a:pt x="102" y="36"/>
                      <a:pt x="102" y="36"/>
                    </a:cubicBezTo>
                    <a:cubicBezTo>
                      <a:pt x="101" y="38"/>
                      <a:pt x="102" y="36"/>
                      <a:pt x="103" y="37"/>
                    </a:cubicBezTo>
                    <a:cubicBezTo>
                      <a:pt x="103" y="35"/>
                      <a:pt x="103" y="35"/>
                      <a:pt x="103" y="35"/>
                    </a:cubicBezTo>
                    <a:cubicBezTo>
                      <a:pt x="104" y="35"/>
                      <a:pt x="104" y="36"/>
                      <a:pt x="105" y="36"/>
                    </a:cubicBezTo>
                    <a:cubicBezTo>
                      <a:pt x="104" y="37"/>
                      <a:pt x="104" y="37"/>
                      <a:pt x="104" y="37"/>
                    </a:cubicBezTo>
                    <a:cubicBezTo>
                      <a:pt x="105" y="36"/>
                      <a:pt x="105" y="36"/>
                      <a:pt x="105" y="36"/>
                    </a:cubicBezTo>
                    <a:cubicBezTo>
                      <a:pt x="104" y="37"/>
                      <a:pt x="104" y="38"/>
                      <a:pt x="104" y="37"/>
                    </a:cubicBezTo>
                    <a:cubicBezTo>
                      <a:pt x="102" y="40"/>
                      <a:pt x="102" y="40"/>
                      <a:pt x="102" y="40"/>
                    </a:cubicBezTo>
                    <a:cubicBezTo>
                      <a:pt x="102" y="39"/>
                      <a:pt x="103" y="39"/>
                      <a:pt x="104" y="37"/>
                    </a:cubicBezTo>
                    <a:cubicBezTo>
                      <a:pt x="104" y="36"/>
                      <a:pt x="103" y="36"/>
                      <a:pt x="103" y="37"/>
                    </a:cubicBezTo>
                    <a:cubicBezTo>
                      <a:pt x="103" y="38"/>
                      <a:pt x="103" y="37"/>
                      <a:pt x="103" y="37"/>
                    </a:cubicBezTo>
                    <a:cubicBezTo>
                      <a:pt x="103" y="39"/>
                      <a:pt x="102" y="39"/>
                      <a:pt x="102" y="40"/>
                    </a:cubicBezTo>
                    <a:cubicBezTo>
                      <a:pt x="102" y="40"/>
                      <a:pt x="102" y="40"/>
                      <a:pt x="102" y="40"/>
                    </a:cubicBezTo>
                    <a:cubicBezTo>
                      <a:pt x="101" y="40"/>
                      <a:pt x="101" y="40"/>
                      <a:pt x="101" y="40"/>
                    </a:cubicBezTo>
                    <a:cubicBezTo>
                      <a:pt x="101" y="40"/>
                      <a:pt x="101" y="39"/>
                      <a:pt x="102" y="39"/>
                    </a:cubicBezTo>
                    <a:cubicBezTo>
                      <a:pt x="101" y="40"/>
                      <a:pt x="100" y="41"/>
                      <a:pt x="100" y="40"/>
                    </a:cubicBezTo>
                    <a:cubicBezTo>
                      <a:pt x="101" y="38"/>
                      <a:pt x="99" y="41"/>
                      <a:pt x="99" y="40"/>
                    </a:cubicBezTo>
                    <a:cubicBezTo>
                      <a:pt x="100" y="39"/>
                      <a:pt x="101" y="38"/>
                      <a:pt x="101" y="37"/>
                    </a:cubicBezTo>
                    <a:cubicBezTo>
                      <a:pt x="101" y="36"/>
                      <a:pt x="101" y="37"/>
                      <a:pt x="101" y="36"/>
                    </a:cubicBezTo>
                    <a:cubicBezTo>
                      <a:pt x="100" y="37"/>
                      <a:pt x="99" y="39"/>
                      <a:pt x="99" y="39"/>
                    </a:cubicBezTo>
                    <a:cubicBezTo>
                      <a:pt x="99" y="38"/>
                      <a:pt x="99" y="38"/>
                      <a:pt x="99" y="38"/>
                    </a:cubicBezTo>
                    <a:cubicBezTo>
                      <a:pt x="99" y="39"/>
                      <a:pt x="98" y="40"/>
                      <a:pt x="98" y="40"/>
                    </a:cubicBezTo>
                    <a:cubicBezTo>
                      <a:pt x="97" y="39"/>
                      <a:pt x="97" y="39"/>
                      <a:pt x="96" y="38"/>
                    </a:cubicBezTo>
                    <a:cubicBezTo>
                      <a:pt x="97" y="37"/>
                      <a:pt x="97" y="37"/>
                      <a:pt x="97" y="37"/>
                    </a:cubicBezTo>
                    <a:cubicBezTo>
                      <a:pt x="95" y="40"/>
                      <a:pt x="95" y="38"/>
                      <a:pt x="95" y="39"/>
                    </a:cubicBezTo>
                    <a:cubicBezTo>
                      <a:pt x="94" y="37"/>
                      <a:pt x="93" y="39"/>
                      <a:pt x="93" y="37"/>
                    </a:cubicBezTo>
                    <a:cubicBezTo>
                      <a:pt x="92" y="37"/>
                      <a:pt x="91" y="38"/>
                      <a:pt x="90" y="37"/>
                    </a:cubicBezTo>
                    <a:cubicBezTo>
                      <a:pt x="91" y="35"/>
                      <a:pt x="91" y="35"/>
                      <a:pt x="91" y="35"/>
                    </a:cubicBezTo>
                    <a:cubicBezTo>
                      <a:pt x="90" y="36"/>
                      <a:pt x="91" y="34"/>
                      <a:pt x="91" y="35"/>
                    </a:cubicBezTo>
                    <a:cubicBezTo>
                      <a:pt x="90" y="36"/>
                      <a:pt x="90" y="36"/>
                      <a:pt x="89" y="37"/>
                    </a:cubicBezTo>
                    <a:cubicBezTo>
                      <a:pt x="89" y="35"/>
                      <a:pt x="88" y="37"/>
                      <a:pt x="87" y="38"/>
                    </a:cubicBezTo>
                    <a:cubicBezTo>
                      <a:pt x="87" y="36"/>
                      <a:pt x="87" y="36"/>
                      <a:pt x="87" y="36"/>
                    </a:cubicBezTo>
                    <a:cubicBezTo>
                      <a:pt x="86" y="38"/>
                      <a:pt x="86" y="36"/>
                      <a:pt x="86" y="36"/>
                    </a:cubicBezTo>
                    <a:cubicBezTo>
                      <a:pt x="86" y="35"/>
                      <a:pt x="86" y="34"/>
                      <a:pt x="86" y="34"/>
                    </a:cubicBezTo>
                    <a:cubicBezTo>
                      <a:pt x="85" y="36"/>
                      <a:pt x="85" y="36"/>
                      <a:pt x="84" y="36"/>
                    </a:cubicBezTo>
                    <a:cubicBezTo>
                      <a:pt x="84" y="36"/>
                      <a:pt x="83" y="36"/>
                      <a:pt x="83" y="35"/>
                    </a:cubicBezTo>
                    <a:cubicBezTo>
                      <a:pt x="81" y="37"/>
                      <a:pt x="81" y="35"/>
                      <a:pt x="79" y="36"/>
                    </a:cubicBezTo>
                    <a:cubicBezTo>
                      <a:pt x="79" y="34"/>
                      <a:pt x="79" y="34"/>
                      <a:pt x="79" y="34"/>
                    </a:cubicBezTo>
                    <a:cubicBezTo>
                      <a:pt x="77" y="36"/>
                      <a:pt x="77" y="33"/>
                      <a:pt x="75" y="34"/>
                    </a:cubicBezTo>
                    <a:cubicBezTo>
                      <a:pt x="76" y="32"/>
                      <a:pt x="76" y="32"/>
                      <a:pt x="76" y="32"/>
                    </a:cubicBezTo>
                    <a:cubicBezTo>
                      <a:pt x="76" y="31"/>
                      <a:pt x="75" y="32"/>
                      <a:pt x="74" y="34"/>
                    </a:cubicBezTo>
                    <a:cubicBezTo>
                      <a:pt x="74" y="33"/>
                      <a:pt x="73" y="35"/>
                      <a:pt x="74" y="33"/>
                    </a:cubicBezTo>
                    <a:cubicBezTo>
                      <a:pt x="73" y="32"/>
                      <a:pt x="73" y="34"/>
                      <a:pt x="72" y="34"/>
                    </a:cubicBezTo>
                    <a:cubicBezTo>
                      <a:pt x="72" y="33"/>
                      <a:pt x="72" y="33"/>
                      <a:pt x="71" y="33"/>
                    </a:cubicBezTo>
                    <a:cubicBezTo>
                      <a:pt x="71" y="33"/>
                      <a:pt x="71" y="33"/>
                      <a:pt x="71" y="33"/>
                    </a:cubicBezTo>
                    <a:cubicBezTo>
                      <a:pt x="71" y="33"/>
                      <a:pt x="72" y="32"/>
                      <a:pt x="72" y="32"/>
                    </a:cubicBezTo>
                    <a:cubicBezTo>
                      <a:pt x="71" y="32"/>
                      <a:pt x="71" y="31"/>
                      <a:pt x="70" y="34"/>
                    </a:cubicBezTo>
                    <a:cubicBezTo>
                      <a:pt x="70" y="32"/>
                      <a:pt x="68" y="34"/>
                      <a:pt x="68" y="32"/>
                    </a:cubicBezTo>
                    <a:cubicBezTo>
                      <a:pt x="68" y="33"/>
                      <a:pt x="68" y="33"/>
                      <a:pt x="67" y="33"/>
                    </a:cubicBezTo>
                    <a:cubicBezTo>
                      <a:pt x="67" y="33"/>
                      <a:pt x="67" y="31"/>
                      <a:pt x="66" y="33"/>
                    </a:cubicBezTo>
                    <a:cubicBezTo>
                      <a:pt x="66" y="32"/>
                      <a:pt x="66" y="31"/>
                      <a:pt x="66" y="31"/>
                    </a:cubicBezTo>
                    <a:cubicBezTo>
                      <a:pt x="66" y="31"/>
                      <a:pt x="66" y="32"/>
                      <a:pt x="65" y="33"/>
                    </a:cubicBezTo>
                    <a:cubicBezTo>
                      <a:pt x="64" y="34"/>
                      <a:pt x="64" y="30"/>
                      <a:pt x="63" y="30"/>
                    </a:cubicBezTo>
                    <a:cubicBezTo>
                      <a:pt x="61" y="31"/>
                      <a:pt x="60" y="30"/>
                      <a:pt x="58" y="30"/>
                    </a:cubicBezTo>
                    <a:cubicBezTo>
                      <a:pt x="58" y="29"/>
                      <a:pt x="58" y="29"/>
                      <a:pt x="58" y="29"/>
                    </a:cubicBezTo>
                    <a:cubicBezTo>
                      <a:pt x="57" y="31"/>
                      <a:pt x="58" y="27"/>
                      <a:pt x="56" y="30"/>
                    </a:cubicBezTo>
                    <a:cubicBezTo>
                      <a:pt x="56" y="29"/>
                      <a:pt x="56" y="29"/>
                      <a:pt x="56" y="28"/>
                    </a:cubicBezTo>
                    <a:cubicBezTo>
                      <a:pt x="55" y="30"/>
                      <a:pt x="56" y="26"/>
                      <a:pt x="54" y="28"/>
                    </a:cubicBezTo>
                    <a:cubicBezTo>
                      <a:pt x="55" y="28"/>
                      <a:pt x="55" y="28"/>
                      <a:pt x="55" y="28"/>
                    </a:cubicBezTo>
                    <a:cubicBezTo>
                      <a:pt x="55" y="26"/>
                      <a:pt x="53" y="28"/>
                      <a:pt x="53" y="27"/>
                    </a:cubicBezTo>
                    <a:cubicBezTo>
                      <a:pt x="53" y="26"/>
                      <a:pt x="54" y="26"/>
                      <a:pt x="54" y="26"/>
                    </a:cubicBezTo>
                    <a:cubicBezTo>
                      <a:pt x="54" y="24"/>
                      <a:pt x="52" y="28"/>
                      <a:pt x="53" y="25"/>
                    </a:cubicBezTo>
                    <a:cubicBezTo>
                      <a:pt x="53" y="25"/>
                      <a:pt x="53" y="26"/>
                      <a:pt x="53" y="26"/>
                    </a:cubicBezTo>
                    <a:cubicBezTo>
                      <a:pt x="52" y="25"/>
                      <a:pt x="50" y="26"/>
                      <a:pt x="48" y="26"/>
                    </a:cubicBezTo>
                    <a:cubicBezTo>
                      <a:pt x="47" y="24"/>
                      <a:pt x="49" y="22"/>
                      <a:pt x="48" y="23"/>
                    </a:cubicBezTo>
                    <a:cubicBezTo>
                      <a:pt x="48" y="23"/>
                      <a:pt x="47" y="24"/>
                      <a:pt x="48" y="24"/>
                    </a:cubicBezTo>
                    <a:cubicBezTo>
                      <a:pt x="47" y="25"/>
                      <a:pt x="48" y="21"/>
                      <a:pt x="47" y="22"/>
                    </a:cubicBezTo>
                    <a:cubicBezTo>
                      <a:pt x="47" y="24"/>
                      <a:pt x="47" y="23"/>
                      <a:pt x="47" y="24"/>
                    </a:cubicBezTo>
                    <a:cubicBezTo>
                      <a:pt x="46" y="23"/>
                      <a:pt x="47" y="21"/>
                      <a:pt x="46" y="22"/>
                    </a:cubicBezTo>
                    <a:cubicBezTo>
                      <a:pt x="46" y="21"/>
                      <a:pt x="46" y="21"/>
                      <a:pt x="46" y="21"/>
                    </a:cubicBezTo>
                    <a:cubicBezTo>
                      <a:pt x="45" y="24"/>
                      <a:pt x="44" y="22"/>
                      <a:pt x="43" y="25"/>
                    </a:cubicBezTo>
                    <a:cubicBezTo>
                      <a:pt x="40" y="24"/>
                      <a:pt x="36" y="25"/>
                      <a:pt x="33" y="25"/>
                    </a:cubicBezTo>
                    <a:cubicBezTo>
                      <a:pt x="30" y="23"/>
                      <a:pt x="26" y="23"/>
                      <a:pt x="24" y="21"/>
                    </a:cubicBezTo>
                    <a:cubicBezTo>
                      <a:pt x="24" y="18"/>
                      <a:pt x="23" y="18"/>
                      <a:pt x="22" y="19"/>
                    </a:cubicBezTo>
                    <a:cubicBezTo>
                      <a:pt x="23" y="18"/>
                      <a:pt x="23" y="18"/>
                      <a:pt x="23" y="18"/>
                    </a:cubicBezTo>
                    <a:cubicBezTo>
                      <a:pt x="22" y="20"/>
                      <a:pt x="22" y="18"/>
                      <a:pt x="21" y="20"/>
                    </a:cubicBezTo>
                    <a:cubicBezTo>
                      <a:pt x="20" y="19"/>
                      <a:pt x="19" y="20"/>
                      <a:pt x="18" y="19"/>
                    </a:cubicBezTo>
                    <a:cubicBezTo>
                      <a:pt x="18" y="19"/>
                      <a:pt x="19" y="18"/>
                      <a:pt x="18" y="18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7" y="19"/>
                      <a:pt x="17" y="20"/>
                    </a:cubicBezTo>
                    <a:cubicBezTo>
                      <a:pt x="13" y="21"/>
                      <a:pt x="12" y="16"/>
                      <a:pt x="8" y="15"/>
                    </a:cubicBezTo>
                    <a:cubicBezTo>
                      <a:pt x="8" y="14"/>
                      <a:pt x="7" y="15"/>
                      <a:pt x="6" y="15"/>
                    </a:cubicBezTo>
                    <a:cubicBezTo>
                      <a:pt x="4" y="12"/>
                      <a:pt x="3" y="9"/>
                      <a:pt x="0" y="10"/>
                    </a:cubicBezTo>
                    <a:cubicBezTo>
                      <a:pt x="0" y="10"/>
                      <a:pt x="2" y="5"/>
                      <a:pt x="3" y="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90" name="Freeform 55"/>
              <p:cNvSpPr/>
              <p:nvPr/>
            </p:nvSpPr>
            <p:spPr bwMode="auto">
              <a:xfrm>
                <a:off x="8799513" y="2435226"/>
                <a:ext cx="3175" cy="7938"/>
              </a:xfrm>
              <a:custGeom>
                <a:avLst/>
                <a:gdLst>
                  <a:gd name="T0" fmla="*/ 0 w 1"/>
                  <a:gd name="T1" fmla="*/ 2 h 2"/>
                  <a:gd name="T2" fmla="*/ 1 w 1"/>
                  <a:gd name="T3" fmla="*/ 0 h 2"/>
                  <a:gd name="T4" fmla="*/ 0 w 1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2"/>
                    </a:moveTo>
                    <a:cubicBezTo>
                      <a:pt x="0" y="1"/>
                      <a:pt x="0" y="1"/>
                      <a:pt x="1" y="0"/>
                    </a:cubicBez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91" name="Freeform 56"/>
              <p:cNvSpPr/>
              <p:nvPr/>
            </p:nvSpPr>
            <p:spPr bwMode="auto">
              <a:xfrm>
                <a:off x="8786813" y="2393951"/>
                <a:ext cx="4762" cy="4763"/>
              </a:xfrm>
              <a:custGeom>
                <a:avLst/>
                <a:gdLst>
                  <a:gd name="T0" fmla="*/ 1 w 1"/>
                  <a:gd name="T1" fmla="*/ 1 h 1"/>
                  <a:gd name="T2" fmla="*/ 1 w 1"/>
                  <a:gd name="T3" fmla="*/ 0 h 1"/>
                  <a:gd name="T4" fmla="*/ 1 w 1"/>
                  <a:gd name="T5" fmla="*/ 0 h 1"/>
                  <a:gd name="T6" fmla="*/ 1 w 1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0" y="1"/>
                      <a:pt x="1" y="1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92" name="Freeform 57"/>
              <p:cNvSpPr/>
              <p:nvPr/>
            </p:nvSpPr>
            <p:spPr bwMode="auto">
              <a:xfrm>
                <a:off x="8783638" y="2387601"/>
                <a:ext cx="3175" cy="6350"/>
              </a:xfrm>
              <a:custGeom>
                <a:avLst/>
                <a:gdLst>
                  <a:gd name="T0" fmla="*/ 0 w 1"/>
                  <a:gd name="T1" fmla="*/ 2 h 2"/>
                  <a:gd name="T2" fmla="*/ 1 w 1"/>
                  <a:gd name="T3" fmla="*/ 0 h 2"/>
                  <a:gd name="T4" fmla="*/ 0 w 1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2"/>
                    </a:moveTo>
                    <a:cubicBezTo>
                      <a:pt x="1" y="1"/>
                      <a:pt x="1" y="0"/>
                      <a:pt x="1" y="0"/>
                    </a:cubicBez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93" name="Freeform 58"/>
              <p:cNvSpPr/>
              <p:nvPr/>
            </p:nvSpPr>
            <p:spPr bwMode="auto">
              <a:xfrm>
                <a:off x="8783638" y="2371726"/>
                <a:ext cx="3175" cy="4763"/>
              </a:xfrm>
              <a:custGeom>
                <a:avLst/>
                <a:gdLst>
                  <a:gd name="T0" fmla="*/ 0 w 1"/>
                  <a:gd name="T1" fmla="*/ 1 h 1"/>
                  <a:gd name="T2" fmla="*/ 1 w 1"/>
                  <a:gd name="T3" fmla="*/ 0 h 1"/>
                  <a:gd name="T4" fmla="*/ 0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0" y="0"/>
                      <a:pt x="1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94" name="Freeform 59"/>
              <p:cNvSpPr/>
              <p:nvPr/>
            </p:nvSpPr>
            <p:spPr bwMode="auto">
              <a:xfrm>
                <a:off x="8780463" y="2379663"/>
                <a:ext cx="3175" cy="3175"/>
              </a:xfrm>
              <a:custGeom>
                <a:avLst/>
                <a:gdLst>
                  <a:gd name="T0" fmla="*/ 0 w 1"/>
                  <a:gd name="T1" fmla="*/ 1 h 1"/>
                  <a:gd name="T2" fmla="*/ 0 w 1"/>
                  <a:gd name="T3" fmla="*/ 0 h 1"/>
                  <a:gd name="T4" fmla="*/ 0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0" y="1"/>
                      <a:pt x="0" y="0"/>
                    </a:cubicBezTo>
                    <a:cubicBezTo>
                      <a:pt x="0" y="1"/>
                      <a:pt x="1" y="0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95" name="Freeform 60"/>
              <p:cNvSpPr/>
              <p:nvPr/>
            </p:nvSpPr>
            <p:spPr bwMode="auto">
              <a:xfrm>
                <a:off x="8769350" y="2363788"/>
                <a:ext cx="3175" cy="7938"/>
              </a:xfrm>
              <a:custGeom>
                <a:avLst/>
                <a:gdLst>
                  <a:gd name="T0" fmla="*/ 0 w 1"/>
                  <a:gd name="T1" fmla="*/ 1 h 2"/>
                  <a:gd name="T2" fmla="*/ 0 w 1"/>
                  <a:gd name="T3" fmla="*/ 1 h 2"/>
                  <a:gd name="T4" fmla="*/ 0 w 1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1"/>
                    </a:moveTo>
                    <a:cubicBezTo>
                      <a:pt x="0" y="1"/>
                      <a:pt x="0" y="2"/>
                      <a:pt x="0" y="1"/>
                    </a:cubicBezTo>
                    <a:cubicBezTo>
                      <a:pt x="0" y="1"/>
                      <a:pt x="1" y="0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96" name="Freeform 61"/>
              <p:cNvSpPr/>
              <p:nvPr/>
            </p:nvSpPr>
            <p:spPr bwMode="auto">
              <a:xfrm>
                <a:off x="8761413" y="2368551"/>
                <a:ext cx="3175" cy="3175"/>
              </a:xfrm>
              <a:custGeom>
                <a:avLst/>
                <a:gdLst>
                  <a:gd name="T0" fmla="*/ 0 w 1"/>
                  <a:gd name="T1" fmla="*/ 1 h 1"/>
                  <a:gd name="T2" fmla="*/ 0 w 1"/>
                  <a:gd name="T3" fmla="*/ 1 h 1"/>
                  <a:gd name="T4" fmla="*/ 1 w 1"/>
                  <a:gd name="T5" fmla="*/ 0 h 1"/>
                  <a:gd name="T6" fmla="*/ 0 w 1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0"/>
                      <a:pt x="0" y="0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97" name="Freeform 62"/>
              <p:cNvSpPr/>
              <p:nvPr/>
            </p:nvSpPr>
            <p:spPr bwMode="auto">
              <a:xfrm>
                <a:off x="8640763" y="2335213"/>
                <a:ext cx="0" cy="3175"/>
              </a:xfrm>
              <a:custGeom>
                <a:avLst/>
                <a:gdLst>
                  <a:gd name="T0" fmla="*/ 2 h 2"/>
                  <a:gd name="T1" fmla="*/ 0 h 2"/>
                  <a:gd name="T2" fmla="*/ 2 h 2"/>
                  <a:gd name="T3" fmla="*/ 2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2">
                    <a:moveTo>
                      <a:pt x="0" y="2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98" name="Freeform 63"/>
              <p:cNvSpPr/>
              <p:nvPr/>
            </p:nvSpPr>
            <p:spPr bwMode="auto">
              <a:xfrm>
                <a:off x="8583613" y="2316163"/>
                <a:ext cx="4762" cy="6350"/>
              </a:xfrm>
              <a:custGeom>
                <a:avLst/>
                <a:gdLst>
                  <a:gd name="T0" fmla="*/ 1 w 1"/>
                  <a:gd name="T1" fmla="*/ 1 h 2"/>
                  <a:gd name="T2" fmla="*/ 1 w 1"/>
                  <a:gd name="T3" fmla="*/ 0 h 2"/>
                  <a:gd name="T4" fmla="*/ 1 w 1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1"/>
                    </a:moveTo>
                    <a:cubicBezTo>
                      <a:pt x="0" y="2"/>
                      <a:pt x="1" y="1"/>
                      <a:pt x="1" y="0"/>
                    </a:cubicBezTo>
                    <a:cubicBezTo>
                      <a:pt x="1" y="0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99" name="Freeform 64"/>
              <p:cNvSpPr/>
              <p:nvPr/>
            </p:nvSpPr>
            <p:spPr bwMode="auto">
              <a:xfrm>
                <a:off x="8555038" y="2327276"/>
                <a:ext cx="0" cy="7938"/>
              </a:xfrm>
              <a:custGeom>
                <a:avLst/>
                <a:gdLst>
                  <a:gd name="T0" fmla="*/ 0 h 5"/>
                  <a:gd name="T1" fmla="*/ 0 h 5"/>
                  <a:gd name="T2" fmla="*/ 5 h 5"/>
                  <a:gd name="T3" fmla="*/ 0 h 5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5">
                    <a:moveTo>
                      <a:pt x="0" y="0"/>
                    </a:moveTo>
                    <a:lnTo>
                      <a:pt x="0" y="0"/>
                    </a:lnTo>
                    <a:lnTo>
                      <a:pt x="0" y="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00" name="Freeform 65"/>
              <p:cNvSpPr/>
              <p:nvPr/>
            </p:nvSpPr>
            <p:spPr bwMode="auto">
              <a:xfrm>
                <a:off x="9099550" y="2047876"/>
                <a:ext cx="3175" cy="4763"/>
              </a:xfrm>
              <a:custGeom>
                <a:avLst/>
                <a:gdLst>
                  <a:gd name="T0" fmla="*/ 0 w 1"/>
                  <a:gd name="T1" fmla="*/ 1 h 1"/>
                  <a:gd name="T2" fmla="*/ 1 w 1"/>
                  <a:gd name="T3" fmla="*/ 1 h 1"/>
                  <a:gd name="T4" fmla="*/ 0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1" y="1"/>
                      <a:pt x="1" y="0"/>
                      <a:pt x="1" y="1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01" name="Freeform 66"/>
              <p:cNvSpPr/>
              <p:nvPr/>
            </p:nvSpPr>
            <p:spPr bwMode="auto">
              <a:xfrm>
                <a:off x="8926513" y="1736726"/>
                <a:ext cx="200025" cy="307975"/>
              </a:xfrm>
              <a:custGeom>
                <a:avLst/>
                <a:gdLst>
                  <a:gd name="T0" fmla="*/ 11 w 53"/>
                  <a:gd name="T1" fmla="*/ 10 h 82"/>
                  <a:gd name="T2" fmla="*/ 12 w 53"/>
                  <a:gd name="T3" fmla="*/ 12 h 82"/>
                  <a:gd name="T4" fmla="*/ 18 w 53"/>
                  <a:gd name="T5" fmla="*/ 16 h 82"/>
                  <a:gd name="T6" fmla="*/ 19 w 53"/>
                  <a:gd name="T7" fmla="*/ 18 h 82"/>
                  <a:gd name="T8" fmla="*/ 19 w 53"/>
                  <a:gd name="T9" fmla="*/ 24 h 82"/>
                  <a:gd name="T10" fmla="*/ 20 w 53"/>
                  <a:gd name="T11" fmla="*/ 25 h 82"/>
                  <a:gd name="T12" fmla="*/ 23 w 53"/>
                  <a:gd name="T13" fmla="*/ 28 h 82"/>
                  <a:gd name="T14" fmla="*/ 23 w 53"/>
                  <a:gd name="T15" fmla="*/ 31 h 82"/>
                  <a:gd name="T16" fmla="*/ 23 w 53"/>
                  <a:gd name="T17" fmla="*/ 32 h 82"/>
                  <a:gd name="T18" fmla="*/ 25 w 53"/>
                  <a:gd name="T19" fmla="*/ 33 h 82"/>
                  <a:gd name="T20" fmla="*/ 28 w 53"/>
                  <a:gd name="T21" fmla="*/ 35 h 82"/>
                  <a:gd name="T22" fmla="*/ 29 w 53"/>
                  <a:gd name="T23" fmla="*/ 37 h 82"/>
                  <a:gd name="T24" fmla="*/ 31 w 53"/>
                  <a:gd name="T25" fmla="*/ 38 h 82"/>
                  <a:gd name="T26" fmla="*/ 31 w 53"/>
                  <a:gd name="T27" fmla="*/ 41 h 82"/>
                  <a:gd name="T28" fmla="*/ 32 w 53"/>
                  <a:gd name="T29" fmla="*/ 43 h 82"/>
                  <a:gd name="T30" fmla="*/ 33 w 53"/>
                  <a:gd name="T31" fmla="*/ 46 h 82"/>
                  <a:gd name="T32" fmla="*/ 34 w 53"/>
                  <a:gd name="T33" fmla="*/ 47 h 82"/>
                  <a:gd name="T34" fmla="*/ 33 w 53"/>
                  <a:gd name="T35" fmla="*/ 49 h 82"/>
                  <a:gd name="T36" fmla="*/ 35 w 53"/>
                  <a:gd name="T37" fmla="*/ 49 h 82"/>
                  <a:gd name="T38" fmla="*/ 36 w 53"/>
                  <a:gd name="T39" fmla="*/ 49 h 82"/>
                  <a:gd name="T40" fmla="*/ 37 w 53"/>
                  <a:gd name="T41" fmla="*/ 50 h 82"/>
                  <a:gd name="T42" fmla="*/ 39 w 53"/>
                  <a:gd name="T43" fmla="*/ 54 h 82"/>
                  <a:gd name="T44" fmla="*/ 40 w 53"/>
                  <a:gd name="T45" fmla="*/ 56 h 82"/>
                  <a:gd name="T46" fmla="*/ 41 w 53"/>
                  <a:gd name="T47" fmla="*/ 57 h 82"/>
                  <a:gd name="T48" fmla="*/ 42 w 53"/>
                  <a:gd name="T49" fmla="*/ 60 h 82"/>
                  <a:gd name="T50" fmla="*/ 39 w 53"/>
                  <a:gd name="T51" fmla="*/ 63 h 82"/>
                  <a:gd name="T52" fmla="*/ 44 w 53"/>
                  <a:gd name="T53" fmla="*/ 62 h 82"/>
                  <a:gd name="T54" fmla="*/ 48 w 53"/>
                  <a:gd name="T55" fmla="*/ 61 h 82"/>
                  <a:gd name="T56" fmla="*/ 48 w 53"/>
                  <a:gd name="T57" fmla="*/ 63 h 82"/>
                  <a:gd name="T58" fmla="*/ 50 w 53"/>
                  <a:gd name="T59" fmla="*/ 62 h 82"/>
                  <a:gd name="T60" fmla="*/ 49 w 53"/>
                  <a:gd name="T61" fmla="*/ 64 h 82"/>
                  <a:gd name="T62" fmla="*/ 46 w 53"/>
                  <a:gd name="T63" fmla="*/ 67 h 82"/>
                  <a:gd name="T64" fmla="*/ 50 w 53"/>
                  <a:gd name="T65" fmla="*/ 66 h 82"/>
                  <a:gd name="T66" fmla="*/ 49 w 53"/>
                  <a:gd name="T67" fmla="*/ 67 h 82"/>
                  <a:gd name="T68" fmla="*/ 52 w 53"/>
                  <a:gd name="T69" fmla="*/ 67 h 82"/>
                  <a:gd name="T70" fmla="*/ 52 w 53"/>
                  <a:gd name="T71" fmla="*/ 68 h 82"/>
                  <a:gd name="T72" fmla="*/ 47 w 53"/>
                  <a:gd name="T73" fmla="*/ 71 h 82"/>
                  <a:gd name="T74" fmla="*/ 52 w 53"/>
                  <a:gd name="T75" fmla="*/ 70 h 82"/>
                  <a:gd name="T76" fmla="*/ 48 w 53"/>
                  <a:gd name="T77" fmla="*/ 78 h 82"/>
                  <a:gd name="T78" fmla="*/ 47 w 53"/>
                  <a:gd name="T79" fmla="*/ 79 h 82"/>
                  <a:gd name="T80" fmla="*/ 49 w 53"/>
                  <a:gd name="T81" fmla="*/ 81 h 82"/>
                  <a:gd name="T82" fmla="*/ 46 w 53"/>
                  <a:gd name="T83" fmla="*/ 82 h 82"/>
                  <a:gd name="T84" fmla="*/ 47 w 53"/>
                  <a:gd name="T85" fmla="*/ 79 h 82"/>
                  <a:gd name="T86" fmla="*/ 41 w 53"/>
                  <a:gd name="T87" fmla="*/ 78 h 82"/>
                  <a:gd name="T88" fmla="*/ 35 w 53"/>
                  <a:gd name="T89" fmla="*/ 74 h 82"/>
                  <a:gd name="T90" fmla="*/ 29 w 53"/>
                  <a:gd name="T91" fmla="*/ 69 h 82"/>
                  <a:gd name="T92" fmla="*/ 25 w 53"/>
                  <a:gd name="T93" fmla="*/ 64 h 82"/>
                  <a:gd name="T94" fmla="*/ 22 w 53"/>
                  <a:gd name="T95" fmla="*/ 61 h 82"/>
                  <a:gd name="T96" fmla="*/ 19 w 53"/>
                  <a:gd name="T97" fmla="*/ 52 h 82"/>
                  <a:gd name="T98" fmla="*/ 19 w 53"/>
                  <a:gd name="T99" fmla="*/ 47 h 82"/>
                  <a:gd name="T100" fmla="*/ 18 w 53"/>
                  <a:gd name="T101" fmla="*/ 41 h 82"/>
                  <a:gd name="T102" fmla="*/ 5 w 53"/>
                  <a:gd name="T103" fmla="*/ 24 h 82"/>
                  <a:gd name="T104" fmla="*/ 4 w 53"/>
                  <a:gd name="T105" fmla="*/ 19 h 82"/>
                  <a:gd name="T106" fmla="*/ 8 w 53"/>
                  <a:gd name="T107" fmla="*/ 1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53" h="82">
                    <a:moveTo>
                      <a:pt x="8" y="1"/>
                    </a:moveTo>
                    <a:cubicBezTo>
                      <a:pt x="12" y="0"/>
                      <a:pt x="8" y="3"/>
                      <a:pt x="12" y="4"/>
                    </a:cubicBezTo>
                    <a:cubicBezTo>
                      <a:pt x="12" y="4"/>
                      <a:pt x="9" y="4"/>
                      <a:pt x="10" y="4"/>
                    </a:cubicBezTo>
                    <a:cubicBezTo>
                      <a:pt x="14" y="4"/>
                      <a:pt x="12" y="7"/>
                      <a:pt x="10" y="9"/>
                    </a:cubicBezTo>
                    <a:cubicBezTo>
                      <a:pt x="9" y="9"/>
                      <a:pt x="9" y="9"/>
                      <a:pt x="9" y="9"/>
                    </a:cubicBezTo>
                    <a:cubicBezTo>
                      <a:pt x="9" y="10"/>
                      <a:pt x="11" y="9"/>
                      <a:pt x="11" y="10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1" y="10"/>
                      <a:pt x="11" y="10"/>
                      <a:pt x="12" y="10"/>
                    </a:cubicBezTo>
                    <a:cubicBezTo>
                      <a:pt x="11" y="10"/>
                      <a:pt x="10" y="11"/>
                      <a:pt x="9" y="11"/>
                    </a:cubicBezTo>
                    <a:cubicBezTo>
                      <a:pt x="11" y="11"/>
                      <a:pt x="11" y="11"/>
                      <a:pt x="11" y="11"/>
                    </a:cubicBezTo>
                    <a:cubicBezTo>
                      <a:pt x="15" y="10"/>
                      <a:pt x="11" y="12"/>
                      <a:pt x="13" y="12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5" y="12"/>
                      <a:pt x="15" y="13"/>
                      <a:pt x="16" y="14"/>
                    </a:cubicBezTo>
                    <a:cubicBezTo>
                      <a:pt x="14" y="15"/>
                      <a:pt x="14" y="15"/>
                      <a:pt x="14" y="15"/>
                    </a:cubicBezTo>
                    <a:cubicBezTo>
                      <a:pt x="15" y="14"/>
                      <a:pt x="16" y="15"/>
                      <a:pt x="16" y="15"/>
                    </a:cubicBezTo>
                    <a:cubicBezTo>
                      <a:pt x="15" y="15"/>
                      <a:pt x="18" y="15"/>
                      <a:pt x="17" y="15"/>
                    </a:cubicBezTo>
                    <a:cubicBezTo>
                      <a:pt x="17" y="15"/>
                      <a:pt x="17" y="15"/>
                      <a:pt x="17" y="15"/>
                    </a:cubicBezTo>
                    <a:cubicBezTo>
                      <a:pt x="19" y="15"/>
                      <a:pt x="16" y="16"/>
                      <a:pt x="18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9" y="16"/>
                      <a:pt x="16" y="17"/>
                      <a:pt x="17" y="17"/>
                    </a:cubicBezTo>
                    <a:cubicBezTo>
                      <a:pt x="18" y="17"/>
                      <a:pt x="18" y="17"/>
                      <a:pt x="18" y="17"/>
                    </a:cubicBezTo>
                    <a:cubicBezTo>
                      <a:pt x="18" y="17"/>
                      <a:pt x="17" y="17"/>
                      <a:pt x="18" y="17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8" y="17"/>
                      <a:pt x="17" y="18"/>
                      <a:pt x="19" y="18"/>
                    </a:cubicBezTo>
                    <a:cubicBezTo>
                      <a:pt x="17" y="18"/>
                      <a:pt x="18" y="17"/>
                      <a:pt x="16" y="18"/>
                    </a:cubicBezTo>
                    <a:cubicBezTo>
                      <a:pt x="18" y="19"/>
                      <a:pt x="18" y="21"/>
                      <a:pt x="19" y="22"/>
                    </a:cubicBezTo>
                    <a:cubicBezTo>
                      <a:pt x="17" y="23"/>
                      <a:pt x="17" y="23"/>
                      <a:pt x="17" y="23"/>
                    </a:cubicBezTo>
                    <a:cubicBezTo>
                      <a:pt x="18" y="23"/>
                      <a:pt x="18" y="23"/>
                      <a:pt x="19" y="23"/>
                    </a:cubicBezTo>
                    <a:cubicBezTo>
                      <a:pt x="19" y="23"/>
                      <a:pt x="18" y="23"/>
                      <a:pt x="18" y="23"/>
                    </a:cubicBezTo>
                    <a:cubicBezTo>
                      <a:pt x="17" y="24"/>
                      <a:pt x="20" y="23"/>
                      <a:pt x="19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9" y="24"/>
                      <a:pt x="19" y="24"/>
                      <a:pt x="18" y="25"/>
                    </a:cubicBezTo>
                    <a:cubicBezTo>
                      <a:pt x="20" y="24"/>
                      <a:pt x="18" y="25"/>
                      <a:pt x="19" y="25"/>
                    </a:cubicBezTo>
                    <a:cubicBezTo>
                      <a:pt x="18" y="25"/>
                      <a:pt x="18" y="25"/>
                      <a:pt x="18" y="25"/>
                    </a:cubicBezTo>
                    <a:cubicBezTo>
                      <a:pt x="17" y="26"/>
                      <a:pt x="20" y="25"/>
                      <a:pt x="20" y="25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21" y="25"/>
                      <a:pt x="20" y="26"/>
                      <a:pt x="21" y="26"/>
                    </a:cubicBezTo>
                    <a:cubicBezTo>
                      <a:pt x="21" y="26"/>
                      <a:pt x="21" y="26"/>
                      <a:pt x="21" y="26"/>
                    </a:cubicBezTo>
                    <a:cubicBezTo>
                      <a:pt x="21" y="27"/>
                      <a:pt x="20" y="27"/>
                      <a:pt x="21" y="27"/>
                    </a:cubicBezTo>
                    <a:cubicBezTo>
                      <a:pt x="21" y="28"/>
                      <a:pt x="19" y="28"/>
                      <a:pt x="19" y="28"/>
                    </a:cubicBezTo>
                    <a:cubicBezTo>
                      <a:pt x="22" y="28"/>
                      <a:pt x="21" y="29"/>
                      <a:pt x="23" y="28"/>
                    </a:cubicBezTo>
                    <a:cubicBezTo>
                      <a:pt x="23" y="28"/>
                      <a:pt x="22" y="29"/>
                      <a:pt x="23" y="29"/>
                    </a:cubicBezTo>
                    <a:cubicBezTo>
                      <a:pt x="22" y="29"/>
                      <a:pt x="20" y="30"/>
                      <a:pt x="20" y="30"/>
                    </a:cubicBezTo>
                    <a:cubicBezTo>
                      <a:pt x="19" y="31"/>
                      <a:pt x="19" y="31"/>
                      <a:pt x="19" y="31"/>
                    </a:cubicBezTo>
                    <a:cubicBezTo>
                      <a:pt x="18" y="31"/>
                      <a:pt x="19" y="30"/>
                      <a:pt x="18" y="31"/>
                    </a:cubicBezTo>
                    <a:cubicBezTo>
                      <a:pt x="18" y="31"/>
                      <a:pt x="19" y="31"/>
                      <a:pt x="19" y="31"/>
                    </a:cubicBezTo>
                    <a:cubicBezTo>
                      <a:pt x="20" y="31"/>
                      <a:pt x="23" y="30"/>
                      <a:pt x="23" y="31"/>
                    </a:cubicBezTo>
                    <a:cubicBezTo>
                      <a:pt x="22" y="31"/>
                      <a:pt x="21" y="32"/>
                      <a:pt x="20" y="32"/>
                    </a:cubicBezTo>
                    <a:cubicBezTo>
                      <a:pt x="25" y="31"/>
                      <a:pt x="25" y="31"/>
                      <a:pt x="25" y="31"/>
                    </a:cubicBezTo>
                    <a:cubicBezTo>
                      <a:pt x="25" y="31"/>
                      <a:pt x="23" y="31"/>
                      <a:pt x="24" y="31"/>
                    </a:cubicBezTo>
                    <a:cubicBezTo>
                      <a:pt x="25" y="31"/>
                      <a:pt x="25" y="31"/>
                      <a:pt x="25" y="31"/>
                    </a:cubicBezTo>
                    <a:cubicBezTo>
                      <a:pt x="25" y="31"/>
                      <a:pt x="26" y="31"/>
                      <a:pt x="24" y="32"/>
                    </a:cubicBezTo>
                    <a:cubicBezTo>
                      <a:pt x="23" y="32"/>
                      <a:pt x="23" y="32"/>
                      <a:pt x="23" y="32"/>
                    </a:cubicBezTo>
                    <a:cubicBezTo>
                      <a:pt x="23" y="33"/>
                      <a:pt x="23" y="32"/>
                      <a:pt x="24" y="33"/>
                    </a:cubicBezTo>
                    <a:cubicBezTo>
                      <a:pt x="23" y="33"/>
                      <a:pt x="23" y="33"/>
                      <a:pt x="23" y="33"/>
                    </a:cubicBezTo>
                    <a:cubicBezTo>
                      <a:pt x="23" y="33"/>
                      <a:pt x="24" y="33"/>
                      <a:pt x="25" y="32"/>
                    </a:cubicBezTo>
                    <a:cubicBezTo>
                      <a:pt x="25" y="32"/>
                      <a:pt x="24" y="33"/>
                      <a:pt x="25" y="32"/>
                    </a:cubicBezTo>
                    <a:cubicBezTo>
                      <a:pt x="26" y="32"/>
                      <a:pt x="26" y="32"/>
                      <a:pt x="27" y="32"/>
                    </a:cubicBezTo>
                    <a:cubicBezTo>
                      <a:pt x="25" y="33"/>
                      <a:pt x="25" y="33"/>
                      <a:pt x="25" y="33"/>
                    </a:cubicBezTo>
                    <a:cubicBezTo>
                      <a:pt x="27" y="33"/>
                      <a:pt x="27" y="33"/>
                      <a:pt x="28" y="33"/>
                    </a:cubicBezTo>
                    <a:cubicBezTo>
                      <a:pt x="29" y="32"/>
                      <a:pt x="26" y="33"/>
                      <a:pt x="27" y="33"/>
                    </a:cubicBezTo>
                    <a:cubicBezTo>
                      <a:pt x="26" y="34"/>
                      <a:pt x="29" y="33"/>
                      <a:pt x="27" y="35"/>
                    </a:cubicBezTo>
                    <a:cubicBezTo>
                      <a:pt x="27" y="35"/>
                      <a:pt x="29" y="34"/>
                      <a:pt x="28" y="34"/>
                    </a:cubicBezTo>
                    <a:cubicBezTo>
                      <a:pt x="28" y="34"/>
                      <a:pt x="27" y="35"/>
                      <a:pt x="28" y="35"/>
                    </a:cubicBezTo>
                    <a:cubicBezTo>
                      <a:pt x="27" y="35"/>
                      <a:pt x="28" y="35"/>
                      <a:pt x="28" y="35"/>
                    </a:cubicBezTo>
                    <a:cubicBezTo>
                      <a:pt x="29" y="35"/>
                      <a:pt x="28" y="35"/>
                      <a:pt x="28" y="35"/>
                    </a:cubicBezTo>
                    <a:cubicBezTo>
                      <a:pt x="29" y="35"/>
                      <a:pt x="30" y="35"/>
                      <a:pt x="29" y="36"/>
                    </a:cubicBezTo>
                    <a:cubicBezTo>
                      <a:pt x="30" y="36"/>
                      <a:pt x="31" y="36"/>
                      <a:pt x="31" y="36"/>
                    </a:cubicBezTo>
                    <a:cubicBezTo>
                      <a:pt x="30" y="37"/>
                      <a:pt x="30" y="37"/>
                      <a:pt x="30" y="37"/>
                    </a:cubicBezTo>
                    <a:cubicBezTo>
                      <a:pt x="29" y="37"/>
                      <a:pt x="30" y="37"/>
                      <a:pt x="29" y="37"/>
                    </a:cubicBezTo>
                    <a:cubicBezTo>
                      <a:pt x="31" y="37"/>
                      <a:pt x="27" y="37"/>
                      <a:pt x="29" y="37"/>
                    </a:cubicBezTo>
                    <a:cubicBezTo>
                      <a:pt x="28" y="37"/>
                      <a:pt x="31" y="36"/>
                      <a:pt x="29" y="37"/>
                    </a:cubicBezTo>
                    <a:cubicBezTo>
                      <a:pt x="29" y="37"/>
                      <a:pt x="31" y="37"/>
                      <a:pt x="30" y="38"/>
                    </a:cubicBezTo>
                    <a:cubicBezTo>
                      <a:pt x="30" y="37"/>
                      <a:pt x="28" y="38"/>
                      <a:pt x="28" y="38"/>
                    </a:cubicBezTo>
                    <a:cubicBezTo>
                      <a:pt x="28" y="39"/>
                      <a:pt x="29" y="38"/>
                      <a:pt x="29" y="38"/>
                    </a:cubicBezTo>
                    <a:cubicBezTo>
                      <a:pt x="30" y="38"/>
                      <a:pt x="30" y="38"/>
                      <a:pt x="30" y="38"/>
                    </a:cubicBezTo>
                    <a:cubicBezTo>
                      <a:pt x="31" y="38"/>
                      <a:pt x="30" y="39"/>
                      <a:pt x="31" y="38"/>
                    </a:cubicBezTo>
                    <a:cubicBezTo>
                      <a:pt x="30" y="38"/>
                      <a:pt x="32" y="38"/>
                      <a:pt x="30" y="39"/>
                    </a:cubicBezTo>
                    <a:cubicBezTo>
                      <a:pt x="28" y="40"/>
                      <a:pt x="28" y="40"/>
                      <a:pt x="28" y="40"/>
                    </a:cubicBezTo>
                    <a:cubicBezTo>
                      <a:pt x="28" y="40"/>
                      <a:pt x="30" y="39"/>
                      <a:pt x="31" y="39"/>
                    </a:cubicBezTo>
                    <a:cubicBezTo>
                      <a:pt x="30" y="39"/>
                      <a:pt x="30" y="39"/>
                      <a:pt x="30" y="39"/>
                    </a:cubicBezTo>
                    <a:cubicBezTo>
                      <a:pt x="33" y="38"/>
                      <a:pt x="30" y="40"/>
                      <a:pt x="32" y="39"/>
                    </a:cubicBezTo>
                    <a:cubicBezTo>
                      <a:pt x="31" y="40"/>
                      <a:pt x="32" y="40"/>
                      <a:pt x="31" y="41"/>
                    </a:cubicBezTo>
                    <a:cubicBezTo>
                      <a:pt x="32" y="40"/>
                      <a:pt x="33" y="40"/>
                      <a:pt x="32" y="41"/>
                    </a:cubicBezTo>
                    <a:cubicBezTo>
                      <a:pt x="32" y="41"/>
                      <a:pt x="32" y="41"/>
                      <a:pt x="31" y="41"/>
                    </a:cubicBezTo>
                    <a:cubicBezTo>
                      <a:pt x="31" y="41"/>
                      <a:pt x="31" y="41"/>
                      <a:pt x="32" y="41"/>
                    </a:cubicBezTo>
                    <a:cubicBezTo>
                      <a:pt x="31" y="41"/>
                      <a:pt x="30" y="42"/>
                      <a:pt x="30" y="43"/>
                    </a:cubicBezTo>
                    <a:cubicBezTo>
                      <a:pt x="31" y="43"/>
                      <a:pt x="32" y="42"/>
                      <a:pt x="33" y="42"/>
                    </a:cubicBezTo>
                    <a:cubicBezTo>
                      <a:pt x="30" y="43"/>
                      <a:pt x="35" y="41"/>
                      <a:pt x="32" y="43"/>
                    </a:cubicBezTo>
                    <a:cubicBezTo>
                      <a:pt x="32" y="43"/>
                      <a:pt x="31" y="43"/>
                      <a:pt x="31" y="43"/>
                    </a:cubicBezTo>
                    <a:cubicBezTo>
                      <a:pt x="28" y="45"/>
                      <a:pt x="33" y="43"/>
                      <a:pt x="32" y="44"/>
                    </a:cubicBezTo>
                    <a:cubicBezTo>
                      <a:pt x="34" y="43"/>
                      <a:pt x="34" y="43"/>
                      <a:pt x="34" y="43"/>
                    </a:cubicBezTo>
                    <a:cubicBezTo>
                      <a:pt x="32" y="43"/>
                      <a:pt x="35" y="43"/>
                      <a:pt x="33" y="44"/>
                    </a:cubicBezTo>
                    <a:cubicBezTo>
                      <a:pt x="34" y="43"/>
                      <a:pt x="32" y="44"/>
                      <a:pt x="34" y="43"/>
                    </a:cubicBezTo>
                    <a:cubicBezTo>
                      <a:pt x="33" y="45"/>
                      <a:pt x="36" y="44"/>
                      <a:pt x="33" y="46"/>
                    </a:cubicBezTo>
                    <a:cubicBezTo>
                      <a:pt x="33" y="46"/>
                      <a:pt x="33" y="46"/>
                      <a:pt x="34" y="46"/>
                    </a:cubicBezTo>
                    <a:cubicBezTo>
                      <a:pt x="35" y="45"/>
                      <a:pt x="33" y="46"/>
                      <a:pt x="34" y="46"/>
                    </a:cubicBezTo>
                    <a:cubicBezTo>
                      <a:pt x="34" y="46"/>
                      <a:pt x="34" y="45"/>
                      <a:pt x="34" y="45"/>
                    </a:cubicBezTo>
                    <a:cubicBezTo>
                      <a:pt x="34" y="46"/>
                      <a:pt x="34" y="46"/>
                      <a:pt x="32" y="47"/>
                    </a:cubicBezTo>
                    <a:cubicBezTo>
                      <a:pt x="31" y="47"/>
                      <a:pt x="36" y="45"/>
                      <a:pt x="35" y="46"/>
                    </a:cubicBezTo>
                    <a:cubicBezTo>
                      <a:pt x="34" y="47"/>
                      <a:pt x="34" y="47"/>
                      <a:pt x="34" y="47"/>
                    </a:cubicBezTo>
                    <a:cubicBezTo>
                      <a:pt x="36" y="46"/>
                      <a:pt x="36" y="46"/>
                      <a:pt x="36" y="46"/>
                    </a:cubicBezTo>
                    <a:cubicBezTo>
                      <a:pt x="36" y="47"/>
                      <a:pt x="34" y="47"/>
                      <a:pt x="33" y="48"/>
                    </a:cubicBezTo>
                    <a:cubicBezTo>
                      <a:pt x="33" y="48"/>
                      <a:pt x="33" y="48"/>
                      <a:pt x="34" y="48"/>
                    </a:cubicBezTo>
                    <a:cubicBezTo>
                      <a:pt x="33" y="49"/>
                      <a:pt x="33" y="49"/>
                      <a:pt x="33" y="49"/>
                    </a:cubicBezTo>
                    <a:cubicBezTo>
                      <a:pt x="34" y="48"/>
                      <a:pt x="33" y="49"/>
                      <a:pt x="34" y="49"/>
                    </a:cubicBezTo>
                    <a:cubicBezTo>
                      <a:pt x="33" y="49"/>
                      <a:pt x="33" y="49"/>
                      <a:pt x="33" y="49"/>
                    </a:cubicBezTo>
                    <a:cubicBezTo>
                      <a:pt x="33" y="49"/>
                      <a:pt x="33" y="49"/>
                      <a:pt x="34" y="49"/>
                    </a:cubicBezTo>
                    <a:cubicBezTo>
                      <a:pt x="34" y="49"/>
                      <a:pt x="35" y="48"/>
                      <a:pt x="35" y="48"/>
                    </a:cubicBezTo>
                    <a:cubicBezTo>
                      <a:pt x="35" y="48"/>
                      <a:pt x="35" y="48"/>
                      <a:pt x="36" y="48"/>
                    </a:cubicBezTo>
                    <a:cubicBezTo>
                      <a:pt x="35" y="48"/>
                      <a:pt x="35" y="48"/>
                      <a:pt x="35" y="49"/>
                    </a:cubicBezTo>
                    <a:cubicBezTo>
                      <a:pt x="35" y="49"/>
                      <a:pt x="37" y="48"/>
                      <a:pt x="37" y="48"/>
                    </a:cubicBezTo>
                    <a:cubicBezTo>
                      <a:pt x="36" y="49"/>
                      <a:pt x="37" y="49"/>
                      <a:pt x="35" y="49"/>
                    </a:cubicBezTo>
                    <a:cubicBezTo>
                      <a:pt x="35" y="49"/>
                      <a:pt x="36" y="49"/>
                      <a:pt x="35" y="49"/>
                    </a:cubicBezTo>
                    <a:cubicBezTo>
                      <a:pt x="35" y="49"/>
                      <a:pt x="34" y="50"/>
                      <a:pt x="35" y="49"/>
                    </a:cubicBezTo>
                    <a:cubicBezTo>
                      <a:pt x="35" y="49"/>
                      <a:pt x="37" y="48"/>
                      <a:pt x="37" y="49"/>
                    </a:cubicBezTo>
                    <a:cubicBezTo>
                      <a:pt x="35" y="49"/>
                      <a:pt x="35" y="49"/>
                      <a:pt x="35" y="49"/>
                    </a:cubicBezTo>
                    <a:cubicBezTo>
                      <a:pt x="35" y="50"/>
                      <a:pt x="35" y="50"/>
                      <a:pt x="35" y="50"/>
                    </a:cubicBezTo>
                    <a:cubicBezTo>
                      <a:pt x="36" y="49"/>
                      <a:pt x="36" y="49"/>
                      <a:pt x="36" y="49"/>
                    </a:cubicBezTo>
                    <a:cubicBezTo>
                      <a:pt x="35" y="50"/>
                      <a:pt x="35" y="50"/>
                      <a:pt x="35" y="50"/>
                    </a:cubicBezTo>
                    <a:cubicBezTo>
                      <a:pt x="37" y="49"/>
                      <a:pt x="36" y="50"/>
                      <a:pt x="37" y="49"/>
                    </a:cubicBezTo>
                    <a:cubicBezTo>
                      <a:pt x="38" y="49"/>
                      <a:pt x="37" y="50"/>
                      <a:pt x="37" y="50"/>
                    </a:cubicBezTo>
                    <a:cubicBezTo>
                      <a:pt x="37" y="50"/>
                      <a:pt x="37" y="50"/>
                      <a:pt x="37" y="50"/>
                    </a:cubicBezTo>
                    <a:cubicBezTo>
                      <a:pt x="36" y="51"/>
                      <a:pt x="36" y="51"/>
                      <a:pt x="37" y="50"/>
                    </a:cubicBezTo>
                    <a:cubicBezTo>
                      <a:pt x="37" y="50"/>
                      <a:pt x="37" y="50"/>
                      <a:pt x="37" y="50"/>
                    </a:cubicBezTo>
                    <a:cubicBezTo>
                      <a:pt x="37" y="51"/>
                      <a:pt x="37" y="51"/>
                      <a:pt x="38" y="50"/>
                    </a:cubicBezTo>
                    <a:cubicBezTo>
                      <a:pt x="37" y="51"/>
                      <a:pt x="34" y="53"/>
                      <a:pt x="35" y="52"/>
                    </a:cubicBezTo>
                    <a:cubicBezTo>
                      <a:pt x="35" y="52"/>
                      <a:pt x="38" y="51"/>
                      <a:pt x="38" y="51"/>
                    </a:cubicBezTo>
                    <a:cubicBezTo>
                      <a:pt x="38" y="52"/>
                      <a:pt x="40" y="51"/>
                      <a:pt x="38" y="53"/>
                    </a:cubicBezTo>
                    <a:cubicBezTo>
                      <a:pt x="39" y="52"/>
                      <a:pt x="39" y="52"/>
                      <a:pt x="39" y="52"/>
                    </a:cubicBezTo>
                    <a:cubicBezTo>
                      <a:pt x="39" y="53"/>
                      <a:pt x="41" y="53"/>
                      <a:pt x="39" y="54"/>
                    </a:cubicBezTo>
                    <a:cubicBezTo>
                      <a:pt x="39" y="54"/>
                      <a:pt x="38" y="55"/>
                      <a:pt x="37" y="55"/>
                    </a:cubicBezTo>
                    <a:cubicBezTo>
                      <a:pt x="38" y="55"/>
                      <a:pt x="36" y="56"/>
                      <a:pt x="38" y="55"/>
                    </a:cubicBezTo>
                    <a:cubicBezTo>
                      <a:pt x="39" y="55"/>
                      <a:pt x="40" y="54"/>
                      <a:pt x="40" y="54"/>
                    </a:cubicBezTo>
                    <a:cubicBezTo>
                      <a:pt x="41" y="54"/>
                      <a:pt x="41" y="54"/>
                      <a:pt x="40" y="55"/>
                    </a:cubicBezTo>
                    <a:cubicBezTo>
                      <a:pt x="41" y="55"/>
                      <a:pt x="41" y="55"/>
                      <a:pt x="41" y="55"/>
                    </a:cubicBezTo>
                    <a:cubicBezTo>
                      <a:pt x="40" y="55"/>
                      <a:pt x="40" y="56"/>
                      <a:pt x="40" y="56"/>
                    </a:cubicBezTo>
                    <a:cubicBezTo>
                      <a:pt x="41" y="55"/>
                      <a:pt x="41" y="55"/>
                      <a:pt x="41" y="55"/>
                    </a:cubicBezTo>
                    <a:cubicBezTo>
                      <a:pt x="40" y="56"/>
                      <a:pt x="40" y="56"/>
                      <a:pt x="40" y="56"/>
                    </a:cubicBezTo>
                    <a:cubicBezTo>
                      <a:pt x="41" y="56"/>
                      <a:pt x="42" y="55"/>
                      <a:pt x="42" y="56"/>
                    </a:cubicBezTo>
                    <a:cubicBezTo>
                      <a:pt x="40" y="56"/>
                      <a:pt x="40" y="56"/>
                      <a:pt x="40" y="56"/>
                    </a:cubicBezTo>
                    <a:cubicBezTo>
                      <a:pt x="41" y="56"/>
                      <a:pt x="43" y="55"/>
                      <a:pt x="42" y="56"/>
                    </a:cubicBezTo>
                    <a:cubicBezTo>
                      <a:pt x="41" y="57"/>
                      <a:pt x="41" y="57"/>
                      <a:pt x="41" y="57"/>
                    </a:cubicBezTo>
                    <a:cubicBezTo>
                      <a:pt x="41" y="57"/>
                      <a:pt x="42" y="57"/>
                      <a:pt x="42" y="56"/>
                    </a:cubicBezTo>
                    <a:cubicBezTo>
                      <a:pt x="42" y="57"/>
                      <a:pt x="42" y="58"/>
                      <a:pt x="40" y="58"/>
                    </a:cubicBezTo>
                    <a:cubicBezTo>
                      <a:pt x="44" y="57"/>
                      <a:pt x="44" y="58"/>
                      <a:pt x="45" y="59"/>
                    </a:cubicBezTo>
                    <a:cubicBezTo>
                      <a:pt x="44" y="59"/>
                      <a:pt x="44" y="59"/>
                      <a:pt x="44" y="59"/>
                    </a:cubicBezTo>
                    <a:cubicBezTo>
                      <a:pt x="43" y="60"/>
                      <a:pt x="45" y="58"/>
                      <a:pt x="45" y="59"/>
                    </a:cubicBezTo>
                    <a:cubicBezTo>
                      <a:pt x="42" y="60"/>
                      <a:pt x="42" y="60"/>
                      <a:pt x="42" y="60"/>
                    </a:cubicBezTo>
                    <a:cubicBezTo>
                      <a:pt x="42" y="61"/>
                      <a:pt x="44" y="60"/>
                      <a:pt x="44" y="60"/>
                    </a:cubicBezTo>
                    <a:cubicBezTo>
                      <a:pt x="45" y="59"/>
                      <a:pt x="44" y="60"/>
                      <a:pt x="45" y="59"/>
                    </a:cubicBezTo>
                    <a:cubicBezTo>
                      <a:pt x="45" y="59"/>
                      <a:pt x="44" y="60"/>
                      <a:pt x="46" y="59"/>
                    </a:cubicBezTo>
                    <a:cubicBezTo>
                      <a:pt x="45" y="60"/>
                      <a:pt x="44" y="60"/>
                      <a:pt x="44" y="61"/>
                    </a:cubicBezTo>
                    <a:cubicBezTo>
                      <a:pt x="45" y="60"/>
                      <a:pt x="45" y="60"/>
                      <a:pt x="45" y="60"/>
                    </a:cubicBezTo>
                    <a:cubicBezTo>
                      <a:pt x="43" y="62"/>
                      <a:pt x="41" y="62"/>
                      <a:pt x="39" y="63"/>
                    </a:cubicBezTo>
                    <a:cubicBezTo>
                      <a:pt x="39" y="63"/>
                      <a:pt x="39" y="63"/>
                      <a:pt x="39" y="63"/>
                    </a:cubicBezTo>
                    <a:cubicBezTo>
                      <a:pt x="38" y="65"/>
                      <a:pt x="37" y="64"/>
                      <a:pt x="37" y="65"/>
                    </a:cubicBezTo>
                    <a:cubicBezTo>
                      <a:pt x="38" y="65"/>
                      <a:pt x="40" y="63"/>
                      <a:pt x="41" y="63"/>
                    </a:cubicBezTo>
                    <a:cubicBezTo>
                      <a:pt x="41" y="63"/>
                      <a:pt x="44" y="61"/>
                      <a:pt x="45" y="61"/>
                    </a:cubicBezTo>
                    <a:cubicBezTo>
                      <a:pt x="44" y="62"/>
                      <a:pt x="44" y="61"/>
                      <a:pt x="43" y="62"/>
                    </a:cubicBezTo>
                    <a:cubicBezTo>
                      <a:pt x="42" y="63"/>
                      <a:pt x="44" y="62"/>
                      <a:pt x="44" y="62"/>
                    </a:cubicBezTo>
                    <a:cubicBezTo>
                      <a:pt x="44" y="62"/>
                      <a:pt x="46" y="61"/>
                      <a:pt x="46" y="61"/>
                    </a:cubicBezTo>
                    <a:cubicBezTo>
                      <a:pt x="45" y="61"/>
                      <a:pt x="44" y="62"/>
                      <a:pt x="44" y="62"/>
                    </a:cubicBezTo>
                    <a:cubicBezTo>
                      <a:pt x="45" y="61"/>
                      <a:pt x="46" y="61"/>
                      <a:pt x="47" y="61"/>
                    </a:cubicBezTo>
                    <a:cubicBezTo>
                      <a:pt x="49" y="59"/>
                      <a:pt x="46" y="61"/>
                      <a:pt x="48" y="60"/>
                    </a:cubicBezTo>
                    <a:cubicBezTo>
                      <a:pt x="47" y="61"/>
                      <a:pt x="45" y="62"/>
                      <a:pt x="44" y="63"/>
                    </a:cubicBezTo>
                    <a:cubicBezTo>
                      <a:pt x="45" y="62"/>
                      <a:pt x="46" y="62"/>
                      <a:pt x="48" y="61"/>
                    </a:cubicBezTo>
                    <a:cubicBezTo>
                      <a:pt x="48" y="61"/>
                      <a:pt x="47" y="62"/>
                      <a:pt x="46" y="62"/>
                    </a:cubicBezTo>
                    <a:cubicBezTo>
                      <a:pt x="45" y="63"/>
                      <a:pt x="48" y="61"/>
                      <a:pt x="46" y="63"/>
                    </a:cubicBezTo>
                    <a:cubicBezTo>
                      <a:pt x="47" y="62"/>
                      <a:pt x="47" y="62"/>
                      <a:pt x="47" y="62"/>
                    </a:cubicBezTo>
                    <a:cubicBezTo>
                      <a:pt x="47" y="62"/>
                      <a:pt x="46" y="62"/>
                      <a:pt x="46" y="63"/>
                    </a:cubicBezTo>
                    <a:cubicBezTo>
                      <a:pt x="46" y="63"/>
                      <a:pt x="48" y="62"/>
                      <a:pt x="46" y="64"/>
                    </a:cubicBezTo>
                    <a:cubicBezTo>
                      <a:pt x="46" y="63"/>
                      <a:pt x="46" y="64"/>
                      <a:pt x="48" y="63"/>
                    </a:cubicBezTo>
                    <a:cubicBezTo>
                      <a:pt x="48" y="62"/>
                      <a:pt x="46" y="63"/>
                      <a:pt x="48" y="62"/>
                    </a:cubicBezTo>
                    <a:cubicBezTo>
                      <a:pt x="47" y="63"/>
                      <a:pt x="49" y="62"/>
                      <a:pt x="49" y="62"/>
                    </a:cubicBezTo>
                    <a:cubicBezTo>
                      <a:pt x="48" y="62"/>
                      <a:pt x="48" y="62"/>
                      <a:pt x="48" y="62"/>
                    </a:cubicBezTo>
                    <a:cubicBezTo>
                      <a:pt x="49" y="62"/>
                      <a:pt x="49" y="62"/>
                      <a:pt x="50" y="62"/>
                    </a:cubicBezTo>
                    <a:cubicBezTo>
                      <a:pt x="49" y="62"/>
                      <a:pt x="49" y="63"/>
                      <a:pt x="48" y="63"/>
                    </a:cubicBezTo>
                    <a:cubicBezTo>
                      <a:pt x="50" y="62"/>
                      <a:pt x="50" y="62"/>
                      <a:pt x="50" y="62"/>
                    </a:cubicBezTo>
                    <a:cubicBezTo>
                      <a:pt x="50" y="62"/>
                      <a:pt x="48" y="63"/>
                      <a:pt x="48" y="64"/>
                    </a:cubicBezTo>
                    <a:cubicBezTo>
                      <a:pt x="47" y="64"/>
                      <a:pt x="47" y="64"/>
                      <a:pt x="47" y="64"/>
                    </a:cubicBezTo>
                    <a:cubicBezTo>
                      <a:pt x="47" y="64"/>
                      <a:pt x="46" y="65"/>
                      <a:pt x="47" y="65"/>
                    </a:cubicBezTo>
                    <a:cubicBezTo>
                      <a:pt x="48" y="64"/>
                      <a:pt x="49" y="63"/>
                      <a:pt x="50" y="63"/>
                    </a:cubicBezTo>
                    <a:cubicBezTo>
                      <a:pt x="51" y="62"/>
                      <a:pt x="49" y="63"/>
                      <a:pt x="50" y="63"/>
                    </a:cubicBezTo>
                    <a:cubicBezTo>
                      <a:pt x="49" y="64"/>
                      <a:pt x="49" y="64"/>
                      <a:pt x="49" y="64"/>
                    </a:cubicBezTo>
                    <a:cubicBezTo>
                      <a:pt x="48" y="64"/>
                      <a:pt x="47" y="65"/>
                      <a:pt x="47" y="65"/>
                    </a:cubicBezTo>
                    <a:cubicBezTo>
                      <a:pt x="48" y="65"/>
                      <a:pt x="49" y="64"/>
                      <a:pt x="50" y="63"/>
                    </a:cubicBezTo>
                    <a:cubicBezTo>
                      <a:pt x="50" y="64"/>
                      <a:pt x="49" y="64"/>
                      <a:pt x="48" y="65"/>
                    </a:cubicBezTo>
                    <a:cubicBezTo>
                      <a:pt x="49" y="65"/>
                      <a:pt x="50" y="64"/>
                      <a:pt x="50" y="63"/>
                    </a:cubicBezTo>
                    <a:cubicBezTo>
                      <a:pt x="50" y="64"/>
                      <a:pt x="49" y="65"/>
                      <a:pt x="48" y="66"/>
                    </a:cubicBezTo>
                    <a:cubicBezTo>
                      <a:pt x="46" y="67"/>
                      <a:pt x="46" y="67"/>
                      <a:pt x="46" y="67"/>
                    </a:cubicBezTo>
                    <a:cubicBezTo>
                      <a:pt x="46" y="67"/>
                      <a:pt x="46" y="67"/>
                      <a:pt x="46" y="67"/>
                    </a:cubicBezTo>
                    <a:cubicBezTo>
                      <a:pt x="45" y="68"/>
                      <a:pt x="45" y="68"/>
                      <a:pt x="43" y="69"/>
                    </a:cubicBezTo>
                    <a:cubicBezTo>
                      <a:pt x="43" y="69"/>
                      <a:pt x="44" y="69"/>
                      <a:pt x="44" y="69"/>
                    </a:cubicBezTo>
                    <a:cubicBezTo>
                      <a:pt x="47" y="67"/>
                      <a:pt x="48" y="67"/>
                      <a:pt x="50" y="65"/>
                    </a:cubicBezTo>
                    <a:cubicBezTo>
                      <a:pt x="51" y="65"/>
                      <a:pt x="45" y="69"/>
                      <a:pt x="49" y="67"/>
                    </a:cubicBezTo>
                    <a:cubicBezTo>
                      <a:pt x="49" y="67"/>
                      <a:pt x="51" y="66"/>
                      <a:pt x="50" y="66"/>
                    </a:cubicBezTo>
                    <a:cubicBezTo>
                      <a:pt x="50" y="66"/>
                      <a:pt x="52" y="64"/>
                      <a:pt x="52" y="65"/>
                    </a:cubicBezTo>
                    <a:cubicBezTo>
                      <a:pt x="51" y="66"/>
                      <a:pt x="50" y="67"/>
                      <a:pt x="48" y="68"/>
                    </a:cubicBezTo>
                    <a:cubicBezTo>
                      <a:pt x="49" y="67"/>
                      <a:pt x="49" y="67"/>
                      <a:pt x="48" y="67"/>
                    </a:cubicBezTo>
                    <a:cubicBezTo>
                      <a:pt x="47" y="68"/>
                      <a:pt x="46" y="69"/>
                      <a:pt x="46" y="69"/>
                    </a:cubicBezTo>
                    <a:cubicBezTo>
                      <a:pt x="47" y="69"/>
                      <a:pt x="47" y="69"/>
                      <a:pt x="48" y="68"/>
                    </a:cubicBezTo>
                    <a:cubicBezTo>
                      <a:pt x="49" y="67"/>
                      <a:pt x="48" y="68"/>
                      <a:pt x="49" y="67"/>
                    </a:cubicBezTo>
                    <a:cubicBezTo>
                      <a:pt x="50" y="67"/>
                      <a:pt x="48" y="69"/>
                      <a:pt x="50" y="67"/>
                    </a:cubicBezTo>
                    <a:cubicBezTo>
                      <a:pt x="50" y="67"/>
                      <a:pt x="51" y="66"/>
                      <a:pt x="52" y="66"/>
                    </a:cubicBezTo>
                    <a:cubicBezTo>
                      <a:pt x="52" y="65"/>
                      <a:pt x="52" y="65"/>
                      <a:pt x="52" y="65"/>
                    </a:cubicBezTo>
                    <a:cubicBezTo>
                      <a:pt x="52" y="66"/>
                      <a:pt x="52" y="66"/>
                      <a:pt x="52" y="66"/>
                    </a:cubicBezTo>
                    <a:cubicBezTo>
                      <a:pt x="51" y="67"/>
                      <a:pt x="53" y="65"/>
                      <a:pt x="53" y="66"/>
                    </a:cubicBezTo>
                    <a:cubicBezTo>
                      <a:pt x="52" y="67"/>
                      <a:pt x="52" y="67"/>
                      <a:pt x="52" y="67"/>
                    </a:cubicBezTo>
                    <a:cubicBezTo>
                      <a:pt x="50" y="68"/>
                      <a:pt x="52" y="66"/>
                      <a:pt x="50" y="68"/>
                    </a:cubicBezTo>
                    <a:cubicBezTo>
                      <a:pt x="50" y="68"/>
                      <a:pt x="51" y="67"/>
                      <a:pt x="50" y="68"/>
                    </a:cubicBezTo>
                    <a:cubicBezTo>
                      <a:pt x="50" y="68"/>
                      <a:pt x="50" y="68"/>
                      <a:pt x="50" y="68"/>
                    </a:cubicBezTo>
                    <a:cubicBezTo>
                      <a:pt x="50" y="68"/>
                      <a:pt x="47" y="70"/>
                      <a:pt x="49" y="69"/>
                    </a:cubicBezTo>
                    <a:cubicBezTo>
                      <a:pt x="50" y="69"/>
                      <a:pt x="50" y="69"/>
                      <a:pt x="51" y="68"/>
                    </a:cubicBezTo>
                    <a:cubicBezTo>
                      <a:pt x="51" y="68"/>
                      <a:pt x="52" y="68"/>
                      <a:pt x="52" y="68"/>
                    </a:cubicBezTo>
                    <a:cubicBezTo>
                      <a:pt x="51" y="69"/>
                      <a:pt x="52" y="68"/>
                      <a:pt x="51" y="69"/>
                    </a:cubicBezTo>
                    <a:cubicBezTo>
                      <a:pt x="51" y="69"/>
                      <a:pt x="51" y="68"/>
                      <a:pt x="49" y="69"/>
                    </a:cubicBezTo>
                    <a:cubicBezTo>
                      <a:pt x="47" y="71"/>
                      <a:pt x="49" y="69"/>
                      <a:pt x="47" y="70"/>
                    </a:cubicBezTo>
                    <a:cubicBezTo>
                      <a:pt x="47" y="70"/>
                      <a:pt x="46" y="72"/>
                      <a:pt x="44" y="73"/>
                    </a:cubicBezTo>
                    <a:cubicBezTo>
                      <a:pt x="44" y="73"/>
                      <a:pt x="45" y="73"/>
                      <a:pt x="45" y="73"/>
                    </a:cubicBezTo>
                    <a:cubicBezTo>
                      <a:pt x="46" y="72"/>
                      <a:pt x="46" y="72"/>
                      <a:pt x="47" y="71"/>
                    </a:cubicBezTo>
                    <a:cubicBezTo>
                      <a:pt x="47" y="71"/>
                      <a:pt x="48" y="71"/>
                      <a:pt x="49" y="70"/>
                    </a:cubicBezTo>
                    <a:cubicBezTo>
                      <a:pt x="49" y="71"/>
                      <a:pt x="48" y="72"/>
                      <a:pt x="48" y="72"/>
                    </a:cubicBezTo>
                    <a:cubicBezTo>
                      <a:pt x="48" y="72"/>
                      <a:pt x="48" y="72"/>
                      <a:pt x="48" y="73"/>
                    </a:cubicBezTo>
                    <a:cubicBezTo>
                      <a:pt x="50" y="71"/>
                      <a:pt x="49" y="73"/>
                      <a:pt x="50" y="72"/>
                    </a:cubicBezTo>
                    <a:cubicBezTo>
                      <a:pt x="51" y="71"/>
                      <a:pt x="52" y="70"/>
                      <a:pt x="53" y="69"/>
                    </a:cubicBezTo>
                    <a:cubicBezTo>
                      <a:pt x="53" y="70"/>
                      <a:pt x="52" y="70"/>
                      <a:pt x="52" y="70"/>
                    </a:cubicBezTo>
                    <a:cubicBezTo>
                      <a:pt x="53" y="70"/>
                      <a:pt x="50" y="72"/>
                      <a:pt x="52" y="71"/>
                    </a:cubicBezTo>
                    <a:cubicBezTo>
                      <a:pt x="51" y="71"/>
                      <a:pt x="49" y="72"/>
                      <a:pt x="48" y="74"/>
                    </a:cubicBezTo>
                    <a:cubicBezTo>
                      <a:pt x="49" y="73"/>
                      <a:pt x="47" y="74"/>
                      <a:pt x="47" y="75"/>
                    </a:cubicBezTo>
                    <a:cubicBezTo>
                      <a:pt x="48" y="74"/>
                      <a:pt x="49" y="74"/>
                      <a:pt x="49" y="74"/>
                    </a:cubicBezTo>
                    <a:cubicBezTo>
                      <a:pt x="48" y="75"/>
                      <a:pt x="50" y="75"/>
                      <a:pt x="50" y="75"/>
                    </a:cubicBezTo>
                    <a:cubicBezTo>
                      <a:pt x="50" y="76"/>
                      <a:pt x="48" y="77"/>
                      <a:pt x="48" y="78"/>
                    </a:cubicBezTo>
                    <a:cubicBezTo>
                      <a:pt x="48" y="78"/>
                      <a:pt x="49" y="76"/>
                      <a:pt x="49" y="77"/>
                    </a:cubicBezTo>
                    <a:cubicBezTo>
                      <a:pt x="48" y="77"/>
                      <a:pt x="48" y="77"/>
                      <a:pt x="48" y="77"/>
                    </a:cubicBezTo>
                    <a:cubicBezTo>
                      <a:pt x="49" y="77"/>
                      <a:pt x="48" y="79"/>
                      <a:pt x="50" y="77"/>
                    </a:cubicBezTo>
                    <a:cubicBezTo>
                      <a:pt x="48" y="78"/>
                      <a:pt x="48" y="78"/>
                      <a:pt x="48" y="78"/>
                    </a:cubicBezTo>
                    <a:cubicBezTo>
                      <a:pt x="48" y="78"/>
                      <a:pt x="49" y="78"/>
                      <a:pt x="49" y="78"/>
                    </a:cubicBezTo>
                    <a:cubicBezTo>
                      <a:pt x="47" y="79"/>
                      <a:pt x="47" y="79"/>
                      <a:pt x="47" y="79"/>
                    </a:cubicBezTo>
                    <a:cubicBezTo>
                      <a:pt x="46" y="80"/>
                      <a:pt x="48" y="79"/>
                      <a:pt x="48" y="79"/>
                    </a:cubicBezTo>
                    <a:cubicBezTo>
                      <a:pt x="49" y="78"/>
                      <a:pt x="49" y="78"/>
                      <a:pt x="49" y="78"/>
                    </a:cubicBezTo>
                    <a:cubicBezTo>
                      <a:pt x="50" y="78"/>
                      <a:pt x="49" y="79"/>
                      <a:pt x="50" y="79"/>
                    </a:cubicBezTo>
                    <a:cubicBezTo>
                      <a:pt x="49" y="80"/>
                      <a:pt x="49" y="80"/>
                      <a:pt x="49" y="80"/>
                    </a:cubicBezTo>
                    <a:cubicBezTo>
                      <a:pt x="49" y="80"/>
                      <a:pt x="49" y="80"/>
                      <a:pt x="49" y="80"/>
                    </a:cubicBezTo>
                    <a:cubicBezTo>
                      <a:pt x="48" y="81"/>
                      <a:pt x="48" y="81"/>
                      <a:pt x="49" y="81"/>
                    </a:cubicBezTo>
                    <a:cubicBezTo>
                      <a:pt x="46" y="82"/>
                      <a:pt x="46" y="82"/>
                      <a:pt x="46" y="82"/>
                    </a:cubicBezTo>
                    <a:cubicBezTo>
                      <a:pt x="46" y="82"/>
                      <a:pt x="47" y="81"/>
                      <a:pt x="48" y="80"/>
                    </a:cubicBezTo>
                    <a:cubicBezTo>
                      <a:pt x="49" y="80"/>
                      <a:pt x="49" y="80"/>
                      <a:pt x="48" y="80"/>
                    </a:cubicBezTo>
                    <a:cubicBezTo>
                      <a:pt x="48" y="81"/>
                      <a:pt x="48" y="80"/>
                      <a:pt x="48" y="80"/>
                    </a:cubicBezTo>
                    <a:cubicBezTo>
                      <a:pt x="47" y="81"/>
                      <a:pt x="47" y="81"/>
                      <a:pt x="46" y="82"/>
                    </a:cubicBezTo>
                    <a:cubicBezTo>
                      <a:pt x="46" y="82"/>
                      <a:pt x="45" y="82"/>
                      <a:pt x="46" y="82"/>
                    </a:cubicBezTo>
                    <a:cubicBezTo>
                      <a:pt x="45" y="82"/>
                      <a:pt x="45" y="82"/>
                      <a:pt x="45" y="82"/>
                    </a:cubicBezTo>
                    <a:cubicBezTo>
                      <a:pt x="45" y="82"/>
                      <a:pt x="46" y="81"/>
                      <a:pt x="46" y="81"/>
                    </a:cubicBezTo>
                    <a:cubicBezTo>
                      <a:pt x="45" y="82"/>
                      <a:pt x="44" y="82"/>
                      <a:pt x="44" y="82"/>
                    </a:cubicBezTo>
                    <a:cubicBezTo>
                      <a:pt x="46" y="80"/>
                      <a:pt x="43" y="82"/>
                      <a:pt x="43" y="81"/>
                    </a:cubicBezTo>
                    <a:cubicBezTo>
                      <a:pt x="45" y="80"/>
                      <a:pt x="46" y="80"/>
                      <a:pt x="46" y="80"/>
                    </a:cubicBezTo>
                    <a:cubicBezTo>
                      <a:pt x="47" y="79"/>
                      <a:pt x="46" y="79"/>
                      <a:pt x="47" y="79"/>
                    </a:cubicBezTo>
                    <a:cubicBezTo>
                      <a:pt x="46" y="79"/>
                      <a:pt x="44" y="80"/>
                      <a:pt x="43" y="81"/>
                    </a:cubicBezTo>
                    <a:cubicBezTo>
                      <a:pt x="44" y="80"/>
                      <a:pt x="44" y="80"/>
                      <a:pt x="44" y="80"/>
                    </a:cubicBezTo>
                    <a:cubicBezTo>
                      <a:pt x="44" y="80"/>
                      <a:pt x="42" y="81"/>
                      <a:pt x="42" y="81"/>
                    </a:cubicBezTo>
                    <a:cubicBezTo>
                      <a:pt x="43" y="80"/>
                      <a:pt x="42" y="79"/>
                      <a:pt x="42" y="79"/>
                    </a:cubicBezTo>
                    <a:cubicBezTo>
                      <a:pt x="43" y="78"/>
                      <a:pt x="43" y="78"/>
                      <a:pt x="43" y="78"/>
                    </a:cubicBezTo>
                    <a:cubicBezTo>
                      <a:pt x="41" y="79"/>
                      <a:pt x="42" y="78"/>
                      <a:pt x="41" y="78"/>
                    </a:cubicBezTo>
                    <a:cubicBezTo>
                      <a:pt x="41" y="77"/>
                      <a:pt x="39" y="78"/>
                      <a:pt x="40" y="76"/>
                    </a:cubicBezTo>
                    <a:cubicBezTo>
                      <a:pt x="39" y="76"/>
                      <a:pt x="38" y="76"/>
                      <a:pt x="38" y="75"/>
                    </a:cubicBezTo>
                    <a:cubicBezTo>
                      <a:pt x="39" y="74"/>
                      <a:pt x="39" y="74"/>
                      <a:pt x="39" y="74"/>
                    </a:cubicBezTo>
                    <a:cubicBezTo>
                      <a:pt x="38" y="75"/>
                      <a:pt x="40" y="73"/>
                      <a:pt x="40" y="73"/>
                    </a:cubicBezTo>
                    <a:cubicBezTo>
                      <a:pt x="39" y="74"/>
                      <a:pt x="38" y="74"/>
                      <a:pt x="37" y="75"/>
                    </a:cubicBezTo>
                    <a:cubicBezTo>
                      <a:pt x="38" y="73"/>
                      <a:pt x="36" y="74"/>
                      <a:pt x="35" y="74"/>
                    </a:cubicBezTo>
                    <a:cubicBezTo>
                      <a:pt x="36" y="73"/>
                      <a:pt x="36" y="73"/>
                      <a:pt x="36" y="73"/>
                    </a:cubicBezTo>
                    <a:cubicBezTo>
                      <a:pt x="34" y="74"/>
                      <a:pt x="35" y="73"/>
                      <a:pt x="35" y="72"/>
                    </a:cubicBezTo>
                    <a:cubicBezTo>
                      <a:pt x="36" y="72"/>
                      <a:pt x="36" y="71"/>
                      <a:pt x="36" y="71"/>
                    </a:cubicBezTo>
                    <a:cubicBezTo>
                      <a:pt x="34" y="72"/>
                      <a:pt x="34" y="72"/>
                      <a:pt x="33" y="72"/>
                    </a:cubicBezTo>
                    <a:cubicBezTo>
                      <a:pt x="33" y="72"/>
                      <a:pt x="33" y="71"/>
                      <a:pt x="34" y="70"/>
                    </a:cubicBezTo>
                    <a:cubicBezTo>
                      <a:pt x="31" y="71"/>
                      <a:pt x="31" y="69"/>
                      <a:pt x="29" y="69"/>
                    </a:cubicBezTo>
                    <a:cubicBezTo>
                      <a:pt x="30" y="68"/>
                      <a:pt x="30" y="68"/>
                      <a:pt x="30" y="68"/>
                    </a:cubicBezTo>
                    <a:cubicBezTo>
                      <a:pt x="27" y="69"/>
                      <a:pt x="29" y="66"/>
                      <a:pt x="27" y="66"/>
                    </a:cubicBezTo>
                    <a:cubicBezTo>
                      <a:pt x="29" y="65"/>
                      <a:pt x="29" y="65"/>
                      <a:pt x="29" y="65"/>
                    </a:cubicBezTo>
                    <a:cubicBezTo>
                      <a:pt x="30" y="64"/>
                      <a:pt x="28" y="64"/>
                      <a:pt x="27" y="65"/>
                    </a:cubicBezTo>
                    <a:cubicBezTo>
                      <a:pt x="27" y="65"/>
                      <a:pt x="25" y="65"/>
                      <a:pt x="27" y="64"/>
                    </a:cubicBezTo>
                    <a:cubicBezTo>
                      <a:pt x="27" y="63"/>
                      <a:pt x="26" y="64"/>
                      <a:pt x="25" y="64"/>
                    </a:cubicBezTo>
                    <a:cubicBezTo>
                      <a:pt x="26" y="63"/>
                      <a:pt x="26" y="63"/>
                      <a:pt x="25" y="63"/>
                    </a:cubicBezTo>
                    <a:cubicBezTo>
                      <a:pt x="25" y="63"/>
                      <a:pt x="25" y="63"/>
                      <a:pt x="25" y="63"/>
                    </a:cubicBezTo>
                    <a:cubicBezTo>
                      <a:pt x="25" y="63"/>
                      <a:pt x="26" y="62"/>
                      <a:pt x="26" y="62"/>
                    </a:cubicBezTo>
                    <a:cubicBezTo>
                      <a:pt x="26" y="62"/>
                      <a:pt x="27" y="61"/>
                      <a:pt x="24" y="62"/>
                    </a:cubicBezTo>
                    <a:cubicBezTo>
                      <a:pt x="25" y="61"/>
                      <a:pt x="22" y="62"/>
                      <a:pt x="24" y="60"/>
                    </a:cubicBezTo>
                    <a:cubicBezTo>
                      <a:pt x="23" y="60"/>
                      <a:pt x="23" y="60"/>
                      <a:pt x="22" y="61"/>
                    </a:cubicBezTo>
                    <a:cubicBezTo>
                      <a:pt x="22" y="60"/>
                      <a:pt x="23" y="59"/>
                      <a:pt x="22" y="59"/>
                    </a:cubicBezTo>
                    <a:cubicBezTo>
                      <a:pt x="22" y="59"/>
                      <a:pt x="23" y="59"/>
                      <a:pt x="23" y="58"/>
                    </a:cubicBezTo>
                    <a:cubicBezTo>
                      <a:pt x="22" y="59"/>
                      <a:pt x="22" y="59"/>
                      <a:pt x="22" y="59"/>
                    </a:cubicBezTo>
                    <a:cubicBezTo>
                      <a:pt x="20" y="59"/>
                      <a:pt x="22" y="56"/>
                      <a:pt x="22" y="56"/>
                    </a:cubicBezTo>
                    <a:cubicBezTo>
                      <a:pt x="19" y="55"/>
                      <a:pt x="19" y="53"/>
                      <a:pt x="19" y="52"/>
                    </a:cubicBezTo>
                    <a:cubicBezTo>
                      <a:pt x="19" y="52"/>
                      <a:pt x="19" y="52"/>
                      <a:pt x="19" y="52"/>
                    </a:cubicBezTo>
                    <a:cubicBezTo>
                      <a:pt x="17" y="52"/>
                      <a:pt x="21" y="50"/>
                      <a:pt x="17" y="51"/>
                    </a:cubicBezTo>
                    <a:cubicBezTo>
                      <a:pt x="18" y="51"/>
                      <a:pt x="17" y="50"/>
                      <a:pt x="19" y="50"/>
                    </a:cubicBezTo>
                    <a:cubicBezTo>
                      <a:pt x="17" y="50"/>
                      <a:pt x="19" y="48"/>
                      <a:pt x="17" y="49"/>
                    </a:cubicBezTo>
                    <a:cubicBezTo>
                      <a:pt x="18" y="49"/>
                      <a:pt x="18" y="49"/>
                      <a:pt x="18" y="49"/>
                    </a:cubicBezTo>
                    <a:cubicBezTo>
                      <a:pt x="19" y="48"/>
                      <a:pt x="17" y="48"/>
                      <a:pt x="18" y="47"/>
                    </a:cubicBezTo>
                    <a:cubicBezTo>
                      <a:pt x="18" y="47"/>
                      <a:pt x="18" y="47"/>
                      <a:pt x="19" y="47"/>
                    </a:cubicBezTo>
                    <a:cubicBezTo>
                      <a:pt x="20" y="46"/>
                      <a:pt x="16" y="47"/>
                      <a:pt x="19" y="46"/>
                    </a:cubicBezTo>
                    <a:cubicBezTo>
                      <a:pt x="19" y="46"/>
                      <a:pt x="17" y="47"/>
                      <a:pt x="17" y="47"/>
                    </a:cubicBezTo>
                    <a:cubicBezTo>
                      <a:pt x="18" y="45"/>
                      <a:pt x="16" y="44"/>
                      <a:pt x="15" y="43"/>
                    </a:cubicBezTo>
                    <a:cubicBezTo>
                      <a:pt x="16" y="42"/>
                      <a:pt x="19" y="42"/>
                      <a:pt x="17" y="42"/>
                    </a:cubicBezTo>
                    <a:cubicBezTo>
                      <a:pt x="17" y="41"/>
                      <a:pt x="16" y="42"/>
                      <a:pt x="16" y="42"/>
                    </a:cubicBezTo>
                    <a:cubicBezTo>
                      <a:pt x="15" y="42"/>
                      <a:pt x="19" y="40"/>
                      <a:pt x="18" y="41"/>
                    </a:cubicBezTo>
                    <a:cubicBezTo>
                      <a:pt x="16" y="41"/>
                      <a:pt x="17" y="41"/>
                      <a:pt x="16" y="41"/>
                    </a:cubicBezTo>
                    <a:cubicBezTo>
                      <a:pt x="17" y="40"/>
                      <a:pt x="18" y="39"/>
                      <a:pt x="17" y="40"/>
                    </a:cubicBezTo>
                    <a:cubicBezTo>
                      <a:pt x="17" y="39"/>
                      <a:pt x="17" y="39"/>
                      <a:pt x="17" y="39"/>
                    </a:cubicBezTo>
                    <a:cubicBezTo>
                      <a:pt x="15" y="40"/>
                      <a:pt x="16" y="39"/>
                      <a:pt x="13" y="39"/>
                    </a:cubicBezTo>
                    <a:cubicBezTo>
                      <a:pt x="11" y="37"/>
                      <a:pt x="9" y="35"/>
                      <a:pt x="7" y="32"/>
                    </a:cubicBezTo>
                    <a:cubicBezTo>
                      <a:pt x="7" y="29"/>
                      <a:pt x="5" y="27"/>
                      <a:pt x="5" y="24"/>
                    </a:cubicBezTo>
                    <a:cubicBezTo>
                      <a:pt x="7" y="22"/>
                      <a:pt x="7" y="22"/>
                      <a:pt x="6" y="22"/>
                    </a:cubicBezTo>
                    <a:cubicBezTo>
                      <a:pt x="7" y="22"/>
                      <a:pt x="7" y="22"/>
                      <a:pt x="7" y="22"/>
                    </a:cubicBezTo>
                    <a:cubicBezTo>
                      <a:pt x="5" y="22"/>
                      <a:pt x="6" y="21"/>
                      <a:pt x="5" y="22"/>
                    </a:cubicBezTo>
                    <a:cubicBezTo>
                      <a:pt x="5" y="21"/>
                      <a:pt x="4" y="20"/>
                      <a:pt x="3" y="19"/>
                    </a:cubicBezTo>
                    <a:cubicBezTo>
                      <a:pt x="4" y="19"/>
                      <a:pt x="5" y="18"/>
                      <a:pt x="5" y="1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4" y="18"/>
                      <a:pt x="4" y="18"/>
                      <a:pt x="4" y="18"/>
                    </a:cubicBezTo>
                    <a:cubicBezTo>
                      <a:pt x="4" y="18"/>
                      <a:pt x="3" y="18"/>
                      <a:pt x="2" y="19"/>
                    </a:cubicBezTo>
                    <a:cubicBezTo>
                      <a:pt x="0" y="17"/>
                      <a:pt x="3" y="13"/>
                      <a:pt x="1" y="11"/>
                    </a:cubicBezTo>
                    <a:cubicBezTo>
                      <a:pt x="2" y="10"/>
                      <a:pt x="1" y="9"/>
                      <a:pt x="0" y="9"/>
                    </a:cubicBezTo>
                    <a:cubicBezTo>
                      <a:pt x="2" y="6"/>
                      <a:pt x="4" y="3"/>
                      <a:pt x="1" y="2"/>
                    </a:cubicBezTo>
                    <a:cubicBezTo>
                      <a:pt x="1" y="2"/>
                      <a:pt x="6" y="1"/>
                      <a:pt x="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02" name="Freeform 67"/>
              <p:cNvSpPr/>
              <p:nvPr/>
            </p:nvSpPr>
            <p:spPr bwMode="auto">
              <a:xfrm>
                <a:off x="9099550" y="2044701"/>
                <a:ext cx="7937" cy="7938"/>
              </a:xfrm>
              <a:custGeom>
                <a:avLst/>
                <a:gdLst>
                  <a:gd name="T0" fmla="*/ 0 w 2"/>
                  <a:gd name="T1" fmla="*/ 2 h 2"/>
                  <a:gd name="T2" fmla="*/ 2 w 2"/>
                  <a:gd name="T3" fmla="*/ 0 h 2"/>
                  <a:gd name="T4" fmla="*/ 0 w 2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0" y="2"/>
                    </a:moveTo>
                    <a:cubicBezTo>
                      <a:pt x="0" y="1"/>
                      <a:pt x="1" y="0"/>
                      <a:pt x="2" y="0"/>
                    </a:cubicBez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03" name="Freeform 68"/>
              <p:cNvSpPr/>
              <p:nvPr/>
            </p:nvSpPr>
            <p:spPr bwMode="auto">
              <a:xfrm>
                <a:off x="9115425" y="2003426"/>
                <a:ext cx="3175" cy="3175"/>
              </a:xfrm>
              <a:custGeom>
                <a:avLst/>
                <a:gdLst>
                  <a:gd name="T0" fmla="*/ 0 w 1"/>
                  <a:gd name="T1" fmla="*/ 1 h 1"/>
                  <a:gd name="T2" fmla="*/ 1 w 1"/>
                  <a:gd name="T3" fmla="*/ 1 h 1"/>
                  <a:gd name="T4" fmla="*/ 1 w 1"/>
                  <a:gd name="T5" fmla="*/ 1 h 1"/>
                  <a:gd name="T6" fmla="*/ 0 w 1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0" y="1"/>
                      <a:pt x="1" y="1"/>
                    </a:cubicBezTo>
                    <a:cubicBezTo>
                      <a:pt x="1" y="1"/>
                      <a:pt x="1" y="0"/>
                      <a:pt x="1" y="1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04" name="Freeform 69"/>
              <p:cNvSpPr/>
              <p:nvPr/>
            </p:nvSpPr>
            <p:spPr bwMode="auto">
              <a:xfrm>
                <a:off x="9115425" y="2000251"/>
                <a:ext cx="3175" cy="3175"/>
              </a:xfrm>
              <a:custGeom>
                <a:avLst/>
                <a:gdLst>
                  <a:gd name="T0" fmla="*/ 0 w 1"/>
                  <a:gd name="T1" fmla="*/ 1 h 1"/>
                  <a:gd name="T2" fmla="*/ 1 w 1"/>
                  <a:gd name="T3" fmla="*/ 0 h 1"/>
                  <a:gd name="T4" fmla="*/ 0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0"/>
                      <a:pt x="1" y="0"/>
                      <a:pt x="1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05" name="Rectangle 70"/>
              <p:cNvSpPr>
                <a:spLocks noChangeArrowheads="1"/>
              </p:cNvSpPr>
              <p:nvPr/>
            </p:nvSpPr>
            <p:spPr bwMode="auto">
              <a:xfrm>
                <a:off x="9121775" y="1989138"/>
                <a:ext cx="4762" cy="15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06" name="Freeform 71"/>
              <p:cNvSpPr/>
              <p:nvPr/>
            </p:nvSpPr>
            <p:spPr bwMode="auto">
              <a:xfrm>
                <a:off x="9115425" y="1992313"/>
                <a:ext cx="3175" cy="0"/>
              </a:xfrm>
              <a:custGeom>
                <a:avLst/>
                <a:gdLst>
                  <a:gd name="T0" fmla="*/ 0 w 1"/>
                  <a:gd name="T1" fmla="*/ 1 w 1"/>
                  <a:gd name="T2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0" y="0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07" name="Freeform 72"/>
              <p:cNvSpPr/>
              <p:nvPr/>
            </p:nvSpPr>
            <p:spPr bwMode="auto">
              <a:xfrm>
                <a:off x="9115425" y="1976438"/>
                <a:ext cx="6350" cy="4763"/>
              </a:xfrm>
              <a:custGeom>
                <a:avLst/>
                <a:gdLst>
                  <a:gd name="T0" fmla="*/ 1 w 2"/>
                  <a:gd name="T1" fmla="*/ 0 h 1"/>
                  <a:gd name="T2" fmla="*/ 1 w 2"/>
                  <a:gd name="T3" fmla="*/ 0 h 1"/>
                  <a:gd name="T4" fmla="*/ 1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1" y="0"/>
                    </a:moveTo>
                    <a:cubicBezTo>
                      <a:pt x="0" y="0"/>
                      <a:pt x="0" y="1"/>
                      <a:pt x="1" y="0"/>
                    </a:cubicBezTo>
                    <a:cubicBezTo>
                      <a:pt x="0" y="1"/>
                      <a:pt x="2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08" name="Freeform 73"/>
              <p:cNvSpPr/>
              <p:nvPr/>
            </p:nvSpPr>
            <p:spPr bwMode="auto">
              <a:xfrm>
                <a:off x="9110663" y="1973263"/>
                <a:ext cx="4762" cy="3175"/>
              </a:xfrm>
              <a:custGeom>
                <a:avLst/>
                <a:gdLst>
                  <a:gd name="T0" fmla="*/ 0 w 1"/>
                  <a:gd name="T1" fmla="*/ 1 h 1"/>
                  <a:gd name="T2" fmla="*/ 0 w 1"/>
                  <a:gd name="T3" fmla="*/ 1 h 1"/>
                  <a:gd name="T4" fmla="*/ 1 w 1"/>
                  <a:gd name="T5" fmla="*/ 0 h 1"/>
                  <a:gd name="T6" fmla="*/ 0 w 1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0"/>
                      <a:pt x="1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09" name="Freeform 74"/>
              <p:cNvSpPr/>
              <p:nvPr/>
            </p:nvSpPr>
            <p:spPr bwMode="auto">
              <a:xfrm>
                <a:off x="9047163" y="1898651"/>
                <a:ext cx="3175" cy="0"/>
              </a:xfrm>
              <a:custGeom>
                <a:avLst/>
                <a:gdLst>
                  <a:gd name="T0" fmla="*/ 2 w 2"/>
                  <a:gd name="T1" fmla="*/ 2 w 2"/>
                  <a:gd name="T2" fmla="*/ 0 w 2"/>
                  <a:gd name="T3" fmla="*/ 2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2">
                    <a:moveTo>
                      <a:pt x="2" y="0"/>
                    </a:moveTo>
                    <a:lnTo>
                      <a:pt x="2" y="0"/>
                    </a:lnTo>
                    <a:lnTo>
                      <a:pt x="0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10" name="Freeform 75"/>
              <p:cNvSpPr/>
              <p:nvPr/>
            </p:nvSpPr>
            <p:spPr bwMode="auto">
              <a:xfrm>
                <a:off x="9031288" y="1852613"/>
                <a:ext cx="4762" cy="4763"/>
              </a:xfrm>
              <a:custGeom>
                <a:avLst/>
                <a:gdLst>
                  <a:gd name="T0" fmla="*/ 0 w 1"/>
                  <a:gd name="T1" fmla="*/ 1 h 1"/>
                  <a:gd name="T2" fmla="*/ 1 w 1"/>
                  <a:gd name="T3" fmla="*/ 0 h 1"/>
                  <a:gd name="T4" fmla="*/ 0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1" y="1"/>
                      <a:pt x="1" y="0"/>
                    </a:cubicBezTo>
                    <a:cubicBezTo>
                      <a:pt x="1" y="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11" name="Freeform 76"/>
              <p:cNvSpPr/>
              <p:nvPr/>
            </p:nvSpPr>
            <p:spPr bwMode="auto">
              <a:xfrm>
                <a:off x="9001125" y="1841501"/>
                <a:ext cx="7937" cy="0"/>
              </a:xfrm>
              <a:custGeom>
                <a:avLst/>
                <a:gdLst>
                  <a:gd name="T0" fmla="*/ 5 w 5"/>
                  <a:gd name="T1" fmla="*/ 5 w 5"/>
                  <a:gd name="T2" fmla="*/ 0 w 5"/>
                  <a:gd name="T3" fmla="*/ 5 w 5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5">
                    <a:moveTo>
                      <a:pt x="5" y="0"/>
                    </a:moveTo>
                    <a:lnTo>
                      <a:pt x="5" y="0"/>
                    </a:lnTo>
                    <a:lnTo>
                      <a:pt x="0" y="0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12" name="Freeform 77"/>
              <p:cNvSpPr/>
              <p:nvPr/>
            </p:nvSpPr>
            <p:spPr bwMode="auto">
              <a:xfrm>
                <a:off x="9637713" y="2033588"/>
                <a:ext cx="7937" cy="3175"/>
              </a:xfrm>
              <a:custGeom>
                <a:avLst/>
                <a:gdLst>
                  <a:gd name="T0" fmla="*/ 1 w 2"/>
                  <a:gd name="T1" fmla="*/ 0 h 1"/>
                  <a:gd name="T2" fmla="*/ 1 w 2"/>
                  <a:gd name="T3" fmla="*/ 1 h 1"/>
                  <a:gd name="T4" fmla="*/ 1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1" y="0"/>
                    </a:moveTo>
                    <a:cubicBezTo>
                      <a:pt x="1" y="1"/>
                      <a:pt x="2" y="1"/>
                      <a:pt x="1" y="1"/>
                    </a:cubicBezTo>
                    <a:cubicBezTo>
                      <a:pt x="1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13" name="Freeform 78"/>
              <p:cNvSpPr/>
              <p:nvPr/>
            </p:nvSpPr>
            <p:spPr bwMode="auto">
              <a:xfrm>
                <a:off x="9645650" y="1649413"/>
                <a:ext cx="225425" cy="392113"/>
              </a:xfrm>
              <a:custGeom>
                <a:avLst/>
                <a:gdLst>
                  <a:gd name="T0" fmla="*/ 51 w 60"/>
                  <a:gd name="T1" fmla="*/ 14 h 104"/>
                  <a:gd name="T2" fmla="*/ 50 w 60"/>
                  <a:gd name="T3" fmla="*/ 17 h 104"/>
                  <a:gd name="T4" fmla="*/ 51 w 60"/>
                  <a:gd name="T5" fmla="*/ 25 h 104"/>
                  <a:gd name="T6" fmla="*/ 49 w 60"/>
                  <a:gd name="T7" fmla="*/ 27 h 104"/>
                  <a:gd name="T8" fmla="*/ 44 w 60"/>
                  <a:gd name="T9" fmla="*/ 33 h 104"/>
                  <a:gd name="T10" fmla="*/ 43 w 60"/>
                  <a:gd name="T11" fmla="*/ 35 h 104"/>
                  <a:gd name="T12" fmla="*/ 43 w 60"/>
                  <a:gd name="T13" fmla="*/ 40 h 104"/>
                  <a:gd name="T14" fmla="*/ 40 w 60"/>
                  <a:gd name="T15" fmla="*/ 42 h 104"/>
                  <a:gd name="T16" fmla="*/ 38 w 60"/>
                  <a:gd name="T17" fmla="*/ 43 h 104"/>
                  <a:gd name="T18" fmla="*/ 39 w 60"/>
                  <a:gd name="T19" fmla="*/ 46 h 104"/>
                  <a:gd name="T20" fmla="*/ 39 w 60"/>
                  <a:gd name="T21" fmla="*/ 51 h 104"/>
                  <a:gd name="T22" fmla="*/ 38 w 60"/>
                  <a:gd name="T23" fmla="*/ 53 h 104"/>
                  <a:gd name="T24" fmla="*/ 38 w 60"/>
                  <a:gd name="T25" fmla="*/ 56 h 104"/>
                  <a:gd name="T26" fmla="*/ 36 w 60"/>
                  <a:gd name="T27" fmla="*/ 57 h 104"/>
                  <a:gd name="T28" fmla="*/ 34 w 60"/>
                  <a:gd name="T29" fmla="*/ 61 h 104"/>
                  <a:gd name="T30" fmla="*/ 31 w 60"/>
                  <a:gd name="T31" fmla="*/ 64 h 104"/>
                  <a:gd name="T32" fmla="*/ 31 w 60"/>
                  <a:gd name="T33" fmla="*/ 66 h 104"/>
                  <a:gd name="T34" fmla="*/ 29 w 60"/>
                  <a:gd name="T35" fmla="*/ 66 h 104"/>
                  <a:gd name="T36" fmla="*/ 30 w 60"/>
                  <a:gd name="T37" fmla="*/ 68 h 104"/>
                  <a:gd name="T38" fmla="*/ 29 w 60"/>
                  <a:gd name="T39" fmla="*/ 69 h 104"/>
                  <a:gd name="T40" fmla="*/ 29 w 60"/>
                  <a:gd name="T41" fmla="*/ 71 h 104"/>
                  <a:gd name="T42" fmla="*/ 26 w 60"/>
                  <a:gd name="T43" fmla="*/ 76 h 104"/>
                  <a:gd name="T44" fmla="*/ 25 w 60"/>
                  <a:gd name="T45" fmla="*/ 78 h 104"/>
                  <a:gd name="T46" fmla="*/ 24 w 60"/>
                  <a:gd name="T47" fmla="*/ 80 h 104"/>
                  <a:gd name="T48" fmla="*/ 21 w 60"/>
                  <a:gd name="T49" fmla="*/ 84 h 104"/>
                  <a:gd name="T50" fmla="*/ 17 w 60"/>
                  <a:gd name="T51" fmla="*/ 82 h 104"/>
                  <a:gd name="T52" fmla="*/ 20 w 60"/>
                  <a:gd name="T53" fmla="*/ 86 h 104"/>
                  <a:gd name="T54" fmla="*/ 23 w 60"/>
                  <a:gd name="T55" fmla="*/ 90 h 104"/>
                  <a:gd name="T56" fmla="*/ 21 w 60"/>
                  <a:gd name="T57" fmla="*/ 91 h 104"/>
                  <a:gd name="T58" fmla="*/ 22 w 60"/>
                  <a:gd name="T59" fmla="*/ 92 h 104"/>
                  <a:gd name="T60" fmla="*/ 20 w 60"/>
                  <a:gd name="T61" fmla="*/ 92 h 104"/>
                  <a:gd name="T62" fmla="*/ 16 w 60"/>
                  <a:gd name="T63" fmla="*/ 92 h 104"/>
                  <a:gd name="T64" fmla="*/ 18 w 60"/>
                  <a:gd name="T65" fmla="*/ 95 h 104"/>
                  <a:gd name="T66" fmla="*/ 16 w 60"/>
                  <a:gd name="T67" fmla="*/ 95 h 104"/>
                  <a:gd name="T68" fmla="*/ 18 w 60"/>
                  <a:gd name="T69" fmla="*/ 98 h 104"/>
                  <a:gd name="T70" fmla="*/ 17 w 60"/>
                  <a:gd name="T71" fmla="*/ 99 h 104"/>
                  <a:gd name="T72" fmla="*/ 12 w 60"/>
                  <a:gd name="T73" fmla="*/ 96 h 104"/>
                  <a:gd name="T74" fmla="*/ 14 w 60"/>
                  <a:gd name="T75" fmla="*/ 100 h 104"/>
                  <a:gd name="T76" fmla="*/ 6 w 60"/>
                  <a:gd name="T77" fmla="*/ 100 h 104"/>
                  <a:gd name="T78" fmla="*/ 4 w 60"/>
                  <a:gd name="T79" fmla="*/ 101 h 104"/>
                  <a:gd name="T80" fmla="*/ 3 w 60"/>
                  <a:gd name="T81" fmla="*/ 103 h 104"/>
                  <a:gd name="T82" fmla="*/ 1 w 60"/>
                  <a:gd name="T83" fmla="*/ 101 h 104"/>
                  <a:gd name="T84" fmla="*/ 4 w 60"/>
                  <a:gd name="T85" fmla="*/ 100 h 104"/>
                  <a:gd name="T86" fmla="*/ 2 w 60"/>
                  <a:gd name="T87" fmla="*/ 93 h 104"/>
                  <a:gd name="T88" fmla="*/ 5 w 60"/>
                  <a:gd name="T89" fmla="*/ 85 h 104"/>
                  <a:gd name="T90" fmla="*/ 8 w 60"/>
                  <a:gd name="T91" fmla="*/ 76 h 104"/>
                  <a:gd name="T92" fmla="*/ 10 w 60"/>
                  <a:gd name="T93" fmla="*/ 70 h 104"/>
                  <a:gd name="T94" fmla="*/ 12 w 60"/>
                  <a:gd name="T95" fmla="*/ 65 h 104"/>
                  <a:gd name="T96" fmla="*/ 19 w 60"/>
                  <a:gd name="T97" fmla="*/ 55 h 104"/>
                  <a:gd name="T98" fmla="*/ 23 w 60"/>
                  <a:gd name="T99" fmla="*/ 51 h 104"/>
                  <a:gd name="T100" fmla="*/ 28 w 60"/>
                  <a:gd name="T101" fmla="*/ 46 h 104"/>
                  <a:gd name="T102" fmla="*/ 36 w 60"/>
                  <a:gd name="T103" fmla="*/ 22 h 104"/>
                  <a:gd name="T104" fmla="*/ 39 w 60"/>
                  <a:gd name="T105" fmla="*/ 16 h 104"/>
                  <a:gd name="T106" fmla="*/ 56 w 60"/>
                  <a:gd name="T107" fmla="*/ 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60" h="104">
                    <a:moveTo>
                      <a:pt x="56" y="4"/>
                    </a:moveTo>
                    <a:cubicBezTo>
                      <a:pt x="60" y="7"/>
                      <a:pt x="55" y="6"/>
                      <a:pt x="57" y="9"/>
                    </a:cubicBezTo>
                    <a:cubicBezTo>
                      <a:pt x="57" y="9"/>
                      <a:pt x="54" y="8"/>
                      <a:pt x="55" y="9"/>
                    </a:cubicBezTo>
                    <a:cubicBezTo>
                      <a:pt x="57" y="11"/>
                      <a:pt x="54" y="13"/>
                      <a:pt x="51" y="13"/>
                    </a:cubicBezTo>
                    <a:cubicBezTo>
                      <a:pt x="50" y="12"/>
                      <a:pt x="50" y="12"/>
                      <a:pt x="50" y="12"/>
                    </a:cubicBezTo>
                    <a:cubicBezTo>
                      <a:pt x="50" y="12"/>
                      <a:pt x="52" y="14"/>
                      <a:pt x="51" y="14"/>
                    </a:cubicBezTo>
                    <a:cubicBezTo>
                      <a:pt x="51" y="14"/>
                      <a:pt x="51" y="14"/>
                      <a:pt x="50" y="13"/>
                    </a:cubicBezTo>
                    <a:cubicBezTo>
                      <a:pt x="51" y="14"/>
                      <a:pt x="50" y="14"/>
                      <a:pt x="51" y="15"/>
                    </a:cubicBezTo>
                    <a:cubicBezTo>
                      <a:pt x="49" y="14"/>
                      <a:pt x="49" y="14"/>
                      <a:pt x="49" y="14"/>
                    </a:cubicBezTo>
                    <a:cubicBezTo>
                      <a:pt x="50" y="15"/>
                      <a:pt x="50" y="15"/>
                      <a:pt x="50" y="15"/>
                    </a:cubicBezTo>
                    <a:cubicBezTo>
                      <a:pt x="54" y="17"/>
                      <a:pt x="49" y="16"/>
                      <a:pt x="51" y="18"/>
                    </a:cubicBezTo>
                    <a:cubicBezTo>
                      <a:pt x="50" y="17"/>
                      <a:pt x="50" y="17"/>
                      <a:pt x="50" y="17"/>
                    </a:cubicBezTo>
                    <a:cubicBezTo>
                      <a:pt x="52" y="19"/>
                      <a:pt x="50" y="21"/>
                      <a:pt x="51" y="22"/>
                    </a:cubicBezTo>
                    <a:cubicBezTo>
                      <a:pt x="49" y="21"/>
                      <a:pt x="49" y="21"/>
                      <a:pt x="49" y="21"/>
                    </a:cubicBezTo>
                    <a:cubicBezTo>
                      <a:pt x="50" y="22"/>
                      <a:pt x="50" y="23"/>
                      <a:pt x="50" y="23"/>
                    </a:cubicBezTo>
                    <a:cubicBezTo>
                      <a:pt x="49" y="22"/>
                      <a:pt x="51" y="24"/>
                      <a:pt x="50" y="24"/>
                    </a:cubicBezTo>
                    <a:cubicBezTo>
                      <a:pt x="50" y="24"/>
                      <a:pt x="50" y="24"/>
                      <a:pt x="50" y="24"/>
                    </a:cubicBezTo>
                    <a:cubicBezTo>
                      <a:pt x="51" y="25"/>
                      <a:pt x="49" y="24"/>
                      <a:pt x="51" y="25"/>
                    </a:cubicBezTo>
                    <a:cubicBezTo>
                      <a:pt x="49" y="25"/>
                      <a:pt x="49" y="25"/>
                      <a:pt x="49" y="25"/>
                    </a:cubicBezTo>
                    <a:cubicBezTo>
                      <a:pt x="51" y="26"/>
                      <a:pt x="48" y="25"/>
                      <a:pt x="49" y="25"/>
                    </a:cubicBezTo>
                    <a:cubicBezTo>
                      <a:pt x="49" y="26"/>
                      <a:pt x="49" y="26"/>
                      <a:pt x="49" y="26"/>
                    </a:cubicBezTo>
                    <a:cubicBezTo>
                      <a:pt x="50" y="26"/>
                      <a:pt x="49" y="26"/>
                      <a:pt x="49" y="26"/>
                    </a:cubicBezTo>
                    <a:cubicBezTo>
                      <a:pt x="49" y="26"/>
                      <a:pt x="49" y="26"/>
                      <a:pt x="49" y="26"/>
                    </a:cubicBezTo>
                    <a:cubicBezTo>
                      <a:pt x="49" y="27"/>
                      <a:pt x="48" y="26"/>
                      <a:pt x="49" y="27"/>
                    </a:cubicBezTo>
                    <a:cubicBezTo>
                      <a:pt x="48" y="27"/>
                      <a:pt x="49" y="27"/>
                      <a:pt x="47" y="26"/>
                    </a:cubicBezTo>
                    <a:cubicBezTo>
                      <a:pt x="48" y="28"/>
                      <a:pt x="47" y="30"/>
                      <a:pt x="46" y="31"/>
                    </a:cubicBezTo>
                    <a:cubicBezTo>
                      <a:pt x="45" y="31"/>
                      <a:pt x="45" y="31"/>
                      <a:pt x="44" y="31"/>
                    </a:cubicBezTo>
                    <a:cubicBezTo>
                      <a:pt x="44" y="31"/>
                      <a:pt x="44" y="32"/>
                      <a:pt x="45" y="32"/>
                    </a:cubicBezTo>
                    <a:cubicBezTo>
                      <a:pt x="45" y="32"/>
                      <a:pt x="44" y="32"/>
                      <a:pt x="44" y="32"/>
                    </a:cubicBezTo>
                    <a:cubicBezTo>
                      <a:pt x="43" y="32"/>
                      <a:pt x="45" y="33"/>
                      <a:pt x="44" y="33"/>
                    </a:cubicBezTo>
                    <a:cubicBezTo>
                      <a:pt x="43" y="32"/>
                      <a:pt x="43" y="32"/>
                      <a:pt x="43" y="32"/>
                    </a:cubicBezTo>
                    <a:cubicBezTo>
                      <a:pt x="44" y="33"/>
                      <a:pt x="44" y="33"/>
                      <a:pt x="44" y="34"/>
                    </a:cubicBezTo>
                    <a:cubicBezTo>
                      <a:pt x="44" y="34"/>
                      <a:pt x="43" y="33"/>
                      <a:pt x="43" y="33"/>
                    </a:cubicBezTo>
                    <a:cubicBezTo>
                      <a:pt x="44" y="34"/>
                      <a:pt x="42" y="34"/>
                      <a:pt x="43" y="34"/>
                    </a:cubicBezTo>
                    <a:cubicBezTo>
                      <a:pt x="42" y="34"/>
                      <a:pt x="42" y="34"/>
                      <a:pt x="42" y="34"/>
                    </a:cubicBezTo>
                    <a:cubicBezTo>
                      <a:pt x="41" y="34"/>
                      <a:pt x="44" y="35"/>
                      <a:pt x="43" y="35"/>
                    </a:cubicBezTo>
                    <a:cubicBezTo>
                      <a:pt x="42" y="34"/>
                      <a:pt x="42" y="34"/>
                      <a:pt x="42" y="34"/>
                    </a:cubicBezTo>
                    <a:cubicBezTo>
                      <a:pt x="44" y="36"/>
                      <a:pt x="43" y="36"/>
                      <a:pt x="43" y="37"/>
                    </a:cubicBezTo>
                    <a:cubicBezTo>
                      <a:pt x="43" y="37"/>
                      <a:pt x="43" y="37"/>
                      <a:pt x="43" y="37"/>
                    </a:cubicBezTo>
                    <a:cubicBezTo>
                      <a:pt x="43" y="37"/>
                      <a:pt x="42" y="37"/>
                      <a:pt x="42" y="38"/>
                    </a:cubicBezTo>
                    <a:cubicBezTo>
                      <a:pt x="42" y="38"/>
                      <a:pt x="40" y="37"/>
                      <a:pt x="40" y="37"/>
                    </a:cubicBezTo>
                    <a:cubicBezTo>
                      <a:pt x="42" y="39"/>
                      <a:pt x="40" y="39"/>
                      <a:pt x="43" y="40"/>
                    </a:cubicBezTo>
                    <a:cubicBezTo>
                      <a:pt x="42" y="40"/>
                      <a:pt x="41" y="40"/>
                      <a:pt x="42" y="41"/>
                    </a:cubicBezTo>
                    <a:cubicBezTo>
                      <a:pt x="41" y="40"/>
                      <a:pt x="39" y="40"/>
                      <a:pt x="39" y="39"/>
                    </a:cubicBezTo>
                    <a:cubicBezTo>
                      <a:pt x="38" y="39"/>
                      <a:pt x="38" y="39"/>
                      <a:pt x="38" y="39"/>
                    </a:cubicBezTo>
                    <a:cubicBezTo>
                      <a:pt x="37" y="38"/>
                      <a:pt x="38" y="39"/>
                      <a:pt x="37" y="38"/>
                    </a:cubicBezTo>
                    <a:cubicBezTo>
                      <a:pt x="37" y="38"/>
                      <a:pt x="38" y="39"/>
                      <a:pt x="37" y="39"/>
                    </a:cubicBezTo>
                    <a:cubicBezTo>
                      <a:pt x="38" y="40"/>
                      <a:pt x="40" y="42"/>
                      <a:pt x="40" y="42"/>
                    </a:cubicBezTo>
                    <a:cubicBezTo>
                      <a:pt x="40" y="42"/>
                      <a:pt x="38" y="41"/>
                      <a:pt x="38" y="41"/>
                    </a:cubicBezTo>
                    <a:cubicBezTo>
                      <a:pt x="41" y="44"/>
                      <a:pt x="41" y="44"/>
                      <a:pt x="41" y="44"/>
                    </a:cubicBezTo>
                    <a:cubicBezTo>
                      <a:pt x="41" y="44"/>
                      <a:pt x="40" y="43"/>
                      <a:pt x="40" y="43"/>
                    </a:cubicBezTo>
                    <a:cubicBezTo>
                      <a:pt x="41" y="44"/>
                      <a:pt x="41" y="44"/>
                      <a:pt x="41" y="44"/>
                    </a:cubicBezTo>
                    <a:cubicBezTo>
                      <a:pt x="41" y="44"/>
                      <a:pt x="41" y="45"/>
                      <a:pt x="39" y="44"/>
                    </a:cubicBezTo>
                    <a:cubicBezTo>
                      <a:pt x="39" y="44"/>
                      <a:pt x="39" y="44"/>
                      <a:pt x="38" y="43"/>
                    </a:cubicBezTo>
                    <a:cubicBezTo>
                      <a:pt x="38" y="44"/>
                      <a:pt x="39" y="44"/>
                      <a:pt x="39" y="44"/>
                    </a:cubicBezTo>
                    <a:cubicBezTo>
                      <a:pt x="38" y="44"/>
                      <a:pt x="38" y="44"/>
                      <a:pt x="38" y="44"/>
                    </a:cubicBezTo>
                    <a:cubicBezTo>
                      <a:pt x="38" y="44"/>
                      <a:pt x="39" y="45"/>
                      <a:pt x="40" y="46"/>
                    </a:cubicBezTo>
                    <a:cubicBezTo>
                      <a:pt x="40" y="46"/>
                      <a:pt x="39" y="45"/>
                      <a:pt x="40" y="45"/>
                    </a:cubicBezTo>
                    <a:cubicBezTo>
                      <a:pt x="41" y="46"/>
                      <a:pt x="41" y="47"/>
                      <a:pt x="41" y="47"/>
                    </a:cubicBezTo>
                    <a:cubicBezTo>
                      <a:pt x="39" y="46"/>
                      <a:pt x="39" y="46"/>
                      <a:pt x="39" y="46"/>
                    </a:cubicBezTo>
                    <a:cubicBezTo>
                      <a:pt x="41" y="47"/>
                      <a:pt x="41" y="48"/>
                      <a:pt x="41" y="49"/>
                    </a:cubicBezTo>
                    <a:cubicBezTo>
                      <a:pt x="42" y="49"/>
                      <a:pt x="40" y="48"/>
                      <a:pt x="40" y="48"/>
                    </a:cubicBezTo>
                    <a:cubicBezTo>
                      <a:pt x="39" y="48"/>
                      <a:pt x="41" y="50"/>
                      <a:pt x="39" y="50"/>
                    </a:cubicBezTo>
                    <a:cubicBezTo>
                      <a:pt x="39" y="49"/>
                      <a:pt x="40" y="50"/>
                      <a:pt x="40" y="50"/>
                    </a:cubicBezTo>
                    <a:cubicBezTo>
                      <a:pt x="40" y="50"/>
                      <a:pt x="39" y="49"/>
                      <a:pt x="39" y="50"/>
                    </a:cubicBezTo>
                    <a:cubicBezTo>
                      <a:pt x="38" y="50"/>
                      <a:pt x="39" y="50"/>
                      <a:pt x="39" y="51"/>
                    </a:cubicBezTo>
                    <a:cubicBezTo>
                      <a:pt x="40" y="51"/>
                      <a:pt x="39" y="50"/>
                      <a:pt x="39" y="50"/>
                    </a:cubicBezTo>
                    <a:cubicBezTo>
                      <a:pt x="39" y="51"/>
                      <a:pt x="40" y="53"/>
                      <a:pt x="38" y="53"/>
                    </a:cubicBezTo>
                    <a:cubicBezTo>
                      <a:pt x="39" y="53"/>
                      <a:pt x="40" y="54"/>
                      <a:pt x="40" y="54"/>
                    </a:cubicBezTo>
                    <a:cubicBezTo>
                      <a:pt x="39" y="53"/>
                      <a:pt x="39" y="53"/>
                      <a:pt x="39" y="53"/>
                    </a:cubicBezTo>
                    <a:cubicBezTo>
                      <a:pt x="38" y="53"/>
                      <a:pt x="39" y="54"/>
                      <a:pt x="38" y="53"/>
                    </a:cubicBezTo>
                    <a:cubicBezTo>
                      <a:pt x="39" y="54"/>
                      <a:pt x="37" y="51"/>
                      <a:pt x="38" y="53"/>
                    </a:cubicBezTo>
                    <a:cubicBezTo>
                      <a:pt x="37" y="52"/>
                      <a:pt x="39" y="54"/>
                      <a:pt x="38" y="53"/>
                    </a:cubicBezTo>
                    <a:cubicBezTo>
                      <a:pt x="38" y="53"/>
                      <a:pt x="39" y="55"/>
                      <a:pt x="38" y="54"/>
                    </a:cubicBezTo>
                    <a:cubicBezTo>
                      <a:pt x="38" y="54"/>
                      <a:pt x="36" y="53"/>
                      <a:pt x="36" y="53"/>
                    </a:cubicBezTo>
                    <a:cubicBezTo>
                      <a:pt x="36" y="54"/>
                      <a:pt x="37" y="54"/>
                      <a:pt x="37" y="54"/>
                    </a:cubicBezTo>
                    <a:cubicBezTo>
                      <a:pt x="37" y="55"/>
                      <a:pt x="37" y="55"/>
                      <a:pt x="37" y="55"/>
                    </a:cubicBezTo>
                    <a:cubicBezTo>
                      <a:pt x="38" y="55"/>
                      <a:pt x="37" y="55"/>
                      <a:pt x="38" y="56"/>
                    </a:cubicBezTo>
                    <a:cubicBezTo>
                      <a:pt x="37" y="55"/>
                      <a:pt x="38" y="56"/>
                      <a:pt x="37" y="55"/>
                    </a:cubicBezTo>
                    <a:cubicBezTo>
                      <a:pt x="35" y="54"/>
                      <a:pt x="35" y="54"/>
                      <a:pt x="35" y="54"/>
                    </a:cubicBezTo>
                    <a:cubicBezTo>
                      <a:pt x="35" y="55"/>
                      <a:pt x="37" y="56"/>
                      <a:pt x="37" y="56"/>
                    </a:cubicBezTo>
                    <a:cubicBezTo>
                      <a:pt x="36" y="56"/>
                      <a:pt x="36" y="56"/>
                      <a:pt x="36" y="56"/>
                    </a:cubicBezTo>
                    <a:cubicBezTo>
                      <a:pt x="39" y="57"/>
                      <a:pt x="36" y="56"/>
                      <a:pt x="38" y="57"/>
                    </a:cubicBezTo>
                    <a:cubicBezTo>
                      <a:pt x="37" y="57"/>
                      <a:pt x="37" y="58"/>
                      <a:pt x="36" y="57"/>
                    </a:cubicBezTo>
                    <a:cubicBezTo>
                      <a:pt x="36" y="58"/>
                      <a:pt x="37" y="59"/>
                      <a:pt x="36" y="59"/>
                    </a:cubicBezTo>
                    <a:cubicBezTo>
                      <a:pt x="36" y="59"/>
                      <a:pt x="36" y="59"/>
                      <a:pt x="35" y="58"/>
                    </a:cubicBezTo>
                    <a:cubicBezTo>
                      <a:pt x="35" y="58"/>
                      <a:pt x="35" y="58"/>
                      <a:pt x="35" y="59"/>
                    </a:cubicBezTo>
                    <a:cubicBezTo>
                      <a:pt x="35" y="59"/>
                      <a:pt x="34" y="58"/>
                      <a:pt x="33" y="58"/>
                    </a:cubicBezTo>
                    <a:cubicBezTo>
                      <a:pt x="33" y="59"/>
                      <a:pt x="35" y="60"/>
                      <a:pt x="35" y="60"/>
                    </a:cubicBezTo>
                    <a:cubicBezTo>
                      <a:pt x="33" y="59"/>
                      <a:pt x="37" y="62"/>
                      <a:pt x="34" y="61"/>
                    </a:cubicBezTo>
                    <a:cubicBezTo>
                      <a:pt x="34" y="60"/>
                      <a:pt x="33" y="60"/>
                      <a:pt x="33" y="60"/>
                    </a:cubicBezTo>
                    <a:cubicBezTo>
                      <a:pt x="30" y="58"/>
                      <a:pt x="34" y="61"/>
                      <a:pt x="33" y="61"/>
                    </a:cubicBezTo>
                    <a:cubicBezTo>
                      <a:pt x="35" y="62"/>
                      <a:pt x="35" y="62"/>
                      <a:pt x="35" y="62"/>
                    </a:cubicBezTo>
                    <a:cubicBezTo>
                      <a:pt x="33" y="61"/>
                      <a:pt x="35" y="63"/>
                      <a:pt x="34" y="62"/>
                    </a:cubicBezTo>
                    <a:cubicBezTo>
                      <a:pt x="34" y="62"/>
                      <a:pt x="33" y="62"/>
                      <a:pt x="34" y="63"/>
                    </a:cubicBezTo>
                    <a:cubicBezTo>
                      <a:pt x="33" y="63"/>
                      <a:pt x="34" y="65"/>
                      <a:pt x="31" y="64"/>
                    </a:cubicBezTo>
                    <a:cubicBezTo>
                      <a:pt x="31" y="64"/>
                      <a:pt x="31" y="64"/>
                      <a:pt x="32" y="64"/>
                    </a:cubicBezTo>
                    <a:cubicBezTo>
                      <a:pt x="33" y="65"/>
                      <a:pt x="31" y="64"/>
                      <a:pt x="32" y="64"/>
                    </a:cubicBezTo>
                    <a:cubicBezTo>
                      <a:pt x="32" y="64"/>
                      <a:pt x="32" y="65"/>
                      <a:pt x="33" y="65"/>
                    </a:cubicBezTo>
                    <a:cubicBezTo>
                      <a:pt x="32" y="65"/>
                      <a:pt x="32" y="65"/>
                      <a:pt x="30" y="64"/>
                    </a:cubicBezTo>
                    <a:cubicBezTo>
                      <a:pt x="29" y="63"/>
                      <a:pt x="33" y="66"/>
                      <a:pt x="32" y="66"/>
                    </a:cubicBezTo>
                    <a:cubicBezTo>
                      <a:pt x="31" y="66"/>
                      <a:pt x="31" y="65"/>
                      <a:pt x="31" y="66"/>
                    </a:cubicBezTo>
                    <a:cubicBezTo>
                      <a:pt x="32" y="67"/>
                      <a:pt x="32" y="67"/>
                      <a:pt x="32" y="67"/>
                    </a:cubicBezTo>
                    <a:cubicBezTo>
                      <a:pt x="32" y="67"/>
                      <a:pt x="30" y="66"/>
                      <a:pt x="29" y="65"/>
                    </a:cubicBezTo>
                    <a:cubicBezTo>
                      <a:pt x="29" y="66"/>
                      <a:pt x="29" y="66"/>
                      <a:pt x="30" y="66"/>
                    </a:cubicBezTo>
                    <a:cubicBezTo>
                      <a:pt x="28" y="66"/>
                      <a:pt x="28" y="66"/>
                      <a:pt x="28" y="66"/>
                    </a:cubicBezTo>
                    <a:cubicBezTo>
                      <a:pt x="29" y="66"/>
                      <a:pt x="29" y="66"/>
                      <a:pt x="29" y="67"/>
                    </a:cubicBezTo>
                    <a:cubicBezTo>
                      <a:pt x="29" y="66"/>
                      <a:pt x="29" y="66"/>
                      <a:pt x="29" y="66"/>
                    </a:cubicBezTo>
                    <a:cubicBezTo>
                      <a:pt x="28" y="66"/>
                      <a:pt x="28" y="66"/>
                      <a:pt x="29" y="67"/>
                    </a:cubicBezTo>
                    <a:cubicBezTo>
                      <a:pt x="29" y="67"/>
                      <a:pt x="30" y="67"/>
                      <a:pt x="30" y="67"/>
                    </a:cubicBezTo>
                    <a:cubicBezTo>
                      <a:pt x="31" y="68"/>
                      <a:pt x="30" y="68"/>
                      <a:pt x="31" y="68"/>
                    </a:cubicBezTo>
                    <a:cubicBezTo>
                      <a:pt x="30" y="67"/>
                      <a:pt x="30" y="68"/>
                      <a:pt x="30" y="68"/>
                    </a:cubicBezTo>
                    <a:cubicBezTo>
                      <a:pt x="29" y="68"/>
                      <a:pt x="31" y="69"/>
                      <a:pt x="31" y="69"/>
                    </a:cubicBezTo>
                    <a:cubicBezTo>
                      <a:pt x="30" y="69"/>
                      <a:pt x="30" y="69"/>
                      <a:pt x="30" y="68"/>
                    </a:cubicBezTo>
                    <a:cubicBezTo>
                      <a:pt x="29" y="68"/>
                      <a:pt x="30" y="69"/>
                      <a:pt x="30" y="68"/>
                    </a:cubicBezTo>
                    <a:cubicBezTo>
                      <a:pt x="29" y="68"/>
                      <a:pt x="28" y="67"/>
                      <a:pt x="29" y="68"/>
                    </a:cubicBezTo>
                    <a:cubicBezTo>
                      <a:pt x="29" y="69"/>
                      <a:pt x="31" y="70"/>
                      <a:pt x="30" y="69"/>
                    </a:cubicBezTo>
                    <a:cubicBezTo>
                      <a:pt x="29" y="68"/>
                      <a:pt x="29" y="68"/>
                      <a:pt x="29" y="68"/>
                    </a:cubicBezTo>
                    <a:cubicBezTo>
                      <a:pt x="28" y="68"/>
                      <a:pt x="28" y="68"/>
                      <a:pt x="28" y="68"/>
                    </a:cubicBezTo>
                    <a:cubicBezTo>
                      <a:pt x="29" y="69"/>
                      <a:pt x="29" y="69"/>
                      <a:pt x="29" y="69"/>
                    </a:cubicBezTo>
                    <a:cubicBezTo>
                      <a:pt x="29" y="69"/>
                      <a:pt x="29" y="69"/>
                      <a:pt x="29" y="69"/>
                    </a:cubicBezTo>
                    <a:cubicBezTo>
                      <a:pt x="30" y="70"/>
                      <a:pt x="29" y="70"/>
                      <a:pt x="30" y="70"/>
                    </a:cubicBezTo>
                    <a:cubicBezTo>
                      <a:pt x="30" y="71"/>
                      <a:pt x="29" y="70"/>
                      <a:pt x="29" y="70"/>
                    </a:cubicBezTo>
                    <a:cubicBezTo>
                      <a:pt x="29" y="70"/>
                      <a:pt x="29" y="70"/>
                      <a:pt x="29" y="70"/>
                    </a:cubicBezTo>
                    <a:cubicBezTo>
                      <a:pt x="28" y="70"/>
                      <a:pt x="28" y="71"/>
                      <a:pt x="29" y="71"/>
                    </a:cubicBezTo>
                    <a:cubicBezTo>
                      <a:pt x="29" y="71"/>
                      <a:pt x="29" y="71"/>
                      <a:pt x="29" y="71"/>
                    </a:cubicBezTo>
                    <a:cubicBezTo>
                      <a:pt x="29" y="71"/>
                      <a:pt x="29" y="71"/>
                      <a:pt x="29" y="72"/>
                    </a:cubicBezTo>
                    <a:cubicBezTo>
                      <a:pt x="28" y="72"/>
                      <a:pt x="25" y="70"/>
                      <a:pt x="26" y="71"/>
                    </a:cubicBezTo>
                    <a:cubicBezTo>
                      <a:pt x="26" y="71"/>
                      <a:pt x="28" y="72"/>
                      <a:pt x="29" y="73"/>
                    </a:cubicBezTo>
                    <a:cubicBezTo>
                      <a:pt x="28" y="73"/>
                      <a:pt x="29" y="74"/>
                      <a:pt x="27" y="74"/>
                    </a:cubicBezTo>
                    <a:cubicBezTo>
                      <a:pt x="28" y="75"/>
                      <a:pt x="28" y="75"/>
                      <a:pt x="28" y="75"/>
                    </a:cubicBezTo>
                    <a:cubicBezTo>
                      <a:pt x="27" y="75"/>
                      <a:pt x="29" y="77"/>
                      <a:pt x="26" y="76"/>
                    </a:cubicBezTo>
                    <a:cubicBezTo>
                      <a:pt x="26" y="76"/>
                      <a:pt x="25" y="75"/>
                      <a:pt x="24" y="75"/>
                    </a:cubicBezTo>
                    <a:cubicBezTo>
                      <a:pt x="25" y="76"/>
                      <a:pt x="23" y="75"/>
                      <a:pt x="25" y="76"/>
                    </a:cubicBezTo>
                    <a:cubicBezTo>
                      <a:pt x="26" y="76"/>
                      <a:pt x="26" y="77"/>
                      <a:pt x="27" y="77"/>
                    </a:cubicBezTo>
                    <a:cubicBezTo>
                      <a:pt x="27" y="77"/>
                      <a:pt x="27" y="78"/>
                      <a:pt x="26" y="78"/>
                    </a:cubicBezTo>
                    <a:cubicBezTo>
                      <a:pt x="26" y="78"/>
                      <a:pt x="26" y="78"/>
                      <a:pt x="27" y="78"/>
                    </a:cubicBezTo>
                    <a:cubicBezTo>
                      <a:pt x="25" y="77"/>
                      <a:pt x="25" y="78"/>
                      <a:pt x="25" y="78"/>
                    </a:cubicBezTo>
                    <a:cubicBezTo>
                      <a:pt x="26" y="79"/>
                      <a:pt x="26" y="79"/>
                      <a:pt x="26" y="79"/>
                    </a:cubicBezTo>
                    <a:cubicBezTo>
                      <a:pt x="25" y="78"/>
                      <a:pt x="25" y="78"/>
                      <a:pt x="25" y="78"/>
                    </a:cubicBezTo>
                    <a:cubicBezTo>
                      <a:pt x="25" y="79"/>
                      <a:pt x="27" y="80"/>
                      <a:pt x="26" y="79"/>
                    </a:cubicBezTo>
                    <a:cubicBezTo>
                      <a:pt x="25" y="79"/>
                      <a:pt x="25" y="79"/>
                      <a:pt x="25" y="79"/>
                    </a:cubicBezTo>
                    <a:cubicBezTo>
                      <a:pt x="25" y="80"/>
                      <a:pt x="27" y="81"/>
                      <a:pt x="26" y="80"/>
                    </a:cubicBezTo>
                    <a:cubicBezTo>
                      <a:pt x="24" y="80"/>
                      <a:pt x="24" y="80"/>
                      <a:pt x="24" y="80"/>
                    </a:cubicBezTo>
                    <a:cubicBezTo>
                      <a:pt x="24" y="80"/>
                      <a:pt x="25" y="81"/>
                      <a:pt x="25" y="81"/>
                    </a:cubicBezTo>
                    <a:cubicBezTo>
                      <a:pt x="24" y="81"/>
                      <a:pt x="24" y="81"/>
                      <a:pt x="23" y="80"/>
                    </a:cubicBezTo>
                    <a:cubicBezTo>
                      <a:pt x="25" y="83"/>
                      <a:pt x="25" y="84"/>
                      <a:pt x="24" y="85"/>
                    </a:cubicBezTo>
                    <a:cubicBezTo>
                      <a:pt x="23" y="85"/>
                      <a:pt x="23" y="85"/>
                      <a:pt x="23" y="85"/>
                    </a:cubicBezTo>
                    <a:cubicBezTo>
                      <a:pt x="22" y="84"/>
                      <a:pt x="25" y="85"/>
                      <a:pt x="24" y="85"/>
                    </a:cubicBezTo>
                    <a:cubicBezTo>
                      <a:pt x="23" y="85"/>
                      <a:pt x="22" y="85"/>
                      <a:pt x="21" y="84"/>
                    </a:cubicBezTo>
                    <a:cubicBezTo>
                      <a:pt x="20" y="84"/>
                      <a:pt x="22" y="85"/>
                      <a:pt x="23" y="85"/>
                    </a:cubicBezTo>
                    <a:cubicBezTo>
                      <a:pt x="24" y="86"/>
                      <a:pt x="22" y="85"/>
                      <a:pt x="23" y="86"/>
                    </a:cubicBezTo>
                    <a:cubicBezTo>
                      <a:pt x="24" y="86"/>
                      <a:pt x="22" y="86"/>
                      <a:pt x="24" y="87"/>
                    </a:cubicBezTo>
                    <a:cubicBezTo>
                      <a:pt x="23" y="86"/>
                      <a:pt x="22" y="86"/>
                      <a:pt x="22" y="85"/>
                    </a:cubicBezTo>
                    <a:cubicBezTo>
                      <a:pt x="22" y="86"/>
                      <a:pt x="22" y="86"/>
                      <a:pt x="22" y="86"/>
                    </a:cubicBezTo>
                    <a:cubicBezTo>
                      <a:pt x="20" y="85"/>
                      <a:pt x="19" y="83"/>
                      <a:pt x="17" y="82"/>
                    </a:cubicBezTo>
                    <a:cubicBezTo>
                      <a:pt x="17" y="83"/>
                      <a:pt x="17" y="83"/>
                      <a:pt x="17" y="83"/>
                    </a:cubicBezTo>
                    <a:cubicBezTo>
                      <a:pt x="15" y="82"/>
                      <a:pt x="16" y="81"/>
                      <a:pt x="15" y="81"/>
                    </a:cubicBezTo>
                    <a:cubicBezTo>
                      <a:pt x="15" y="82"/>
                      <a:pt x="17" y="84"/>
                      <a:pt x="18" y="84"/>
                    </a:cubicBezTo>
                    <a:cubicBezTo>
                      <a:pt x="18" y="84"/>
                      <a:pt x="22" y="86"/>
                      <a:pt x="21" y="86"/>
                    </a:cubicBezTo>
                    <a:cubicBezTo>
                      <a:pt x="20" y="86"/>
                      <a:pt x="21" y="86"/>
                      <a:pt x="20" y="85"/>
                    </a:cubicBezTo>
                    <a:cubicBezTo>
                      <a:pt x="19" y="85"/>
                      <a:pt x="21" y="86"/>
                      <a:pt x="20" y="86"/>
                    </a:cubicBezTo>
                    <a:cubicBezTo>
                      <a:pt x="21" y="86"/>
                      <a:pt x="22" y="87"/>
                      <a:pt x="22" y="88"/>
                    </a:cubicBezTo>
                    <a:cubicBezTo>
                      <a:pt x="21" y="87"/>
                      <a:pt x="21" y="87"/>
                      <a:pt x="21" y="87"/>
                    </a:cubicBezTo>
                    <a:cubicBezTo>
                      <a:pt x="21" y="87"/>
                      <a:pt x="22" y="88"/>
                      <a:pt x="23" y="88"/>
                    </a:cubicBezTo>
                    <a:cubicBezTo>
                      <a:pt x="25" y="90"/>
                      <a:pt x="22" y="88"/>
                      <a:pt x="23" y="89"/>
                    </a:cubicBezTo>
                    <a:cubicBezTo>
                      <a:pt x="22" y="89"/>
                      <a:pt x="20" y="87"/>
                      <a:pt x="19" y="87"/>
                    </a:cubicBezTo>
                    <a:cubicBezTo>
                      <a:pt x="21" y="88"/>
                      <a:pt x="21" y="89"/>
                      <a:pt x="23" y="90"/>
                    </a:cubicBezTo>
                    <a:cubicBezTo>
                      <a:pt x="23" y="90"/>
                      <a:pt x="22" y="89"/>
                      <a:pt x="21" y="88"/>
                    </a:cubicBezTo>
                    <a:cubicBezTo>
                      <a:pt x="20" y="88"/>
                      <a:pt x="23" y="90"/>
                      <a:pt x="20" y="89"/>
                    </a:cubicBezTo>
                    <a:cubicBezTo>
                      <a:pt x="22" y="90"/>
                      <a:pt x="22" y="90"/>
                      <a:pt x="22" y="90"/>
                    </a:cubicBezTo>
                    <a:cubicBezTo>
                      <a:pt x="21" y="89"/>
                      <a:pt x="21" y="89"/>
                      <a:pt x="20" y="89"/>
                    </a:cubicBezTo>
                    <a:cubicBezTo>
                      <a:pt x="20" y="89"/>
                      <a:pt x="21" y="91"/>
                      <a:pt x="19" y="90"/>
                    </a:cubicBezTo>
                    <a:cubicBezTo>
                      <a:pt x="20" y="90"/>
                      <a:pt x="19" y="90"/>
                      <a:pt x="21" y="91"/>
                    </a:cubicBezTo>
                    <a:cubicBezTo>
                      <a:pt x="22" y="91"/>
                      <a:pt x="20" y="90"/>
                      <a:pt x="22" y="91"/>
                    </a:cubicBezTo>
                    <a:cubicBezTo>
                      <a:pt x="20" y="90"/>
                      <a:pt x="22" y="91"/>
                      <a:pt x="22" y="92"/>
                    </a:cubicBezTo>
                    <a:cubicBezTo>
                      <a:pt x="21" y="91"/>
                      <a:pt x="21" y="91"/>
                      <a:pt x="21" y="91"/>
                    </a:cubicBezTo>
                    <a:cubicBezTo>
                      <a:pt x="22" y="92"/>
                      <a:pt x="21" y="92"/>
                      <a:pt x="22" y="92"/>
                    </a:cubicBezTo>
                    <a:cubicBezTo>
                      <a:pt x="21" y="92"/>
                      <a:pt x="21" y="92"/>
                      <a:pt x="21" y="92"/>
                    </a:cubicBezTo>
                    <a:cubicBezTo>
                      <a:pt x="22" y="92"/>
                      <a:pt x="22" y="92"/>
                      <a:pt x="22" y="92"/>
                    </a:cubicBezTo>
                    <a:cubicBezTo>
                      <a:pt x="23" y="93"/>
                      <a:pt x="20" y="91"/>
                      <a:pt x="20" y="92"/>
                    </a:cubicBezTo>
                    <a:cubicBezTo>
                      <a:pt x="19" y="91"/>
                      <a:pt x="19" y="91"/>
                      <a:pt x="19" y="91"/>
                    </a:cubicBezTo>
                    <a:cubicBezTo>
                      <a:pt x="20" y="91"/>
                      <a:pt x="18" y="91"/>
                      <a:pt x="19" y="91"/>
                    </a:cubicBezTo>
                    <a:cubicBezTo>
                      <a:pt x="20" y="92"/>
                      <a:pt x="21" y="93"/>
                      <a:pt x="22" y="93"/>
                    </a:cubicBezTo>
                    <a:cubicBezTo>
                      <a:pt x="22" y="94"/>
                      <a:pt x="20" y="93"/>
                      <a:pt x="22" y="93"/>
                    </a:cubicBezTo>
                    <a:cubicBezTo>
                      <a:pt x="20" y="92"/>
                      <a:pt x="20" y="92"/>
                      <a:pt x="20" y="92"/>
                    </a:cubicBezTo>
                    <a:cubicBezTo>
                      <a:pt x="20" y="92"/>
                      <a:pt x="18" y="92"/>
                      <a:pt x="18" y="92"/>
                    </a:cubicBezTo>
                    <a:cubicBezTo>
                      <a:pt x="19" y="92"/>
                      <a:pt x="20" y="93"/>
                      <a:pt x="21" y="94"/>
                    </a:cubicBezTo>
                    <a:cubicBezTo>
                      <a:pt x="21" y="94"/>
                      <a:pt x="20" y="93"/>
                      <a:pt x="19" y="93"/>
                    </a:cubicBezTo>
                    <a:cubicBezTo>
                      <a:pt x="19" y="93"/>
                      <a:pt x="20" y="94"/>
                      <a:pt x="21" y="94"/>
                    </a:cubicBezTo>
                    <a:cubicBezTo>
                      <a:pt x="20" y="94"/>
                      <a:pt x="19" y="94"/>
                      <a:pt x="18" y="93"/>
                    </a:cubicBezTo>
                    <a:cubicBezTo>
                      <a:pt x="16" y="92"/>
                      <a:pt x="16" y="92"/>
                      <a:pt x="16" y="92"/>
                    </a:cubicBezTo>
                    <a:cubicBezTo>
                      <a:pt x="16" y="92"/>
                      <a:pt x="16" y="92"/>
                      <a:pt x="16" y="92"/>
                    </a:cubicBezTo>
                    <a:cubicBezTo>
                      <a:pt x="14" y="91"/>
                      <a:pt x="15" y="91"/>
                      <a:pt x="13" y="90"/>
                    </a:cubicBezTo>
                    <a:cubicBezTo>
                      <a:pt x="13" y="90"/>
                      <a:pt x="13" y="91"/>
                      <a:pt x="14" y="91"/>
                    </a:cubicBezTo>
                    <a:cubicBezTo>
                      <a:pt x="16" y="92"/>
                      <a:pt x="17" y="94"/>
                      <a:pt x="19" y="95"/>
                    </a:cubicBezTo>
                    <a:cubicBezTo>
                      <a:pt x="20" y="96"/>
                      <a:pt x="13" y="92"/>
                      <a:pt x="17" y="95"/>
                    </a:cubicBezTo>
                    <a:cubicBezTo>
                      <a:pt x="17" y="95"/>
                      <a:pt x="19" y="96"/>
                      <a:pt x="18" y="95"/>
                    </a:cubicBezTo>
                    <a:cubicBezTo>
                      <a:pt x="18" y="96"/>
                      <a:pt x="21" y="97"/>
                      <a:pt x="20" y="97"/>
                    </a:cubicBezTo>
                    <a:cubicBezTo>
                      <a:pt x="19" y="96"/>
                      <a:pt x="17" y="96"/>
                      <a:pt x="16" y="95"/>
                    </a:cubicBezTo>
                    <a:cubicBezTo>
                      <a:pt x="17" y="95"/>
                      <a:pt x="17" y="95"/>
                      <a:pt x="16" y="94"/>
                    </a:cubicBezTo>
                    <a:cubicBezTo>
                      <a:pt x="15" y="94"/>
                      <a:pt x="14" y="93"/>
                      <a:pt x="14" y="93"/>
                    </a:cubicBezTo>
                    <a:cubicBezTo>
                      <a:pt x="14" y="94"/>
                      <a:pt x="14" y="94"/>
                      <a:pt x="15" y="95"/>
                    </a:cubicBezTo>
                    <a:cubicBezTo>
                      <a:pt x="16" y="95"/>
                      <a:pt x="15" y="94"/>
                      <a:pt x="16" y="95"/>
                    </a:cubicBezTo>
                    <a:cubicBezTo>
                      <a:pt x="17" y="96"/>
                      <a:pt x="15" y="95"/>
                      <a:pt x="17" y="96"/>
                    </a:cubicBezTo>
                    <a:cubicBezTo>
                      <a:pt x="17" y="96"/>
                      <a:pt x="18" y="97"/>
                      <a:pt x="19" y="97"/>
                    </a:cubicBezTo>
                    <a:cubicBezTo>
                      <a:pt x="19" y="98"/>
                      <a:pt x="19" y="98"/>
                      <a:pt x="19" y="98"/>
                    </a:cubicBezTo>
                    <a:cubicBezTo>
                      <a:pt x="19" y="97"/>
                      <a:pt x="19" y="97"/>
                      <a:pt x="19" y="97"/>
                    </a:cubicBezTo>
                    <a:cubicBezTo>
                      <a:pt x="18" y="97"/>
                      <a:pt x="20" y="98"/>
                      <a:pt x="20" y="99"/>
                    </a:cubicBezTo>
                    <a:cubicBezTo>
                      <a:pt x="18" y="98"/>
                      <a:pt x="18" y="98"/>
                      <a:pt x="18" y="98"/>
                    </a:cubicBezTo>
                    <a:cubicBezTo>
                      <a:pt x="16" y="97"/>
                      <a:pt x="19" y="97"/>
                      <a:pt x="16" y="96"/>
                    </a:cubicBezTo>
                    <a:cubicBezTo>
                      <a:pt x="16" y="96"/>
                      <a:pt x="17" y="97"/>
                      <a:pt x="16" y="97"/>
                    </a:cubicBezTo>
                    <a:cubicBezTo>
                      <a:pt x="16" y="97"/>
                      <a:pt x="16" y="97"/>
                      <a:pt x="16" y="97"/>
                    </a:cubicBezTo>
                    <a:cubicBezTo>
                      <a:pt x="16" y="97"/>
                      <a:pt x="13" y="95"/>
                      <a:pt x="14" y="96"/>
                    </a:cubicBezTo>
                    <a:cubicBezTo>
                      <a:pt x="15" y="97"/>
                      <a:pt x="15" y="97"/>
                      <a:pt x="16" y="98"/>
                    </a:cubicBezTo>
                    <a:cubicBezTo>
                      <a:pt x="16" y="98"/>
                      <a:pt x="17" y="99"/>
                      <a:pt x="17" y="99"/>
                    </a:cubicBezTo>
                    <a:cubicBezTo>
                      <a:pt x="15" y="98"/>
                      <a:pt x="16" y="100"/>
                      <a:pt x="15" y="98"/>
                    </a:cubicBezTo>
                    <a:cubicBezTo>
                      <a:pt x="16" y="99"/>
                      <a:pt x="16" y="98"/>
                      <a:pt x="15" y="97"/>
                    </a:cubicBezTo>
                    <a:cubicBezTo>
                      <a:pt x="12" y="96"/>
                      <a:pt x="15" y="97"/>
                      <a:pt x="13" y="95"/>
                    </a:cubicBezTo>
                    <a:cubicBezTo>
                      <a:pt x="13" y="96"/>
                      <a:pt x="11" y="95"/>
                      <a:pt x="9" y="94"/>
                    </a:cubicBezTo>
                    <a:cubicBezTo>
                      <a:pt x="9" y="94"/>
                      <a:pt x="10" y="94"/>
                      <a:pt x="10" y="94"/>
                    </a:cubicBezTo>
                    <a:cubicBezTo>
                      <a:pt x="11" y="95"/>
                      <a:pt x="11" y="95"/>
                      <a:pt x="12" y="96"/>
                    </a:cubicBezTo>
                    <a:cubicBezTo>
                      <a:pt x="12" y="96"/>
                      <a:pt x="12" y="97"/>
                      <a:pt x="13" y="98"/>
                    </a:cubicBezTo>
                    <a:cubicBezTo>
                      <a:pt x="13" y="98"/>
                      <a:pt x="11" y="97"/>
                      <a:pt x="11" y="97"/>
                    </a:cubicBezTo>
                    <a:cubicBezTo>
                      <a:pt x="12" y="97"/>
                      <a:pt x="11" y="98"/>
                      <a:pt x="10" y="98"/>
                    </a:cubicBezTo>
                    <a:cubicBezTo>
                      <a:pt x="13" y="99"/>
                      <a:pt x="11" y="99"/>
                      <a:pt x="12" y="100"/>
                    </a:cubicBezTo>
                    <a:cubicBezTo>
                      <a:pt x="13" y="100"/>
                      <a:pt x="15" y="100"/>
                      <a:pt x="16" y="101"/>
                    </a:cubicBezTo>
                    <a:cubicBezTo>
                      <a:pt x="15" y="101"/>
                      <a:pt x="15" y="100"/>
                      <a:pt x="14" y="100"/>
                    </a:cubicBezTo>
                    <a:cubicBezTo>
                      <a:pt x="15" y="101"/>
                      <a:pt x="12" y="99"/>
                      <a:pt x="14" y="101"/>
                    </a:cubicBezTo>
                    <a:cubicBezTo>
                      <a:pt x="13" y="100"/>
                      <a:pt x="11" y="99"/>
                      <a:pt x="10" y="98"/>
                    </a:cubicBezTo>
                    <a:cubicBezTo>
                      <a:pt x="10" y="99"/>
                      <a:pt x="9" y="97"/>
                      <a:pt x="8" y="98"/>
                    </a:cubicBezTo>
                    <a:cubicBezTo>
                      <a:pt x="9" y="99"/>
                      <a:pt x="10" y="99"/>
                      <a:pt x="10" y="100"/>
                    </a:cubicBezTo>
                    <a:cubicBezTo>
                      <a:pt x="8" y="100"/>
                      <a:pt x="9" y="101"/>
                      <a:pt x="9" y="102"/>
                    </a:cubicBezTo>
                    <a:cubicBezTo>
                      <a:pt x="8" y="101"/>
                      <a:pt x="6" y="100"/>
                      <a:pt x="6" y="100"/>
                    </a:cubicBezTo>
                    <a:cubicBezTo>
                      <a:pt x="6" y="101"/>
                      <a:pt x="8" y="101"/>
                      <a:pt x="7" y="101"/>
                    </a:cubicBezTo>
                    <a:cubicBezTo>
                      <a:pt x="6" y="101"/>
                      <a:pt x="6" y="101"/>
                      <a:pt x="6" y="101"/>
                    </a:cubicBezTo>
                    <a:cubicBezTo>
                      <a:pt x="7" y="101"/>
                      <a:pt x="5" y="101"/>
                      <a:pt x="7" y="102"/>
                    </a:cubicBezTo>
                    <a:cubicBezTo>
                      <a:pt x="5" y="101"/>
                      <a:pt x="5" y="101"/>
                      <a:pt x="5" y="101"/>
                    </a:cubicBezTo>
                    <a:cubicBezTo>
                      <a:pt x="5" y="101"/>
                      <a:pt x="6" y="102"/>
                      <a:pt x="6" y="102"/>
                    </a:cubicBezTo>
                    <a:cubicBezTo>
                      <a:pt x="5" y="101"/>
                      <a:pt x="4" y="101"/>
                      <a:pt x="4" y="101"/>
                    </a:cubicBezTo>
                    <a:cubicBezTo>
                      <a:pt x="2" y="100"/>
                      <a:pt x="4" y="101"/>
                      <a:pt x="4" y="102"/>
                    </a:cubicBezTo>
                    <a:cubicBezTo>
                      <a:pt x="5" y="102"/>
                      <a:pt x="5" y="102"/>
                      <a:pt x="5" y="102"/>
                    </a:cubicBezTo>
                    <a:cubicBezTo>
                      <a:pt x="6" y="103"/>
                      <a:pt x="4" y="103"/>
                      <a:pt x="5" y="104"/>
                    </a:cubicBezTo>
                    <a:cubicBezTo>
                      <a:pt x="3" y="103"/>
                      <a:pt x="3" y="103"/>
                      <a:pt x="3" y="103"/>
                    </a:cubicBezTo>
                    <a:cubicBezTo>
                      <a:pt x="4" y="104"/>
                      <a:pt x="4" y="104"/>
                      <a:pt x="4" y="104"/>
                    </a:cubicBezTo>
                    <a:cubicBezTo>
                      <a:pt x="3" y="103"/>
                      <a:pt x="2" y="103"/>
                      <a:pt x="3" y="103"/>
                    </a:cubicBezTo>
                    <a:cubicBezTo>
                      <a:pt x="0" y="101"/>
                      <a:pt x="0" y="101"/>
                      <a:pt x="0" y="101"/>
                    </a:cubicBezTo>
                    <a:cubicBezTo>
                      <a:pt x="1" y="101"/>
                      <a:pt x="2" y="102"/>
                      <a:pt x="3" y="103"/>
                    </a:cubicBezTo>
                    <a:cubicBezTo>
                      <a:pt x="4" y="103"/>
                      <a:pt x="4" y="102"/>
                      <a:pt x="3" y="102"/>
                    </a:cubicBezTo>
                    <a:cubicBezTo>
                      <a:pt x="3" y="102"/>
                      <a:pt x="3" y="102"/>
                      <a:pt x="3" y="102"/>
                    </a:cubicBezTo>
                    <a:cubicBezTo>
                      <a:pt x="2" y="101"/>
                      <a:pt x="2" y="101"/>
                      <a:pt x="1" y="101"/>
                    </a:cubicBezTo>
                    <a:cubicBezTo>
                      <a:pt x="1" y="101"/>
                      <a:pt x="0" y="101"/>
                      <a:pt x="1" y="101"/>
                    </a:cubicBezTo>
                    <a:cubicBezTo>
                      <a:pt x="0" y="100"/>
                      <a:pt x="0" y="100"/>
                      <a:pt x="0" y="100"/>
                    </a:cubicBezTo>
                    <a:cubicBezTo>
                      <a:pt x="1" y="100"/>
                      <a:pt x="1" y="100"/>
                      <a:pt x="2" y="100"/>
                    </a:cubicBezTo>
                    <a:cubicBezTo>
                      <a:pt x="0" y="100"/>
                      <a:pt x="0" y="99"/>
                      <a:pt x="0" y="99"/>
                    </a:cubicBezTo>
                    <a:cubicBezTo>
                      <a:pt x="2" y="100"/>
                      <a:pt x="0" y="98"/>
                      <a:pt x="0" y="98"/>
                    </a:cubicBezTo>
                    <a:cubicBezTo>
                      <a:pt x="2" y="99"/>
                      <a:pt x="3" y="99"/>
                      <a:pt x="3" y="100"/>
                    </a:cubicBezTo>
                    <a:cubicBezTo>
                      <a:pt x="4" y="100"/>
                      <a:pt x="3" y="100"/>
                      <a:pt x="4" y="100"/>
                    </a:cubicBezTo>
                    <a:cubicBezTo>
                      <a:pt x="3" y="99"/>
                      <a:pt x="2" y="98"/>
                      <a:pt x="1" y="97"/>
                    </a:cubicBezTo>
                    <a:cubicBezTo>
                      <a:pt x="2" y="98"/>
                      <a:pt x="2" y="98"/>
                      <a:pt x="2" y="98"/>
                    </a:cubicBezTo>
                    <a:cubicBezTo>
                      <a:pt x="2" y="97"/>
                      <a:pt x="0" y="97"/>
                      <a:pt x="1" y="96"/>
                    </a:cubicBezTo>
                    <a:cubicBezTo>
                      <a:pt x="2" y="96"/>
                      <a:pt x="2" y="95"/>
                      <a:pt x="3" y="95"/>
                    </a:cubicBezTo>
                    <a:cubicBezTo>
                      <a:pt x="4" y="96"/>
                      <a:pt x="4" y="96"/>
                      <a:pt x="4" y="96"/>
                    </a:cubicBezTo>
                    <a:cubicBezTo>
                      <a:pt x="1" y="94"/>
                      <a:pt x="3" y="94"/>
                      <a:pt x="2" y="93"/>
                    </a:cubicBezTo>
                    <a:cubicBezTo>
                      <a:pt x="4" y="93"/>
                      <a:pt x="2" y="91"/>
                      <a:pt x="4" y="92"/>
                    </a:cubicBezTo>
                    <a:cubicBezTo>
                      <a:pt x="4" y="90"/>
                      <a:pt x="4" y="89"/>
                      <a:pt x="5" y="88"/>
                    </a:cubicBezTo>
                    <a:cubicBezTo>
                      <a:pt x="6" y="89"/>
                      <a:pt x="6" y="89"/>
                      <a:pt x="6" y="89"/>
                    </a:cubicBezTo>
                    <a:cubicBezTo>
                      <a:pt x="5" y="88"/>
                      <a:pt x="7" y="90"/>
                      <a:pt x="7" y="89"/>
                    </a:cubicBezTo>
                    <a:cubicBezTo>
                      <a:pt x="6" y="89"/>
                      <a:pt x="6" y="88"/>
                      <a:pt x="5" y="87"/>
                    </a:cubicBezTo>
                    <a:cubicBezTo>
                      <a:pt x="6" y="87"/>
                      <a:pt x="5" y="86"/>
                      <a:pt x="5" y="85"/>
                    </a:cubicBezTo>
                    <a:cubicBezTo>
                      <a:pt x="6" y="86"/>
                      <a:pt x="6" y="86"/>
                      <a:pt x="6" y="86"/>
                    </a:cubicBezTo>
                    <a:cubicBezTo>
                      <a:pt x="4" y="84"/>
                      <a:pt x="6" y="84"/>
                      <a:pt x="7" y="84"/>
                    </a:cubicBezTo>
                    <a:cubicBezTo>
                      <a:pt x="7" y="84"/>
                      <a:pt x="8" y="85"/>
                      <a:pt x="8" y="85"/>
                    </a:cubicBezTo>
                    <a:cubicBezTo>
                      <a:pt x="7" y="83"/>
                      <a:pt x="7" y="83"/>
                      <a:pt x="6" y="82"/>
                    </a:cubicBezTo>
                    <a:cubicBezTo>
                      <a:pt x="6" y="82"/>
                      <a:pt x="7" y="81"/>
                      <a:pt x="8" y="81"/>
                    </a:cubicBezTo>
                    <a:cubicBezTo>
                      <a:pt x="6" y="79"/>
                      <a:pt x="8" y="78"/>
                      <a:pt x="8" y="76"/>
                    </a:cubicBezTo>
                    <a:cubicBezTo>
                      <a:pt x="9" y="77"/>
                      <a:pt x="9" y="77"/>
                      <a:pt x="9" y="77"/>
                    </a:cubicBezTo>
                    <a:cubicBezTo>
                      <a:pt x="7" y="74"/>
                      <a:pt x="10" y="74"/>
                      <a:pt x="9" y="72"/>
                    </a:cubicBezTo>
                    <a:cubicBezTo>
                      <a:pt x="12" y="74"/>
                      <a:pt x="12" y="74"/>
                      <a:pt x="12" y="74"/>
                    </a:cubicBezTo>
                    <a:cubicBezTo>
                      <a:pt x="12" y="74"/>
                      <a:pt x="11" y="72"/>
                      <a:pt x="10" y="72"/>
                    </a:cubicBezTo>
                    <a:cubicBezTo>
                      <a:pt x="11" y="72"/>
                      <a:pt x="9" y="70"/>
                      <a:pt x="11" y="71"/>
                    </a:cubicBezTo>
                    <a:cubicBezTo>
                      <a:pt x="12" y="71"/>
                      <a:pt x="10" y="70"/>
                      <a:pt x="10" y="70"/>
                    </a:cubicBezTo>
                    <a:cubicBezTo>
                      <a:pt x="12" y="69"/>
                      <a:pt x="12" y="69"/>
                      <a:pt x="12" y="68"/>
                    </a:cubicBezTo>
                    <a:cubicBezTo>
                      <a:pt x="11" y="68"/>
                      <a:pt x="11" y="68"/>
                      <a:pt x="11" y="68"/>
                    </a:cubicBezTo>
                    <a:cubicBezTo>
                      <a:pt x="12" y="69"/>
                      <a:pt x="13" y="69"/>
                      <a:pt x="13" y="69"/>
                    </a:cubicBezTo>
                    <a:cubicBezTo>
                      <a:pt x="12" y="68"/>
                      <a:pt x="14" y="69"/>
                      <a:pt x="11" y="67"/>
                    </a:cubicBezTo>
                    <a:cubicBezTo>
                      <a:pt x="13" y="67"/>
                      <a:pt x="11" y="65"/>
                      <a:pt x="13" y="65"/>
                    </a:cubicBezTo>
                    <a:cubicBezTo>
                      <a:pt x="13" y="65"/>
                      <a:pt x="13" y="65"/>
                      <a:pt x="12" y="65"/>
                    </a:cubicBezTo>
                    <a:cubicBezTo>
                      <a:pt x="13" y="64"/>
                      <a:pt x="14" y="64"/>
                      <a:pt x="13" y="63"/>
                    </a:cubicBezTo>
                    <a:cubicBezTo>
                      <a:pt x="14" y="63"/>
                      <a:pt x="15" y="64"/>
                      <a:pt x="15" y="64"/>
                    </a:cubicBezTo>
                    <a:cubicBezTo>
                      <a:pt x="15" y="63"/>
                      <a:pt x="14" y="63"/>
                      <a:pt x="14" y="63"/>
                    </a:cubicBezTo>
                    <a:cubicBezTo>
                      <a:pt x="13" y="61"/>
                      <a:pt x="16" y="61"/>
                      <a:pt x="16" y="60"/>
                    </a:cubicBezTo>
                    <a:cubicBezTo>
                      <a:pt x="16" y="58"/>
                      <a:pt x="17" y="57"/>
                      <a:pt x="18" y="55"/>
                    </a:cubicBezTo>
                    <a:cubicBezTo>
                      <a:pt x="19" y="55"/>
                      <a:pt x="19" y="55"/>
                      <a:pt x="19" y="55"/>
                    </a:cubicBezTo>
                    <a:cubicBezTo>
                      <a:pt x="17" y="54"/>
                      <a:pt x="21" y="55"/>
                      <a:pt x="19" y="53"/>
                    </a:cubicBezTo>
                    <a:cubicBezTo>
                      <a:pt x="19" y="54"/>
                      <a:pt x="19" y="53"/>
                      <a:pt x="20" y="54"/>
                    </a:cubicBezTo>
                    <a:cubicBezTo>
                      <a:pt x="19" y="52"/>
                      <a:pt x="22" y="53"/>
                      <a:pt x="21" y="52"/>
                    </a:cubicBezTo>
                    <a:cubicBezTo>
                      <a:pt x="21" y="52"/>
                      <a:pt x="21" y="52"/>
                      <a:pt x="21" y="52"/>
                    </a:cubicBezTo>
                    <a:cubicBezTo>
                      <a:pt x="22" y="52"/>
                      <a:pt x="21" y="51"/>
                      <a:pt x="22" y="51"/>
                    </a:cubicBezTo>
                    <a:cubicBezTo>
                      <a:pt x="23" y="51"/>
                      <a:pt x="23" y="51"/>
                      <a:pt x="23" y="51"/>
                    </a:cubicBezTo>
                    <a:cubicBezTo>
                      <a:pt x="24" y="52"/>
                      <a:pt x="21" y="50"/>
                      <a:pt x="24" y="51"/>
                    </a:cubicBezTo>
                    <a:cubicBezTo>
                      <a:pt x="24" y="51"/>
                      <a:pt x="23" y="50"/>
                      <a:pt x="23" y="50"/>
                    </a:cubicBezTo>
                    <a:cubicBezTo>
                      <a:pt x="25" y="49"/>
                      <a:pt x="24" y="47"/>
                      <a:pt x="24" y="45"/>
                    </a:cubicBezTo>
                    <a:cubicBezTo>
                      <a:pt x="26" y="45"/>
                      <a:pt x="28" y="48"/>
                      <a:pt x="27" y="46"/>
                    </a:cubicBezTo>
                    <a:cubicBezTo>
                      <a:pt x="27" y="46"/>
                      <a:pt x="26" y="45"/>
                      <a:pt x="26" y="46"/>
                    </a:cubicBezTo>
                    <a:cubicBezTo>
                      <a:pt x="26" y="45"/>
                      <a:pt x="30" y="47"/>
                      <a:pt x="28" y="46"/>
                    </a:cubicBezTo>
                    <a:cubicBezTo>
                      <a:pt x="27" y="45"/>
                      <a:pt x="28" y="45"/>
                      <a:pt x="27" y="45"/>
                    </a:cubicBezTo>
                    <a:cubicBezTo>
                      <a:pt x="28" y="44"/>
                      <a:pt x="29" y="45"/>
                      <a:pt x="29" y="44"/>
                    </a:cubicBezTo>
                    <a:cubicBezTo>
                      <a:pt x="29" y="45"/>
                      <a:pt x="29" y="45"/>
                      <a:pt x="29" y="45"/>
                    </a:cubicBezTo>
                    <a:cubicBezTo>
                      <a:pt x="27" y="43"/>
                      <a:pt x="29" y="43"/>
                      <a:pt x="27" y="41"/>
                    </a:cubicBezTo>
                    <a:cubicBezTo>
                      <a:pt x="28" y="37"/>
                      <a:pt x="28" y="33"/>
                      <a:pt x="30" y="30"/>
                    </a:cubicBezTo>
                    <a:cubicBezTo>
                      <a:pt x="32" y="28"/>
                      <a:pt x="33" y="24"/>
                      <a:pt x="36" y="22"/>
                    </a:cubicBezTo>
                    <a:cubicBezTo>
                      <a:pt x="38" y="22"/>
                      <a:pt x="38" y="22"/>
                      <a:pt x="38" y="21"/>
                    </a:cubicBezTo>
                    <a:cubicBezTo>
                      <a:pt x="38" y="21"/>
                      <a:pt x="38" y="21"/>
                      <a:pt x="38" y="21"/>
                    </a:cubicBezTo>
                    <a:cubicBezTo>
                      <a:pt x="37" y="20"/>
                      <a:pt x="39" y="21"/>
                      <a:pt x="37" y="20"/>
                    </a:cubicBezTo>
                    <a:cubicBezTo>
                      <a:pt x="38" y="19"/>
                      <a:pt x="38" y="17"/>
                      <a:pt x="39" y="16"/>
                    </a:cubicBezTo>
                    <a:cubicBezTo>
                      <a:pt x="39" y="16"/>
                      <a:pt x="40" y="17"/>
                      <a:pt x="40" y="17"/>
                    </a:cubicBezTo>
                    <a:cubicBezTo>
                      <a:pt x="39" y="16"/>
                      <a:pt x="39" y="16"/>
                      <a:pt x="39" y="16"/>
                    </a:cubicBezTo>
                    <a:cubicBezTo>
                      <a:pt x="40" y="16"/>
                      <a:pt x="40" y="16"/>
                      <a:pt x="40" y="16"/>
                    </a:cubicBezTo>
                    <a:cubicBezTo>
                      <a:pt x="39" y="16"/>
                      <a:pt x="39" y="15"/>
                      <a:pt x="38" y="15"/>
                    </a:cubicBezTo>
                    <a:cubicBezTo>
                      <a:pt x="38" y="12"/>
                      <a:pt x="43" y="11"/>
                      <a:pt x="44" y="7"/>
                    </a:cubicBezTo>
                    <a:cubicBezTo>
                      <a:pt x="45" y="7"/>
                      <a:pt x="45" y="6"/>
                      <a:pt x="45" y="5"/>
                    </a:cubicBezTo>
                    <a:cubicBezTo>
                      <a:pt x="49" y="4"/>
                      <a:pt x="52" y="3"/>
                      <a:pt x="51" y="0"/>
                    </a:cubicBezTo>
                    <a:cubicBezTo>
                      <a:pt x="51" y="0"/>
                      <a:pt x="56" y="2"/>
                      <a:pt x="56" y="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14" name="Freeform 79"/>
              <p:cNvSpPr/>
              <p:nvPr/>
            </p:nvSpPr>
            <p:spPr bwMode="auto">
              <a:xfrm>
                <a:off x="9640888" y="2033588"/>
                <a:ext cx="11112" cy="3175"/>
              </a:xfrm>
              <a:custGeom>
                <a:avLst/>
                <a:gdLst>
                  <a:gd name="T0" fmla="*/ 0 w 3"/>
                  <a:gd name="T1" fmla="*/ 0 h 1"/>
                  <a:gd name="T2" fmla="*/ 3 w 3"/>
                  <a:gd name="T3" fmla="*/ 1 h 1"/>
                  <a:gd name="T4" fmla="*/ 0 w 3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1">
                    <a:moveTo>
                      <a:pt x="0" y="0"/>
                    </a:moveTo>
                    <a:cubicBezTo>
                      <a:pt x="1" y="0"/>
                      <a:pt x="2" y="0"/>
                      <a:pt x="3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15" name="Freeform 80"/>
              <p:cNvSpPr/>
              <p:nvPr/>
            </p:nvSpPr>
            <p:spPr bwMode="auto">
              <a:xfrm>
                <a:off x="9690100" y="2025651"/>
                <a:ext cx="3175" cy="0"/>
              </a:xfrm>
              <a:custGeom>
                <a:avLst/>
                <a:gdLst>
                  <a:gd name="T0" fmla="*/ 0 w 1"/>
                  <a:gd name="T1" fmla="*/ 0 w 1"/>
                  <a:gd name="T2" fmla="*/ 1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16" name="Freeform 81"/>
              <p:cNvSpPr/>
              <p:nvPr/>
            </p:nvSpPr>
            <p:spPr bwMode="auto">
              <a:xfrm>
                <a:off x="9693275" y="2019301"/>
                <a:ext cx="7937" cy="6350"/>
              </a:xfrm>
              <a:custGeom>
                <a:avLst/>
                <a:gdLst>
                  <a:gd name="T0" fmla="*/ 0 w 2"/>
                  <a:gd name="T1" fmla="*/ 0 h 2"/>
                  <a:gd name="T2" fmla="*/ 2 w 2"/>
                  <a:gd name="T3" fmla="*/ 2 h 2"/>
                  <a:gd name="T4" fmla="*/ 0 w 2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1" y="1"/>
                      <a:pt x="2" y="1"/>
                      <a:pt x="2" y="2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17" name="Freeform 82"/>
              <p:cNvSpPr/>
              <p:nvPr/>
            </p:nvSpPr>
            <p:spPr bwMode="auto">
              <a:xfrm>
                <a:off x="9712325" y="2019301"/>
                <a:ext cx="4762" cy="3175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1 h 1"/>
                  <a:gd name="T4" fmla="*/ 0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1"/>
                      <a:pt x="1" y="1"/>
                      <a:pt x="0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18" name="Freeform 83"/>
              <p:cNvSpPr/>
              <p:nvPr/>
            </p:nvSpPr>
            <p:spPr bwMode="auto">
              <a:xfrm>
                <a:off x="9705975" y="2014538"/>
                <a:ext cx="3175" cy="4763"/>
              </a:xfrm>
              <a:custGeom>
                <a:avLst/>
                <a:gdLst>
                  <a:gd name="T0" fmla="*/ 0 w 1"/>
                  <a:gd name="T1" fmla="*/ 0 h 1"/>
                  <a:gd name="T2" fmla="*/ 1 w 1"/>
                  <a:gd name="T3" fmla="*/ 1 h 1"/>
                  <a:gd name="T4" fmla="*/ 0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0" y="0"/>
                      <a:pt x="1" y="1"/>
                    </a:cubicBezTo>
                    <a:cubicBezTo>
                      <a:pt x="0" y="0"/>
                      <a:pt x="1" y="1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19" name="Freeform 84"/>
              <p:cNvSpPr/>
              <p:nvPr/>
            </p:nvSpPr>
            <p:spPr bwMode="auto">
              <a:xfrm>
                <a:off x="9720263" y="2003426"/>
                <a:ext cx="3175" cy="7938"/>
              </a:xfrm>
              <a:custGeom>
                <a:avLst/>
                <a:gdLst>
                  <a:gd name="T0" fmla="*/ 0 w 1"/>
                  <a:gd name="T1" fmla="*/ 1 h 2"/>
                  <a:gd name="T2" fmla="*/ 0 w 1"/>
                  <a:gd name="T3" fmla="*/ 1 h 2"/>
                  <a:gd name="T4" fmla="*/ 0 w 1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1"/>
                    </a:moveTo>
                    <a:cubicBezTo>
                      <a:pt x="0" y="1"/>
                      <a:pt x="0" y="0"/>
                      <a:pt x="0" y="1"/>
                    </a:cubicBezTo>
                    <a:cubicBezTo>
                      <a:pt x="0" y="1"/>
                      <a:pt x="1" y="2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20" name="Freeform 85"/>
              <p:cNvSpPr/>
              <p:nvPr/>
            </p:nvSpPr>
            <p:spPr bwMode="auto">
              <a:xfrm>
                <a:off x="9720263" y="2000251"/>
                <a:ext cx="3175" cy="0"/>
              </a:xfrm>
              <a:custGeom>
                <a:avLst/>
                <a:gdLst>
                  <a:gd name="T0" fmla="*/ 0 w 1"/>
                  <a:gd name="T1" fmla="*/ 0 w 1"/>
                  <a:gd name="T2" fmla="*/ 1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21" name="Freeform 86"/>
              <p:cNvSpPr/>
              <p:nvPr/>
            </p:nvSpPr>
            <p:spPr bwMode="auto">
              <a:xfrm>
                <a:off x="9772650" y="1879601"/>
                <a:ext cx="4762" cy="3175"/>
              </a:xfrm>
              <a:custGeom>
                <a:avLst/>
                <a:gdLst>
                  <a:gd name="T0" fmla="*/ 0 w 3"/>
                  <a:gd name="T1" fmla="*/ 0 h 2"/>
                  <a:gd name="T2" fmla="*/ 3 w 3"/>
                  <a:gd name="T3" fmla="*/ 2 h 2"/>
                  <a:gd name="T4" fmla="*/ 0 w 3"/>
                  <a:gd name="T5" fmla="*/ 0 h 2"/>
                  <a:gd name="T6" fmla="*/ 0 w 3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2">
                    <a:moveTo>
                      <a:pt x="0" y="0"/>
                    </a:moveTo>
                    <a:lnTo>
                      <a:pt x="3" y="2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22" name="Freeform 87"/>
              <p:cNvSpPr/>
              <p:nvPr/>
            </p:nvSpPr>
            <p:spPr bwMode="auto">
              <a:xfrm>
                <a:off x="9802813" y="1830388"/>
                <a:ext cx="3175" cy="3175"/>
              </a:xfrm>
              <a:custGeom>
                <a:avLst/>
                <a:gdLst>
                  <a:gd name="T0" fmla="*/ 0 w 1"/>
                  <a:gd name="T1" fmla="*/ 0 h 1"/>
                  <a:gd name="T2" fmla="*/ 1 w 1"/>
                  <a:gd name="T3" fmla="*/ 0 h 1"/>
                  <a:gd name="T4" fmla="*/ 0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1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23" name="Freeform 88"/>
              <p:cNvSpPr/>
              <p:nvPr/>
            </p:nvSpPr>
            <p:spPr bwMode="auto">
              <a:xfrm>
                <a:off x="9799638" y="1792288"/>
                <a:ext cx="3175" cy="4763"/>
              </a:xfrm>
              <a:custGeom>
                <a:avLst/>
                <a:gdLst>
                  <a:gd name="T0" fmla="*/ 2 w 2"/>
                  <a:gd name="T1" fmla="*/ 3 h 3"/>
                  <a:gd name="T2" fmla="*/ 2 w 2"/>
                  <a:gd name="T3" fmla="*/ 3 h 3"/>
                  <a:gd name="T4" fmla="*/ 0 w 2"/>
                  <a:gd name="T5" fmla="*/ 0 h 3"/>
                  <a:gd name="T6" fmla="*/ 2 w 2"/>
                  <a:gd name="T7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3">
                    <a:moveTo>
                      <a:pt x="2" y="3"/>
                    </a:moveTo>
                    <a:lnTo>
                      <a:pt x="2" y="3"/>
                    </a:lnTo>
                    <a:lnTo>
                      <a:pt x="0" y="0"/>
                    </a:lnTo>
                    <a:lnTo>
                      <a:pt x="2" y="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24" name="Freeform 89"/>
              <p:cNvSpPr/>
              <p:nvPr/>
            </p:nvSpPr>
            <p:spPr bwMode="auto">
              <a:xfrm>
                <a:off x="9937750" y="2360613"/>
                <a:ext cx="4762" cy="7938"/>
              </a:xfrm>
              <a:custGeom>
                <a:avLst/>
                <a:gdLst>
                  <a:gd name="T0" fmla="*/ 0 w 1"/>
                  <a:gd name="T1" fmla="*/ 0 h 2"/>
                  <a:gd name="T2" fmla="*/ 0 w 1"/>
                  <a:gd name="T3" fmla="*/ 1 h 2"/>
                  <a:gd name="T4" fmla="*/ 0 w 1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cubicBezTo>
                      <a:pt x="0" y="1"/>
                      <a:pt x="1" y="2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25" name="Freeform 90"/>
              <p:cNvSpPr/>
              <p:nvPr/>
            </p:nvSpPr>
            <p:spPr bwMode="auto">
              <a:xfrm>
                <a:off x="9945688" y="2259013"/>
                <a:ext cx="376237" cy="158750"/>
              </a:xfrm>
              <a:custGeom>
                <a:avLst/>
                <a:gdLst>
                  <a:gd name="T0" fmla="*/ 89 w 100"/>
                  <a:gd name="T1" fmla="*/ 12 h 42"/>
                  <a:gd name="T2" fmla="*/ 86 w 100"/>
                  <a:gd name="T3" fmla="*/ 13 h 42"/>
                  <a:gd name="T4" fmla="*/ 81 w 100"/>
                  <a:gd name="T5" fmla="*/ 19 h 42"/>
                  <a:gd name="T6" fmla="*/ 79 w 100"/>
                  <a:gd name="T7" fmla="*/ 19 h 42"/>
                  <a:gd name="T8" fmla="*/ 72 w 100"/>
                  <a:gd name="T9" fmla="*/ 19 h 42"/>
                  <a:gd name="T10" fmla="*/ 70 w 100"/>
                  <a:gd name="T11" fmla="*/ 19 h 42"/>
                  <a:gd name="T12" fmla="*/ 67 w 100"/>
                  <a:gd name="T13" fmla="*/ 22 h 42"/>
                  <a:gd name="T14" fmla="*/ 64 w 100"/>
                  <a:gd name="T15" fmla="*/ 22 h 42"/>
                  <a:gd name="T16" fmla="*/ 62 w 100"/>
                  <a:gd name="T17" fmla="*/ 21 h 42"/>
                  <a:gd name="T18" fmla="*/ 61 w 100"/>
                  <a:gd name="T19" fmla="*/ 23 h 42"/>
                  <a:gd name="T20" fmla="*/ 57 w 100"/>
                  <a:gd name="T21" fmla="*/ 26 h 42"/>
                  <a:gd name="T22" fmla="*/ 55 w 100"/>
                  <a:gd name="T23" fmla="*/ 26 h 42"/>
                  <a:gd name="T24" fmla="*/ 53 w 100"/>
                  <a:gd name="T25" fmla="*/ 29 h 42"/>
                  <a:gd name="T26" fmla="*/ 51 w 100"/>
                  <a:gd name="T27" fmla="*/ 28 h 42"/>
                  <a:gd name="T28" fmla="*/ 48 w 100"/>
                  <a:gd name="T29" fmla="*/ 29 h 42"/>
                  <a:gd name="T30" fmla="*/ 44 w 100"/>
                  <a:gd name="T31" fmla="*/ 28 h 42"/>
                  <a:gd name="T32" fmla="*/ 42 w 100"/>
                  <a:gd name="T33" fmla="*/ 30 h 42"/>
                  <a:gd name="T34" fmla="*/ 41 w 100"/>
                  <a:gd name="T35" fmla="*/ 28 h 42"/>
                  <a:gd name="T36" fmla="*/ 39 w 100"/>
                  <a:gd name="T37" fmla="*/ 30 h 42"/>
                  <a:gd name="T38" fmla="*/ 39 w 100"/>
                  <a:gd name="T39" fmla="*/ 30 h 42"/>
                  <a:gd name="T40" fmla="*/ 37 w 100"/>
                  <a:gd name="T41" fmla="*/ 31 h 42"/>
                  <a:gd name="T42" fmla="*/ 32 w 100"/>
                  <a:gd name="T43" fmla="*/ 32 h 42"/>
                  <a:gd name="T44" fmla="*/ 30 w 100"/>
                  <a:gd name="T45" fmla="*/ 33 h 42"/>
                  <a:gd name="T46" fmla="*/ 28 w 100"/>
                  <a:gd name="T47" fmla="*/ 33 h 42"/>
                  <a:gd name="T48" fmla="*/ 24 w 100"/>
                  <a:gd name="T49" fmla="*/ 34 h 42"/>
                  <a:gd name="T50" fmla="*/ 22 w 100"/>
                  <a:gd name="T51" fmla="*/ 29 h 42"/>
                  <a:gd name="T52" fmla="*/ 22 w 100"/>
                  <a:gd name="T53" fmla="*/ 34 h 42"/>
                  <a:gd name="T54" fmla="*/ 21 w 100"/>
                  <a:gd name="T55" fmla="*/ 39 h 42"/>
                  <a:gd name="T56" fmla="*/ 19 w 100"/>
                  <a:gd name="T57" fmla="*/ 37 h 42"/>
                  <a:gd name="T58" fmla="*/ 19 w 100"/>
                  <a:gd name="T59" fmla="*/ 40 h 42"/>
                  <a:gd name="T60" fmla="*/ 17 w 100"/>
                  <a:gd name="T61" fmla="*/ 38 h 42"/>
                  <a:gd name="T62" fmla="*/ 15 w 100"/>
                  <a:gd name="T63" fmla="*/ 34 h 42"/>
                  <a:gd name="T64" fmla="*/ 14 w 100"/>
                  <a:gd name="T65" fmla="*/ 39 h 42"/>
                  <a:gd name="T66" fmla="*/ 13 w 100"/>
                  <a:gd name="T67" fmla="*/ 37 h 42"/>
                  <a:gd name="T68" fmla="*/ 12 w 100"/>
                  <a:gd name="T69" fmla="*/ 39 h 42"/>
                  <a:gd name="T70" fmla="*/ 11 w 100"/>
                  <a:gd name="T71" fmla="*/ 40 h 42"/>
                  <a:gd name="T72" fmla="*/ 10 w 100"/>
                  <a:gd name="T73" fmla="*/ 34 h 42"/>
                  <a:gd name="T74" fmla="*/ 8 w 100"/>
                  <a:gd name="T75" fmla="*/ 38 h 42"/>
                  <a:gd name="T76" fmla="*/ 3 w 100"/>
                  <a:gd name="T77" fmla="*/ 32 h 42"/>
                  <a:gd name="T78" fmla="*/ 2 w 100"/>
                  <a:gd name="T79" fmla="*/ 31 h 42"/>
                  <a:gd name="T80" fmla="*/ 0 w 100"/>
                  <a:gd name="T81" fmla="*/ 31 h 42"/>
                  <a:gd name="T82" fmla="*/ 0 w 100"/>
                  <a:gd name="T83" fmla="*/ 28 h 42"/>
                  <a:gd name="T84" fmla="*/ 3 w 100"/>
                  <a:gd name="T85" fmla="*/ 30 h 42"/>
                  <a:gd name="T86" fmla="*/ 6 w 100"/>
                  <a:gd name="T87" fmla="*/ 25 h 42"/>
                  <a:gd name="T88" fmla="*/ 13 w 100"/>
                  <a:gd name="T89" fmla="*/ 21 h 42"/>
                  <a:gd name="T90" fmla="*/ 21 w 100"/>
                  <a:gd name="T91" fmla="*/ 18 h 42"/>
                  <a:gd name="T92" fmla="*/ 27 w 100"/>
                  <a:gd name="T93" fmla="*/ 16 h 42"/>
                  <a:gd name="T94" fmla="*/ 32 w 100"/>
                  <a:gd name="T95" fmla="*/ 14 h 42"/>
                  <a:gd name="T96" fmla="*/ 42 w 100"/>
                  <a:gd name="T97" fmla="*/ 14 h 42"/>
                  <a:gd name="T98" fmla="*/ 47 w 100"/>
                  <a:gd name="T99" fmla="*/ 15 h 42"/>
                  <a:gd name="T100" fmla="*/ 54 w 100"/>
                  <a:gd name="T101" fmla="*/ 15 h 42"/>
                  <a:gd name="T102" fmla="*/ 75 w 100"/>
                  <a:gd name="T103" fmla="*/ 5 h 42"/>
                  <a:gd name="T104" fmla="*/ 80 w 100"/>
                  <a:gd name="T105" fmla="*/ 4 h 42"/>
                  <a:gd name="T106" fmla="*/ 99 w 100"/>
                  <a:gd name="T107" fmla="*/ 9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00" h="42">
                    <a:moveTo>
                      <a:pt x="99" y="9"/>
                    </a:moveTo>
                    <a:cubicBezTo>
                      <a:pt x="99" y="14"/>
                      <a:pt x="96" y="10"/>
                      <a:pt x="96" y="13"/>
                    </a:cubicBezTo>
                    <a:cubicBezTo>
                      <a:pt x="96" y="13"/>
                      <a:pt x="95" y="10"/>
                      <a:pt x="95" y="11"/>
                    </a:cubicBezTo>
                    <a:cubicBezTo>
                      <a:pt x="95" y="15"/>
                      <a:pt x="92" y="13"/>
                      <a:pt x="90" y="11"/>
                    </a:cubicBezTo>
                    <a:cubicBezTo>
                      <a:pt x="90" y="10"/>
                      <a:pt x="90" y="10"/>
                      <a:pt x="90" y="10"/>
                    </a:cubicBezTo>
                    <a:cubicBezTo>
                      <a:pt x="89" y="10"/>
                      <a:pt x="90" y="12"/>
                      <a:pt x="89" y="12"/>
                    </a:cubicBezTo>
                    <a:cubicBezTo>
                      <a:pt x="89" y="11"/>
                      <a:pt x="89" y="11"/>
                      <a:pt x="89" y="11"/>
                    </a:cubicBezTo>
                    <a:cubicBezTo>
                      <a:pt x="89" y="12"/>
                      <a:pt x="89" y="11"/>
                      <a:pt x="89" y="12"/>
                    </a:cubicBezTo>
                    <a:cubicBezTo>
                      <a:pt x="88" y="12"/>
                      <a:pt x="88" y="11"/>
                      <a:pt x="88" y="10"/>
                    </a:cubicBezTo>
                    <a:cubicBezTo>
                      <a:pt x="88" y="12"/>
                      <a:pt x="88" y="12"/>
                      <a:pt x="88" y="12"/>
                    </a:cubicBezTo>
                    <a:cubicBezTo>
                      <a:pt x="88" y="16"/>
                      <a:pt x="87" y="12"/>
                      <a:pt x="87" y="14"/>
                    </a:cubicBezTo>
                    <a:cubicBezTo>
                      <a:pt x="86" y="13"/>
                      <a:pt x="86" y="13"/>
                      <a:pt x="86" y="13"/>
                    </a:cubicBezTo>
                    <a:cubicBezTo>
                      <a:pt x="86" y="16"/>
                      <a:pt x="84" y="15"/>
                      <a:pt x="83" y="17"/>
                    </a:cubicBezTo>
                    <a:cubicBezTo>
                      <a:pt x="83" y="14"/>
                      <a:pt x="83" y="14"/>
                      <a:pt x="83" y="14"/>
                    </a:cubicBezTo>
                    <a:cubicBezTo>
                      <a:pt x="83" y="16"/>
                      <a:pt x="83" y="17"/>
                      <a:pt x="83" y="17"/>
                    </a:cubicBezTo>
                    <a:cubicBezTo>
                      <a:pt x="82" y="15"/>
                      <a:pt x="82" y="19"/>
                      <a:pt x="82" y="18"/>
                    </a:cubicBezTo>
                    <a:cubicBezTo>
                      <a:pt x="82" y="17"/>
                      <a:pt x="82" y="17"/>
                      <a:pt x="82" y="17"/>
                    </a:cubicBezTo>
                    <a:cubicBezTo>
                      <a:pt x="82" y="19"/>
                      <a:pt x="81" y="16"/>
                      <a:pt x="81" y="19"/>
                    </a:cubicBezTo>
                    <a:cubicBezTo>
                      <a:pt x="81" y="17"/>
                      <a:pt x="81" y="17"/>
                      <a:pt x="81" y="17"/>
                    </a:cubicBezTo>
                    <a:cubicBezTo>
                      <a:pt x="81" y="20"/>
                      <a:pt x="80" y="16"/>
                      <a:pt x="80" y="18"/>
                    </a:cubicBezTo>
                    <a:cubicBezTo>
                      <a:pt x="80" y="18"/>
                      <a:pt x="80" y="18"/>
                      <a:pt x="80" y="18"/>
                    </a:cubicBezTo>
                    <a:cubicBezTo>
                      <a:pt x="80" y="19"/>
                      <a:pt x="80" y="17"/>
                      <a:pt x="80" y="18"/>
                    </a:cubicBezTo>
                    <a:cubicBezTo>
                      <a:pt x="80" y="18"/>
                      <a:pt x="80" y="18"/>
                      <a:pt x="80" y="18"/>
                    </a:cubicBezTo>
                    <a:cubicBezTo>
                      <a:pt x="79" y="18"/>
                      <a:pt x="79" y="17"/>
                      <a:pt x="79" y="19"/>
                    </a:cubicBezTo>
                    <a:cubicBezTo>
                      <a:pt x="79" y="18"/>
                      <a:pt x="80" y="18"/>
                      <a:pt x="79" y="16"/>
                    </a:cubicBezTo>
                    <a:cubicBezTo>
                      <a:pt x="78" y="18"/>
                      <a:pt x="76" y="18"/>
                      <a:pt x="74" y="19"/>
                    </a:cubicBezTo>
                    <a:cubicBezTo>
                      <a:pt x="74" y="17"/>
                      <a:pt x="74" y="17"/>
                      <a:pt x="74" y="17"/>
                    </a:cubicBezTo>
                    <a:cubicBezTo>
                      <a:pt x="74" y="17"/>
                      <a:pt x="73" y="18"/>
                      <a:pt x="73" y="19"/>
                    </a:cubicBezTo>
                    <a:cubicBezTo>
                      <a:pt x="73" y="18"/>
                      <a:pt x="73" y="18"/>
                      <a:pt x="73" y="18"/>
                    </a:cubicBezTo>
                    <a:cubicBezTo>
                      <a:pt x="72" y="17"/>
                      <a:pt x="73" y="20"/>
                      <a:pt x="72" y="19"/>
                    </a:cubicBezTo>
                    <a:cubicBezTo>
                      <a:pt x="72" y="17"/>
                      <a:pt x="72" y="17"/>
                      <a:pt x="72" y="17"/>
                    </a:cubicBezTo>
                    <a:cubicBezTo>
                      <a:pt x="72" y="19"/>
                      <a:pt x="72" y="18"/>
                      <a:pt x="71" y="19"/>
                    </a:cubicBezTo>
                    <a:cubicBezTo>
                      <a:pt x="71" y="19"/>
                      <a:pt x="71" y="18"/>
                      <a:pt x="71" y="18"/>
                    </a:cubicBezTo>
                    <a:cubicBezTo>
                      <a:pt x="71" y="20"/>
                      <a:pt x="71" y="18"/>
                      <a:pt x="71" y="19"/>
                    </a:cubicBezTo>
                    <a:cubicBezTo>
                      <a:pt x="70" y="18"/>
                      <a:pt x="70" y="18"/>
                      <a:pt x="70" y="18"/>
                    </a:cubicBezTo>
                    <a:cubicBezTo>
                      <a:pt x="70" y="16"/>
                      <a:pt x="71" y="20"/>
                      <a:pt x="70" y="19"/>
                    </a:cubicBezTo>
                    <a:cubicBezTo>
                      <a:pt x="70" y="18"/>
                      <a:pt x="70" y="18"/>
                      <a:pt x="70" y="18"/>
                    </a:cubicBezTo>
                    <a:cubicBezTo>
                      <a:pt x="70" y="20"/>
                      <a:pt x="69" y="19"/>
                      <a:pt x="69" y="20"/>
                    </a:cubicBezTo>
                    <a:cubicBezTo>
                      <a:pt x="69" y="20"/>
                      <a:pt x="69" y="20"/>
                      <a:pt x="69" y="20"/>
                    </a:cubicBezTo>
                    <a:cubicBezTo>
                      <a:pt x="68" y="20"/>
                      <a:pt x="68" y="20"/>
                      <a:pt x="68" y="21"/>
                    </a:cubicBezTo>
                    <a:cubicBezTo>
                      <a:pt x="67" y="20"/>
                      <a:pt x="67" y="18"/>
                      <a:pt x="67" y="18"/>
                    </a:cubicBezTo>
                    <a:cubicBezTo>
                      <a:pt x="67" y="21"/>
                      <a:pt x="66" y="19"/>
                      <a:pt x="67" y="22"/>
                    </a:cubicBezTo>
                    <a:cubicBezTo>
                      <a:pt x="66" y="22"/>
                      <a:pt x="66" y="21"/>
                      <a:pt x="66" y="22"/>
                    </a:cubicBezTo>
                    <a:cubicBezTo>
                      <a:pt x="66" y="21"/>
                      <a:pt x="65" y="19"/>
                      <a:pt x="65" y="19"/>
                    </a:cubicBezTo>
                    <a:cubicBezTo>
                      <a:pt x="65" y="17"/>
                      <a:pt x="65" y="17"/>
                      <a:pt x="65" y="17"/>
                    </a:cubicBezTo>
                    <a:cubicBezTo>
                      <a:pt x="64" y="17"/>
                      <a:pt x="65" y="18"/>
                      <a:pt x="65" y="17"/>
                    </a:cubicBezTo>
                    <a:cubicBezTo>
                      <a:pt x="64" y="17"/>
                      <a:pt x="64" y="18"/>
                      <a:pt x="64" y="17"/>
                    </a:cubicBezTo>
                    <a:cubicBezTo>
                      <a:pt x="64" y="19"/>
                      <a:pt x="64" y="21"/>
                      <a:pt x="64" y="22"/>
                    </a:cubicBezTo>
                    <a:cubicBezTo>
                      <a:pt x="64" y="21"/>
                      <a:pt x="63" y="19"/>
                      <a:pt x="63" y="19"/>
                    </a:cubicBezTo>
                    <a:cubicBezTo>
                      <a:pt x="63" y="23"/>
                      <a:pt x="63" y="23"/>
                      <a:pt x="63" y="23"/>
                    </a:cubicBezTo>
                    <a:cubicBezTo>
                      <a:pt x="63" y="23"/>
                      <a:pt x="63" y="22"/>
                      <a:pt x="63" y="22"/>
                    </a:cubicBezTo>
                    <a:cubicBezTo>
                      <a:pt x="63" y="24"/>
                      <a:pt x="63" y="24"/>
                      <a:pt x="63" y="24"/>
                    </a:cubicBezTo>
                    <a:cubicBezTo>
                      <a:pt x="63" y="23"/>
                      <a:pt x="62" y="24"/>
                      <a:pt x="62" y="22"/>
                    </a:cubicBezTo>
                    <a:cubicBezTo>
                      <a:pt x="62" y="21"/>
                      <a:pt x="62" y="22"/>
                      <a:pt x="62" y="21"/>
                    </a:cubicBezTo>
                    <a:cubicBezTo>
                      <a:pt x="61" y="21"/>
                      <a:pt x="61" y="22"/>
                      <a:pt x="61" y="22"/>
                    </a:cubicBezTo>
                    <a:cubicBezTo>
                      <a:pt x="61" y="22"/>
                      <a:pt x="61" y="22"/>
                      <a:pt x="61" y="22"/>
                    </a:cubicBezTo>
                    <a:cubicBezTo>
                      <a:pt x="61" y="21"/>
                      <a:pt x="61" y="23"/>
                      <a:pt x="61" y="24"/>
                    </a:cubicBezTo>
                    <a:cubicBezTo>
                      <a:pt x="61" y="24"/>
                      <a:pt x="61" y="22"/>
                      <a:pt x="61" y="23"/>
                    </a:cubicBezTo>
                    <a:cubicBezTo>
                      <a:pt x="61" y="24"/>
                      <a:pt x="61" y="25"/>
                      <a:pt x="61" y="25"/>
                    </a:cubicBezTo>
                    <a:cubicBezTo>
                      <a:pt x="61" y="23"/>
                      <a:pt x="61" y="23"/>
                      <a:pt x="61" y="23"/>
                    </a:cubicBezTo>
                    <a:cubicBezTo>
                      <a:pt x="60" y="25"/>
                      <a:pt x="60" y="26"/>
                      <a:pt x="60" y="26"/>
                    </a:cubicBezTo>
                    <a:cubicBezTo>
                      <a:pt x="60" y="28"/>
                      <a:pt x="60" y="25"/>
                      <a:pt x="60" y="25"/>
                    </a:cubicBezTo>
                    <a:cubicBezTo>
                      <a:pt x="59" y="24"/>
                      <a:pt x="59" y="27"/>
                      <a:pt x="58" y="25"/>
                    </a:cubicBezTo>
                    <a:cubicBezTo>
                      <a:pt x="58" y="25"/>
                      <a:pt x="58" y="27"/>
                      <a:pt x="58" y="27"/>
                    </a:cubicBezTo>
                    <a:cubicBezTo>
                      <a:pt x="58" y="26"/>
                      <a:pt x="58" y="25"/>
                      <a:pt x="58" y="26"/>
                    </a:cubicBezTo>
                    <a:cubicBezTo>
                      <a:pt x="58" y="25"/>
                      <a:pt x="58" y="26"/>
                      <a:pt x="57" y="26"/>
                    </a:cubicBezTo>
                    <a:cubicBezTo>
                      <a:pt x="57" y="27"/>
                      <a:pt x="57" y="26"/>
                      <a:pt x="57" y="26"/>
                    </a:cubicBezTo>
                    <a:cubicBezTo>
                      <a:pt x="57" y="26"/>
                      <a:pt x="56" y="28"/>
                      <a:pt x="56" y="27"/>
                    </a:cubicBezTo>
                    <a:cubicBezTo>
                      <a:pt x="56" y="27"/>
                      <a:pt x="56" y="29"/>
                      <a:pt x="55" y="29"/>
                    </a:cubicBezTo>
                    <a:cubicBezTo>
                      <a:pt x="55" y="28"/>
                      <a:pt x="55" y="28"/>
                      <a:pt x="55" y="28"/>
                    </a:cubicBezTo>
                    <a:cubicBezTo>
                      <a:pt x="55" y="27"/>
                      <a:pt x="55" y="28"/>
                      <a:pt x="55" y="27"/>
                    </a:cubicBezTo>
                    <a:cubicBezTo>
                      <a:pt x="55" y="28"/>
                      <a:pt x="55" y="25"/>
                      <a:pt x="55" y="26"/>
                    </a:cubicBezTo>
                    <a:cubicBezTo>
                      <a:pt x="55" y="25"/>
                      <a:pt x="55" y="29"/>
                      <a:pt x="55" y="27"/>
                    </a:cubicBezTo>
                    <a:cubicBezTo>
                      <a:pt x="55" y="27"/>
                      <a:pt x="55" y="28"/>
                      <a:pt x="54" y="27"/>
                    </a:cubicBezTo>
                    <a:cubicBezTo>
                      <a:pt x="54" y="27"/>
                      <a:pt x="54" y="25"/>
                      <a:pt x="54" y="25"/>
                    </a:cubicBezTo>
                    <a:cubicBezTo>
                      <a:pt x="53" y="26"/>
                      <a:pt x="54" y="26"/>
                      <a:pt x="54" y="27"/>
                    </a:cubicBezTo>
                    <a:cubicBezTo>
                      <a:pt x="53" y="27"/>
                      <a:pt x="53" y="27"/>
                      <a:pt x="53" y="27"/>
                    </a:cubicBezTo>
                    <a:cubicBezTo>
                      <a:pt x="54" y="29"/>
                      <a:pt x="53" y="27"/>
                      <a:pt x="53" y="29"/>
                    </a:cubicBezTo>
                    <a:cubicBezTo>
                      <a:pt x="53" y="28"/>
                      <a:pt x="53" y="29"/>
                      <a:pt x="53" y="27"/>
                    </a:cubicBezTo>
                    <a:cubicBezTo>
                      <a:pt x="52" y="25"/>
                      <a:pt x="52" y="25"/>
                      <a:pt x="52" y="25"/>
                    </a:cubicBezTo>
                    <a:cubicBezTo>
                      <a:pt x="52" y="26"/>
                      <a:pt x="52" y="27"/>
                      <a:pt x="52" y="28"/>
                    </a:cubicBezTo>
                    <a:cubicBezTo>
                      <a:pt x="52" y="27"/>
                      <a:pt x="52" y="27"/>
                      <a:pt x="52" y="27"/>
                    </a:cubicBezTo>
                    <a:cubicBezTo>
                      <a:pt x="53" y="30"/>
                      <a:pt x="52" y="27"/>
                      <a:pt x="52" y="29"/>
                    </a:cubicBezTo>
                    <a:cubicBezTo>
                      <a:pt x="51" y="28"/>
                      <a:pt x="51" y="29"/>
                      <a:pt x="51" y="28"/>
                    </a:cubicBezTo>
                    <a:cubicBezTo>
                      <a:pt x="50" y="29"/>
                      <a:pt x="50" y="30"/>
                      <a:pt x="50" y="29"/>
                    </a:cubicBezTo>
                    <a:cubicBezTo>
                      <a:pt x="50" y="29"/>
                      <a:pt x="50" y="29"/>
                      <a:pt x="50" y="28"/>
                    </a:cubicBezTo>
                    <a:cubicBezTo>
                      <a:pt x="50" y="27"/>
                      <a:pt x="50" y="28"/>
                      <a:pt x="50" y="29"/>
                    </a:cubicBezTo>
                    <a:cubicBezTo>
                      <a:pt x="50" y="28"/>
                      <a:pt x="49" y="27"/>
                      <a:pt x="48" y="26"/>
                    </a:cubicBezTo>
                    <a:cubicBezTo>
                      <a:pt x="48" y="27"/>
                      <a:pt x="49" y="28"/>
                      <a:pt x="49" y="29"/>
                    </a:cubicBezTo>
                    <a:cubicBezTo>
                      <a:pt x="48" y="27"/>
                      <a:pt x="48" y="31"/>
                      <a:pt x="48" y="29"/>
                    </a:cubicBezTo>
                    <a:cubicBezTo>
                      <a:pt x="48" y="28"/>
                      <a:pt x="48" y="27"/>
                      <a:pt x="47" y="27"/>
                    </a:cubicBezTo>
                    <a:cubicBezTo>
                      <a:pt x="47" y="24"/>
                      <a:pt x="47" y="29"/>
                      <a:pt x="47" y="28"/>
                    </a:cubicBezTo>
                    <a:cubicBezTo>
                      <a:pt x="47" y="30"/>
                      <a:pt x="47" y="30"/>
                      <a:pt x="47" y="30"/>
                    </a:cubicBezTo>
                    <a:cubicBezTo>
                      <a:pt x="47" y="29"/>
                      <a:pt x="47" y="31"/>
                      <a:pt x="46" y="29"/>
                    </a:cubicBezTo>
                    <a:cubicBezTo>
                      <a:pt x="46" y="30"/>
                      <a:pt x="46" y="28"/>
                      <a:pt x="46" y="30"/>
                    </a:cubicBezTo>
                    <a:cubicBezTo>
                      <a:pt x="45" y="29"/>
                      <a:pt x="45" y="32"/>
                      <a:pt x="44" y="28"/>
                    </a:cubicBezTo>
                    <a:cubicBezTo>
                      <a:pt x="44" y="28"/>
                      <a:pt x="43" y="28"/>
                      <a:pt x="44" y="29"/>
                    </a:cubicBezTo>
                    <a:cubicBezTo>
                      <a:pt x="44" y="30"/>
                      <a:pt x="44" y="28"/>
                      <a:pt x="44" y="29"/>
                    </a:cubicBezTo>
                    <a:cubicBezTo>
                      <a:pt x="44" y="29"/>
                      <a:pt x="44" y="30"/>
                      <a:pt x="44" y="30"/>
                    </a:cubicBezTo>
                    <a:cubicBezTo>
                      <a:pt x="44" y="30"/>
                      <a:pt x="43" y="30"/>
                      <a:pt x="43" y="28"/>
                    </a:cubicBezTo>
                    <a:cubicBezTo>
                      <a:pt x="43" y="26"/>
                      <a:pt x="43" y="31"/>
                      <a:pt x="43" y="31"/>
                    </a:cubicBezTo>
                    <a:cubicBezTo>
                      <a:pt x="43" y="30"/>
                      <a:pt x="42" y="29"/>
                      <a:pt x="42" y="30"/>
                    </a:cubicBezTo>
                    <a:cubicBezTo>
                      <a:pt x="42" y="31"/>
                      <a:pt x="42" y="31"/>
                      <a:pt x="42" y="31"/>
                    </a:cubicBezTo>
                    <a:cubicBezTo>
                      <a:pt x="42" y="31"/>
                      <a:pt x="42" y="29"/>
                      <a:pt x="41" y="28"/>
                    </a:cubicBezTo>
                    <a:cubicBezTo>
                      <a:pt x="41" y="28"/>
                      <a:pt x="41" y="28"/>
                      <a:pt x="41" y="29"/>
                    </a:cubicBezTo>
                    <a:cubicBezTo>
                      <a:pt x="41" y="27"/>
                      <a:pt x="41" y="27"/>
                      <a:pt x="41" y="27"/>
                    </a:cubicBezTo>
                    <a:cubicBezTo>
                      <a:pt x="41" y="29"/>
                      <a:pt x="41" y="28"/>
                      <a:pt x="40" y="29"/>
                    </a:cubicBezTo>
                    <a:cubicBezTo>
                      <a:pt x="41" y="28"/>
                      <a:pt x="41" y="28"/>
                      <a:pt x="41" y="28"/>
                    </a:cubicBezTo>
                    <a:cubicBezTo>
                      <a:pt x="40" y="28"/>
                      <a:pt x="40" y="28"/>
                      <a:pt x="40" y="28"/>
                    </a:cubicBezTo>
                    <a:cubicBezTo>
                      <a:pt x="40" y="29"/>
                      <a:pt x="41" y="30"/>
                      <a:pt x="41" y="30"/>
                    </a:cubicBezTo>
                    <a:cubicBezTo>
                      <a:pt x="41" y="30"/>
                      <a:pt x="41" y="30"/>
                      <a:pt x="41" y="31"/>
                    </a:cubicBezTo>
                    <a:cubicBezTo>
                      <a:pt x="40" y="30"/>
                      <a:pt x="40" y="30"/>
                      <a:pt x="40" y="30"/>
                    </a:cubicBezTo>
                    <a:cubicBezTo>
                      <a:pt x="40" y="30"/>
                      <a:pt x="40" y="31"/>
                      <a:pt x="40" y="31"/>
                    </a:cubicBezTo>
                    <a:cubicBezTo>
                      <a:pt x="40" y="31"/>
                      <a:pt x="40" y="31"/>
                      <a:pt x="39" y="30"/>
                    </a:cubicBezTo>
                    <a:cubicBezTo>
                      <a:pt x="40" y="30"/>
                      <a:pt x="40" y="31"/>
                      <a:pt x="40" y="30"/>
                    </a:cubicBezTo>
                    <a:cubicBezTo>
                      <a:pt x="40" y="30"/>
                      <a:pt x="39" y="28"/>
                      <a:pt x="39" y="29"/>
                    </a:cubicBezTo>
                    <a:cubicBezTo>
                      <a:pt x="39" y="30"/>
                      <a:pt x="40" y="32"/>
                      <a:pt x="39" y="31"/>
                    </a:cubicBezTo>
                    <a:cubicBezTo>
                      <a:pt x="39" y="30"/>
                      <a:pt x="39" y="30"/>
                      <a:pt x="39" y="30"/>
                    </a:cubicBezTo>
                    <a:cubicBezTo>
                      <a:pt x="39" y="29"/>
                      <a:pt x="39" y="29"/>
                      <a:pt x="39" y="29"/>
                    </a:cubicBezTo>
                    <a:cubicBezTo>
                      <a:pt x="39" y="30"/>
                      <a:pt x="39" y="30"/>
                      <a:pt x="39" y="30"/>
                    </a:cubicBezTo>
                    <a:cubicBezTo>
                      <a:pt x="39" y="30"/>
                      <a:pt x="39" y="30"/>
                      <a:pt x="39" y="30"/>
                    </a:cubicBezTo>
                    <a:cubicBezTo>
                      <a:pt x="39" y="31"/>
                      <a:pt x="38" y="30"/>
                      <a:pt x="39" y="32"/>
                    </a:cubicBezTo>
                    <a:cubicBezTo>
                      <a:pt x="38" y="32"/>
                      <a:pt x="38" y="31"/>
                      <a:pt x="38" y="31"/>
                    </a:cubicBezTo>
                    <a:cubicBezTo>
                      <a:pt x="38" y="31"/>
                      <a:pt x="38" y="31"/>
                      <a:pt x="38" y="31"/>
                    </a:cubicBezTo>
                    <a:cubicBezTo>
                      <a:pt x="37" y="30"/>
                      <a:pt x="37" y="31"/>
                      <a:pt x="37" y="32"/>
                    </a:cubicBezTo>
                    <a:cubicBezTo>
                      <a:pt x="37" y="31"/>
                      <a:pt x="37" y="31"/>
                      <a:pt x="37" y="31"/>
                    </a:cubicBezTo>
                    <a:cubicBezTo>
                      <a:pt x="37" y="31"/>
                      <a:pt x="37" y="31"/>
                      <a:pt x="37" y="32"/>
                    </a:cubicBezTo>
                    <a:cubicBezTo>
                      <a:pt x="36" y="31"/>
                      <a:pt x="36" y="27"/>
                      <a:pt x="36" y="29"/>
                    </a:cubicBezTo>
                    <a:cubicBezTo>
                      <a:pt x="36" y="29"/>
                      <a:pt x="36" y="31"/>
                      <a:pt x="36" y="32"/>
                    </a:cubicBezTo>
                    <a:cubicBezTo>
                      <a:pt x="35" y="32"/>
                      <a:pt x="35" y="34"/>
                      <a:pt x="34" y="32"/>
                    </a:cubicBezTo>
                    <a:cubicBezTo>
                      <a:pt x="34" y="33"/>
                      <a:pt x="34" y="33"/>
                      <a:pt x="34" y="33"/>
                    </a:cubicBezTo>
                    <a:cubicBezTo>
                      <a:pt x="34" y="33"/>
                      <a:pt x="33" y="35"/>
                      <a:pt x="32" y="32"/>
                    </a:cubicBezTo>
                    <a:cubicBezTo>
                      <a:pt x="32" y="32"/>
                      <a:pt x="32" y="31"/>
                      <a:pt x="32" y="30"/>
                    </a:cubicBezTo>
                    <a:cubicBezTo>
                      <a:pt x="32" y="31"/>
                      <a:pt x="31" y="29"/>
                      <a:pt x="32" y="31"/>
                    </a:cubicBezTo>
                    <a:cubicBezTo>
                      <a:pt x="32" y="32"/>
                      <a:pt x="32" y="33"/>
                      <a:pt x="32" y="33"/>
                    </a:cubicBezTo>
                    <a:cubicBezTo>
                      <a:pt x="32" y="34"/>
                      <a:pt x="31" y="34"/>
                      <a:pt x="31" y="33"/>
                    </a:cubicBezTo>
                    <a:cubicBezTo>
                      <a:pt x="31" y="34"/>
                      <a:pt x="31" y="34"/>
                      <a:pt x="31" y="34"/>
                    </a:cubicBezTo>
                    <a:cubicBezTo>
                      <a:pt x="31" y="32"/>
                      <a:pt x="30" y="32"/>
                      <a:pt x="30" y="33"/>
                    </a:cubicBezTo>
                    <a:cubicBezTo>
                      <a:pt x="30" y="34"/>
                      <a:pt x="30" y="34"/>
                      <a:pt x="30" y="34"/>
                    </a:cubicBezTo>
                    <a:cubicBezTo>
                      <a:pt x="30" y="33"/>
                      <a:pt x="30" y="33"/>
                      <a:pt x="30" y="33"/>
                    </a:cubicBezTo>
                    <a:cubicBezTo>
                      <a:pt x="30" y="33"/>
                      <a:pt x="30" y="35"/>
                      <a:pt x="30" y="34"/>
                    </a:cubicBezTo>
                    <a:cubicBezTo>
                      <a:pt x="30" y="33"/>
                      <a:pt x="30" y="33"/>
                      <a:pt x="30" y="33"/>
                    </a:cubicBezTo>
                    <a:cubicBezTo>
                      <a:pt x="29" y="34"/>
                      <a:pt x="29" y="36"/>
                      <a:pt x="29" y="35"/>
                    </a:cubicBezTo>
                    <a:cubicBezTo>
                      <a:pt x="28" y="33"/>
                      <a:pt x="28" y="33"/>
                      <a:pt x="28" y="33"/>
                    </a:cubicBezTo>
                    <a:cubicBezTo>
                      <a:pt x="28" y="33"/>
                      <a:pt x="28" y="34"/>
                      <a:pt x="29" y="35"/>
                    </a:cubicBezTo>
                    <a:cubicBezTo>
                      <a:pt x="28" y="34"/>
                      <a:pt x="28" y="34"/>
                      <a:pt x="27" y="32"/>
                    </a:cubicBezTo>
                    <a:cubicBezTo>
                      <a:pt x="27" y="36"/>
                      <a:pt x="26" y="37"/>
                      <a:pt x="25" y="36"/>
                    </a:cubicBezTo>
                    <a:cubicBezTo>
                      <a:pt x="25" y="36"/>
                      <a:pt x="25" y="36"/>
                      <a:pt x="25" y="36"/>
                    </a:cubicBezTo>
                    <a:cubicBezTo>
                      <a:pt x="24" y="35"/>
                      <a:pt x="25" y="37"/>
                      <a:pt x="25" y="37"/>
                    </a:cubicBezTo>
                    <a:cubicBezTo>
                      <a:pt x="24" y="34"/>
                      <a:pt x="24" y="34"/>
                      <a:pt x="24" y="34"/>
                    </a:cubicBezTo>
                    <a:cubicBezTo>
                      <a:pt x="24" y="33"/>
                      <a:pt x="24" y="35"/>
                      <a:pt x="24" y="36"/>
                    </a:cubicBezTo>
                    <a:cubicBezTo>
                      <a:pt x="24" y="37"/>
                      <a:pt x="24" y="35"/>
                      <a:pt x="24" y="36"/>
                    </a:cubicBezTo>
                    <a:cubicBezTo>
                      <a:pt x="24" y="37"/>
                      <a:pt x="23" y="36"/>
                      <a:pt x="24" y="37"/>
                    </a:cubicBezTo>
                    <a:cubicBezTo>
                      <a:pt x="23" y="37"/>
                      <a:pt x="23" y="35"/>
                      <a:pt x="23" y="35"/>
                    </a:cubicBezTo>
                    <a:cubicBezTo>
                      <a:pt x="23" y="36"/>
                      <a:pt x="23" y="36"/>
                      <a:pt x="23" y="36"/>
                    </a:cubicBezTo>
                    <a:cubicBezTo>
                      <a:pt x="22" y="34"/>
                      <a:pt x="23" y="32"/>
                      <a:pt x="22" y="29"/>
                    </a:cubicBezTo>
                    <a:cubicBezTo>
                      <a:pt x="22" y="30"/>
                      <a:pt x="22" y="30"/>
                      <a:pt x="22" y="30"/>
                    </a:cubicBezTo>
                    <a:cubicBezTo>
                      <a:pt x="22" y="28"/>
                      <a:pt x="22" y="28"/>
                      <a:pt x="22" y="27"/>
                    </a:cubicBezTo>
                    <a:cubicBezTo>
                      <a:pt x="22" y="28"/>
                      <a:pt x="22" y="30"/>
                      <a:pt x="22" y="31"/>
                    </a:cubicBezTo>
                    <a:cubicBezTo>
                      <a:pt x="22" y="32"/>
                      <a:pt x="23" y="35"/>
                      <a:pt x="22" y="35"/>
                    </a:cubicBezTo>
                    <a:cubicBezTo>
                      <a:pt x="22" y="34"/>
                      <a:pt x="23" y="35"/>
                      <a:pt x="22" y="34"/>
                    </a:cubicBezTo>
                    <a:cubicBezTo>
                      <a:pt x="22" y="32"/>
                      <a:pt x="22" y="34"/>
                      <a:pt x="22" y="34"/>
                    </a:cubicBezTo>
                    <a:cubicBezTo>
                      <a:pt x="22" y="35"/>
                      <a:pt x="22" y="36"/>
                      <a:pt x="22" y="37"/>
                    </a:cubicBezTo>
                    <a:cubicBezTo>
                      <a:pt x="22" y="36"/>
                      <a:pt x="22" y="35"/>
                      <a:pt x="21" y="35"/>
                    </a:cubicBezTo>
                    <a:cubicBezTo>
                      <a:pt x="22" y="36"/>
                      <a:pt x="21" y="37"/>
                      <a:pt x="22" y="37"/>
                    </a:cubicBezTo>
                    <a:cubicBezTo>
                      <a:pt x="22" y="40"/>
                      <a:pt x="21" y="37"/>
                      <a:pt x="21" y="39"/>
                    </a:cubicBezTo>
                    <a:cubicBezTo>
                      <a:pt x="21" y="37"/>
                      <a:pt x="21" y="35"/>
                      <a:pt x="21" y="34"/>
                    </a:cubicBezTo>
                    <a:cubicBezTo>
                      <a:pt x="21" y="36"/>
                      <a:pt x="20" y="36"/>
                      <a:pt x="21" y="39"/>
                    </a:cubicBezTo>
                    <a:cubicBezTo>
                      <a:pt x="21" y="38"/>
                      <a:pt x="21" y="37"/>
                      <a:pt x="21" y="36"/>
                    </a:cubicBezTo>
                    <a:cubicBezTo>
                      <a:pt x="20" y="35"/>
                      <a:pt x="21" y="39"/>
                      <a:pt x="20" y="36"/>
                    </a:cubicBezTo>
                    <a:cubicBezTo>
                      <a:pt x="20" y="37"/>
                      <a:pt x="20" y="37"/>
                      <a:pt x="20" y="37"/>
                    </a:cubicBezTo>
                    <a:cubicBezTo>
                      <a:pt x="20" y="37"/>
                      <a:pt x="20" y="37"/>
                      <a:pt x="20" y="36"/>
                    </a:cubicBezTo>
                    <a:cubicBezTo>
                      <a:pt x="19" y="36"/>
                      <a:pt x="19" y="38"/>
                      <a:pt x="19" y="36"/>
                    </a:cubicBezTo>
                    <a:cubicBezTo>
                      <a:pt x="19" y="36"/>
                      <a:pt x="18" y="36"/>
                      <a:pt x="19" y="37"/>
                    </a:cubicBezTo>
                    <a:cubicBezTo>
                      <a:pt x="19" y="38"/>
                      <a:pt x="19" y="36"/>
                      <a:pt x="19" y="38"/>
                    </a:cubicBezTo>
                    <a:cubicBezTo>
                      <a:pt x="19" y="37"/>
                      <a:pt x="19" y="39"/>
                      <a:pt x="19" y="39"/>
                    </a:cubicBezTo>
                    <a:cubicBezTo>
                      <a:pt x="19" y="38"/>
                      <a:pt x="19" y="38"/>
                      <a:pt x="19" y="38"/>
                    </a:cubicBezTo>
                    <a:cubicBezTo>
                      <a:pt x="19" y="39"/>
                      <a:pt x="19" y="39"/>
                      <a:pt x="19" y="40"/>
                    </a:cubicBezTo>
                    <a:cubicBezTo>
                      <a:pt x="19" y="39"/>
                      <a:pt x="19" y="38"/>
                      <a:pt x="18" y="38"/>
                    </a:cubicBezTo>
                    <a:cubicBezTo>
                      <a:pt x="19" y="40"/>
                      <a:pt x="19" y="40"/>
                      <a:pt x="19" y="40"/>
                    </a:cubicBezTo>
                    <a:cubicBezTo>
                      <a:pt x="18" y="40"/>
                      <a:pt x="18" y="37"/>
                      <a:pt x="18" y="38"/>
                    </a:cubicBezTo>
                    <a:cubicBezTo>
                      <a:pt x="18" y="37"/>
                      <a:pt x="18" y="37"/>
                      <a:pt x="18" y="37"/>
                    </a:cubicBezTo>
                    <a:cubicBezTo>
                      <a:pt x="18" y="37"/>
                      <a:pt x="18" y="35"/>
                      <a:pt x="17" y="36"/>
                    </a:cubicBezTo>
                    <a:cubicBezTo>
                      <a:pt x="18" y="37"/>
                      <a:pt x="18" y="39"/>
                      <a:pt x="18" y="40"/>
                    </a:cubicBezTo>
                    <a:cubicBezTo>
                      <a:pt x="18" y="40"/>
                      <a:pt x="17" y="38"/>
                      <a:pt x="17" y="40"/>
                    </a:cubicBezTo>
                    <a:cubicBezTo>
                      <a:pt x="17" y="38"/>
                      <a:pt x="17" y="38"/>
                      <a:pt x="17" y="38"/>
                    </a:cubicBezTo>
                    <a:cubicBezTo>
                      <a:pt x="17" y="38"/>
                      <a:pt x="17" y="36"/>
                      <a:pt x="17" y="36"/>
                    </a:cubicBezTo>
                    <a:cubicBezTo>
                      <a:pt x="17" y="37"/>
                      <a:pt x="17" y="39"/>
                      <a:pt x="17" y="39"/>
                    </a:cubicBezTo>
                    <a:cubicBezTo>
                      <a:pt x="17" y="39"/>
                      <a:pt x="17" y="38"/>
                      <a:pt x="16" y="38"/>
                    </a:cubicBezTo>
                    <a:cubicBezTo>
                      <a:pt x="16" y="38"/>
                      <a:pt x="17" y="39"/>
                      <a:pt x="17" y="40"/>
                    </a:cubicBezTo>
                    <a:cubicBezTo>
                      <a:pt x="16" y="39"/>
                      <a:pt x="16" y="38"/>
                      <a:pt x="15" y="37"/>
                    </a:cubicBezTo>
                    <a:cubicBezTo>
                      <a:pt x="15" y="34"/>
                      <a:pt x="15" y="34"/>
                      <a:pt x="15" y="34"/>
                    </a:cubicBezTo>
                    <a:cubicBezTo>
                      <a:pt x="15" y="34"/>
                      <a:pt x="15" y="34"/>
                      <a:pt x="15" y="34"/>
                    </a:cubicBezTo>
                    <a:cubicBezTo>
                      <a:pt x="15" y="33"/>
                      <a:pt x="15" y="33"/>
                      <a:pt x="15" y="31"/>
                    </a:cubicBezTo>
                    <a:cubicBezTo>
                      <a:pt x="14" y="31"/>
                      <a:pt x="14" y="32"/>
                      <a:pt x="14" y="32"/>
                    </a:cubicBezTo>
                    <a:cubicBezTo>
                      <a:pt x="15" y="35"/>
                      <a:pt x="15" y="36"/>
                      <a:pt x="15" y="39"/>
                    </a:cubicBezTo>
                    <a:cubicBezTo>
                      <a:pt x="15" y="40"/>
                      <a:pt x="14" y="32"/>
                      <a:pt x="14" y="37"/>
                    </a:cubicBezTo>
                    <a:cubicBezTo>
                      <a:pt x="14" y="37"/>
                      <a:pt x="14" y="39"/>
                      <a:pt x="14" y="39"/>
                    </a:cubicBezTo>
                    <a:cubicBezTo>
                      <a:pt x="14" y="38"/>
                      <a:pt x="15" y="41"/>
                      <a:pt x="14" y="40"/>
                    </a:cubicBezTo>
                    <a:cubicBezTo>
                      <a:pt x="14" y="39"/>
                      <a:pt x="13" y="38"/>
                      <a:pt x="13" y="36"/>
                    </a:cubicBezTo>
                    <a:cubicBezTo>
                      <a:pt x="13" y="37"/>
                      <a:pt x="14" y="37"/>
                      <a:pt x="14" y="36"/>
                    </a:cubicBezTo>
                    <a:cubicBezTo>
                      <a:pt x="13" y="35"/>
                      <a:pt x="13" y="34"/>
                      <a:pt x="13" y="34"/>
                    </a:cubicBezTo>
                    <a:cubicBezTo>
                      <a:pt x="13" y="34"/>
                      <a:pt x="13" y="34"/>
                      <a:pt x="13" y="35"/>
                    </a:cubicBezTo>
                    <a:cubicBezTo>
                      <a:pt x="13" y="37"/>
                      <a:pt x="13" y="35"/>
                      <a:pt x="13" y="37"/>
                    </a:cubicBezTo>
                    <a:cubicBezTo>
                      <a:pt x="13" y="37"/>
                      <a:pt x="12" y="35"/>
                      <a:pt x="13" y="38"/>
                    </a:cubicBezTo>
                    <a:cubicBezTo>
                      <a:pt x="13" y="38"/>
                      <a:pt x="13" y="39"/>
                      <a:pt x="13" y="40"/>
                    </a:cubicBezTo>
                    <a:cubicBezTo>
                      <a:pt x="13" y="41"/>
                      <a:pt x="13" y="41"/>
                      <a:pt x="13" y="41"/>
                    </a:cubicBezTo>
                    <a:cubicBezTo>
                      <a:pt x="13" y="40"/>
                      <a:pt x="13" y="40"/>
                      <a:pt x="13" y="40"/>
                    </a:cubicBezTo>
                    <a:cubicBezTo>
                      <a:pt x="13" y="39"/>
                      <a:pt x="13" y="42"/>
                      <a:pt x="13" y="41"/>
                    </a:cubicBezTo>
                    <a:cubicBezTo>
                      <a:pt x="12" y="39"/>
                      <a:pt x="12" y="39"/>
                      <a:pt x="12" y="39"/>
                    </a:cubicBezTo>
                    <a:cubicBezTo>
                      <a:pt x="12" y="38"/>
                      <a:pt x="13" y="40"/>
                      <a:pt x="12" y="37"/>
                    </a:cubicBezTo>
                    <a:cubicBezTo>
                      <a:pt x="12" y="37"/>
                      <a:pt x="12" y="39"/>
                      <a:pt x="12" y="38"/>
                    </a:cubicBezTo>
                    <a:cubicBezTo>
                      <a:pt x="12" y="37"/>
                      <a:pt x="12" y="37"/>
                      <a:pt x="12" y="37"/>
                    </a:cubicBezTo>
                    <a:cubicBezTo>
                      <a:pt x="12" y="37"/>
                      <a:pt x="11" y="34"/>
                      <a:pt x="11" y="36"/>
                    </a:cubicBezTo>
                    <a:cubicBezTo>
                      <a:pt x="11" y="37"/>
                      <a:pt x="11" y="37"/>
                      <a:pt x="11" y="38"/>
                    </a:cubicBezTo>
                    <a:cubicBezTo>
                      <a:pt x="11" y="38"/>
                      <a:pt x="11" y="39"/>
                      <a:pt x="11" y="40"/>
                    </a:cubicBezTo>
                    <a:cubicBezTo>
                      <a:pt x="10" y="38"/>
                      <a:pt x="10" y="40"/>
                      <a:pt x="10" y="37"/>
                    </a:cubicBezTo>
                    <a:cubicBezTo>
                      <a:pt x="10" y="39"/>
                      <a:pt x="11" y="38"/>
                      <a:pt x="11" y="36"/>
                    </a:cubicBezTo>
                    <a:cubicBezTo>
                      <a:pt x="10" y="34"/>
                      <a:pt x="11" y="37"/>
                      <a:pt x="11" y="34"/>
                    </a:cubicBezTo>
                    <a:cubicBezTo>
                      <a:pt x="11" y="34"/>
                      <a:pt x="10" y="32"/>
                      <a:pt x="10" y="30"/>
                    </a:cubicBezTo>
                    <a:cubicBezTo>
                      <a:pt x="10" y="30"/>
                      <a:pt x="10" y="31"/>
                      <a:pt x="10" y="31"/>
                    </a:cubicBezTo>
                    <a:cubicBezTo>
                      <a:pt x="10" y="33"/>
                      <a:pt x="10" y="33"/>
                      <a:pt x="10" y="34"/>
                    </a:cubicBezTo>
                    <a:cubicBezTo>
                      <a:pt x="10" y="34"/>
                      <a:pt x="10" y="35"/>
                      <a:pt x="10" y="36"/>
                    </a:cubicBezTo>
                    <a:cubicBezTo>
                      <a:pt x="9" y="35"/>
                      <a:pt x="9" y="34"/>
                      <a:pt x="9" y="34"/>
                    </a:cubicBezTo>
                    <a:cubicBezTo>
                      <a:pt x="9" y="34"/>
                      <a:pt x="8" y="34"/>
                      <a:pt x="8" y="34"/>
                    </a:cubicBezTo>
                    <a:cubicBezTo>
                      <a:pt x="8" y="36"/>
                      <a:pt x="7" y="34"/>
                      <a:pt x="8" y="36"/>
                    </a:cubicBezTo>
                    <a:cubicBezTo>
                      <a:pt x="8" y="37"/>
                      <a:pt x="9" y="39"/>
                      <a:pt x="9" y="40"/>
                    </a:cubicBezTo>
                    <a:cubicBezTo>
                      <a:pt x="9" y="40"/>
                      <a:pt x="9" y="39"/>
                      <a:pt x="8" y="38"/>
                    </a:cubicBezTo>
                    <a:cubicBezTo>
                      <a:pt x="8" y="39"/>
                      <a:pt x="8" y="36"/>
                      <a:pt x="8" y="38"/>
                    </a:cubicBezTo>
                    <a:cubicBezTo>
                      <a:pt x="8" y="37"/>
                      <a:pt x="8" y="35"/>
                      <a:pt x="7" y="33"/>
                    </a:cubicBezTo>
                    <a:cubicBezTo>
                      <a:pt x="7" y="34"/>
                      <a:pt x="7" y="32"/>
                      <a:pt x="7" y="32"/>
                    </a:cubicBezTo>
                    <a:cubicBezTo>
                      <a:pt x="7" y="33"/>
                      <a:pt x="6" y="34"/>
                      <a:pt x="6" y="35"/>
                    </a:cubicBezTo>
                    <a:cubicBezTo>
                      <a:pt x="5" y="33"/>
                      <a:pt x="5" y="35"/>
                      <a:pt x="4" y="35"/>
                    </a:cubicBezTo>
                    <a:cubicBezTo>
                      <a:pt x="4" y="34"/>
                      <a:pt x="4" y="32"/>
                      <a:pt x="3" y="32"/>
                    </a:cubicBezTo>
                    <a:cubicBezTo>
                      <a:pt x="3" y="32"/>
                      <a:pt x="4" y="34"/>
                      <a:pt x="3" y="33"/>
                    </a:cubicBezTo>
                    <a:cubicBezTo>
                      <a:pt x="3" y="32"/>
                      <a:pt x="3" y="32"/>
                      <a:pt x="3" y="32"/>
                    </a:cubicBezTo>
                    <a:cubicBezTo>
                      <a:pt x="3" y="33"/>
                      <a:pt x="2" y="31"/>
                      <a:pt x="3" y="34"/>
                    </a:cubicBezTo>
                    <a:cubicBezTo>
                      <a:pt x="3" y="32"/>
                      <a:pt x="3" y="32"/>
                      <a:pt x="3" y="32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2" y="31"/>
                      <a:pt x="2" y="31"/>
                      <a:pt x="2" y="31"/>
                    </a:cubicBezTo>
                    <a:cubicBezTo>
                      <a:pt x="2" y="29"/>
                      <a:pt x="2" y="31"/>
                      <a:pt x="1" y="31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1" y="33"/>
                      <a:pt x="1" y="32"/>
                      <a:pt x="1" y="33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0" y="31"/>
                      <a:pt x="0" y="30"/>
                      <a:pt x="0" y="31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9"/>
                      <a:pt x="0" y="30"/>
                      <a:pt x="0" y="31"/>
                    </a:cubicBezTo>
                    <a:cubicBezTo>
                      <a:pt x="1" y="32"/>
                      <a:pt x="1" y="31"/>
                      <a:pt x="1" y="30"/>
                    </a:cubicBezTo>
                    <a:cubicBezTo>
                      <a:pt x="1" y="30"/>
                      <a:pt x="1" y="30"/>
                      <a:pt x="1" y="31"/>
                    </a:cubicBezTo>
                    <a:cubicBezTo>
                      <a:pt x="0" y="29"/>
                      <a:pt x="0" y="29"/>
                      <a:pt x="0" y="28"/>
                    </a:cubicBezTo>
                    <a:cubicBezTo>
                      <a:pt x="0" y="28"/>
                      <a:pt x="0" y="27"/>
                      <a:pt x="0" y="28"/>
                    </a:cubicBezTo>
                    <a:cubicBezTo>
                      <a:pt x="0" y="27"/>
                      <a:pt x="0" y="27"/>
                      <a:pt x="1" y="27"/>
                    </a:cubicBezTo>
                    <a:cubicBezTo>
                      <a:pt x="1" y="28"/>
                      <a:pt x="1" y="28"/>
                      <a:pt x="1" y="28"/>
                    </a:cubicBezTo>
                    <a:cubicBezTo>
                      <a:pt x="1" y="27"/>
                      <a:pt x="1" y="26"/>
                      <a:pt x="1" y="27"/>
                    </a:cubicBezTo>
                    <a:cubicBezTo>
                      <a:pt x="2" y="28"/>
                      <a:pt x="2" y="25"/>
                      <a:pt x="2" y="26"/>
                    </a:cubicBezTo>
                    <a:cubicBezTo>
                      <a:pt x="2" y="27"/>
                      <a:pt x="2" y="29"/>
                      <a:pt x="2" y="30"/>
                    </a:cubicBezTo>
                    <a:cubicBezTo>
                      <a:pt x="3" y="30"/>
                      <a:pt x="3" y="29"/>
                      <a:pt x="3" y="30"/>
                    </a:cubicBezTo>
                    <a:cubicBezTo>
                      <a:pt x="3" y="29"/>
                      <a:pt x="3" y="27"/>
                      <a:pt x="3" y="26"/>
                    </a:cubicBezTo>
                    <a:cubicBezTo>
                      <a:pt x="3" y="27"/>
                      <a:pt x="3" y="27"/>
                      <a:pt x="3" y="27"/>
                    </a:cubicBezTo>
                    <a:cubicBezTo>
                      <a:pt x="3" y="27"/>
                      <a:pt x="3" y="25"/>
                      <a:pt x="3" y="25"/>
                    </a:cubicBezTo>
                    <a:cubicBezTo>
                      <a:pt x="4" y="26"/>
                      <a:pt x="5" y="26"/>
                      <a:pt x="5" y="26"/>
                    </a:cubicBezTo>
                    <a:cubicBezTo>
                      <a:pt x="6" y="27"/>
                      <a:pt x="6" y="27"/>
                      <a:pt x="6" y="27"/>
                    </a:cubicBezTo>
                    <a:cubicBezTo>
                      <a:pt x="5" y="24"/>
                      <a:pt x="6" y="26"/>
                      <a:pt x="6" y="25"/>
                    </a:cubicBezTo>
                    <a:cubicBezTo>
                      <a:pt x="7" y="26"/>
                      <a:pt x="8" y="23"/>
                      <a:pt x="8" y="25"/>
                    </a:cubicBezTo>
                    <a:cubicBezTo>
                      <a:pt x="9" y="24"/>
                      <a:pt x="10" y="23"/>
                      <a:pt x="11" y="23"/>
                    </a:cubicBezTo>
                    <a:cubicBezTo>
                      <a:pt x="11" y="25"/>
                      <a:pt x="11" y="25"/>
                      <a:pt x="11" y="25"/>
                    </a:cubicBezTo>
                    <a:cubicBezTo>
                      <a:pt x="11" y="24"/>
                      <a:pt x="12" y="26"/>
                      <a:pt x="12" y="26"/>
                    </a:cubicBezTo>
                    <a:cubicBezTo>
                      <a:pt x="11" y="24"/>
                      <a:pt x="12" y="24"/>
                      <a:pt x="12" y="23"/>
                    </a:cubicBezTo>
                    <a:cubicBezTo>
                      <a:pt x="13" y="24"/>
                      <a:pt x="13" y="23"/>
                      <a:pt x="13" y="21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4" y="20"/>
                      <a:pt x="14" y="22"/>
                      <a:pt x="15" y="22"/>
                    </a:cubicBezTo>
                    <a:cubicBezTo>
                      <a:pt x="15" y="23"/>
                      <a:pt x="16" y="24"/>
                      <a:pt x="16" y="24"/>
                    </a:cubicBezTo>
                    <a:cubicBezTo>
                      <a:pt x="16" y="22"/>
                      <a:pt x="16" y="22"/>
                      <a:pt x="16" y="20"/>
                    </a:cubicBezTo>
                    <a:cubicBezTo>
                      <a:pt x="16" y="20"/>
                      <a:pt x="17" y="21"/>
                      <a:pt x="18" y="22"/>
                    </a:cubicBezTo>
                    <a:cubicBezTo>
                      <a:pt x="18" y="19"/>
                      <a:pt x="20" y="20"/>
                      <a:pt x="21" y="18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22" y="16"/>
                      <a:pt x="24" y="19"/>
                      <a:pt x="25" y="17"/>
                    </a:cubicBezTo>
                    <a:cubicBezTo>
                      <a:pt x="25" y="20"/>
                      <a:pt x="25" y="20"/>
                      <a:pt x="25" y="20"/>
                    </a:cubicBezTo>
                    <a:cubicBezTo>
                      <a:pt x="26" y="20"/>
                      <a:pt x="26" y="19"/>
                      <a:pt x="26" y="17"/>
                    </a:cubicBezTo>
                    <a:cubicBezTo>
                      <a:pt x="26" y="18"/>
                      <a:pt x="26" y="16"/>
                      <a:pt x="27" y="18"/>
                    </a:cubicBezTo>
                    <a:cubicBezTo>
                      <a:pt x="27" y="18"/>
                      <a:pt x="27" y="17"/>
                      <a:pt x="27" y="16"/>
                    </a:cubicBezTo>
                    <a:cubicBezTo>
                      <a:pt x="28" y="17"/>
                      <a:pt x="28" y="17"/>
                      <a:pt x="29" y="16"/>
                    </a:cubicBezTo>
                    <a:cubicBezTo>
                      <a:pt x="29" y="16"/>
                      <a:pt x="29" y="16"/>
                      <a:pt x="29" y="16"/>
                    </a:cubicBezTo>
                    <a:cubicBezTo>
                      <a:pt x="29" y="17"/>
                      <a:pt x="29" y="18"/>
                      <a:pt x="29" y="18"/>
                    </a:cubicBezTo>
                    <a:cubicBezTo>
                      <a:pt x="29" y="17"/>
                      <a:pt x="30" y="18"/>
                      <a:pt x="29" y="15"/>
                    </a:cubicBezTo>
                    <a:cubicBezTo>
                      <a:pt x="30" y="17"/>
                      <a:pt x="31" y="14"/>
                      <a:pt x="32" y="16"/>
                    </a:cubicBezTo>
                    <a:cubicBezTo>
                      <a:pt x="32" y="15"/>
                      <a:pt x="32" y="15"/>
                      <a:pt x="32" y="14"/>
                    </a:cubicBezTo>
                    <a:cubicBezTo>
                      <a:pt x="32" y="14"/>
                      <a:pt x="33" y="16"/>
                      <a:pt x="34" y="14"/>
                    </a:cubicBezTo>
                    <a:cubicBezTo>
                      <a:pt x="34" y="15"/>
                      <a:pt x="34" y="16"/>
                      <a:pt x="34" y="16"/>
                    </a:cubicBezTo>
                    <a:cubicBezTo>
                      <a:pt x="34" y="14"/>
                      <a:pt x="34" y="14"/>
                      <a:pt x="34" y="14"/>
                    </a:cubicBezTo>
                    <a:cubicBezTo>
                      <a:pt x="35" y="13"/>
                      <a:pt x="36" y="15"/>
                      <a:pt x="37" y="15"/>
                    </a:cubicBezTo>
                    <a:cubicBezTo>
                      <a:pt x="38" y="13"/>
                      <a:pt x="40" y="14"/>
                      <a:pt x="42" y="13"/>
                    </a:cubicBezTo>
                    <a:cubicBezTo>
                      <a:pt x="42" y="14"/>
                      <a:pt x="42" y="14"/>
                      <a:pt x="42" y="14"/>
                    </a:cubicBezTo>
                    <a:cubicBezTo>
                      <a:pt x="42" y="11"/>
                      <a:pt x="43" y="16"/>
                      <a:pt x="43" y="12"/>
                    </a:cubicBezTo>
                    <a:cubicBezTo>
                      <a:pt x="43" y="13"/>
                      <a:pt x="44" y="12"/>
                      <a:pt x="44" y="14"/>
                    </a:cubicBezTo>
                    <a:cubicBezTo>
                      <a:pt x="44" y="12"/>
                      <a:pt x="45" y="15"/>
                      <a:pt x="45" y="13"/>
                    </a:cubicBezTo>
                    <a:cubicBezTo>
                      <a:pt x="45" y="13"/>
                      <a:pt x="45" y="13"/>
                      <a:pt x="45" y="13"/>
                    </a:cubicBezTo>
                    <a:cubicBezTo>
                      <a:pt x="46" y="14"/>
                      <a:pt x="46" y="12"/>
                      <a:pt x="47" y="13"/>
                    </a:cubicBezTo>
                    <a:cubicBezTo>
                      <a:pt x="47" y="14"/>
                      <a:pt x="47" y="14"/>
                      <a:pt x="47" y="15"/>
                    </a:cubicBezTo>
                    <a:cubicBezTo>
                      <a:pt x="48" y="16"/>
                      <a:pt x="47" y="12"/>
                      <a:pt x="48" y="15"/>
                    </a:cubicBezTo>
                    <a:cubicBezTo>
                      <a:pt x="48" y="15"/>
                      <a:pt x="48" y="13"/>
                      <a:pt x="48" y="13"/>
                    </a:cubicBezTo>
                    <a:cubicBezTo>
                      <a:pt x="49" y="14"/>
                      <a:pt x="50" y="12"/>
                      <a:pt x="52" y="11"/>
                    </a:cubicBezTo>
                    <a:cubicBezTo>
                      <a:pt x="53" y="13"/>
                      <a:pt x="53" y="16"/>
                      <a:pt x="53" y="14"/>
                    </a:cubicBezTo>
                    <a:cubicBezTo>
                      <a:pt x="53" y="14"/>
                      <a:pt x="53" y="13"/>
                      <a:pt x="53" y="13"/>
                    </a:cubicBezTo>
                    <a:cubicBezTo>
                      <a:pt x="53" y="12"/>
                      <a:pt x="54" y="16"/>
                      <a:pt x="54" y="15"/>
                    </a:cubicBezTo>
                    <a:cubicBezTo>
                      <a:pt x="54" y="13"/>
                      <a:pt x="54" y="14"/>
                      <a:pt x="54" y="13"/>
                    </a:cubicBezTo>
                    <a:cubicBezTo>
                      <a:pt x="55" y="14"/>
                      <a:pt x="55" y="15"/>
                      <a:pt x="55" y="14"/>
                    </a:cubicBezTo>
                    <a:cubicBezTo>
                      <a:pt x="56" y="15"/>
                      <a:pt x="56" y="15"/>
                      <a:pt x="56" y="15"/>
                    </a:cubicBezTo>
                    <a:cubicBezTo>
                      <a:pt x="56" y="12"/>
                      <a:pt x="57" y="13"/>
                      <a:pt x="56" y="10"/>
                    </a:cubicBezTo>
                    <a:cubicBezTo>
                      <a:pt x="60" y="9"/>
                      <a:pt x="62" y="7"/>
                      <a:pt x="65" y="6"/>
                    </a:cubicBezTo>
                    <a:cubicBezTo>
                      <a:pt x="68" y="6"/>
                      <a:pt x="71" y="4"/>
                      <a:pt x="75" y="5"/>
                    </a:cubicBezTo>
                    <a:cubicBezTo>
                      <a:pt x="76" y="7"/>
                      <a:pt x="76" y="7"/>
                      <a:pt x="76" y="6"/>
                    </a:cubicBezTo>
                    <a:cubicBezTo>
                      <a:pt x="77" y="7"/>
                      <a:pt x="77" y="7"/>
                      <a:pt x="77" y="7"/>
                    </a:cubicBezTo>
                    <a:cubicBezTo>
                      <a:pt x="76" y="5"/>
                      <a:pt x="77" y="6"/>
                      <a:pt x="77" y="5"/>
                    </a:cubicBezTo>
                    <a:cubicBezTo>
                      <a:pt x="78" y="5"/>
                      <a:pt x="79" y="4"/>
                      <a:pt x="80" y="4"/>
                    </a:cubicBezTo>
                    <a:cubicBezTo>
                      <a:pt x="80" y="4"/>
                      <a:pt x="80" y="5"/>
                      <a:pt x="80" y="5"/>
                    </a:cubicBezTo>
                    <a:cubicBezTo>
                      <a:pt x="80" y="4"/>
                      <a:pt x="80" y="4"/>
                      <a:pt x="80" y="4"/>
                    </a:cubicBezTo>
                    <a:cubicBezTo>
                      <a:pt x="81" y="4"/>
                      <a:pt x="81" y="4"/>
                      <a:pt x="81" y="4"/>
                    </a:cubicBezTo>
                    <a:cubicBezTo>
                      <a:pt x="81" y="4"/>
                      <a:pt x="81" y="3"/>
                      <a:pt x="80" y="3"/>
                    </a:cubicBezTo>
                    <a:cubicBezTo>
                      <a:pt x="83" y="0"/>
                      <a:pt x="87" y="3"/>
                      <a:pt x="89" y="2"/>
                    </a:cubicBezTo>
                    <a:cubicBezTo>
                      <a:pt x="90" y="3"/>
                      <a:pt x="91" y="2"/>
                      <a:pt x="92" y="1"/>
                    </a:cubicBezTo>
                    <a:cubicBezTo>
                      <a:pt x="95" y="3"/>
                      <a:pt x="97" y="5"/>
                      <a:pt x="99" y="3"/>
                    </a:cubicBezTo>
                    <a:cubicBezTo>
                      <a:pt x="99" y="3"/>
                      <a:pt x="100" y="8"/>
                      <a:pt x="99" y="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26" name="Freeform 91"/>
              <p:cNvSpPr/>
              <p:nvPr/>
            </p:nvSpPr>
            <p:spPr bwMode="auto">
              <a:xfrm>
                <a:off x="9942513" y="2360613"/>
                <a:ext cx="0" cy="11113"/>
              </a:xfrm>
              <a:custGeom>
                <a:avLst/>
                <a:gdLst>
                  <a:gd name="T0" fmla="*/ 0 h 3"/>
                  <a:gd name="T1" fmla="*/ 3 h 3"/>
                  <a:gd name="T2" fmla="*/ 0 h 3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3">
                    <a:moveTo>
                      <a:pt x="0" y="0"/>
                    </a:moveTo>
                    <a:cubicBezTo>
                      <a:pt x="0" y="1"/>
                      <a:pt x="0" y="2"/>
                      <a:pt x="0" y="3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27" name="Freeform 92"/>
              <p:cNvSpPr/>
              <p:nvPr/>
            </p:nvSpPr>
            <p:spPr bwMode="auto">
              <a:xfrm>
                <a:off x="9972675" y="2393951"/>
                <a:ext cx="3175" cy="4763"/>
              </a:xfrm>
              <a:custGeom>
                <a:avLst/>
                <a:gdLst>
                  <a:gd name="T0" fmla="*/ 0 w 1"/>
                  <a:gd name="T1" fmla="*/ 0 h 1"/>
                  <a:gd name="T2" fmla="*/ 1 w 1"/>
                  <a:gd name="T3" fmla="*/ 1 h 1"/>
                  <a:gd name="T4" fmla="*/ 0 w 1"/>
                  <a:gd name="T5" fmla="*/ 1 h 1"/>
                  <a:gd name="T6" fmla="*/ 0 w 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1" y="0"/>
                      <a:pt x="1" y="1"/>
                    </a:cubicBezTo>
                    <a:cubicBezTo>
                      <a:pt x="1" y="1"/>
                      <a:pt x="1" y="1"/>
                      <a:pt x="0" y="1"/>
                    </a:cubicBezTo>
                    <a:cubicBezTo>
                      <a:pt x="1" y="1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28" name="Freeform 93"/>
              <p:cNvSpPr/>
              <p:nvPr/>
            </p:nvSpPr>
            <p:spPr bwMode="auto">
              <a:xfrm>
                <a:off x="9979025" y="2393951"/>
                <a:ext cx="0" cy="7938"/>
              </a:xfrm>
              <a:custGeom>
                <a:avLst/>
                <a:gdLst>
                  <a:gd name="T0" fmla="*/ 0 h 2"/>
                  <a:gd name="T1" fmla="*/ 2 h 2"/>
                  <a:gd name="T2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cubicBezTo>
                      <a:pt x="0" y="1"/>
                      <a:pt x="0" y="2"/>
                      <a:pt x="0" y="2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29" name="Rectangle 94"/>
              <p:cNvSpPr>
                <a:spLocks noChangeArrowheads="1"/>
              </p:cNvSpPr>
              <p:nvPr/>
            </p:nvSpPr>
            <p:spPr bwMode="auto">
              <a:xfrm>
                <a:off x="9991725" y="2409826"/>
                <a:ext cx="1587" cy="317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30" name="Freeform 95"/>
              <p:cNvSpPr/>
              <p:nvPr/>
            </p:nvSpPr>
            <p:spPr bwMode="auto">
              <a:xfrm>
                <a:off x="9986963" y="2401888"/>
                <a:ext cx="4762" cy="4763"/>
              </a:xfrm>
              <a:custGeom>
                <a:avLst/>
                <a:gdLst>
                  <a:gd name="T0" fmla="*/ 0 w 1"/>
                  <a:gd name="T1" fmla="*/ 0 h 1"/>
                  <a:gd name="T2" fmla="*/ 1 w 1"/>
                  <a:gd name="T3" fmla="*/ 1 h 1"/>
                  <a:gd name="T4" fmla="*/ 0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1" y="0"/>
                      <a:pt x="1" y="0"/>
                      <a:pt x="1" y="1"/>
                    </a:cubicBezTo>
                    <a:cubicBezTo>
                      <a:pt x="1" y="0"/>
                      <a:pt x="1" y="1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31" name="Freeform 96"/>
              <p:cNvSpPr/>
              <p:nvPr/>
            </p:nvSpPr>
            <p:spPr bwMode="auto">
              <a:xfrm>
                <a:off x="10002838" y="2406651"/>
                <a:ext cx="3175" cy="6350"/>
              </a:xfrm>
              <a:custGeom>
                <a:avLst/>
                <a:gdLst>
                  <a:gd name="T0" fmla="*/ 0 w 1"/>
                  <a:gd name="T1" fmla="*/ 1 h 2"/>
                  <a:gd name="T2" fmla="*/ 1 w 1"/>
                  <a:gd name="T3" fmla="*/ 1 h 2"/>
                  <a:gd name="T4" fmla="*/ 0 w 1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1"/>
                    </a:moveTo>
                    <a:cubicBezTo>
                      <a:pt x="1" y="0"/>
                      <a:pt x="1" y="0"/>
                      <a:pt x="1" y="1"/>
                    </a:cubicBezTo>
                    <a:cubicBezTo>
                      <a:pt x="1" y="0"/>
                      <a:pt x="1" y="2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32" name="Freeform 97"/>
              <p:cNvSpPr/>
              <p:nvPr/>
            </p:nvSpPr>
            <p:spPr bwMode="auto">
              <a:xfrm>
                <a:off x="10009188" y="2401888"/>
                <a:ext cx="0" cy="4763"/>
              </a:xfrm>
              <a:custGeom>
                <a:avLst/>
                <a:gdLst>
                  <a:gd name="T0" fmla="*/ 0 h 1"/>
                  <a:gd name="T1" fmla="*/ 0 h 1"/>
                  <a:gd name="T2" fmla="*/ 1 h 1"/>
                  <a:gd name="T3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33" name="Freeform 98"/>
              <p:cNvSpPr/>
              <p:nvPr/>
            </p:nvSpPr>
            <p:spPr bwMode="auto">
              <a:xfrm>
                <a:off x="10123488" y="2368551"/>
                <a:ext cx="0" cy="3175"/>
              </a:xfrm>
              <a:custGeom>
                <a:avLst/>
                <a:gdLst>
                  <a:gd name="T0" fmla="*/ 0 h 2"/>
                  <a:gd name="T1" fmla="*/ 2 h 2"/>
                  <a:gd name="T2" fmla="*/ 0 h 2"/>
                  <a:gd name="T3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lnTo>
                      <a:pt x="0" y="2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34" name="Freeform 99"/>
              <p:cNvSpPr/>
              <p:nvPr/>
            </p:nvSpPr>
            <p:spPr bwMode="auto">
              <a:xfrm>
                <a:off x="10175875" y="2357438"/>
                <a:ext cx="0" cy="6350"/>
              </a:xfrm>
              <a:custGeom>
                <a:avLst/>
                <a:gdLst>
                  <a:gd name="T0" fmla="*/ 1 h 2"/>
                  <a:gd name="T1" fmla="*/ 1 h 2"/>
                  <a:gd name="T2" fmla="*/ 1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2">
                    <a:moveTo>
                      <a:pt x="0" y="1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2"/>
                      <a:pt x="0" y="0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35" name="Freeform 100"/>
              <p:cNvSpPr/>
              <p:nvPr/>
            </p:nvSpPr>
            <p:spPr bwMode="auto">
              <a:xfrm>
                <a:off x="10198100" y="2330451"/>
                <a:ext cx="0" cy="7938"/>
              </a:xfrm>
              <a:custGeom>
                <a:avLst/>
                <a:gdLst>
                  <a:gd name="T0" fmla="*/ 5 h 5"/>
                  <a:gd name="T1" fmla="*/ 5 h 5"/>
                  <a:gd name="T2" fmla="*/ 0 h 5"/>
                  <a:gd name="T3" fmla="*/ 5 h 5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5">
                    <a:moveTo>
                      <a:pt x="0" y="5"/>
                    </a:moveTo>
                    <a:lnTo>
                      <a:pt x="0" y="5"/>
                    </a:lnTo>
                    <a:lnTo>
                      <a:pt x="0" y="0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36" name="Freeform 101"/>
              <p:cNvSpPr/>
              <p:nvPr/>
            </p:nvSpPr>
            <p:spPr bwMode="auto">
              <a:xfrm>
                <a:off x="9825038" y="2924176"/>
                <a:ext cx="4762" cy="7938"/>
              </a:xfrm>
              <a:custGeom>
                <a:avLst/>
                <a:gdLst>
                  <a:gd name="T0" fmla="*/ 1 w 1"/>
                  <a:gd name="T1" fmla="*/ 1 h 2"/>
                  <a:gd name="T2" fmla="*/ 0 w 1"/>
                  <a:gd name="T3" fmla="*/ 1 h 2"/>
                  <a:gd name="T4" fmla="*/ 1 w 1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1"/>
                    </a:moveTo>
                    <a:cubicBezTo>
                      <a:pt x="0" y="1"/>
                      <a:pt x="0" y="2"/>
                      <a:pt x="0" y="1"/>
                    </a:cubicBezTo>
                    <a:cubicBezTo>
                      <a:pt x="0" y="1"/>
                      <a:pt x="1" y="0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37" name="Freeform 102"/>
              <p:cNvSpPr/>
              <p:nvPr/>
            </p:nvSpPr>
            <p:spPr bwMode="auto">
              <a:xfrm>
                <a:off x="9825038" y="2932113"/>
                <a:ext cx="395287" cy="307975"/>
              </a:xfrm>
              <a:custGeom>
                <a:avLst/>
                <a:gdLst>
                  <a:gd name="T0" fmla="*/ 90 w 105"/>
                  <a:gd name="T1" fmla="*/ 71 h 82"/>
                  <a:gd name="T2" fmla="*/ 87 w 105"/>
                  <a:gd name="T3" fmla="*/ 69 h 82"/>
                  <a:gd name="T4" fmla="*/ 78 w 105"/>
                  <a:gd name="T5" fmla="*/ 66 h 82"/>
                  <a:gd name="T6" fmla="*/ 76 w 105"/>
                  <a:gd name="T7" fmla="*/ 64 h 82"/>
                  <a:gd name="T8" fmla="*/ 71 w 105"/>
                  <a:gd name="T9" fmla="*/ 57 h 82"/>
                  <a:gd name="T10" fmla="*/ 70 w 105"/>
                  <a:gd name="T11" fmla="*/ 56 h 82"/>
                  <a:gd name="T12" fmla="*/ 65 w 105"/>
                  <a:gd name="T13" fmla="*/ 54 h 82"/>
                  <a:gd name="T14" fmla="*/ 63 w 105"/>
                  <a:gd name="T15" fmla="*/ 51 h 82"/>
                  <a:gd name="T16" fmla="*/ 62 w 105"/>
                  <a:gd name="T17" fmla="*/ 48 h 82"/>
                  <a:gd name="T18" fmla="*/ 59 w 105"/>
                  <a:gd name="T19" fmla="*/ 49 h 82"/>
                  <a:gd name="T20" fmla="*/ 54 w 105"/>
                  <a:gd name="T21" fmla="*/ 47 h 82"/>
                  <a:gd name="T22" fmla="*/ 52 w 105"/>
                  <a:gd name="T23" fmla="*/ 45 h 82"/>
                  <a:gd name="T24" fmla="*/ 49 w 105"/>
                  <a:gd name="T25" fmla="*/ 45 h 82"/>
                  <a:gd name="T26" fmla="*/ 48 w 105"/>
                  <a:gd name="T27" fmla="*/ 42 h 82"/>
                  <a:gd name="T28" fmla="*/ 44 w 105"/>
                  <a:gd name="T29" fmla="*/ 40 h 82"/>
                  <a:gd name="T30" fmla="*/ 42 w 105"/>
                  <a:gd name="T31" fmla="*/ 36 h 82"/>
                  <a:gd name="T32" fmla="*/ 40 w 105"/>
                  <a:gd name="T33" fmla="*/ 35 h 82"/>
                  <a:gd name="T34" fmla="*/ 39 w 105"/>
                  <a:gd name="T35" fmla="*/ 33 h 82"/>
                  <a:gd name="T36" fmla="*/ 37 w 105"/>
                  <a:gd name="T37" fmla="*/ 33 h 82"/>
                  <a:gd name="T38" fmla="*/ 36 w 105"/>
                  <a:gd name="T39" fmla="*/ 33 h 82"/>
                  <a:gd name="T40" fmla="*/ 34 w 105"/>
                  <a:gd name="T41" fmla="*/ 32 h 82"/>
                  <a:gd name="T42" fmla="*/ 29 w 105"/>
                  <a:gd name="T43" fmla="*/ 28 h 82"/>
                  <a:gd name="T44" fmla="*/ 27 w 105"/>
                  <a:gd name="T45" fmla="*/ 27 h 82"/>
                  <a:gd name="T46" fmla="*/ 25 w 105"/>
                  <a:gd name="T47" fmla="*/ 26 h 82"/>
                  <a:gd name="T48" fmla="*/ 21 w 105"/>
                  <a:gd name="T49" fmla="*/ 23 h 82"/>
                  <a:gd name="T50" fmla="*/ 23 w 105"/>
                  <a:gd name="T51" fmla="*/ 18 h 82"/>
                  <a:gd name="T52" fmla="*/ 19 w 105"/>
                  <a:gd name="T53" fmla="*/ 21 h 82"/>
                  <a:gd name="T54" fmla="*/ 15 w 105"/>
                  <a:gd name="T55" fmla="*/ 24 h 82"/>
                  <a:gd name="T56" fmla="*/ 14 w 105"/>
                  <a:gd name="T57" fmla="*/ 21 h 82"/>
                  <a:gd name="T58" fmla="*/ 12 w 105"/>
                  <a:gd name="T59" fmla="*/ 23 h 82"/>
                  <a:gd name="T60" fmla="*/ 12 w 105"/>
                  <a:gd name="T61" fmla="*/ 21 h 82"/>
                  <a:gd name="T62" fmla="*/ 13 w 105"/>
                  <a:gd name="T63" fmla="*/ 16 h 82"/>
                  <a:gd name="T64" fmla="*/ 9 w 105"/>
                  <a:gd name="T65" fmla="*/ 19 h 82"/>
                  <a:gd name="T66" fmla="*/ 9 w 105"/>
                  <a:gd name="T67" fmla="*/ 16 h 82"/>
                  <a:gd name="T68" fmla="*/ 7 w 105"/>
                  <a:gd name="T69" fmla="*/ 18 h 82"/>
                  <a:gd name="T70" fmla="*/ 5 w 105"/>
                  <a:gd name="T71" fmla="*/ 17 h 82"/>
                  <a:gd name="T72" fmla="*/ 9 w 105"/>
                  <a:gd name="T73" fmla="*/ 13 h 82"/>
                  <a:gd name="T74" fmla="*/ 4 w 105"/>
                  <a:gd name="T75" fmla="*/ 14 h 82"/>
                  <a:gd name="T76" fmla="*/ 3 w 105"/>
                  <a:gd name="T77" fmla="*/ 6 h 82"/>
                  <a:gd name="T78" fmla="*/ 3 w 105"/>
                  <a:gd name="T79" fmla="*/ 4 h 82"/>
                  <a:gd name="T80" fmla="*/ 0 w 105"/>
                  <a:gd name="T81" fmla="*/ 3 h 82"/>
                  <a:gd name="T82" fmla="*/ 2 w 105"/>
                  <a:gd name="T83" fmla="*/ 0 h 82"/>
                  <a:gd name="T84" fmla="*/ 4 w 105"/>
                  <a:gd name="T85" fmla="*/ 4 h 82"/>
                  <a:gd name="T86" fmla="*/ 11 w 105"/>
                  <a:gd name="T87" fmla="*/ 2 h 82"/>
                  <a:gd name="T88" fmla="*/ 20 w 105"/>
                  <a:gd name="T89" fmla="*/ 5 h 82"/>
                  <a:gd name="T90" fmla="*/ 30 w 105"/>
                  <a:gd name="T91" fmla="*/ 9 h 82"/>
                  <a:gd name="T92" fmla="*/ 37 w 105"/>
                  <a:gd name="T93" fmla="*/ 13 h 82"/>
                  <a:gd name="T94" fmla="*/ 43 w 105"/>
                  <a:gd name="T95" fmla="*/ 16 h 82"/>
                  <a:gd name="T96" fmla="*/ 52 w 105"/>
                  <a:gd name="T97" fmla="*/ 25 h 82"/>
                  <a:gd name="T98" fmla="*/ 56 w 105"/>
                  <a:gd name="T99" fmla="*/ 31 h 82"/>
                  <a:gd name="T100" fmla="*/ 61 w 105"/>
                  <a:gd name="T101" fmla="*/ 37 h 82"/>
                  <a:gd name="T102" fmla="*/ 85 w 105"/>
                  <a:gd name="T103" fmla="*/ 53 h 82"/>
                  <a:gd name="T104" fmla="*/ 90 w 105"/>
                  <a:gd name="T105" fmla="*/ 58 h 82"/>
                  <a:gd name="T106" fmla="*/ 99 w 105"/>
                  <a:gd name="T107" fmla="*/ 80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05" h="82">
                    <a:moveTo>
                      <a:pt x="99" y="80"/>
                    </a:moveTo>
                    <a:cubicBezTo>
                      <a:pt x="95" y="82"/>
                      <a:pt x="97" y="77"/>
                      <a:pt x="93" y="78"/>
                    </a:cubicBezTo>
                    <a:cubicBezTo>
                      <a:pt x="93" y="78"/>
                      <a:pt x="95" y="76"/>
                      <a:pt x="94" y="76"/>
                    </a:cubicBezTo>
                    <a:cubicBezTo>
                      <a:pt x="91" y="78"/>
                      <a:pt x="90" y="74"/>
                      <a:pt x="91" y="71"/>
                    </a:cubicBezTo>
                    <a:cubicBezTo>
                      <a:pt x="91" y="71"/>
                      <a:pt x="91" y="71"/>
                      <a:pt x="91" y="71"/>
                    </a:cubicBezTo>
                    <a:cubicBezTo>
                      <a:pt x="92" y="70"/>
                      <a:pt x="90" y="71"/>
                      <a:pt x="90" y="71"/>
                    </a:cubicBezTo>
                    <a:cubicBezTo>
                      <a:pt x="90" y="71"/>
                      <a:pt x="90" y="71"/>
                      <a:pt x="90" y="70"/>
                    </a:cubicBezTo>
                    <a:cubicBezTo>
                      <a:pt x="89" y="71"/>
                      <a:pt x="89" y="70"/>
                      <a:pt x="89" y="71"/>
                    </a:cubicBezTo>
                    <a:cubicBezTo>
                      <a:pt x="90" y="69"/>
                      <a:pt x="90" y="69"/>
                      <a:pt x="90" y="69"/>
                    </a:cubicBezTo>
                    <a:cubicBezTo>
                      <a:pt x="89" y="70"/>
                      <a:pt x="89" y="70"/>
                      <a:pt x="89" y="70"/>
                    </a:cubicBezTo>
                    <a:cubicBezTo>
                      <a:pt x="86" y="72"/>
                      <a:pt x="88" y="68"/>
                      <a:pt x="86" y="69"/>
                    </a:cubicBezTo>
                    <a:cubicBezTo>
                      <a:pt x="87" y="69"/>
                      <a:pt x="87" y="69"/>
                      <a:pt x="87" y="69"/>
                    </a:cubicBezTo>
                    <a:cubicBezTo>
                      <a:pt x="84" y="69"/>
                      <a:pt x="83" y="68"/>
                      <a:pt x="81" y="67"/>
                    </a:cubicBezTo>
                    <a:cubicBezTo>
                      <a:pt x="83" y="66"/>
                      <a:pt x="83" y="66"/>
                      <a:pt x="83" y="66"/>
                    </a:cubicBezTo>
                    <a:cubicBezTo>
                      <a:pt x="82" y="67"/>
                      <a:pt x="81" y="67"/>
                      <a:pt x="80" y="67"/>
                    </a:cubicBezTo>
                    <a:cubicBezTo>
                      <a:pt x="82" y="65"/>
                      <a:pt x="79" y="67"/>
                      <a:pt x="79" y="66"/>
                    </a:cubicBezTo>
                    <a:cubicBezTo>
                      <a:pt x="79" y="66"/>
                      <a:pt x="79" y="66"/>
                      <a:pt x="79" y="66"/>
                    </a:cubicBezTo>
                    <a:cubicBezTo>
                      <a:pt x="78" y="67"/>
                      <a:pt x="80" y="65"/>
                      <a:pt x="78" y="66"/>
                    </a:cubicBezTo>
                    <a:cubicBezTo>
                      <a:pt x="79" y="65"/>
                      <a:pt x="79" y="65"/>
                      <a:pt x="79" y="65"/>
                    </a:cubicBezTo>
                    <a:cubicBezTo>
                      <a:pt x="77" y="67"/>
                      <a:pt x="79" y="64"/>
                      <a:pt x="78" y="65"/>
                    </a:cubicBezTo>
                    <a:cubicBezTo>
                      <a:pt x="78" y="65"/>
                      <a:pt x="78" y="65"/>
                      <a:pt x="78" y="65"/>
                    </a:cubicBezTo>
                    <a:cubicBezTo>
                      <a:pt x="77" y="65"/>
                      <a:pt x="78" y="64"/>
                      <a:pt x="78" y="64"/>
                    </a:cubicBezTo>
                    <a:cubicBezTo>
                      <a:pt x="78" y="64"/>
                      <a:pt x="78" y="64"/>
                      <a:pt x="78" y="64"/>
                    </a:cubicBezTo>
                    <a:cubicBezTo>
                      <a:pt x="77" y="64"/>
                      <a:pt x="78" y="63"/>
                      <a:pt x="76" y="64"/>
                    </a:cubicBezTo>
                    <a:cubicBezTo>
                      <a:pt x="77" y="63"/>
                      <a:pt x="77" y="64"/>
                      <a:pt x="79" y="62"/>
                    </a:cubicBezTo>
                    <a:cubicBezTo>
                      <a:pt x="76" y="62"/>
                      <a:pt x="75" y="61"/>
                      <a:pt x="73" y="59"/>
                    </a:cubicBezTo>
                    <a:cubicBezTo>
                      <a:pt x="73" y="59"/>
                      <a:pt x="73" y="58"/>
                      <a:pt x="74" y="58"/>
                    </a:cubicBezTo>
                    <a:cubicBezTo>
                      <a:pt x="74" y="58"/>
                      <a:pt x="73" y="58"/>
                      <a:pt x="72" y="58"/>
                    </a:cubicBezTo>
                    <a:cubicBezTo>
                      <a:pt x="72" y="58"/>
                      <a:pt x="73" y="57"/>
                      <a:pt x="73" y="57"/>
                    </a:cubicBezTo>
                    <a:cubicBezTo>
                      <a:pt x="73" y="56"/>
                      <a:pt x="71" y="58"/>
                      <a:pt x="71" y="57"/>
                    </a:cubicBezTo>
                    <a:cubicBezTo>
                      <a:pt x="73" y="56"/>
                      <a:pt x="73" y="56"/>
                      <a:pt x="73" y="56"/>
                    </a:cubicBezTo>
                    <a:cubicBezTo>
                      <a:pt x="72" y="57"/>
                      <a:pt x="71" y="57"/>
                      <a:pt x="71" y="57"/>
                    </a:cubicBezTo>
                    <a:cubicBezTo>
                      <a:pt x="71" y="57"/>
                      <a:pt x="71" y="56"/>
                      <a:pt x="72" y="56"/>
                    </a:cubicBezTo>
                    <a:cubicBezTo>
                      <a:pt x="70" y="57"/>
                      <a:pt x="71" y="55"/>
                      <a:pt x="70" y="56"/>
                    </a:cubicBezTo>
                    <a:cubicBezTo>
                      <a:pt x="71" y="55"/>
                      <a:pt x="71" y="55"/>
                      <a:pt x="71" y="55"/>
                    </a:cubicBezTo>
                    <a:cubicBezTo>
                      <a:pt x="72" y="54"/>
                      <a:pt x="69" y="57"/>
                      <a:pt x="70" y="56"/>
                    </a:cubicBezTo>
                    <a:cubicBezTo>
                      <a:pt x="71" y="55"/>
                      <a:pt x="71" y="55"/>
                      <a:pt x="71" y="55"/>
                    </a:cubicBezTo>
                    <a:cubicBezTo>
                      <a:pt x="69" y="56"/>
                      <a:pt x="69" y="55"/>
                      <a:pt x="68" y="55"/>
                    </a:cubicBezTo>
                    <a:cubicBezTo>
                      <a:pt x="68" y="55"/>
                      <a:pt x="68" y="55"/>
                      <a:pt x="68" y="55"/>
                    </a:cubicBezTo>
                    <a:cubicBezTo>
                      <a:pt x="68" y="54"/>
                      <a:pt x="68" y="54"/>
                      <a:pt x="67" y="54"/>
                    </a:cubicBezTo>
                    <a:cubicBezTo>
                      <a:pt x="67" y="53"/>
                      <a:pt x="68" y="52"/>
                      <a:pt x="68" y="52"/>
                    </a:cubicBezTo>
                    <a:cubicBezTo>
                      <a:pt x="66" y="53"/>
                      <a:pt x="66" y="52"/>
                      <a:pt x="65" y="54"/>
                    </a:cubicBezTo>
                    <a:cubicBezTo>
                      <a:pt x="65" y="53"/>
                      <a:pt x="65" y="52"/>
                      <a:pt x="64" y="52"/>
                    </a:cubicBezTo>
                    <a:cubicBezTo>
                      <a:pt x="65" y="52"/>
                      <a:pt x="66" y="50"/>
                      <a:pt x="66" y="50"/>
                    </a:cubicBezTo>
                    <a:cubicBezTo>
                      <a:pt x="67" y="49"/>
                      <a:pt x="67" y="49"/>
                      <a:pt x="67" y="49"/>
                    </a:cubicBezTo>
                    <a:cubicBezTo>
                      <a:pt x="68" y="49"/>
                      <a:pt x="67" y="50"/>
                      <a:pt x="68" y="49"/>
                    </a:cubicBezTo>
                    <a:cubicBezTo>
                      <a:pt x="67" y="49"/>
                      <a:pt x="66" y="49"/>
                      <a:pt x="67" y="48"/>
                    </a:cubicBezTo>
                    <a:cubicBezTo>
                      <a:pt x="65" y="49"/>
                      <a:pt x="63" y="51"/>
                      <a:pt x="63" y="51"/>
                    </a:cubicBezTo>
                    <a:cubicBezTo>
                      <a:pt x="63" y="50"/>
                      <a:pt x="64" y="49"/>
                      <a:pt x="65" y="49"/>
                    </a:cubicBezTo>
                    <a:cubicBezTo>
                      <a:pt x="61" y="51"/>
                      <a:pt x="61" y="51"/>
                      <a:pt x="61" y="51"/>
                    </a:cubicBezTo>
                    <a:cubicBezTo>
                      <a:pt x="61" y="51"/>
                      <a:pt x="62" y="50"/>
                      <a:pt x="62" y="50"/>
                    </a:cubicBezTo>
                    <a:cubicBezTo>
                      <a:pt x="60" y="51"/>
                      <a:pt x="60" y="51"/>
                      <a:pt x="60" y="51"/>
                    </a:cubicBezTo>
                    <a:cubicBezTo>
                      <a:pt x="61" y="51"/>
                      <a:pt x="59" y="51"/>
                      <a:pt x="61" y="49"/>
                    </a:cubicBezTo>
                    <a:cubicBezTo>
                      <a:pt x="61" y="48"/>
                      <a:pt x="61" y="49"/>
                      <a:pt x="62" y="48"/>
                    </a:cubicBezTo>
                    <a:cubicBezTo>
                      <a:pt x="62" y="48"/>
                      <a:pt x="61" y="49"/>
                      <a:pt x="61" y="48"/>
                    </a:cubicBezTo>
                    <a:cubicBezTo>
                      <a:pt x="61" y="48"/>
                      <a:pt x="61" y="48"/>
                      <a:pt x="61" y="48"/>
                    </a:cubicBezTo>
                    <a:cubicBezTo>
                      <a:pt x="61" y="48"/>
                      <a:pt x="60" y="48"/>
                      <a:pt x="59" y="49"/>
                    </a:cubicBezTo>
                    <a:cubicBezTo>
                      <a:pt x="59" y="50"/>
                      <a:pt x="60" y="48"/>
                      <a:pt x="60" y="49"/>
                    </a:cubicBezTo>
                    <a:cubicBezTo>
                      <a:pt x="59" y="50"/>
                      <a:pt x="58" y="50"/>
                      <a:pt x="58" y="50"/>
                    </a:cubicBezTo>
                    <a:cubicBezTo>
                      <a:pt x="59" y="49"/>
                      <a:pt x="59" y="49"/>
                      <a:pt x="59" y="49"/>
                    </a:cubicBezTo>
                    <a:cubicBezTo>
                      <a:pt x="57" y="49"/>
                      <a:pt x="57" y="49"/>
                      <a:pt x="56" y="50"/>
                    </a:cubicBezTo>
                    <a:cubicBezTo>
                      <a:pt x="55" y="50"/>
                      <a:pt x="57" y="48"/>
                      <a:pt x="57" y="49"/>
                    </a:cubicBezTo>
                    <a:cubicBezTo>
                      <a:pt x="57" y="47"/>
                      <a:pt x="54" y="49"/>
                      <a:pt x="55" y="47"/>
                    </a:cubicBezTo>
                    <a:cubicBezTo>
                      <a:pt x="56" y="47"/>
                      <a:pt x="54" y="49"/>
                      <a:pt x="55" y="48"/>
                    </a:cubicBezTo>
                    <a:cubicBezTo>
                      <a:pt x="54" y="48"/>
                      <a:pt x="55" y="47"/>
                      <a:pt x="55" y="47"/>
                    </a:cubicBezTo>
                    <a:cubicBezTo>
                      <a:pt x="56" y="46"/>
                      <a:pt x="55" y="47"/>
                      <a:pt x="54" y="47"/>
                    </a:cubicBezTo>
                    <a:cubicBezTo>
                      <a:pt x="54" y="48"/>
                      <a:pt x="54" y="47"/>
                      <a:pt x="55" y="47"/>
                    </a:cubicBezTo>
                    <a:cubicBezTo>
                      <a:pt x="54" y="47"/>
                      <a:pt x="52" y="47"/>
                      <a:pt x="52" y="46"/>
                    </a:cubicBezTo>
                    <a:cubicBezTo>
                      <a:pt x="52" y="46"/>
                      <a:pt x="51" y="47"/>
                      <a:pt x="50" y="47"/>
                    </a:cubicBezTo>
                    <a:cubicBezTo>
                      <a:pt x="51" y="46"/>
                      <a:pt x="51" y="46"/>
                      <a:pt x="51" y="46"/>
                    </a:cubicBezTo>
                    <a:cubicBezTo>
                      <a:pt x="52" y="45"/>
                      <a:pt x="51" y="46"/>
                      <a:pt x="52" y="45"/>
                    </a:cubicBezTo>
                    <a:cubicBezTo>
                      <a:pt x="50" y="46"/>
                      <a:pt x="54" y="45"/>
                      <a:pt x="52" y="45"/>
                    </a:cubicBezTo>
                    <a:cubicBezTo>
                      <a:pt x="53" y="44"/>
                      <a:pt x="50" y="47"/>
                      <a:pt x="52" y="45"/>
                    </a:cubicBezTo>
                    <a:cubicBezTo>
                      <a:pt x="52" y="45"/>
                      <a:pt x="50" y="46"/>
                      <a:pt x="51" y="45"/>
                    </a:cubicBezTo>
                    <a:cubicBezTo>
                      <a:pt x="51" y="45"/>
                      <a:pt x="52" y="43"/>
                      <a:pt x="52" y="43"/>
                    </a:cubicBezTo>
                    <a:cubicBezTo>
                      <a:pt x="52" y="43"/>
                      <a:pt x="52" y="44"/>
                      <a:pt x="51" y="44"/>
                    </a:cubicBezTo>
                    <a:cubicBezTo>
                      <a:pt x="50" y="44"/>
                      <a:pt x="50" y="44"/>
                      <a:pt x="50" y="44"/>
                    </a:cubicBezTo>
                    <a:cubicBezTo>
                      <a:pt x="49" y="45"/>
                      <a:pt x="50" y="44"/>
                      <a:pt x="49" y="45"/>
                    </a:cubicBezTo>
                    <a:cubicBezTo>
                      <a:pt x="50" y="44"/>
                      <a:pt x="48" y="45"/>
                      <a:pt x="50" y="43"/>
                    </a:cubicBezTo>
                    <a:cubicBezTo>
                      <a:pt x="51" y="42"/>
                      <a:pt x="51" y="42"/>
                      <a:pt x="51" y="42"/>
                    </a:cubicBezTo>
                    <a:cubicBezTo>
                      <a:pt x="51" y="42"/>
                      <a:pt x="50" y="43"/>
                      <a:pt x="49" y="44"/>
                    </a:cubicBezTo>
                    <a:cubicBezTo>
                      <a:pt x="49" y="43"/>
                      <a:pt x="49" y="43"/>
                      <a:pt x="49" y="43"/>
                    </a:cubicBezTo>
                    <a:cubicBezTo>
                      <a:pt x="48" y="45"/>
                      <a:pt x="49" y="43"/>
                      <a:pt x="48" y="44"/>
                    </a:cubicBezTo>
                    <a:cubicBezTo>
                      <a:pt x="48" y="43"/>
                      <a:pt x="47" y="43"/>
                      <a:pt x="48" y="42"/>
                    </a:cubicBezTo>
                    <a:cubicBezTo>
                      <a:pt x="47" y="42"/>
                      <a:pt x="46" y="43"/>
                      <a:pt x="46" y="42"/>
                    </a:cubicBezTo>
                    <a:cubicBezTo>
                      <a:pt x="46" y="42"/>
                      <a:pt x="46" y="42"/>
                      <a:pt x="47" y="41"/>
                    </a:cubicBezTo>
                    <a:cubicBezTo>
                      <a:pt x="47" y="41"/>
                      <a:pt x="47" y="41"/>
                      <a:pt x="46" y="41"/>
                    </a:cubicBezTo>
                    <a:cubicBezTo>
                      <a:pt x="47" y="41"/>
                      <a:pt x="47" y="40"/>
                      <a:pt x="47" y="39"/>
                    </a:cubicBezTo>
                    <a:cubicBezTo>
                      <a:pt x="47" y="39"/>
                      <a:pt x="46" y="40"/>
                      <a:pt x="45" y="41"/>
                    </a:cubicBezTo>
                    <a:cubicBezTo>
                      <a:pt x="47" y="39"/>
                      <a:pt x="43" y="42"/>
                      <a:pt x="44" y="40"/>
                    </a:cubicBezTo>
                    <a:cubicBezTo>
                      <a:pt x="45" y="39"/>
                      <a:pt x="46" y="39"/>
                      <a:pt x="46" y="38"/>
                    </a:cubicBezTo>
                    <a:cubicBezTo>
                      <a:pt x="47" y="36"/>
                      <a:pt x="44" y="39"/>
                      <a:pt x="45" y="38"/>
                    </a:cubicBezTo>
                    <a:cubicBezTo>
                      <a:pt x="43" y="40"/>
                      <a:pt x="43" y="40"/>
                      <a:pt x="43" y="40"/>
                    </a:cubicBezTo>
                    <a:cubicBezTo>
                      <a:pt x="44" y="39"/>
                      <a:pt x="42" y="40"/>
                      <a:pt x="43" y="39"/>
                    </a:cubicBezTo>
                    <a:cubicBezTo>
                      <a:pt x="43" y="39"/>
                      <a:pt x="43" y="38"/>
                      <a:pt x="42" y="39"/>
                    </a:cubicBezTo>
                    <a:cubicBezTo>
                      <a:pt x="43" y="38"/>
                      <a:pt x="40" y="39"/>
                      <a:pt x="42" y="36"/>
                    </a:cubicBezTo>
                    <a:cubicBezTo>
                      <a:pt x="42" y="36"/>
                      <a:pt x="42" y="35"/>
                      <a:pt x="41" y="36"/>
                    </a:cubicBezTo>
                    <a:cubicBezTo>
                      <a:pt x="40" y="37"/>
                      <a:pt x="42" y="36"/>
                      <a:pt x="41" y="37"/>
                    </a:cubicBezTo>
                    <a:cubicBezTo>
                      <a:pt x="41" y="37"/>
                      <a:pt x="41" y="37"/>
                      <a:pt x="41" y="37"/>
                    </a:cubicBezTo>
                    <a:cubicBezTo>
                      <a:pt x="41" y="37"/>
                      <a:pt x="41" y="36"/>
                      <a:pt x="42" y="35"/>
                    </a:cubicBezTo>
                    <a:cubicBezTo>
                      <a:pt x="42" y="34"/>
                      <a:pt x="39" y="38"/>
                      <a:pt x="39" y="36"/>
                    </a:cubicBezTo>
                    <a:cubicBezTo>
                      <a:pt x="40" y="36"/>
                      <a:pt x="40" y="36"/>
                      <a:pt x="40" y="35"/>
                    </a:cubicBezTo>
                    <a:cubicBezTo>
                      <a:pt x="38" y="36"/>
                      <a:pt x="38" y="36"/>
                      <a:pt x="38" y="36"/>
                    </a:cubicBezTo>
                    <a:cubicBezTo>
                      <a:pt x="38" y="36"/>
                      <a:pt x="39" y="35"/>
                      <a:pt x="40" y="33"/>
                    </a:cubicBezTo>
                    <a:cubicBezTo>
                      <a:pt x="40" y="34"/>
                      <a:pt x="40" y="33"/>
                      <a:pt x="39" y="34"/>
                    </a:cubicBezTo>
                    <a:cubicBezTo>
                      <a:pt x="40" y="32"/>
                      <a:pt x="40" y="32"/>
                      <a:pt x="40" y="32"/>
                    </a:cubicBezTo>
                    <a:cubicBezTo>
                      <a:pt x="39" y="34"/>
                      <a:pt x="39" y="33"/>
                      <a:pt x="39" y="33"/>
                    </a:cubicBezTo>
                    <a:cubicBezTo>
                      <a:pt x="39" y="33"/>
                      <a:pt x="39" y="33"/>
                      <a:pt x="39" y="33"/>
                    </a:cubicBezTo>
                    <a:cubicBezTo>
                      <a:pt x="40" y="32"/>
                      <a:pt x="39" y="33"/>
                      <a:pt x="39" y="33"/>
                    </a:cubicBezTo>
                    <a:cubicBezTo>
                      <a:pt x="38" y="33"/>
                      <a:pt x="38" y="34"/>
                      <a:pt x="38" y="34"/>
                    </a:cubicBezTo>
                    <a:cubicBezTo>
                      <a:pt x="38" y="35"/>
                      <a:pt x="38" y="34"/>
                      <a:pt x="37" y="35"/>
                    </a:cubicBezTo>
                    <a:cubicBezTo>
                      <a:pt x="38" y="34"/>
                      <a:pt x="37" y="34"/>
                      <a:pt x="37" y="34"/>
                    </a:cubicBezTo>
                    <a:cubicBezTo>
                      <a:pt x="37" y="33"/>
                      <a:pt x="36" y="34"/>
                      <a:pt x="36" y="34"/>
                    </a:cubicBezTo>
                    <a:cubicBezTo>
                      <a:pt x="37" y="34"/>
                      <a:pt x="36" y="34"/>
                      <a:pt x="37" y="33"/>
                    </a:cubicBezTo>
                    <a:cubicBezTo>
                      <a:pt x="37" y="33"/>
                      <a:pt x="37" y="34"/>
                      <a:pt x="37" y="34"/>
                    </a:cubicBezTo>
                    <a:cubicBezTo>
                      <a:pt x="37" y="33"/>
                      <a:pt x="38" y="32"/>
                      <a:pt x="37" y="32"/>
                    </a:cubicBezTo>
                    <a:cubicBezTo>
                      <a:pt x="37" y="33"/>
                      <a:pt x="36" y="35"/>
                      <a:pt x="36" y="34"/>
                    </a:cubicBezTo>
                    <a:cubicBezTo>
                      <a:pt x="37" y="33"/>
                      <a:pt x="37" y="33"/>
                      <a:pt x="37" y="33"/>
                    </a:cubicBezTo>
                    <a:cubicBezTo>
                      <a:pt x="37" y="32"/>
                      <a:pt x="37" y="32"/>
                      <a:pt x="37" y="32"/>
                    </a:cubicBezTo>
                    <a:cubicBezTo>
                      <a:pt x="36" y="33"/>
                      <a:pt x="36" y="33"/>
                      <a:pt x="36" y="33"/>
                    </a:cubicBezTo>
                    <a:cubicBezTo>
                      <a:pt x="37" y="32"/>
                      <a:pt x="37" y="32"/>
                      <a:pt x="37" y="32"/>
                    </a:cubicBezTo>
                    <a:cubicBezTo>
                      <a:pt x="36" y="33"/>
                      <a:pt x="36" y="32"/>
                      <a:pt x="35" y="34"/>
                    </a:cubicBezTo>
                    <a:cubicBezTo>
                      <a:pt x="35" y="34"/>
                      <a:pt x="35" y="33"/>
                      <a:pt x="35" y="32"/>
                    </a:cubicBezTo>
                    <a:cubicBezTo>
                      <a:pt x="35" y="32"/>
                      <a:pt x="35" y="32"/>
                      <a:pt x="35" y="32"/>
                    </a:cubicBezTo>
                    <a:cubicBezTo>
                      <a:pt x="35" y="31"/>
                      <a:pt x="35" y="32"/>
                      <a:pt x="34" y="32"/>
                    </a:cubicBezTo>
                    <a:cubicBezTo>
                      <a:pt x="34" y="32"/>
                      <a:pt x="34" y="32"/>
                      <a:pt x="34" y="32"/>
                    </a:cubicBezTo>
                    <a:cubicBezTo>
                      <a:pt x="34" y="32"/>
                      <a:pt x="34" y="32"/>
                      <a:pt x="33" y="32"/>
                    </a:cubicBezTo>
                    <a:cubicBezTo>
                      <a:pt x="34" y="31"/>
                      <a:pt x="36" y="28"/>
                      <a:pt x="35" y="29"/>
                    </a:cubicBezTo>
                    <a:cubicBezTo>
                      <a:pt x="35" y="29"/>
                      <a:pt x="33" y="31"/>
                      <a:pt x="33" y="32"/>
                    </a:cubicBezTo>
                    <a:cubicBezTo>
                      <a:pt x="33" y="31"/>
                      <a:pt x="31" y="32"/>
                      <a:pt x="32" y="30"/>
                    </a:cubicBezTo>
                    <a:cubicBezTo>
                      <a:pt x="31" y="31"/>
                      <a:pt x="31" y="31"/>
                      <a:pt x="31" y="31"/>
                    </a:cubicBezTo>
                    <a:cubicBezTo>
                      <a:pt x="30" y="30"/>
                      <a:pt x="28" y="31"/>
                      <a:pt x="29" y="28"/>
                    </a:cubicBezTo>
                    <a:cubicBezTo>
                      <a:pt x="30" y="28"/>
                      <a:pt x="30" y="27"/>
                      <a:pt x="30" y="27"/>
                    </a:cubicBezTo>
                    <a:cubicBezTo>
                      <a:pt x="30" y="28"/>
                      <a:pt x="31" y="26"/>
                      <a:pt x="30" y="27"/>
                    </a:cubicBezTo>
                    <a:cubicBezTo>
                      <a:pt x="29" y="28"/>
                      <a:pt x="29" y="29"/>
                      <a:pt x="28" y="29"/>
                    </a:cubicBezTo>
                    <a:cubicBezTo>
                      <a:pt x="28" y="29"/>
                      <a:pt x="27" y="29"/>
                      <a:pt x="27" y="28"/>
                    </a:cubicBezTo>
                    <a:cubicBezTo>
                      <a:pt x="27" y="28"/>
                      <a:pt x="27" y="29"/>
                      <a:pt x="27" y="29"/>
                    </a:cubicBezTo>
                    <a:cubicBezTo>
                      <a:pt x="28" y="27"/>
                      <a:pt x="28" y="27"/>
                      <a:pt x="27" y="27"/>
                    </a:cubicBezTo>
                    <a:cubicBezTo>
                      <a:pt x="26" y="28"/>
                      <a:pt x="26" y="28"/>
                      <a:pt x="26" y="28"/>
                    </a:cubicBezTo>
                    <a:cubicBezTo>
                      <a:pt x="27" y="27"/>
                      <a:pt x="27" y="27"/>
                      <a:pt x="27" y="27"/>
                    </a:cubicBezTo>
                    <a:cubicBezTo>
                      <a:pt x="27" y="27"/>
                      <a:pt x="25" y="29"/>
                      <a:pt x="26" y="28"/>
                    </a:cubicBezTo>
                    <a:cubicBezTo>
                      <a:pt x="26" y="27"/>
                      <a:pt x="26" y="27"/>
                      <a:pt x="26" y="27"/>
                    </a:cubicBezTo>
                    <a:cubicBezTo>
                      <a:pt x="26" y="27"/>
                      <a:pt x="24" y="28"/>
                      <a:pt x="25" y="27"/>
                    </a:cubicBezTo>
                    <a:cubicBezTo>
                      <a:pt x="25" y="26"/>
                      <a:pt x="25" y="26"/>
                      <a:pt x="25" y="26"/>
                    </a:cubicBezTo>
                    <a:cubicBezTo>
                      <a:pt x="25" y="26"/>
                      <a:pt x="24" y="27"/>
                      <a:pt x="24" y="27"/>
                    </a:cubicBezTo>
                    <a:cubicBezTo>
                      <a:pt x="24" y="26"/>
                      <a:pt x="24" y="26"/>
                      <a:pt x="25" y="24"/>
                    </a:cubicBezTo>
                    <a:cubicBezTo>
                      <a:pt x="22" y="27"/>
                      <a:pt x="21" y="26"/>
                      <a:pt x="20" y="25"/>
                    </a:cubicBez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0" y="26"/>
                      <a:pt x="20" y="25"/>
                    </a:cubicBezTo>
                    <a:cubicBezTo>
                      <a:pt x="20" y="24"/>
                      <a:pt x="21" y="23"/>
                      <a:pt x="21" y="23"/>
                    </a:cubicBezTo>
                    <a:cubicBezTo>
                      <a:pt x="21" y="22"/>
                      <a:pt x="20" y="24"/>
                      <a:pt x="20" y="24"/>
                    </a:cubicBezTo>
                    <a:cubicBezTo>
                      <a:pt x="19" y="25"/>
                      <a:pt x="20" y="23"/>
                      <a:pt x="19" y="25"/>
                    </a:cubicBezTo>
                    <a:cubicBezTo>
                      <a:pt x="19" y="25"/>
                      <a:pt x="19" y="23"/>
                      <a:pt x="18" y="25"/>
                    </a:cubicBezTo>
                    <a:cubicBezTo>
                      <a:pt x="19" y="24"/>
                      <a:pt x="19" y="23"/>
                      <a:pt x="20" y="23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20" y="21"/>
                      <a:pt x="22" y="21"/>
                      <a:pt x="23" y="18"/>
                    </a:cubicBezTo>
                    <a:cubicBezTo>
                      <a:pt x="23" y="18"/>
                      <a:pt x="23" y="18"/>
                      <a:pt x="23" y="18"/>
                    </a:cubicBezTo>
                    <a:cubicBezTo>
                      <a:pt x="23" y="17"/>
                      <a:pt x="24" y="17"/>
                      <a:pt x="24" y="16"/>
                    </a:cubicBezTo>
                    <a:cubicBezTo>
                      <a:pt x="23" y="17"/>
                      <a:pt x="22" y="19"/>
                      <a:pt x="21" y="19"/>
                    </a:cubicBezTo>
                    <a:cubicBezTo>
                      <a:pt x="21" y="20"/>
                      <a:pt x="19" y="23"/>
                      <a:pt x="18" y="22"/>
                    </a:cubicBezTo>
                    <a:cubicBezTo>
                      <a:pt x="19" y="21"/>
                      <a:pt x="19" y="22"/>
                      <a:pt x="20" y="21"/>
                    </a:cubicBezTo>
                    <a:cubicBezTo>
                      <a:pt x="20" y="20"/>
                      <a:pt x="19" y="22"/>
                      <a:pt x="19" y="21"/>
                    </a:cubicBezTo>
                    <a:cubicBezTo>
                      <a:pt x="19" y="22"/>
                      <a:pt x="18" y="23"/>
                      <a:pt x="17" y="23"/>
                    </a:cubicBezTo>
                    <a:cubicBezTo>
                      <a:pt x="17" y="22"/>
                      <a:pt x="18" y="22"/>
                      <a:pt x="18" y="22"/>
                    </a:cubicBezTo>
                    <a:cubicBezTo>
                      <a:pt x="17" y="22"/>
                      <a:pt x="17" y="23"/>
                      <a:pt x="17" y="24"/>
                    </a:cubicBezTo>
                    <a:cubicBezTo>
                      <a:pt x="15" y="25"/>
                      <a:pt x="17" y="23"/>
                      <a:pt x="15" y="24"/>
                    </a:cubicBezTo>
                    <a:cubicBezTo>
                      <a:pt x="16" y="23"/>
                      <a:pt x="18" y="21"/>
                      <a:pt x="18" y="20"/>
                    </a:cubicBezTo>
                    <a:cubicBezTo>
                      <a:pt x="17" y="22"/>
                      <a:pt x="16" y="22"/>
                      <a:pt x="15" y="24"/>
                    </a:cubicBezTo>
                    <a:cubicBezTo>
                      <a:pt x="15" y="23"/>
                      <a:pt x="16" y="22"/>
                      <a:pt x="17" y="22"/>
                    </a:cubicBezTo>
                    <a:cubicBezTo>
                      <a:pt x="17" y="21"/>
                      <a:pt x="14" y="24"/>
                      <a:pt x="16" y="21"/>
                    </a:cubicBezTo>
                    <a:cubicBezTo>
                      <a:pt x="15" y="22"/>
                      <a:pt x="15" y="22"/>
                      <a:pt x="15" y="22"/>
                    </a:cubicBezTo>
                    <a:cubicBezTo>
                      <a:pt x="15" y="22"/>
                      <a:pt x="15" y="21"/>
                      <a:pt x="16" y="21"/>
                    </a:cubicBezTo>
                    <a:cubicBezTo>
                      <a:pt x="16" y="20"/>
                      <a:pt x="14" y="22"/>
                      <a:pt x="15" y="20"/>
                    </a:cubicBezTo>
                    <a:cubicBezTo>
                      <a:pt x="15" y="20"/>
                      <a:pt x="15" y="20"/>
                      <a:pt x="14" y="21"/>
                    </a:cubicBezTo>
                    <a:cubicBezTo>
                      <a:pt x="14" y="22"/>
                      <a:pt x="15" y="20"/>
                      <a:pt x="14" y="22"/>
                    </a:cubicBezTo>
                    <a:cubicBezTo>
                      <a:pt x="15" y="21"/>
                      <a:pt x="13" y="22"/>
                      <a:pt x="13" y="23"/>
                    </a:cubicBezTo>
                    <a:cubicBezTo>
                      <a:pt x="13" y="22"/>
                      <a:pt x="13" y="22"/>
                      <a:pt x="13" y="22"/>
                    </a:cubicBezTo>
                    <a:cubicBezTo>
                      <a:pt x="13" y="22"/>
                      <a:pt x="13" y="22"/>
                      <a:pt x="12" y="23"/>
                    </a:cubicBezTo>
                    <a:cubicBezTo>
                      <a:pt x="13" y="22"/>
                      <a:pt x="13" y="22"/>
                      <a:pt x="13" y="22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1" y="23"/>
                      <a:pt x="13" y="21"/>
                      <a:pt x="13" y="21"/>
                    </a:cubicBezTo>
                    <a:cubicBezTo>
                      <a:pt x="14" y="20"/>
                      <a:pt x="14" y="20"/>
                      <a:pt x="14" y="20"/>
                    </a:cubicBezTo>
                    <a:cubicBezTo>
                      <a:pt x="14" y="20"/>
                      <a:pt x="14" y="19"/>
                      <a:pt x="14" y="19"/>
                    </a:cubicBezTo>
                    <a:cubicBezTo>
                      <a:pt x="13" y="20"/>
                      <a:pt x="12" y="21"/>
                      <a:pt x="11" y="22"/>
                    </a:cubicBezTo>
                    <a:cubicBezTo>
                      <a:pt x="11" y="23"/>
                      <a:pt x="12" y="21"/>
                      <a:pt x="11" y="22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3" y="20"/>
                      <a:pt x="13" y="19"/>
                      <a:pt x="13" y="19"/>
                    </a:cubicBezTo>
                    <a:cubicBezTo>
                      <a:pt x="12" y="19"/>
                      <a:pt x="11" y="20"/>
                      <a:pt x="11" y="21"/>
                    </a:cubicBezTo>
                    <a:cubicBezTo>
                      <a:pt x="11" y="21"/>
                      <a:pt x="11" y="20"/>
                      <a:pt x="12" y="20"/>
                    </a:cubicBezTo>
                    <a:cubicBezTo>
                      <a:pt x="11" y="20"/>
                      <a:pt x="11" y="21"/>
                      <a:pt x="10" y="21"/>
                    </a:cubicBezTo>
                    <a:cubicBezTo>
                      <a:pt x="11" y="20"/>
                      <a:pt x="11" y="19"/>
                      <a:pt x="11" y="18"/>
                    </a:cubicBezTo>
                    <a:cubicBezTo>
                      <a:pt x="13" y="16"/>
                      <a:pt x="13" y="16"/>
                      <a:pt x="13" y="16"/>
                    </a:cubicBezTo>
                    <a:cubicBezTo>
                      <a:pt x="13" y="16"/>
                      <a:pt x="13" y="16"/>
                      <a:pt x="13" y="16"/>
                    </a:cubicBezTo>
                    <a:cubicBezTo>
                      <a:pt x="14" y="15"/>
                      <a:pt x="13" y="15"/>
                      <a:pt x="14" y="13"/>
                    </a:cubicBezTo>
                    <a:cubicBezTo>
                      <a:pt x="14" y="13"/>
                      <a:pt x="14" y="14"/>
                      <a:pt x="14" y="14"/>
                    </a:cubicBezTo>
                    <a:cubicBezTo>
                      <a:pt x="12" y="17"/>
                      <a:pt x="11" y="17"/>
                      <a:pt x="10" y="19"/>
                    </a:cubicBezTo>
                    <a:cubicBezTo>
                      <a:pt x="9" y="20"/>
                      <a:pt x="13" y="14"/>
                      <a:pt x="10" y="17"/>
                    </a:cubicBezTo>
                    <a:cubicBezTo>
                      <a:pt x="10" y="18"/>
                      <a:pt x="8" y="19"/>
                      <a:pt x="9" y="19"/>
                    </a:cubicBezTo>
                    <a:cubicBezTo>
                      <a:pt x="9" y="18"/>
                      <a:pt x="8" y="21"/>
                      <a:pt x="8" y="20"/>
                    </a:cubicBezTo>
                    <a:cubicBezTo>
                      <a:pt x="9" y="19"/>
                      <a:pt x="9" y="17"/>
                      <a:pt x="10" y="16"/>
                    </a:cubicBezTo>
                    <a:cubicBezTo>
                      <a:pt x="10" y="17"/>
                      <a:pt x="10" y="17"/>
                      <a:pt x="10" y="17"/>
                    </a:cubicBezTo>
                    <a:cubicBezTo>
                      <a:pt x="11" y="16"/>
                      <a:pt x="12" y="14"/>
                      <a:pt x="11" y="14"/>
                    </a:cubicBezTo>
                    <a:cubicBezTo>
                      <a:pt x="11" y="14"/>
                      <a:pt x="11" y="14"/>
                      <a:pt x="10" y="15"/>
                    </a:cubicBezTo>
                    <a:cubicBezTo>
                      <a:pt x="9" y="17"/>
                      <a:pt x="10" y="15"/>
                      <a:pt x="9" y="16"/>
                    </a:cubicBezTo>
                    <a:cubicBezTo>
                      <a:pt x="9" y="17"/>
                      <a:pt x="10" y="15"/>
                      <a:pt x="8" y="17"/>
                    </a:cubicBezTo>
                    <a:cubicBezTo>
                      <a:pt x="9" y="17"/>
                      <a:pt x="8" y="18"/>
                      <a:pt x="7" y="19"/>
                    </a:cubicBezTo>
                    <a:cubicBezTo>
                      <a:pt x="7" y="20"/>
                      <a:pt x="7" y="20"/>
                      <a:pt x="7" y="20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7" y="18"/>
                      <a:pt x="6" y="20"/>
                      <a:pt x="6" y="20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8" y="16"/>
                      <a:pt x="7" y="19"/>
                      <a:pt x="8" y="16"/>
                    </a:cubicBezTo>
                    <a:cubicBezTo>
                      <a:pt x="8" y="16"/>
                      <a:pt x="7" y="17"/>
                      <a:pt x="7" y="17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8" y="16"/>
                      <a:pt x="10" y="13"/>
                      <a:pt x="8" y="14"/>
                    </a:cubicBezTo>
                    <a:cubicBezTo>
                      <a:pt x="7" y="15"/>
                      <a:pt x="7" y="15"/>
                      <a:pt x="7" y="16"/>
                    </a:cubicBezTo>
                    <a:cubicBezTo>
                      <a:pt x="6" y="16"/>
                      <a:pt x="6" y="17"/>
                      <a:pt x="5" y="17"/>
                    </a:cubicBezTo>
                    <a:cubicBezTo>
                      <a:pt x="6" y="15"/>
                      <a:pt x="5" y="16"/>
                      <a:pt x="6" y="15"/>
                    </a:cubicBezTo>
                    <a:cubicBezTo>
                      <a:pt x="6" y="16"/>
                      <a:pt x="6" y="16"/>
                      <a:pt x="8" y="15"/>
                    </a:cubicBezTo>
                    <a:cubicBezTo>
                      <a:pt x="9" y="12"/>
                      <a:pt x="8" y="15"/>
                      <a:pt x="9" y="13"/>
                    </a:cubicBezTo>
                    <a:cubicBezTo>
                      <a:pt x="9" y="13"/>
                      <a:pt x="10" y="11"/>
                      <a:pt x="11" y="9"/>
                    </a:cubicBezTo>
                    <a:cubicBezTo>
                      <a:pt x="11" y="9"/>
                      <a:pt x="10" y="10"/>
                      <a:pt x="10" y="10"/>
                    </a:cubicBezTo>
                    <a:cubicBezTo>
                      <a:pt x="9" y="11"/>
                      <a:pt x="9" y="11"/>
                      <a:pt x="9" y="13"/>
                    </a:cubicBezTo>
                    <a:cubicBezTo>
                      <a:pt x="8" y="12"/>
                      <a:pt x="7" y="12"/>
                      <a:pt x="7" y="14"/>
                    </a:cubicBezTo>
                    <a:cubicBezTo>
                      <a:pt x="7" y="13"/>
                      <a:pt x="7" y="12"/>
                      <a:pt x="8" y="12"/>
                    </a:cubicBezTo>
                    <a:cubicBezTo>
                      <a:pt x="7" y="12"/>
                      <a:pt x="6" y="11"/>
                      <a:pt x="6" y="10"/>
                    </a:cubicBezTo>
                    <a:cubicBezTo>
                      <a:pt x="5" y="13"/>
                      <a:pt x="5" y="11"/>
                      <a:pt x="5" y="13"/>
                    </a:cubicBezTo>
                    <a:cubicBezTo>
                      <a:pt x="5" y="13"/>
                      <a:pt x="4" y="15"/>
                      <a:pt x="3" y="16"/>
                    </a:cubicBezTo>
                    <a:cubicBezTo>
                      <a:pt x="3" y="15"/>
                      <a:pt x="4" y="15"/>
                      <a:pt x="4" y="14"/>
                    </a:cubicBezTo>
                    <a:cubicBezTo>
                      <a:pt x="3" y="15"/>
                      <a:pt x="5" y="12"/>
                      <a:pt x="3" y="14"/>
                    </a:cubicBezTo>
                    <a:cubicBezTo>
                      <a:pt x="4" y="14"/>
                      <a:pt x="5" y="11"/>
                      <a:pt x="6" y="10"/>
                    </a:cubicBezTo>
                    <a:cubicBezTo>
                      <a:pt x="5" y="11"/>
                      <a:pt x="7" y="9"/>
                      <a:pt x="6" y="8"/>
                    </a:cubicBezTo>
                    <a:cubicBezTo>
                      <a:pt x="5" y="9"/>
                      <a:pt x="5" y="10"/>
                      <a:pt x="4" y="10"/>
                    </a:cubicBezTo>
                    <a:cubicBezTo>
                      <a:pt x="4" y="8"/>
                      <a:pt x="3" y="9"/>
                      <a:pt x="2" y="9"/>
                    </a:cubicBezTo>
                    <a:cubicBezTo>
                      <a:pt x="2" y="8"/>
                      <a:pt x="4" y="6"/>
                      <a:pt x="3" y="6"/>
                    </a:cubicBezTo>
                    <a:cubicBezTo>
                      <a:pt x="3" y="5"/>
                      <a:pt x="3" y="8"/>
                      <a:pt x="3" y="7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2" y="7"/>
                      <a:pt x="3" y="5"/>
                      <a:pt x="1" y="7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5"/>
                      <a:pt x="2" y="5"/>
                      <a:pt x="2" y="6"/>
                    </a:cubicBezTo>
                    <a:cubicBezTo>
                      <a:pt x="2" y="5"/>
                      <a:pt x="2" y="4"/>
                      <a:pt x="3" y="4"/>
                    </a:cubicBezTo>
                    <a:cubicBezTo>
                      <a:pt x="3" y="2"/>
                      <a:pt x="2" y="4"/>
                      <a:pt x="2" y="4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0" y="6"/>
                      <a:pt x="1" y="4"/>
                      <a:pt x="0" y="5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3"/>
                      <a:pt x="0" y="2"/>
                      <a:pt x="0" y="3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1"/>
                      <a:pt x="1" y="2"/>
                      <a:pt x="1" y="3"/>
                    </a:cubicBezTo>
                    <a:cubicBezTo>
                      <a:pt x="0" y="4"/>
                      <a:pt x="1" y="4"/>
                      <a:pt x="2" y="3"/>
                    </a:cubicBezTo>
                    <a:cubicBezTo>
                      <a:pt x="1" y="2"/>
                      <a:pt x="1" y="3"/>
                      <a:pt x="1" y="3"/>
                    </a:cubicBezTo>
                    <a:cubicBezTo>
                      <a:pt x="2" y="1"/>
                      <a:pt x="2" y="2"/>
                      <a:pt x="3" y="1"/>
                    </a:cubicBezTo>
                    <a:cubicBezTo>
                      <a:pt x="2" y="1"/>
                      <a:pt x="3" y="0"/>
                      <a:pt x="2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3" y="1"/>
                      <a:pt x="3" y="1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2"/>
                      <a:pt x="6" y="0"/>
                      <a:pt x="6" y="0"/>
                    </a:cubicBezTo>
                    <a:cubicBezTo>
                      <a:pt x="5" y="2"/>
                      <a:pt x="4" y="3"/>
                      <a:pt x="3" y="3"/>
                    </a:cubicBezTo>
                    <a:cubicBezTo>
                      <a:pt x="3" y="4"/>
                      <a:pt x="4" y="3"/>
                      <a:pt x="4" y="4"/>
                    </a:cubicBezTo>
                    <a:cubicBezTo>
                      <a:pt x="4" y="3"/>
                      <a:pt x="5" y="2"/>
                      <a:pt x="6" y="1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6" y="2"/>
                      <a:pt x="7" y="0"/>
                      <a:pt x="7" y="1"/>
                    </a:cubicBezTo>
                    <a:cubicBezTo>
                      <a:pt x="8" y="2"/>
                      <a:pt x="8" y="2"/>
                      <a:pt x="9" y="2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10" y="1"/>
                      <a:pt x="10" y="3"/>
                      <a:pt x="11" y="2"/>
                    </a:cubicBezTo>
                    <a:cubicBezTo>
                      <a:pt x="11" y="4"/>
                      <a:pt x="13" y="2"/>
                      <a:pt x="12" y="4"/>
                    </a:cubicBezTo>
                    <a:cubicBezTo>
                      <a:pt x="14" y="4"/>
                      <a:pt x="16" y="4"/>
                      <a:pt x="17" y="5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17" y="6"/>
                      <a:pt x="15" y="7"/>
                      <a:pt x="16" y="7"/>
                    </a:cubicBezTo>
                    <a:cubicBezTo>
                      <a:pt x="16" y="6"/>
                      <a:pt x="17" y="6"/>
                      <a:pt x="18" y="5"/>
                    </a:cubicBezTo>
                    <a:cubicBezTo>
                      <a:pt x="17" y="7"/>
                      <a:pt x="19" y="6"/>
                      <a:pt x="20" y="5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21" y="5"/>
                      <a:pt x="21" y="7"/>
                      <a:pt x="21" y="7"/>
                    </a:cubicBezTo>
                    <a:cubicBezTo>
                      <a:pt x="21" y="8"/>
                      <a:pt x="20" y="9"/>
                      <a:pt x="21" y="9"/>
                    </a:cubicBezTo>
                    <a:cubicBezTo>
                      <a:pt x="22" y="7"/>
                      <a:pt x="22" y="8"/>
                      <a:pt x="23" y="7"/>
                    </a:cubicBezTo>
                    <a:cubicBezTo>
                      <a:pt x="24" y="7"/>
                      <a:pt x="24" y="8"/>
                      <a:pt x="24" y="9"/>
                    </a:cubicBezTo>
                    <a:cubicBezTo>
                      <a:pt x="27" y="7"/>
                      <a:pt x="27" y="10"/>
                      <a:pt x="30" y="9"/>
                    </a:cubicBezTo>
                    <a:cubicBezTo>
                      <a:pt x="29" y="11"/>
                      <a:pt x="29" y="11"/>
                      <a:pt x="29" y="11"/>
                    </a:cubicBezTo>
                    <a:cubicBezTo>
                      <a:pt x="32" y="9"/>
                      <a:pt x="32" y="12"/>
                      <a:pt x="34" y="12"/>
                    </a:cubicBezTo>
                    <a:cubicBezTo>
                      <a:pt x="33" y="14"/>
                      <a:pt x="33" y="14"/>
                      <a:pt x="33" y="14"/>
                    </a:cubicBezTo>
                    <a:cubicBezTo>
                      <a:pt x="33" y="15"/>
                      <a:pt x="34" y="14"/>
                      <a:pt x="35" y="13"/>
                    </a:cubicBezTo>
                    <a:cubicBezTo>
                      <a:pt x="35" y="13"/>
                      <a:pt x="36" y="12"/>
                      <a:pt x="35" y="14"/>
                    </a:cubicBezTo>
                    <a:cubicBezTo>
                      <a:pt x="36" y="15"/>
                      <a:pt x="37" y="13"/>
                      <a:pt x="37" y="13"/>
                    </a:cubicBezTo>
                    <a:cubicBezTo>
                      <a:pt x="37" y="15"/>
                      <a:pt x="38" y="15"/>
                      <a:pt x="39" y="15"/>
                    </a:cubicBezTo>
                    <a:cubicBezTo>
                      <a:pt x="38" y="15"/>
                      <a:pt x="38" y="15"/>
                      <a:pt x="38" y="15"/>
                    </a:cubicBezTo>
                    <a:cubicBezTo>
                      <a:pt x="38" y="15"/>
                      <a:pt x="37" y="16"/>
                      <a:pt x="38" y="16"/>
                    </a:cubicBezTo>
                    <a:cubicBezTo>
                      <a:pt x="38" y="16"/>
                      <a:pt x="38" y="17"/>
                      <a:pt x="40" y="15"/>
                    </a:cubicBezTo>
                    <a:cubicBezTo>
                      <a:pt x="39" y="17"/>
                      <a:pt x="42" y="15"/>
                      <a:pt x="41" y="17"/>
                    </a:cubicBezTo>
                    <a:cubicBezTo>
                      <a:pt x="42" y="17"/>
                      <a:pt x="42" y="17"/>
                      <a:pt x="43" y="16"/>
                    </a:cubicBezTo>
                    <a:cubicBezTo>
                      <a:pt x="43" y="17"/>
                      <a:pt x="43" y="19"/>
                      <a:pt x="44" y="18"/>
                    </a:cubicBezTo>
                    <a:cubicBezTo>
                      <a:pt x="44" y="18"/>
                      <a:pt x="43" y="19"/>
                      <a:pt x="43" y="19"/>
                    </a:cubicBezTo>
                    <a:cubicBezTo>
                      <a:pt x="44" y="19"/>
                      <a:pt x="44" y="18"/>
                      <a:pt x="45" y="18"/>
                    </a:cubicBezTo>
                    <a:cubicBezTo>
                      <a:pt x="47" y="18"/>
                      <a:pt x="46" y="21"/>
                      <a:pt x="47" y="21"/>
                    </a:cubicBezTo>
                    <a:cubicBezTo>
                      <a:pt x="49" y="21"/>
                      <a:pt x="51" y="23"/>
                      <a:pt x="52" y="24"/>
                    </a:cubicBezTo>
                    <a:cubicBezTo>
                      <a:pt x="52" y="25"/>
                      <a:pt x="52" y="25"/>
                      <a:pt x="52" y="25"/>
                    </a:cubicBezTo>
                    <a:cubicBezTo>
                      <a:pt x="54" y="24"/>
                      <a:pt x="52" y="28"/>
                      <a:pt x="54" y="25"/>
                    </a:cubicBezTo>
                    <a:cubicBezTo>
                      <a:pt x="54" y="26"/>
                      <a:pt x="54" y="26"/>
                      <a:pt x="54" y="27"/>
                    </a:cubicBezTo>
                    <a:cubicBezTo>
                      <a:pt x="55" y="26"/>
                      <a:pt x="54" y="29"/>
                      <a:pt x="56" y="28"/>
                    </a:cubicBezTo>
                    <a:cubicBezTo>
                      <a:pt x="55" y="28"/>
                      <a:pt x="55" y="28"/>
                      <a:pt x="55" y="28"/>
                    </a:cubicBezTo>
                    <a:cubicBezTo>
                      <a:pt x="55" y="30"/>
                      <a:pt x="57" y="29"/>
                      <a:pt x="57" y="30"/>
                    </a:cubicBezTo>
                    <a:cubicBezTo>
                      <a:pt x="56" y="30"/>
                      <a:pt x="56" y="30"/>
                      <a:pt x="56" y="31"/>
                    </a:cubicBezTo>
                    <a:cubicBezTo>
                      <a:pt x="55" y="32"/>
                      <a:pt x="58" y="29"/>
                      <a:pt x="56" y="31"/>
                    </a:cubicBezTo>
                    <a:cubicBezTo>
                      <a:pt x="56" y="32"/>
                      <a:pt x="57" y="30"/>
                      <a:pt x="57" y="30"/>
                    </a:cubicBezTo>
                    <a:cubicBezTo>
                      <a:pt x="58" y="32"/>
                      <a:pt x="60" y="32"/>
                      <a:pt x="62" y="33"/>
                    </a:cubicBezTo>
                    <a:cubicBezTo>
                      <a:pt x="62" y="35"/>
                      <a:pt x="59" y="37"/>
                      <a:pt x="61" y="36"/>
                    </a:cubicBezTo>
                    <a:cubicBezTo>
                      <a:pt x="61" y="36"/>
                      <a:pt x="62" y="35"/>
                      <a:pt x="62" y="36"/>
                    </a:cubicBezTo>
                    <a:cubicBezTo>
                      <a:pt x="62" y="35"/>
                      <a:pt x="60" y="38"/>
                      <a:pt x="61" y="37"/>
                    </a:cubicBezTo>
                    <a:cubicBezTo>
                      <a:pt x="62" y="36"/>
                      <a:pt x="62" y="37"/>
                      <a:pt x="63" y="36"/>
                    </a:cubicBezTo>
                    <a:cubicBezTo>
                      <a:pt x="62" y="37"/>
                      <a:pt x="62" y="39"/>
                      <a:pt x="63" y="38"/>
                    </a:cubicBezTo>
                    <a:cubicBezTo>
                      <a:pt x="62" y="39"/>
                      <a:pt x="62" y="39"/>
                      <a:pt x="62" y="39"/>
                    </a:cubicBezTo>
                    <a:cubicBezTo>
                      <a:pt x="65" y="37"/>
                      <a:pt x="64" y="39"/>
                      <a:pt x="67" y="37"/>
                    </a:cubicBezTo>
                    <a:cubicBezTo>
                      <a:pt x="70" y="40"/>
                      <a:pt x="74" y="41"/>
                      <a:pt x="77" y="44"/>
                    </a:cubicBezTo>
                    <a:cubicBezTo>
                      <a:pt x="80" y="47"/>
                      <a:pt x="84" y="49"/>
                      <a:pt x="85" y="53"/>
                    </a:cubicBezTo>
                    <a:cubicBezTo>
                      <a:pt x="84" y="55"/>
                      <a:pt x="84" y="55"/>
                      <a:pt x="86" y="55"/>
                    </a:cubicBezTo>
                    <a:cubicBezTo>
                      <a:pt x="85" y="55"/>
                      <a:pt x="85" y="55"/>
                      <a:pt x="85" y="55"/>
                    </a:cubicBezTo>
                    <a:cubicBezTo>
                      <a:pt x="87" y="54"/>
                      <a:pt x="86" y="56"/>
                      <a:pt x="87" y="55"/>
                    </a:cubicBezTo>
                    <a:cubicBezTo>
                      <a:pt x="88" y="56"/>
                      <a:pt x="89" y="56"/>
                      <a:pt x="90" y="57"/>
                    </a:cubicBezTo>
                    <a:cubicBezTo>
                      <a:pt x="90" y="57"/>
                      <a:pt x="89" y="59"/>
                      <a:pt x="89" y="59"/>
                    </a:cubicBezTo>
                    <a:cubicBezTo>
                      <a:pt x="90" y="58"/>
                      <a:pt x="90" y="58"/>
                      <a:pt x="90" y="58"/>
                    </a:cubicBezTo>
                    <a:cubicBezTo>
                      <a:pt x="90" y="58"/>
                      <a:pt x="90" y="58"/>
                      <a:pt x="90" y="58"/>
                    </a:cubicBezTo>
                    <a:cubicBezTo>
                      <a:pt x="90" y="58"/>
                      <a:pt x="91" y="58"/>
                      <a:pt x="91" y="57"/>
                    </a:cubicBezTo>
                    <a:cubicBezTo>
                      <a:pt x="95" y="59"/>
                      <a:pt x="95" y="64"/>
                      <a:pt x="98" y="66"/>
                    </a:cubicBezTo>
                    <a:cubicBezTo>
                      <a:pt x="98" y="68"/>
                      <a:pt x="100" y="68"/>
                      <a:pt x="101" y="68"/>
                    </a:cubicBezTo>
                    <a:cubicBezTo>
                      <a:pt x="101" y="72"/>
                      <a:pt x="101" y="75"/>
                      <a:pt x="105" y="76"/>
                    </a:cubicBezTo>
                    <a:cubicBezTo>
                      <a:pt x="105" y="76"/>
                      <a:pt x="101" y="80"/>
                      <a:pt x="99" y="8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38" name="Freeform 103"/>
              <p:cNvSpPr/>
              <p:nvPr/>
            </p:nvSpPr>
            <p:spPr bwMode="auto">
              <a:xfrm>
                <a:off x="9825038" y="2928938"/>
                <a:ext cx="4762" cy="7938"/>
              </a:xfrm>
              <a:custGeom>
                <a:avLst/>
                <a:gdLst>
                  <a:gd name="T0" fmla="*/ 1 w 1"/>
                  <a:gd name="T1" fmla="*/ 0 h 2"/>
                  <a:gd name="T2" fmla="*/ 0 w 1"/>
                  <a:gd name="T3" fmla="*/ 2 h 2"/>
                  <a:gd name="T4" fmla="*/ 1 w 1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0"/>
                    </a:moveTo>
                    <a:cubicBezTo>
                      <a:pt x="1" y="1"/>
                      <a:pt x="1" y="1"/>
                      <a:pt x="0" y="2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39" name="Freeform 104"/>
              <p:cNvSpPr/>
              <p:nvPr/>
            </p:nvSpPr>
            <p:spPr bwMode="auto">
              <a:xfrm>
                <a:off x="9840913" y="2978151"/>
                <a:ext cx="3175" cy="3175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0 h 1"/>
                  <a:gd name="T4" fmla="*/ 0 w 1"/>
                  <a:gd name="T5" fmla="*/ 1 h 1"/>
                  <a:gd name="T6" fmla="*/ 0 w 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1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40" name="Freeform 105"/>
              <p:cNvSpPr/>
              <p:nvPr/>
            </p:nvSpPr>
            <p:spPr bwMode="auto">
              <a:xfrm>
                <a:off x="9844088" y="2981326"/>
                <a:ext cx="4762" cy="7938"/>
              </a:xfrm>
              <a:custGeom>
                <a:avLst/>
                <a:gdLst>
                  <a:gd name="T0" fmla="*/ 1 w 1"/>
                  <a:gd name="T1" fmla="*/ 0 h 2"/>
                  <a:gd name="T2" fmla="*/ 0 w 1"/>
                  <a:gd name="T3" fmla="*/ 2 h 2"/>
                  <a:gd name="T4" fmla="*/ 1 w 1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0"/>
                    </a:moveTo>
                    <a:cubicBezTo>
                      <a:pt x="1" y="1"/>
                      <a:pt x="0" y="2"/>
                      <a:pt x="0" y="2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41" name="Freeform 106"/>
              <p:cNvSpPr/>
              <p:nvPr/>
            </p:nvSpPr>
            <p:spPr bwMode="auto">
              <a:xfrm>
                <a:off x="9844088" y="3000376"/>
                <a:ext cx="4762" cy="3175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0 h 1"/>
                  <a:gd name="T4" fmla="*/ 1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1" y="0"/>
                      <a:pt x="1" y="1"/>
                      <a:pt x="0" y="0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42" name="Freeform 107"/>
              <p:cNvSpPr/>
              <p:nvPr/>
            </p:nvSpPr>
            <p:spPr bwMode="auto">
              <a:xfrm>
                <a:off x="9848850" y="2992438"/>
                <a:ext cx="3175" cy="4763"/>
              </a:xfrm>
              <a:custGeom>
                <a:avLst/>
                <a:gdLst>
                  <a:gd name="T0" fmla="*/ 1 w 1"/>
                  <a:gd name="T1" fmla="*/ 0 h 1"/>
                  <a:gd name="T2" fmla="*/ 1 w 1"/>
                  <a:gd name="T3" fmla="*/ 1 h 1"/>
                  <a:gd name="T4" fmla="*/ 1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1" y="0"/>
                      <a:pt x="1" y="0"/>
                      <a:pt x="1" y="1"/>
                    </a:cubicBezTo>
                    <a:cubicBezTo>
                      <a:pt x="1" y="0"/>
                      <a:pt x="0" y="1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43" name="Freeform 108"/>
              <p:cNvSpPr/>
              <p:nvPr/>
            </p:nvSpPr>
            <p:spPr bwMode="auto">
              <a:xfrm>
                <a:off x="9859963" y="3008313"/>
                <a:ext cx="3175" cy="3175"/>
              </a:xfrm>
              <a:custGeom>
                <a:avLst/>
                <a:gdLst>
                  <a:gd name="T0" fmla="*/ 1 w 1"/>
                  <a:gd name="T1" fmla="*/ 0 h 1"/>
                  <a:gd name="T2" fmla="*/ 1 w 1"/>
                  <a:gd name="T3" fmla="*/ 1 h 1"/>
                  <a:gd name="T4" fmla="*/ 1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1" y="0"/>
                      <a:pt x="1" y="0"/>
                      <a:pt x="1" y="1"/>
                    </a:cubicBezTo>
                    <a:cubicBezTo>
                      <a:pt x="1" y="0"/>
                      <a:pt x="0" y="1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44" name="Freeform 109"/>
              <p:cNvSpPr/>
              <p:nvPr/>
            </p:nvSpPr>
            <p:spPr bwMode="auto">
              <a:xfrm>
                <a:off x="9866313" y="3008313"/>
                <a:ext cx="4762" cy="3175"/>
              </a:xfrm>
              <a:custGeom>
                <a:avLst/>
                <a:gdLst>
                  <a:gd name="T0" fmla="*/ 1 w 1"/>
                  <a:gd name="T1" fmla="*/ 0 h 1"/>
                  <a:gd name="T2" fmla="*/ 1 w 1"/>
                  <a:gd name="T3" fmla="*/ 0 h 1"/>
                  <a:gd name="T4" fmla="*/ 0 w 1"/>
                  <a:gd name="T5" fmla="*/ 1 h 1"/>
                  <a:gd name="T6" fmla="*/ 1 w 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1"/>
                      <a:pt x="1" y="1"/>
                      <a:pt x="0" y="1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45" name="Freeform 110"/>
              <p:cNvSpPr/>
              <p:nvPr/>
            </p:nvSpPr>
            <p:spPr bwMode="auto">
              <a:xfrm>
                <a:off x="9991725" y="3079751"/>
                <a:ext cx="0" cy="3175"/>
              </a:xfrm>
              <a:custGeom>
                <a:avLst/>
                <a:gdLst>
                  <a:gd name="T0" fmla="*/ 2 h 2"/>
                  <a:gd name="T1" fmla="*/ 2 h 2"/>
                  <a:gd name="T2" fmla="*/ 0 h 2"/>
                  <a:gd name="T3" fmla="*/ 2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2">
                    <a:moveTo>
                      <a:pt x="0" y="2"/>
                    </a:moveTo>
                    <a:lnTo>
                      <a:pt x="0" y="2"/>
                    </a:lnTo>
                    <a:lnTo>
                      <a:pt x="0" y="0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46" name="Freeform 111"/>
              <p:cNvSpPr/>
              <p:nvPr/>
            </p:nvSpPr>
            <p:spPr bwMode="auto">
              <a:xfrm>
                <a:off x="10036175" y="3121026"/>
                <a:ext cx="3175" cy="6350"/>
              </a:xfrm>
              <a:custGeom>
                <a:avLst/>
                <a:gdLst>
                  <a:gd name="T0" fmla="*/ 0 w 1"/>
                  <a:gd name="T1" fmla="*/ 1 h 2"/>
                  <a:gd name="T2" fmla="*/ 0 w 1"/>
                  <a:gd name="T3" fmla="*/ 2 h 2"/>
                  <a:gd name="T4" fmla="*/ 0 w 1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1"/>
                    </a:moveTo>
                    <a:cubicBezTo>
                      <a:pt x="1" y="0"/>
                      <a:pt x="0" y="1"/>
                      <a:pt x="0" y="2"/>
                    </a:cubicBezTo>
                    <a:cubicBezTo>
                      <a:pt x="0" y="1"/>
                      <a:pt x="1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47" name="Freeform 112"/>
              <p:cNvSpPr/>
              <p:nvPr/>
            </p:nvSpPr>
            <p:spPr bwMode="auto">
              <a:xfrm>
                <a:off x="10074275" y="3127376"/>
                <a:ext cx="3175" cy="7938"/>
              </a:xfrm>
              <a:custGeom>
                <a:avLst/>
                <a:gdLst>
                  <a:gd name="T0" fmla="*/ 0 w 2"/>
                  <a:gd name="T1" fmla="*/ 5 h 5"/>
                  <a:gd name="T2" fmla="*/ 0 w 2"/>
                  <a:gd name="T3" fmla="*/ 5 h 5"/>
                  <a:gd name="T4" fmla="*/ 2 w 2"/>
                  <a:gd name="T5" fmla="*/ 0 h 5"/>
                  <a:gd name="T6" fmla="*/ 0 w 2"/>
                  <a:gd name="T7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5">
                    <a:moveTo>
                      <a:pt x="0" y="5"/>
                    </a:moveTo>
                    <a:lnTo>
                      <a:pt x="0" y="5"/>
                    </a:lnTo>
                    <a:lnTo>
                      <a:pt x="2" y="0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</p:grpSp>
      <p:sp>
        <p:nvSpPr>
          <p:cNvPr id="2" name="Shape 58"/>
          <p:cNvSpPr/>
          <p:nvPr/>
        </p:nvSpPr>
        <p:spPr>
          <a:xfrm>
            <a:off x="20890527" y="9669621"/>
            <a:ext cx="3456000" cy="3672000"/>
          </a:xfrm>
          <a:prstGeom prst="rect">
            <a:avLst/>
          </a:prstGeom>
          <a:blipFill dpi="0" rotWithShape="1">
            <a:blip r:embed="rId6">
              <a:alphaModFix amt="39000"/>
            </a:blip>
            <a:srcRect/>
            <a:stretch>
              <a:fillRect/>
            </a:stretch>
          </a:blipFill>
          <a:ln w="12700">
            <a:miter lim="400000"/>
          </a:ln>
        </p:spPr>
        <p:txBody>
          <a:bodyPr wrap="square" lIns="0" tIns="0" rIns="0" bIns="0" anchor="ctr">
            <a:spAutoFit/>
          </a:bodyPr>
          <a:lstStyle>
            <a:lvl1pPr defTabSz="825500">
              <a:defRPr sz="50000">
                <a:ln w="63500">
                  <a:solidFill>
                    <a:srgbClr val="EAE9EB"/>
                  </a:solidFill>
                </a:ln>
                <a:noFill/>
                <a:latin typeface="FontAwesome"/>
                <a:ea typeface="FontAwesome"/>
                <a:cs typeface="FontAwesome"/>
                <a:sym typeface="FontAwesome"/>
              </a:defRPr>
            </a:lvl1pPr>
          </a:lstStyle>
          <a:p>
            <a:pPr lvl="0">
              <a:defRPr sz="1800">
                <a:ln w="9525">
                  <a:noFill/>
                </a:ln>
                <a:solidFill>
                  <a:srgbClr val="FFFFFF"/>
                </a:solidFill>
              </a:defRPr>
            </a:pPr>
            <a:endParaRPr sz="50000" dirty="0">
              <a:ln w="63500">
                <a:solidFill>
                  <a:srgbClr val="EAE9EB"/>
                </a:solidFill>
              </a:ln>
              <a:noFill/>
            </a:endParaRPr>
          </a:p>
        </p:txBody>
      </p:sp>
      <p:sp>
        <p:nvSpPr>
          <p:cNvPr id="148" name="文本框 147"/>
          <p:cNvSpPr txBox="1"/>
          <p:nvPr/>
        </p:nvSpPr>
        <p:spPr>
          <a:xfrm>
            <a:off x="3129535" y="1567054"/>
            <a:ext cx="16324178" cy="1333698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pPr marL="0" marR="0" indent="0" algn="l" defTabSz="6477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80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Chalkduster"/>
              </a:rPr>
              <a:t>追溯：从</a:t>
            </a:r>
            <a:r>
              <a:rPr kumimoji="0" lang="en-US" altLang="zh-CN" sz="80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Chalkduster"/>
              </a:rPr>
              <a:t>PC</a:t>
            </a:r>
            <a:r>
              <a:rPr kumimoji="0" lang="zh-CN" altLang="en-US" sz="80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Chalkduster"/>
              </a:rPr>
              <a:t>时代到移动互联网</a:t>
            </a:r>
            <a:endParaRPr kumimoji="0" lang="zh-CN" altLang="en-US" sz="8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+mn-cs"/>
              <a:sym typeface="Chalkduster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129535" y="3402081"/>
            <a:ext cx="18396965" cy="1321387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647700" rtl="0" fontAlgn="auto" latinLnBrk="1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6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如何方便快捷地把服务线上化？</a:t>
            </a:r>
            <a:endParaRPr kumimoji="0" lang="zh-CN" altLang="en-US" sz="6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halkduster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129535" y="4938437"/>
            <a:ext cx="19242164" cy="33157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647700" rtl="0" fontAlgn="auto" latinLnBrk="1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58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halkduster"/>
              </a:rPr>
              <a:t>公众号：</a:t>
            </a:r>
            <a:endParaRPr kumimoji="0" lang="en-US" altLang="zh-CN" sz="5800" b="0" i="0" u="none" strike="noStrike" cap="none" spc="0" normalizeH="0" baseline="0" dirty="0" smtClean="0">
              <a:ln>
                <a:noFill/>
              </a:ln>
              <a:solidFill>
                <a:srgbClr val="FFFFFF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halkduster"/>
            </a:endParaRPr>
          </a:p>
          <a:p>
            <a:pPr marL="0" marR="0" indent="0" algn="l" defTabSz="647700" rtl="0" fontAlgn="auto" latinLnBrk="1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通过关注公众号，可以获得一个获取信息和使用服务的入口，同时方便商家推广运营和召回用户。</a:t>
            </a:r>
            <a:endParaRPr kumimoji="0" lang="zh-CN" altLang="en-US" sz="58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halkduster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110887" y="8121396"/>
            <a:ext cx="18396965" cy="2244717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647700" rtl="0" fontAlgn="auto" latinLnBrk="1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但是，</a:t>
            </a:r>
            <a:r>
              <a:rPr kumimoji="0" lang="zh-CN" altLang="en-US" sz="58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halkduster"/>
              </a:rPr>
              <a:t>不管是打开网址还是打开</a:t>
            </a:r>
            <a:r>
              <a:rPr kumimoji="0" lang="en-US" altLang="zh-CN" sz="58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halkduster"/>
              </a:rPr>
              <a:t>APP</a:t>
            </a:r>
            <a:r>
              <a:rPr kumimoji="0" lang="zh-CN" altLang="en-US" sz="58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halkduster"/>
              </a:rPr>
              <a:t>，对服务都是直达的，而公众号只是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线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上服务的媒介</a:t>
            </a:r>
            <a:r>
              <a:rPr kumimoji="0" lang="zh-CN" altLang="en-US" sz="58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halkduster"/>
              </a:rPr>
              <a:t>。</a:t>
            </a:r>
            <a:endParaRPr kumimoji="0" lang="zh-CN" altLang="en-US" sz="58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halkduster"/>
            </a:endParaRPr>
          </a:p>
        </p:txBody>
      </p:sp>
      <p:sp>
        <p:nvSpPr>
          <p:cNvPr id="151" name="云形标注 150"/>
          <p:cNvSpPr/>
          <p:nvPr/>
        </p:nvSpPr>
        <p:spPr>
          <a:xfrm>
            <a:off x="5213427" y="4533474"/>
            <a:ext cx="9439888" cy="5122387"/>
          </a:xfrm>
          <a:prstGeom prst="cloudCallout">
            <a:avLst/>
          </a:prstGeom>
          <a:solidFill>
            <a:schemeClr val="tx1"/>
          </a:solidFill>
          <a:ln w="12700" cap="flat">
            <a:noFill/>
            <a:miter lim="400000"/>
          </a:ln>
          <a:effectLst>
            <a:outerShdw blurRad="63500" dir="162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6477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4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63500" dist="25400" dir="2700000" rotWithShape="0">
                  <a:srgbClr val="000000">
                    <a:alpha val="7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Chalkduster"/>
            </a:endParaRPr>
          </a:p>
        </p:txBody>
      </p:sp>
      <p:sp>
        <p:nvSpPr>
          <p:cNvPr id="154" name="文本框 153"/>
          <p:cNvSpPr txBox="1"/>
          <p:nvPr/>
        </p:nvSpPr>
        <p:spPr>
          <a:xfrm>
            <a:off x="6361824" y="6405358"/>
            <a:ext cx="10441853" cy="99514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6477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5800" b="0" i="0" u="none" strike="noStrike" cap="none" spc="0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uFillTx/>
                <a:latin typeface="+mn-lt"/>
                <a:ea typeface="+mn-ea"/>
                <a:cs typeface="+mn-cs"/>
                <a:sym typeface="Chalkduster"/>
              </a:rPr>
              <a:t>打开浏览器输网址？？？</a:t>
            </a:r>
            <a:endParaRPr kumimoji="0" lang="zh-CN" altLang="en-US" sz="5800" b="0" i="0" u="none" strike="noStrike" cap="none" spc="0" normalizeH="0" baseline="0" dirty="0">
              <a:ln>
                <a:noFill/>
              </a:ln>
              <a:solidFill>
                <a:schemeClr val="bg2"/>
              </a:solidFill>
              <a:effectLst/>
              <a:uFillTx/>
              <a:latin typeface="+mn-lt"/>
              <a:ea typeface="+mn-ea"/>
              <a:cs typeface="+mn-cs"/>
              <a:sym typeface="Chalkduster"/>
            </a:endParaRPr>
          </a:p>
        </p:txBody>
      </p:sp>
      <p:sp>
        <p:nvSpPr>
          <p:cNvPr id="152" name="文本框 151"/>
          <p:cNvSpPr txBox="1"/>
          <p:nvPr/>
        </p:nvSpPr>
        <p:spPr>
          <a:xfrm>
            <a:off x="6361824" y="5420162"/>
            <a:ext cx="4489310" cy="99514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6477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5800" b="0" i="0" u="none" strike="noStrike" cap="none" spc="0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uFillTx/>
                <a:latin typeface="+mn-lt"/>
                <a:ea typeface="+mn-ea"/>
                <a:cs typeface="+mn-cs"/>
                <a:sym typeface="Chalkduster"/>
              </a:rPr>
              <a:t>点餐场景：</a:t>
            </a:r>
            <a:endParaRPr kumimoji="0" lang="zh-CN" altLang="en-US" sz="5800" b="0" i="0" u="none" strike="noStrike" cap="none" spc="0" normalizeH="0" baseline="0" dirty="0">
              <a:ln>
                <a:noFill/>
              </a:ln>
              <a:solidFill>
                <a:schemeClr val="bg2"/>
              </a:solidFill>
              <a:effectLst/>
              <a:uFillTx/>
              <a:latin typeface="+mn-lt"/>
              <a:ea typeface="+mn-ea"/>
              <a:cs typeface="+mn-cs"/>
              <a:sym typeface="Chalkduster"/>
            </a:endParaRPr>
          </a:p>
        </p:txBody>
      </p:sp>
      <p:sp>
        <p:nvSpPr>
          <p:cNvPr id="153" name="文本框 152"/>
          <p:cNvSpPr txBox="1"/>
          <p:nvPr/>
        </p:nvSpPr>
        <p:spPr>
          <a:xfrm>
            <a:off x="6163193" y="7425094"/>
            <a:ext cx="6058765" cy="99514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6477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5800" b="0" i="0" u="none" strike="noStrike" cap="none" spc="0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uFillTx/>
                <a:latin typeface="+mn-lt"/>
                <a:ea typeface="+mn-ea"/>
                <a:cs typeface="+mn-cs"/>
                <a:sym typeface="Chalkduster"/>
              </a:rPr>
              <a:t>下载个</a:t>
            </a:r>
            <a:r>
              <a:rPr kumimoji="0" lang="en-US" altLang="zh-CN" sz="5800" b="0" i="0" u="none" strike="noStrike" cap="none" spc="0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uFillTx/>
                <a:latin typeface="+mn-lt"/>
                <a:ea typeface="+mn-ea"/>
                <a:cs typeface="+mn-cs"/>
                <a:sym typeface="Chalkduster"/>
              </a:rPr>
              <a:t>APP</a:t>
            </a:r>
            <a:r>
              <a:rPr kumimoji="0" lang="zh-CN" altLang="en-US" sz="5800" b="0" i="0" u="none" strike="noStrike" cap="none" spc="0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uFillTx/>
                <a:latin typeface="+mn-lt"/>
                <a:ea typeface="+mn-ea"/>
                <a:cs typeface="+mn-cs"/>
                <a:sym typeface="Chalkduster"/>
              </a:rPr>
              <a:t>？？？</a:t>
            </a:r>
            <a:endParaRPr kumimoji="0" lang="zh-CN" altLang="en-US" sz="5800" b="0" i="0" u="none" strike="noStrike" cap="none" spc="0" normalizeH="0" baseline="0" dirty="0">
              <a:ln>
                <a:noFill/>
              </a:ln>
              <a:solidFill>
                <a:schemeClr val="bg2"/>
              </a:solidFill>
              <a:effectLst/>
              <a:uFillTx/>
              <a:latin typeface="+mn-lt"/>
              <a:ea typeface="+mn-ea"/>
              <a:cs typeface="+mn-cs"/>
              <a:sym typeface="Chalkduster"/>
            </a:endParaRPr>
          </a:p>
        </p:txBody>
      </p:sp>
    </p:spTree>
    <p:extLst>
      <p:ext uri="{BB962C8B-B14F-4D97-AF65-F5344CB8AC3E}">
        <p14:creationId xmlns:p14="http://schemas.microsoft.com/office/powerpoint/2010/main" val="3647039176"/>
      </p:ext>
    </p:extLst>
  </p:cSld>
  <p:clrMapOvr>
    <a:masterClrMapping/>
  </p:clrMapOvr>
  <p:transition spd="slow">
    <p:fade/>
  </p:transition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7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1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2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5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2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9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151" grpId="0" animBg="1"/>
      <p:bldP spid="151" grpId="1" animBg="1"/>
      <p:bldP spid="154" grpId="0"/>
      <p:bldP spid="154" grpId="1"/>
      <p:bldP spid="152" grpId="0"/>
      <p:bldP spid="152" grpId="1"/>
      <p:bldP spid="153" grpId="0"/>
      <p:bldP spid="153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Shape 656"/>
          <p:cNvSpPr/>
          <p:nvPr/>
        </p:nvSpPr>
        <p:spPr>
          <a:xfrm flipH="1">
            <a:off x="7992999" y="1670916"/>
            <a:ext cx="6748469" cy="9468139"/>
          </a:xfrm>
          <a:prstGeom prst="rect">
            <a:avLst/>
          </a:prstGeom>
          <a:blipFill dpi="0" rotWithShape="1">
            <a:blip r:embed="rId3">
              <a:alphaModFix amt="13000"/>
            </a:blip>
            <a:srcRect/>
            <a:stretch>
              <a:fillRect/>
            </a:stretch>
          </a:blipFill>
          <a:ln w="12700">
            <a:miter lim="400000"/>
          </a:ln>
        </p:spPr>
        <p:txBody>
          <a:bodyPr wrap="square" lIns="0" tIns="0" rIns="0" bIns="0" anchor="ctr">
            <a:spAutoFit/>
          </a:bodyPr>
          <a:lstStyle>
            <a:lvl1pPr defTabSz="825500">
              <a:defRPr sz="100000">
                <a:ln w="127000">
                  <a:solidFill>
                    <a:srgbClr val="EAE9EB"/>
                  </a:solidFill>
                </a:ln>
                <a:noFill/>
                <a:latin typeface="FontAwesome"/>
                <a:ea typeface="FontAwesome"/>
                <a:cs typeface="FontAwesome"/>
                <a:sym typeface="FontAwesome"/>
              </a:defRPr>
            </a:lvl1pPr>
          </a:lstStyle>
          <a:p>
            <a:pPr lvl="0">
              <a:defRPr sz="1800">
                <a:ln w="9525">
                  <a:noFill/>
                </a:ln>
                <a:solidFill>
                  <a:srgbClr val="FFFFFF"/>
                </a:solidFill>
              </a:defRPr>
            </a:pPr>
            <a:endParaRPr sz="100000" dirty="0">
              <a:ln w="127000">
                <a:solidFill>
                  <a:srgbClr val="EAE9EB"/>
                </a:solidFill>
              </a:ln>
              <a:noFill/>
            </a:endParaRPr>
          </a:p>
        </p:txBody>
      </p:sp>
      <p:sp>
        <p:nvSpPr>
          <p:cNvPr id="657" name="Shape 657"/>
          <p:cNvSpPr>
            <a:spLocks noGrp="1"/>
          </p:cNvSpPr>
          <p:nvPr>
            <p:ph type="sldNum" sz="quarter" idx="2"/>
          </p:nvPr>
        </p:nvSpPr>
        <p:spPr>
          <a:xfrm>
            <a:off x="11991336" y="13341863"/>
            <a:ext cx="399567" cy="378643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400">
                <a:solidFill>
                  <a:srgbClr val="FFFFFF"/>
                </a:solidFill>
              </a:rPr>
              <a:t>6</a:t>
            </a:fld>
            <a:endParaRPr sz="1400">
              <a:solidFill>
                <a:srgbClr val="FFFFFF"/>
              </a:solidFill>
            </a:endParaRPr>
          </a:p>
        </p:txBody>
      </p:sp>
      <p:pic>
        <p:nvPicPr>
          <p:cNvPr id="2" name="图片 1" descr="paiha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8590" y="1011555"/>
            <a:ext cx="6574155" cy="1169289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9415145" y="1464592"/>
            <a:ext cx="13954125" cy="4091376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pPr marL="0" marR="0" indent="0" algn="l" defTabSz="647700" rtl="0" eaLnBrk="1" fontAlgn="auto" latinLnBrk="1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5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Chalkduster"/>
              </a:rPr>
              <a:t>微信小程序是一款在微信</a:t>
            </a:r>
            <a:r>
              <a:rPr kumimoji="0" lang="en-US" altLang="zh-CN" sz="5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Chalkduster"/>
              </a:rPr>
              <a:t>APP</a:t>
            </a:r>
            <a:r>
              <a:rPr kumimoji="0" lang="zh-CN" altLang="en-US" sz="5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Chalkduster"/>
              </a:rPr>
              <a:t>内部使用的应用程序，无需下载安装即可使用。是继公众号、服务号、企业号之后微信生态体系中又</a:t>
            </a:r>
            <a:r>
              <a:rPr kumimoji="0" lang="zh-CN" altLang="en-US" sz="54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Chalkduster"/>
              </a:rPr>
              <a:t>一服务形态。</a:t>
            </a:r>
            <a:endParaRPr kumimoji="0" lang="zh-CN" altLang="en-US" sz="5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+mn-cs"/>
              <a:sym typeface="Chalkduster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415780" y="5846445"/>
            <a:ext cx="13953490" cy="60839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pPr marL="0" marR="0" indent="0" algn="l" defTabSz="647700" rtl="0" eaLnBrk="1" fontAlgn="auto" latinLnBrk="1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5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Chalkduster"/>
              </a:rPr>
              <a:t>2016</a:t>
            </a:r>
            <a:r>
              <a:rPr kumimoji="0" lang="zh-CN" altLang="en-US" sz="5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Chalkduster"/>
              </a:rPr>
              <a:t>年</a:t>
            </a:r>
            <a:r>
              <a:rPr kumimoji="0" lang="en-US" altLang="zh-CN" sz="5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Chalkduster"/>
              </a:rPr>
              <a:t>1</a:t>
            </a:r>
            <a:r>
              <a:rPr kumimoji="0" lang="zh-CN" altLang="en-US" sz="5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Chalkduster"/>
              </a:rPr>
              <a:t>月</a:t>
            </a:r>
            <a:r>
              <a:rPr kumimoji="0" lang="en-US" altLang="zh-CN" sz="5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Chalkduster"/>
              </a:rPr>
              <a:t>11</a:t>
            </a:r>
            <a:r>
              <a:rPr kumimoji="0" lang="zh-CN" altLang="en-US" sz="5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Chalkduster"/>
              </a:rPr>
              <a:t>日，张小龙指出越来越多的产品基于公众号进行开发，因为开发、获取新用户和传播成本很低，出于对这种优势的发扬，微信内部正在研究一种新的形态</a:t>
            </a:r>
            <a:r>
              <a:rPr kumimoji="0" lang="en-US" altLang="zh-CN" sz="5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Chalkduster"/>
              </a:rPr>
              <a:t>-</a:t>
            </a:r>
            <a:r>
              <a:rPr kumimoji="0" lang="zh-CN" altLang="en-US" sz="5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Chalkduster"/>
              </a:rPr>
              <a:t>小程序；</a:t>
            </a:r>
          </a:p>
          <a:p>
            <a:pPr marL="0" marR="0" indent="0" algn="l" defTabSz="647700" rtl="0" eaLnBrk="1" fontAlgn="auto" latinLnBrk="1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5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Chalkduster"/>
              </a:rPr>
              <a:t>2016</a:t>
            </a:r>
            <a:r>
              <a:rPr kumimoji="0" lang="zh-CN" altLang="en-US" sz="5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Chalkduster"/>
              </a:rPr>
              <a:t>年</a:t>
            </a:r>
            <a:r>
              <a:rPr kumimoji="0" lang="en-US" altLang="zh-CN" sz="5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Chalkduster"/>
              </a:rPr>
              <a:t>9</a:t>
            </a:r>
            <a:r>
              <a:rPr kumimoji="0" lang="zh-CN" altLang="en-US" sz="5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Chalkduster"/>
              </a:rPr>
              <a:t>月</a:t>
            </a:r>
            <a:r>
              <a:rPr kumimoji="0" lang="en-US" altLang="zh-CN" sz="5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Chalkduster"/>
              </a:rPr>
              <a:t>21</a:t>
            </a:r>
            <a:r>
              <a:rPr kumimoji="0" lang="zh-CN" altLang="en-US" sz="5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Chalkduster"/>
              </a:rPr>
              <a:t>日，微信小程序开启内测；</a:t>
            </a:r>
          </a:p>
          <a:p>
            <a:pPr marL="0" marR="0" indent="0" algn="l" defTabSz="647700" rtl="0" eaLnBrk="1" fontAlgn="auto" latinLnBrk="1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5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Chalkduster"/>
              </a:rPr>
              <a:t>2017</a:t>
            </a:r>
            <a:r>
              <a:rPr kumimoji="0" lang="zh-CN" altLang="en-US" sz="5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Chalkduster"/>
              </a:rPr>
              <a:t>年</a:t>
            </a:r>
            <a:r>
              <a:rPr kumimoji="0" lang="en-US" altLang="zh-CN" sz="5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Chalkduster"/>
              </a:rPr>
              <a:t>1</a:t>
            </a:r>
            <a:r>
              <a:rPr kumimoji="0" lang="zh-CN" altLang="en-US" sz="5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Chalkduster"/>
              </a:rPr>
              <a:t>月</a:t>
            </a:r>
            <a:r>
              <a:rPr kumimoji="0" lang="en-US" altLang="zh-CN" sz="5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Chalkduster"/>
              </a:rPr>
              <a:t>9</a:t>
            </a:r>
            <a:r>
              <a:rPr kumimoji="0" lang="zh-CN" altLang="en-US" sz="5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Chalkduster"/>
              </a:rPr>
              <a:t>日正式上线。</a:t>
            </a: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Shape 656"/>
          <p:cNvSpPr/>
          <p:nvPr/>
        </p:nvSpPr>
        <p:spPr>
          <a:xfrm flipH="1">
            <a:off x="7965059" y="1670916"/>
            <a:ext cx="6748469" cy="9468139"/>
          </a:xfrm>
          <a:prstGeom prst="rect">
            <a:avLst/>
          </a:prstGeom>
          <a:blipFill dpi="0" rotWithShape="1">
            <a:blip r:embed="rId3">
              <a:alphaModFix amt="13000"/>
            </a:blip>
            <a:srcRect/>
            <a:stretch>
              <a:fillRect/>
            </a:stretch>
          </a:blipFill>
          <a:ln w="12700">
            <a:miter lim="400000"/>
          </a:ln>
        </p:spPr>
        <p:txBody>
          <a:bodyPr wrap="square" lIns="0" tIns="0" rIns="0" bIns="0" anchor="ctr">
            <a:spAutoFit/>
          </a:bodyPr>
          <a:lstStyle>
            <a:lvl1pPr defTabSz="825500">
              <a:defRPr sz="100000">
                <a:ln w="127000">
                  <a:solidFill>
                    <a:srgbClr val="EAE9EB"/>
                  </a:solidFill>
                </a:ln>
                <a:noFill/>
                <a:latin typeface="FontAwesome"/>
                <a:ea typeface="FontAwesome"/>
                <a:cs typeface="FontAwesome"/>
                <a:sym typeface="FontAwesome"/>
              </a:defRPr>
            </a:lvl1pPr>
          </a:lstStyle>
          <a:p>
            <a:pPr lvl="0">
              <a:defRPr sz="1800">
                <a:ln w="9525">
                  <a:noFill/>
                </a:ln>
                <a:solidFill>
                  <a:srgbClr val="FFFFFF"/>
                </a:solidFill>
              </a:defRPr>
            </a:pPr>
            <a:endParaRPr sz="100000" dirty="0">
              <a:ln w="127000">
                <a:solidFill>
                  <a:srgbClr val="EAE9EB"/>
                </a:solidFill>
              </a:ln>
              <a:noFill/>
            </a:endParaRPr>
          </a:p>
        </p:txBody>
      </p:sp>
      <p:sp>
        <p:nvSpPr>
          <p:cNvPr id="657" name="Shape 657"/>
          <p:cNvSpPr>
            <a:spLocks noGrp="1"/>
          </p:cNvSpPr>
          <p:nvPr>
            <p:ph type="sldNum" sz="quarter" idx="2"/>
          </p:nvPr>
        </p:nvSpPr>
        <p:spPr>
          <a:xfrm>
            <a:off x="11991336" y="13341863"/>
            <a:ext cx="399567" cy="378643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400">
                <a:solidFill>
                  <a:srgbClr val="FFFFFF"/>
                </a:solidFill>
              </a:rPr>
              <a:t>7</a:t>
            </a:fld>
            <a:endParaRPr sz="1400">
              <a:solidFill>
                <a:srgbClr val="FFFFFF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94640" y="131445"/>
            <a:ext cx="4216400" cy="6553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50800" tIns="50800" rIns="50800" bIns="50800" numCol="1" spcCol="38100" rtlCol="0" anchor="ctr" forceAA="0">
            <a:spAutoFit/>
          </a:bodyPr>
          <a:lstStyle/>
          <a:p>
            <a:pPr marL="0" marR="0" indent="0" algn="ctr" defTabSz="6477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Chalkduster"/>
              </a:rPr>
              <a:t>数据来源：百度指数</a:t>
            </a:r>
          </a:p>
        </p:txBody>
      </p:sp>
      <p:pic>
        <p:nvPicPr>
          <p:cNvPr id="3" name="图片 2" descr="百度指数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640" y="991870"/>
            <a:ext cx="24040465" cy="5535295"/>
          </a:xfrm>
          <a:prstGeom prst="rect">
            <a:avLst/>
          </a:prstGeom>
        </p:spPr>
      </p:pic>
      <p:pic>
        <p:nvPicPr>
          <p:cNvPr id="4" name="图片 3" descr="百度指数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4640" y="7170420"/>
            <a:ext cx="24041100" cy="5674995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Shape 656"/>
          <p:cNvSpPr/>
          <p:nvPr/>
        </p:nvSpPr>
        <p:spPr>
          <a:xfrm flipH="1">
            <a:off x="7936484" y="1670916"/>
            <a:ext cx="6748469" cy="9468139"/>
          </a:xfrm>
          <a:prstGeom prst="rect">
            <a:avLst/>
          </a:prstGeom>
          <a:blipFill dpi="0" rotWithShape="1">
            <a:blip r:embed="rId3">
              <a:alphaModFix amt="13000"/>
            </a:blip>
            <a:srcRect/>
            <a:stretch>
              <a:fillRect/>
            </a:stretch>
          </a:blipFill>
          <a:ln w="12700">
            <a:miter lim="400000"/>
          </a:ln>
        </p:spPr>
        <p:txBody>
          <a:bodyPr wrap="square" lIns="0" tIns="0" rIns="0" bIns="0" anchor="ctr">
            <a:spAutoFit/>
          </a:bodyPr>
          <a:lstStyle>
            <a:lvl1pPr defTabSz="825500">
              <a:defRPr sz="100000">
                <a:ln w="127000">
                  <a:solidFill>
                    <a:srgbClr val="EAE9EB"/>
                  </a:solidFill>
                </a:ln>
                <a:noFill/>
                <a:latin typeface="FontAwesome"/>
                <a:ea typeface="FontAwesome"/>
                <a:cs typeface="FontAwesome"/>
                <a:sym typeface="FontAwesome"/>
              </a:defRPr>
            </a:lvl1pPr>
          </a:lstStyle>
          <a:p>
            <a:pPr lvl="0">
              <a:defRPr sz="1800">
                <a:ln w="9525">
                  <a:noFill/>
                </a:ln>
                <a:solidFill>
                  <a:srgbClr val="FFFFFF"/>
                </a:solidFill>
              </a:defRPr>
            </a:pPr>
            <a:endParaRPr sz="100000" dirty="0">
              <a:ln w="127000">
                <a:solidFill>
                  <a:srgbClr val="EAE9EB"/>
                </a:solidFill>
              </a:ln>
              <a:noFill/>
            </a:endParaRPr>
          </a:p>
        </p:txBody>
      </p:sp>
      <p:sp>
        <p:nvSpPr>
          <p:cNvPr id="657" name="Shape 657"/>
          <p:cNvSpPr>
            <a:spLocks noGrp="1"/>
          </p:cNvSpPr>
          <p:nvPr>
            <p:ph type="sldNum" sz="quarter" idx="2"/>
          </p:nvPr>
        </p:nvSpPr>
        <p:spPr>
          <a:xfrm>
            <a:off x="11991336" y="13341863"/>
            <a:ext cx="399567" cy="378643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400">
                <a:solidFill>
                  <a:srgbClr val="FFFFFF"/>
                </a:solidFill>
              </a:rPr>
              <a:t>8</a:t>
            </a:fld>
            <a:endParaRPr sz="1400">
              <a:solidFill>
                <a:srgbClr val="FFFFFF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94640" y="131445"/>
            <a:ext cx="4216400" cy="6553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50800" tIns="50800" rIns="50800" bIns="50800" numCol="1" spcCol="38100" rtlCol="0" anchor="ctr" forceAA="0">
            <a:spAutoFit/>
          </a:bodyPr>
          <a:lstStyle/>
          <a:p>
            <a:pPr marL="0" marR="0" indent="0" algn="ctr" defTabSz="6477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Chalkduster"/>
              </a:rPr>
              <a:t>数据来源：百度指数</a:t>
            </a:r>
          </a:p>
        </p:txBody>
      </p:sp>
      <p:pic>
        <p:nvPicPr>
          <p:cNvPr id="5" name="图片 4" descr="百度指数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640" y="786765"/>
            <a:ext cx="24114760" cy="556133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7383760" y="12158345"/>
            <a:ext cx="6959600" cy="1209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50800" tIns="50800" rIns="50800" bIns="50800" numCol="1" spcCol="38100" rtlCol="0" anchor="ctr" forceAA="0">
            <a:spAutoFit/>
          </a:bodyPr>
          <a:lstStyle/>
          <a:p>
            <a:pPr marL="0" marR="0" indent="0" algn="l" defTabSz="6477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Chalkduster"/>
              </a:rPr>
              <a:t>注：阿拉丁为首家小程序统计平台</a:t>
            </a:r>
          </a:p>
          <a:p>
            <a:pPr marL="0" marR="0" indent="0" algn="l" defTabSz="6477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Chalkduster"/>
              </a:rPr>
              <a:t>       https://www.aldwx.com/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294640" y="6605270"/>
            <a:ext cx="24048720" cy="52724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pPr marL="0" marR="0" indent="0" algn="l" defTabSz="647700" rtl="0" eaLnBrk="1" fontAlgn="auto" latinLnBrk="1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4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Chalkduster"/>
              </a:rPr>
              <a:t>1</a:t>
            </a:r>
            <a:r>
              <a:rPr kumimoji="0" lang="zh-CN" altLang="en-US" sz="4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Chalkduster"/>
              </a:rPr>
              <a:t>月</a:t>
            </a:r>
            <a:r>
              <a:rPr kumimoji="0" lang="en-US" altLang="zh-CN" sz="4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Chalkduster"/>
              </a:rPr>
              <a:t>9</a:t>
            </a:r>
            <a:r>
              <a:rPr kumimoji="0" lang="zh-CN" altLang="en-US" sz="4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Chalkduster"/>
              </a:rPr>
              <a:t>日，上线前小程序已有分享、模板消息、客服消息、扫一扫、带参数二维码等功能。</a:t>
            </a:r>
          </a:p>
          <a:p>
            <a:pPr marL="0" marR="0" indent="0" algn="l" defTabSz="647700" rtl="0" eaLnBrk="1" fontAlgn="auto" latinLnBrk="1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4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Chalkduster"/>
              </a:rPr>
              <a:t>3</a:t>
            </a:r>
            <a:r>
              <a:rPr kumimoji="0" lang="zh-CN" altLang="en-US" sz="4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Chalkduster"/>
              </a:rPr>
              <a:t>月</a:t>
            </a:r>
            <a:r>
              <a:rPr kumimoji="0" lang="en-US" altLang="zh-CN" sz="4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Chalkduster"/>
              </a:rPr>
              <a:t>27</a:t>
            </a:r>
            <a:r>
              <a:rPr kumimoji="0" lang="zh-CN" altLang="en-US" sz="4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Chalkduster"/>
              </a:rPr>
              <a:t>日，增加个人开发者可申请小程序、公众号自定义菜单点击可打开相关小程序、公众号模版消息可打开相关小程序、公众号关联小程序时，可选择给粉丝下发通知、移动App可分享小程序页面、扫描普通链接二维码可打开小程序等功能。</a:t>
            </a:r>
          </a:p>
          <a:p>
            <a:pPr marL="0" marR="0" indent="0" algn="l" defTabSz="647700" rtl="0" eaLnBrk="1" fontAlgn="auto" latinLnBrk="1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4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Chalkduster"/>
              </a:rPr>
              <a:t>后面还陆续支持了公众号群发文章支持添加小程序、开发群相关能力、附近的小程序、文字</a:t>
            </a:r>
            <a:r>
              <a:rPr kumimoji="0" lang="en-US" altLang="zh-CN" sz="4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Chalkduster"/>
              </a:rPr>
              <a:t>/</a:t>
            </a:r>
            <a:r>
              <a:rPr kumimoji="0" lang="zh-CN" altLang="en-US" sz="4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Chalkduster"/>
              </a:rPr>
              <a:t>图片打开小程序、小程序打开小程序、星标、强化</a:t>
            </a:r>
            <a:r>
              <a:rPr kumimoji="0" lang="en-US" altLang="zh-CN" sz="4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Chalkduster"/>
              </a:rPr>
              <a:t>LBS</a:t>
            </a:r>
            <a:r>
              <a:rPr kumimoji="0" lang="zh-CN" altLang="en-US" sz="4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Chalkduster"/>
              </a:rPr>
              <a:t>、虚拟物品购买、后台运维中心的等等（具体可以翻阅</a:t>
            </a:r>
            <a:r>
              <a:rPr kumimoji="0" lang="en-US" altLang="zh-CN" sz="4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Chalkduster"/>
              </a:rPr>
              <a:t>“</a:t>
            </a:r>
            <a:r>
              <a:rPr kumimoji="0" lang="zh-CN" altLang="en-US" sz="4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Chalkduster"/>
              </a:rPr>
              <a:t>微信公众平台</a:t>
            </a:r>
            <a:r>
              <a:rPr kumimoji="0" lang="en-US" altLang="zh-CN" sz="4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Chalkduster"/>
              </a:rPr>
              <a:t>”</a:t>
            </a:r>
            <a:r>
              <a:rPr kumimoji="0" lang="zh-CN" altLang="en-US" sz="4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Chalkduster"/>
              </a:rPr>
              <a:t>公众号的历史文章）。</a:t>
            </a:r>
            <a:endParaRPr kumimoji="0" lang="en-US" altLang="zh-CN" sz="4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+mn-cs"/>
              <a:sym typeface="Chalkduster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>
            <a:spLocks noGrp="1"/>
          </p:cNvSpPr>
          <p:nvPr>
            <p:ph type="sldNum" sz="quarter" idx="2"/>
          </p:nvPr>
        </p:nvSpPr>
        <p:spPr>
          <a:xfrm>
            <a:off x="12072869" y="13341863"/>
            <a:ext cx="236501" cy="378643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400">
                <a:solidFill>
                  <a:srgbClr val="FFFFFF"/>
                </a:solidFill>
              </a:rPr>
              <a:t>9</a:t>
            </a:fld>
            <a:endParaRPr sz="1400">
              <a:solidFill>
                <a:srgbClr val="FFFFFF"/>
              </a:solidFill>
            </a:endParaRPr>
          </a:p>
        </p:txBody>
      </p:sp>
      <p:sp>
        <p:nvSpPr>
          <p:cNvPr id="74" name="Shape 74"/>
          <p:cNvSpPr/>
          <p:nvPr/>
        </p:nvSpPr>
        <p:spPr>
          <a:xfrm flipH="1">
            <a:off x="16652009" y="97960"/>
            <a:ext cx="6239602" cy="7051748"/>
          </a:xfrm>
          <a:prstGeom prst="rect">
            <a:avLst/>
          </a:prstGeom>
          <a:blipFill dpi="0" rotWithShape="1">
            <a:blip r:embed="rId2">
              <a:alphaModFix amt="19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Cutout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 w="12700">
            <a:miter lim="400000"/>
          </a:ln>
        </p:spPr>
        <p:txBody>
          <a:bodyPr wrap="square" lIns="0" tIns="0" rIns="0" bIns="0" anchor="ctr">
            <a:spAutoFit/>
          </a:bodyPr>
          <a:lstStyle>
            <a:lvl1pPr defTabSz="825500">
              <a:defRPr sz="50000">
                <a:ln w="63500">
                  <a:solidFill>
                    <a:srgbClr val="EAE9EB"/>
                  </a:solidFill>
                </a:ln>
                <a:noFill/>
                <a:latin typeface="FontAwesome"/>
                <a:ea typeface="FontAwesome"/>
                <a:cs typeface="FontAwesome"/>
                <a:sym typeface="FontAwesome"/>
              </a:defRPr>
            </a:lvl1pPr>
          </a:lstStyle>
          <a:p>
            <a:pPr lvl="0">
              <a:defRPr sz="1800">
                <a:ln w="9525">
                  <a:noFill/>
                </a:ln>
                <a:solidFill>
                  <a:srgbClr val="FFFFFF"/>
                </a:solidFill>
              </a:defRPr>
            </a:pPr>
            <a:endParaRPr sz="50000" dirty="0">
              <a:ln w="63500">
                <a:solidFill>
                  <a:srgbClr val="EAE9EB"/>
                </a:solidFill>
              </a:ln>
              <a:noFill/>
            </a:endParaRPr>
          </a:p>
        </p:txBody>
      </p:sp>
      <p:sp>
        <p:nvSpPr>
          <p:cNvPr id="76" name="Shape 76"/>
          <p:cNvSpPr/>
          <p:nvPr/>
        </p:nvSpPr>
        <p:spPr>
          <a:xfrm>
            <a:off x="15117616" y="11009129"/>
            <a:ext cx="2893294" cy="2214502"/>
          </a:xfrm>
          <a:prstGeom prst="rect">
            <a:avLst/>
          </a:prstGeom>
          <a:blipFill dpi="0" rotWithShape="1">
            <a:blip r:embed="rId4">
              <a:alphaModFix amt="7000"/>
            </a:blip>
            <a:srcRect/>
            <a:stretch>
              <a:fillRect/>
            </a:stretch>
          </a:blipFill>
          <a:ln w="12700">
            <a:miter lim="400000"/>
          </a:ln>
        </p:spPr>
        <p:txBody>
          <a:bodyPr wrap="square" lIns="0" tIns="0" rIns="0" bIns="0" anchor="ctr">
            <a:spAutoFit/>
          </a:bodyPr>
          <a:lstStyle>
            <a:lvl1pPr defTabSz="825500">
              <a:defRPr sz="20000">
                <a:ln w="25400">
                  <a:solidFill>
                    <a:srgbClr val="EAE9EB"/>
                  </a:solidFill>
                </a:ln>
                <a:noFill/>
                <a:latin typeface="FontAwesome"/>
                <a:ea typeface="FontAwesome"/>
                <a:cs typeface="FontAwesome"/>
                <a:sym typeface="FontAwesome"/>
              </a:defRPr>
            </a:lvl1pPr>
          </a:lstStyle>
          <a:p>
            <a:pPr lvl="0">
              <a:defRPr sz="1800">
                <a:ln w="9525">
                  <a:noFill/>
                </a:ln>
                <a:solidFill>
                  <a:srgbClr val="FFFFFF"/>
                </a:solidFill>
              </a:defRPr>
            </a:pPr>
            <a:endParaRPr sz="20000" dirty="0">
              <a:ln w="25400">
                <a:solidFill>
                  <a:srgbClr val="EAE9EB"/>
                </a:solidFill>
              </a:ln>
              <a:noFill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876556" y="782293"/>
            <a:ext cx="1909762" cy="2836863"/>
            <a:chOff x="8412163" y="1649413"/>
            <a:chExt cx="1909762" cy="2836863"/>
          </a:xfrm>
        </p:grpSpPr>
        <p:sp>
          <p:nvSpPr>
            <p:cNvPr id="21" name="Freeform 18"/>
            <p:cNvSpPr/>
            <p:nvPr/>
          </p:nvSpPr>
          <p:spPr bwMode="auto">
            <a:xfrm>
              <a:off x="8794750" y="3124201"/>
              <a:ext cx="703262" cy="1362075"/>
            </a:xfrm>
            <a:custGeom>
              <a:avLst/>
              <a:gdLst>
                <a:gd name="T0" fmla="*/ 73 w 187"/>
                <a:gd name="T1" fmla="*/ 274 h 362"/>
                <a:gd name="T2" fmla="*/ 105 w 187"/>
                <a:gd name="T3" fmla="*/ 211 h 362"/>
                <a:gd name="T4" fmla="*/ 107 w 187"/>
                <a:gd name="T5" fmla="*/ 187 h 362"/>
                <a:gd name="T6" fmla="*/ 105 w 187"/>
                <a:gd name="T7" fmla="*/ 126 h 362"/>
                <a:gd name="T8" fmla="*/ 135 w 187"/>
                <a:gd name="T9" fmla="*/ 109 h 362"/>
                <a:gd name="T10" fmla="*/ 98 w 187"/>
                <a:gd name="T11" fmla="*/ 101 h 362"/>
                <a:gd name="T12" fmla="*/ 110 w 187"/>
                <a:gd name="T13" fmla="*/ 86 h 362"/>
                <a:gd name="T14" fmla="*/ 143 w 187"/>
                <a:gd name="T15" fmla="*/ 78 h 362"/>
                <a:gd name="T16" fmla="*/ 169 w 187"/>
                <a:gd name="T17" fmla="*/ 72 h 362"/>
                <a:gd name="T18" fmla="*/ 166 w 187"/>
                <a:gd name="T19" fmla="*/ 85 h 362"/>
                <a:gd name="T20" fmla="*/ 168 w 187"/>
                <a:gd name="T21" fmla="*/ 83 h 362"/>
                <a:gd name="T22" fmla="*/ 168 w 187"/>
                <a:gd name="T23" fmla="*/ 75 h 362"/>
                <a:gd name="T24" fmla="*/ 168 w 187"/>
                <a:gd name="T25" fmla="*/ 83 h 362"/>
                <a:gd name="T26" fmla="*/ 157 w 187"/>
                <a:gd name="T27" fmla="*/ 79 h 362"/>
                <a:gd name="T28" fmla="*/ 131 w 187"/>
                <a:gd name="T29" fmla="*/ 79 h 362"/>
                <a:gd name="T30" fmla="*/ 95 w 187"/>
                <a:gd name="T31" fmla="*/ 80 h 362"/>
                <a:gd name="T32" fmla="*/ 70 w 187"/>
                <a:gd name="T33" fmla="*/ 73 h 362"/>
                <a:gd name="T34" fmla="*/ 74 w 187"/>
                <a:gd name="T35" fmla="*/ 61 h 362"/>
                <a:gd name="T36" fmla="*/ 94 w 187"/>
                <a:gd name="T37" fmla="*/ 54 h 362"/>
                <a:gd name="T38" fmla="*/ 110 w 187"/>
                <a:gd name="T39" fmla="*/ 48 h 362"/>
                <a:gd name="T40" fmla="*/ 119 w 187"/>
                <a:gd name="T41" fmla="*/ 46 h 362"/>
                <a:gd name="T42" fmla="*/ 144 w 187"/>
                <a:gd name="T43" fmla="*/ 43 h 362"/>
                <a:gd name="T44" fmla="*/ 169 w 187"/>
                <a:gd name="T45" fmla="*/ 33 h 362"/>
                <a:gd name="T46" fmla="*/ 161 w 187"/>
                <a:gd name="T47" fmla="*/ 45 h 362"/>
                <a:gd name="T48" fmla="*/ 143 w 187"/>
                <a:gd name="T49" fmla="*/ 44 h 362"/>
                <a:gd name="T50" fmla="*/ 92 w 187"/>
                <a:gd name="T51" fmla="*/ 49 h 362"/>
                <a:gd name="T52" fmla="*/ 80 w 187"/>
                <a:gd name="T53" fmla="*/ 42 h 362"/>
                <a:gd name="T54" fmla="*/ 83 w 187"/>
                <a:gd name="T55" fmla="*/ 27 h 362"/>
                <a:gd name="T56" fmla="*/ 101 w 187"/>
                <a:gd name="T57" fmla="*/ 21 h 362"/>
                <a:gd name="T58" fmla="*/ 117 w 187"/>
                <a:gd name="T59" fmla="*/ 15 h 362"/>
                <a:gd name="T60" fmla="*/ 127 w 187"/>
                <a:gd name="T61" fmla="*/ 15 h 362"/>
                <a:gd name="T62" fmla="*/ 143 w 187"/>
                <a:gd name="T63" fmla="*/ 19 h 362"/>
                <a:gd name="T64" fmla="*/ 160 w 187"/>
                <a:gd name="T65" fmla="*/ 14 h 362"/>
                <a:gd name="T66" fmla="*/ 173 w 187"/>
                <a:gd name="T67" fmla="*/ 4 h 362"/>
                <a:gd name="T68" fmla="*/ 181 w 187"/>
                <a:gd name="T69" fmla="*/ 3 h 362"/>
                <a:gd name="T70" fmla="*/ 178 w 187"/>
                <a:gd name="T71" fmla="*/ 21 h 362"/>
                <a:gd name="T72" fmla="*/ 181 w 187"/>
                <a:gd name="T73" fmla="*/ 4 h 362"/>
                <a:gd name="T74" fmla="*/ 180 w 187"/>
                <a:gd name="T75" fmla="*/ 6 h 362"/>
                <a:gd name="T76" fmla="*/ 183 w 187"/>
                <a:gd name="T77" fmla="*/ 8 h 362"/>
                <a:gd name="T78" fmla="*/ 180 w 187"/>
                <a:gd name="T79" fmla="*/ 16 h 362"/>
                <a:gd name="T80" fmla="*/ 156 w 187"/>
                <a:gd name="T81" fmla="*/ 15 h 362"/>
                <a:gd name="T82" fmla="*/ 118 w 187"/>
                <a:gd name="T83" fmla="*/ 12 h 362"/>
                <a:gd name="T84" fmla="*/ 97 w 187"/>
                <a:gd name="T85" fmla="*/ 11 h 362"/>
                <a:gd name="T86" fmla="*/ 109 w 187"/>
                <a:gd name="T87" fmla="*/ 5 h 362"/>
                <a:gd name="T88" fmla="*/ 135 w 187"/>
                <a:gd name="T89" fmla="*/ 2 h 362"/>
                <a:gd name="T90" fmla="*/ 186 w 187"/>
                <a:gd name="T91" fmla="*/ 9 h 362"/>
                <a:gd name="T92" fmla="*/ 176 w 187"/>
                <a:gd name="T93" fmla="*/ 20 h 362"/>
                <a:gd name="T94" fmla="*/ 123 w 187"/>
                <a:gd name="T95" fmla="*/ 30 h 362"/>
                <a:gd name="T96" fmla="*/ 78 w 187"/>
                <a:gd name="T97" fmla="*/ 31 h 362"/>
                <a:gd name="T98" fmla="*/ 86 w 187"/>
                <a:gd name="T99" fmla="*/ 33 h 362"/>
                <a:gd name="T100" fmla="*/ 159 w 187"/>
                <a:gd name="T101" fmla="*/ 30 h 362"/>
                <a:gd name="T102" fmla="*/ 176 w 187"/>
                <a:gd name="T103" fmla="*/ 50 h 362"/>
                <a:gd name="T104" fmla="*/ 145 w 187"/>
                <a:gd name="T105" fmla="*/ 58 h 362"/>
                <a:gd name="T106" fmla="*/ 82 w 187"/>
                <a:gd name="T107" fmla="*/ 74 h 362"/>
                <a:gd name="T108" fmla="*/ 81 w 187"/>
                <a:gd name="T109" fmla="*/ 60 h 362"/>
                <a:gd name="T110" fmla="*/ 127 w 187"/>
                <a:gd name="T111" fmla="*/ 66 h 362"/>
                <a:gd name="T112" fmla="*/ 176 w 187"/>
                <a:gd name="T113" fmla="*/ 75 h 362"/>
                <a:gd name="T114" fmla="*/ 170 w 187"/>
                <a:gd name="T115" fmla="*/ 88 h 362"/>
                <a:gd name="T116" fmla="*/ 105 w 187"/>
                <a:gd name="T117" fmla="*/ 104 h 362"/>
                <a:gd name="T118" fmla="*/ 104 w 187"/>
                <a:gd name="T119" fmla="*/ 88 h 362"/>
                <a:gd name="T120" fmla="*/ 144 w 187"/>
                <a:gd name="T121" fmla="*/ 117 h 362"/>
                <a:gd name="T122" fmla="*/ 118 w 187"/>
                <a:gd name="T123" fmla="*/ 169 h 362"/>
                <a:gd name="T124" fmla="*/ 112 w 187"/>
                <a:gd name="T125" fmla="*/ 233 h 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87" h="362">
                  <a:moveTo>
                    <a:pt x="6" y="350"/>
                  </a:moveTo>
                  <a:cubicBezTo>
                    <a:pt x="10" y="338"/>
                    <a:pt x="24" y="331"/>
                    <a:pt x="30" y="320"/>
                  </a:cubicBezTo>
                  <a:cubicBezTo>
                    <a:pt x="31" y="319"/>
                    <a:pt x="31" y="322"/>
                    <a:pt x="33" y="319"/>
                  </a:cubicBezTo>
                  <a:cubicBezTo>
                    <a:pt x="39" y="308"/>
                    <a:pt x="53" y="296"/>
                    <a:pt x="64" y="286"/>
                  </a:cubicBezTo>
                  <a:cubicBezTo>
                    <a:pt x="64" y="287"/>
                    <a:pt x="64" y="287"/>
                    <a:pt x="64" y="287"/>
                  </a:cubicBezTo>
                  <a:cubicBezTo>
                    <a:pt x="67" y="286"/>
                    <a:pt x="67" y="282"/>
                    <a:pt x="69" y="279"/>
                  </a:cubicBezTo>
                  <a:cubicBezTo>
                    <a:pt x="69" y="280"/>
                    <a:pt x="69" y="281"/>
                    <a:pt x="70" y="280"/>
                  </a:cubicBezTo>
                  <a:cubicBezTo>
                    <a:pt x="69" y="279"/>
                    <a:pt x="73" y="276"/>
                    <a:pt x="73" y="274"/>
                  </a:cubicBezTo>
                  <a:cubicBezTo>
                    <a:pt x="74" y="274"/>
                    <a:pt x="74" y="274"/>
                    <a:pt x="76" y="274"/>
                  </a:cubicBezTo>
                  <a:cubicBezTo>
                    <a:pt x="76" y="271"/>
                    <a:pt x="76" y="271"/>
                    <a:pt x="76" y="271"/>
                  </a:cubicBezTo>
                  <a:cubicBezTo>
                    <a:pt x="75" y="265"/>
                    <a:pt x="83" y="262"/>
                    <a:pt x="85" y="256"/>
                  </a:cubicBezTo>
                  <a:cubicBezTo>
                    <a:pt x="85" y="256"/>
                    <a:pt x="85" y="257"/>
                    <a:pt x="85" y="257"/>
                  </a:cubicBezTo>
                  <a:cubicBezTo>
                    <a:pt x="89" y="247"/>
                    <a:pt x="96" y="236"/>
                    <a:pt x="100" y="226"/>
                  </a:cubicBezTo>
                  <a:cubicBezTo>
                    <a:pt x="100" y="226"/>
                    <a:pt x="101" y="227"/>
                    <a:pt x="102" y="227"/>
                  </a:cubicBezTo>
                  <a:cubicBezTo>
                    <a:pt x="100" y="226"/>
                    <a:pt x="102" y="222"/>
                    <a:pt x="103" y="219"/>
                  </a:cubicBezTo>
                  <a:cubicBezTo>
                    <a:pt x="105" y="219"/>
                    <a:pt x="103" y="214"/>
                    <a:pt x="105" y="211"/>
                  </a:cubicBezTo>
                  <a:cubicBezTo>
                    <a:pt x="105" y="211"/>
                    <a:pt x="105" y="211"/>
                    <a:pt x="105" y="211"/>
                  </a:cubicBezTo>
                  <a:cubicBezTo>
                    <a:pt x="104" y="208"/>
                    <a:pt x="107" y="208"/>
                    <a:pt x="106" y="205"/>
                  </a:cubicBezTo>
                  <a:cubicBezTo>
                    <a:pt x="107" y="204"/>
                    <a:pt x="107" y="204"/>
                    <a:pt x="107" y="204"/>
                  </a:cubicBezTo>
                  <a:cubicBezTo>
                    <a:pt x="105" y="203"/>
                    <a:pt x="110" y="201"/>
                    <a:pt x="109" y="198"/>
                  </a:cubicBezTo>
                  <a:cubicBezTo>
                    <a:pt x="108" y="198"/>
                    <a:pt x="108" y="198"/>
                    <a:pt x="108" y="198"/>
                  </a:cubicBezTo>
                  <a:cubicBezTo>
                    <a:pt x="108" y="196"/>
                    <a:pt x="109" y="196"/>
                    <a:pt x="109" y="194"/>
                  </a:cubicBezTo>
                  <a:cubicBezTo>
                    <a:pt x="109" y="193"/>
                    <a:pt x="109" y="193"/>
                    <a:pt x="109" y="193"/>
                  </a:cubicBezTo>
                  <a:cubicBezTo>
                    <a:pt x="108" y="189"/>
                    <a:pt x="109" y="187"/>
                    <a:pt x="107" y="187"/>
                  </a:cubicBezTo>
                  <a:cubicBezTo>
                    <a:pt x="109" y="185"/>
                    <a:pt x="108" y="191"/>
                    <a:pt x="111" y="188"/>
                  </a:cubicBezTo>
                  <a:cubicBezTo>
                    <a:pt x="109" y="173"/>
                    <a:pt x="96" y="164"/>
                    <a:pt x="91" y="148"/>
                  </a:cubicBezTo>
                  <a:cubicBezTo>
                    <a:pt x="92" y="146"/>
                    <a:pt x="92" y="145"/>
                    <a:pt x="93" y="145"/>
                  </a:cubicBezTo>
                  <a:cubicBezTo>
                    <a:pt x="93" y="144"/>
                    <a:pt x="95" y="140"/>
                    <a:pt x="95" y="138"/>
                  </a:cubicBezTo>
                  <a:cubicBezTo>
                    <a:pt x="94" y="139"/>
                    <a:pt x="96" y="138"/>
                    <a:pt x="96" y="137"/>
                  </a:cubicBezTo>
                  <a:cubicBezTo>
                    <a:pt x="99" y="136"/>
                    <a:pt x="96" y="134"/>
                    <a:pt x="99" y="132"/>
                  </a:cubicBezTo>
                  <a:cubicBezTo>
                    <a:pt x="98" y="133"/>
                    <a:pt x="99" y="134"/>
                    <a:pt x="100" y="134"/>
                  </a:cubicBezTo>
                  <a:cubicBezTo>
                    <a:pt x="100" y="131"/>
                    <a:pt x="103" y="129"/>
                    <a:pt x="105" y="126"/>
                  </a:cubicBezTo>
                  <a:cubicBezTo>
                    <a:pt x="104" y="127"/>
                    <a:pt x="104" y="128"/>
                    <a:pt x="105" y="128"/>
                  </a:cubicBezTo>
                  <a:cubicBezTo>
                    <a:pt x="106" y="124"/>
                    <a:pt x="109" y="124"/>
                    <a:pt x="111" y="122"/>
                  </a:cubicBezTo>
                  <a:cubicBezTo>
                    <a:pt x="111" y="123"/>
                    <a:pt x="111" y="123"/>
                    <a:pt x="111" y="123"/>
                  </a:cubicBezTo>
                  <a:cubicBezTo>
                    <a:pt x="115" y="122"/>
                    <a:pt x="111" y="121"/>
                    <a:pt x="114" y="119"/>
                  </a:cubicBezTo>
                  <a:cubicBezTo>
                    <a:pt x="114" y="120"/>
                    <a:pt x="114" y="120"/>
                    <a:pt x="114" y="121"/>
                  </a:cubicBezTo>
                  <a:cubicBezTo>
                    <a:pt x="116" y="117"/>
                    <a:pt x="122" y="115"/>
                    <a:pt x="125" y="112"/>
                  </a:cubicBezTo>
                  <a:cubicBezTo>
                    <a:pt x="125" y="113"/>
                    <a:pt x="125" y="113"/>
                    <a:pt x="125" y="113"/>
                  </a:cubicBezTo>
                  <a:cubicBezTo>
                    <a:pt x="128" y="112"/>
                    <a:pt x="133" y="105"/>
                    <a:pt x="135" y="109"/>
                  </a:cubicBezTo>
                  <a:cubicBezTo>
                    <a:pt x="133" y="108"/>
                    <a:pt x="136" y="106"/>
                    <a:pt x="132" y="105"/>
                  </a:cubicBezTo>
                  <a:cubicBezTo>
                    <a:pt x="132" y="107"/>
                    <a:pt x="125" y="105"/>
                    <a:pt x="127" y="108"/>
                  </a:cubicBezTo>
                  <a:cubicBezTo>
                    <a:pt x="124" y="107"/>
                    <a:pt x="118" y="105"/>
                    <a:pt x="115" y="106"/>
                  </a:cubicBezTo>
                  <a:cubicBezTo>
                    <a:pt x="117" y="105"/>
                    <a:pt x="114" y="103"/>
                    <a:pt x="117" y="103"/>
                  </a:cubicBezTo>
                  <a:cubicBezTo>
                    <a:pt x="115" y="102"/>
                    <a:pt x="115" y="102"/>
                    <a:pt x="115" y="102"/>
                  </a:cubicBezTo>
                  <a:cubicBezTo>
                    <a:pt x="115" y="101"/>
                    <a:pt x="117" y="102"/>
                    <a:pt x="116" y="101"/>
                  </a:cubicBezTo>
                  <a:cubicBezTo>
                    <a:pt x="115" y="101"/>
                    <a:pt x="110" y="101"/>
                    <a:pt x="109" y="101"/>
                  </a:cubicBezTo>
                  <a:cubicBezTo>
                    <a:pt x="106" y="101"/>
                    <a:pt x="103" y="103"/>
                    <a:pt x="98" y="101"/>
                  </a:cubicBezTo>
                  <a:cubicBezTo>
                    <a:pt x="101" y="102"/>
                    <a:pt x="98" y="99"/>
                    <a:pt x="100" y="99"/>
                  </a:cubicBezTo>
                  <a:cubicBezTo>
                    <a:pt x="99" y="97"/>
                    <a:pt x="93" y="104"/>
                    <a:pt x="94" y="93"/>
                  </a:cubicBezTo>
                  <a:cubicBezTo>
                    <a:pt x="95" y="92"/>
                    <a:pt x="95" y="94"/>
                    <a:pt x="97" y="92"/>
                  </a:cubicBezTo>
                  <a:cubicBezTo>
                    <a:pt x="96" y="92"/>
                    <a:pt x="97" y="91"/>
                    <a:pt x="97" y="90"/>
                  </a:cubicBezTo>
                  <a:cubicBezTo>
                    <a:pt x="98" y="89"/>
                    <a:pt x="103" y="86"/>
                    <a:pt x="105" y="88"/>
                  </a:cubicBezTo>
                  <a:cubicBezTo>
                    <a:pt x="106" y="88"/>
                    <a:pt x="103" y="89"/>
                    <a:pt x="105" y="89"/>
                  </a:cubicBezTo>
                  <a:cubicBezTo>
                    <a:pt x="107" y="88"/>
                    <a:pt x="107" y="87"/>
                    <a:pt x="110" y="86"/>
                  </a:cubicBezTo>
                  <a:cubicBezTo>
                    <a:pt x="110" y="86"/>
                    <a:pt x="110" y="86"/>
                    <a:pt x="110" y="86"/>
                  </a:cubicBezTo>
                  <a:cubicBezTo>
                    <a:pt x="112" y="86"/>
                    <a:pt x="115" y="84"/>
                    <a:pt x="113" y="83"/>
                  </a:cubicBezTo>
                  <a:cubicBezTo>
                    <a:pt x="112" y="84"/>
                    <a:pt x="114" y="85"/>
                    <a:pt x="112" y="84"/>
                  </a:cubicBezTo>
                  <a:cubicBezTo>
                    <a:pt x="113" y="83"/>
                    <a:pt x="116" y="82"/>
                    <a:pt x="119" y="81"/>
                  </a:cubicBezTo>
                  <a:cubicBezTo>
                    <a:pt x="118" y="82"/>
                    <a:pt x="118" y="82"/>
                    <a:pt x="118" y="83"/>
                  </a:cubicBezTo>
                  <a:cubicBezTo>
                    <a:pt x="122" y="81"/>
                    <a:pt x="126" y="80"/>
                    <a:pt x="130" y="78"/>
                  </a:cubicBezTo>
                  <a:cubicBezTo>
                    <a:pt x="130" y="77"/>
                    <a:pt x="128" y="81"/>
                    <a:pt x="128" y="80"/>
                  </a:cubicBezTo>
                  <a:cubicBezTo>
                    <a:pt x="133" y="81"/>
                    <a:pt x="139" y="77"/>
                    <a:pt x="143" y="79"/>
                  </a:cubicBezTo>
                  <a:cubicBezTo>
                    <a:pt x="143" y="79"/>
                    <a:pt x="143" y="77"/>
                    <a:pt x="143" y="78"/>
                  </a:cubicBezTo>
                  <a:cubicBezTo>
                    <a:pt x="146" y="77"/>
                    <a:pt x="146" y="79"/>
                    <a:pt x="147" y="78"/>
                  </a:cubicBezTo>
                  <a:cubicBezTo>
                    <a:pt x="147" y="79"/>
                    <a:pt x="149" y="78"/>
                    <a:pt x="151" y="77"/>
                  </a:cubicBezTo>
                  <a:cubicBezTo>
                    <a:pt x="152" y="77"/>
                    <a:pt x="151" y="78"/>
                    <a:pt x="150" y="78"/>
                  </a:cubicBezTo>
                  <a:cubicBezTo>
                    <a:pt x="152" y="77"/>
                    <a:pt x="162" y="75"/>
                    <a:pt x="167" y="75"/>
                  </a:cubicBezTo>
                  <a:cubicBezTo>
                    <a:pt x="166" y="74"/>
                    <a:pt x="167" y="74"/>
                    <a:pt x="168" y="73"/>
                  </a:cubicBezTo>
                  <a:cubicBezTo>
                    <a:pt x="169" y="72"/>
                    <a:pt x="169" y="72"/>
                    <a:pt x="169" y="72"/>
                  </a:cubicBezTo>
                  <a:cubicBezTo>
                    <a:pt x="169" y="72"/>
                    <a:pt x="169" y="72"/>
                    <a:pt x="169" y="72"/>
                  </a:cubicBezTo>
                  <a:cubicBezTo>
                    <a:pt x="169" y="72"/>
                    <a:pt x="169" y="72"/>
                    <a:pt x="169" y="72"/>
                  </a:cubicBezTo>
                  <a:cubicBezTo>
                    <a:pt x="169" y="72"/>
                    <a:pt x="169" y="72"/>
                    <a:pt x="169" y="72"/>
                  </a:cubicBezTo>
                  <a:cubicBezTo>
                    <a:pt x="169" y="72"/>
                    <a:pt x="169" y="72"/>
                    <a:pt x="169" y="72"/>
                  </a:cubicBezTo>
                  <a:cubicBezTo>
                    <a:pt x="170" y="69"/>
                    <a:pt x="164" y="97"/>
                    <a:pt x="166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5" y="85"/>
                    <a:pt x="165" y="85"/>
                    <a:pt x="165" y="85"/>
                  </a:cubicBezTo>
                  <a:cubicBezTo>
                    <a:pt x="167" y="84"/>
                    <a:pt x="167" y="84"/>
                    <a:pt x="167" y="84"/>
                  </a:cubicBezTo>
                  <a:cubicBezTo>
                    <a:pt x="166" y="83"/>
                    <a:pt x="164" y="83"/>
                    <a:pt x="164" y="82"/>
                  </a:cubicBezTo>
                  <a:cubicBezTo>
                    <a:pt x="163" y="82"/>
                    <a:pt x="165" y="83"/>
                    <a:pt x="167" y="83"/>
                  </a:cubicBezTo>
                  <a:cubicBezTo>
                    <a:pt x="167" y="83"/>
                    <a:pt x="167" y="83"/>
                    <a:pt x="167" y="83"/>
                  </a:cubicBezTo>
                  <a:cubicBezTo>
                    <a:pt x="168" y="83"/>
                    <a:pt x="168" y="83"/>
                    <a:pt x="168" y="83"/>
                  </a:cubicBezTo>
                  <a:cubicBezTo>
                    <a:pt x="168" y="83"/>
                    <a:pt x="168" y="83"/>
                    <a:pt x="168" y="83"/>
                  </a:cubicBezTo>
                  <a:cubicBezTo>
                    <a:pt x="168" y="83"/>
                    <a:pt x="168" y="83"/>
                    <a:pt x="168" y="83"/>
                  </a:cubicBezTo>
                  <a:cubicBezTo>
                    <a:pt x="168" y="83"/>
                    <a:pt x="168" y="83"/>
                    <a:pt x="168" y="83"/>
                  </a:cubicBezTo>
                  <a:cubicBezTo>
                    <a:pt x="168" y="83"/>
                    <a:pt x="168" y="83"/>
                    <a:pt x="168" y="83"/>
                  </a:cubicBezTo>
                  <a:cubicBezTo>
                    <a:pt x="168" y="83"/>
                    <a:pt x="168" y="83"/>
                    <a:pt x="168" y="83"/>
                  </a:cubicBezTo>
                  <a:cubicBezTo>
                    <a:pt x="167" y="85"/>
                    <a:pt x="172" y="67"/>
                    <a:pt x="170" y="75"/>
                  </a:cubicBezTo>
                  <a:cubicBezTo>
                    <a:pt x="170" y="75"/>
                    <a:pt x="170" y="75"/>
                    <a:pt x="170" y="75"/>
                  </a:cubicBezTo>
                  <a:cubicBezTo>
                    <a:pt x="169" y="75"/>
                    <a:pt x="169" y="75"/>
                    <a:pt x="169" y="75"/>
                  </a:cubicBezTo>
                  <a:cubicBezTo>
                    <a:pt x="168" y="75"/>
                    <a:pt x="168" y="75"/>
                    <a:pt x="168" y="75"/>
                  </a:cubicBezTo>
                  <a:cubicBezTo>
                    <a:pt x="168" y="75"/>
                    <a:pt x="168" y="75"/>
                    <a:pt x="168" y="75"/>
                  </a:cubicBezTo>
                  <a:cubicBezTo>
                    <a:pt x="169" y="75"/>
                    <a:pt x="169" y="75"/>
                    <a:pt x="169" y="75"/>
                  </a:cubicBezTo>
                  <a:cubicBezTo>
                    <a:pt x="170" y="75"/>
                    <a:pt x="170" y="75"/>
                    <a:pt x="170" y="75"/>
                  </a:cubicBezTo>
                  <a:cubicBezTo>
                    <a:pt x="170" y="75"/>
                    <a:pt x="170" y="75"/>
                    <a:pt x="170" y="75"/>
                  </a:cubicBezTo>
                  <a:cubicBezTo>
                    <a:pt x="170" y="75"/>
                    <a:pt x="170" y="75"/>
                    <a:pt x="170" y="75"/>
                  </a:cubicBezTo>
                  <a:cubicBezTo>
                    <a:pt x="170" y="75"/>
                    <a:pt x="170" y="75"/>
                    <a:pt x="170" y="75"/>
                  </a:cubicBezTo>
                  <a:cubicBezTo>
                    <a:pt x="170" y="75"/>
                    <a:pt x="170" y="75"/>
                    <a:pt x="170" y="75"/>
                  </a:cubicBezTo>
                  <a:cubicBezTo>
                    <a:pt x="169" y="78"/>
                    <a:pt x="172" y="66"/>
                    <a:pt x="168" y="83"/>
                  </a:cubicBezTo>
                  <a:cubicBezTo>
                    <a:pt x="168" y="83"/>
                    <a:pt x="168" y="83"/>
                    <a:pt x="168" y="83"/>
                  </a:cubicBezTo>
                  <a:cubicBezTo>
                    <a:pt x="168" y="83"/>
                    <a:pt x="168" y="83"/>
                    <a:pt x="168" y="83"/>
                  </a:cubicBezTo>
                  <a:cubicBezTo>
                    <a:pt x="168" y="83"/>
                    <a:pt x="168" y="83"/>
                    <a:pt x="168" y="83"/>
                  </a:cubicBezTo>
                  <a:cubicBezTo>
                    <a:pt x="168" y="83"/>
                    <a:pt x="168" y="83"/>
                    <a:pt x="168" y="83"/>
                  </a:cubicBezTo>
                  <a:cubicBezTo>
                    <a:pt x="167" y="83"/>
                    <a:pt x="167" y="83"/>
                    <a:pt x="167" y="83"/>
                  </a:cubicBezTo>
                  <a:cubicBezTo>
                    <a:pt x="166" y="83"/>
                    <a:pt x="165" y="83"/>
                    <a:pt x="166" y="83"/>
                  </a:cubicBezTo>
                  <a:cubicBezTo>
                    <a:pt x="164" y="82"/>
                    <a:pt x="162" y="82"/>
                    <a:pt x="161" y="80"/>
                  </a:cubicBezTo>
                  <a:cubicBezTo>
                    <a:pt x="161" y="80"/>
                    <a:pt x="163" y="79"/>
                    <a:pt x="161" y="78"/>
                  </a:cubicBezTo>
                  <a:cubicBezTo>
                    <a:pt x="158" y="78"/>
                    <a:pt x="160" y="79"/>
                    <a:pt x="157" y="79"/>
                  </a:cubicBezTo>
                  <a:cubicBezTo>
                    <a:pt x="156" y="79"/>
                    <a:pt x="156" y="79"/>
                    <a:pt x="156" y="79"/>
                  </a:cubicBezTo>
                  <a:cubicBezTo>
                    <a:pt x="155" y="80"/>
                    <a:pt x="153" y="78"/>
                    <a:pt x="154" y="80"/>
                  </a:cubicBezTo>
                  <a:cubicBezTo>
                    <a:pt x="154" y="79"/>
                    <a:pt x="149" y="80"/>
                    <a:pt x="150" y="78"/>
                  </a:cubicBezTo>
                  <a:cubicBezTo>
                    <a:pt x="150" y="76"/>
                    <a:pt x="150" y="76"/>
                    <a:pt x="150" y="76"/>
                  </a:cubicBezTo>
                  <a:cubicBezTo>
                    <a:pt x="149" y="76"/>
                    <a:pt x="148" y="78"/>
                    <a:pt x="147" y="79"/>
                  </a:cubicBezTo>
                  <a:cubicBezTo>
                    <a:pt x="146" y="78"/>
                    <a:pt x="146" y="78"/>
                    <a:pt x="146" y="78"/>
                  </a:cubicBezTo>
                  <a:cubicBezTo>
                    <a:pt x="146" y="80"/>
                    <a:pt x="142" y="78"/>
                    <a:pt x="141" y="80"/>
                  </a:cubicBezTo>
                  <a:cubicBezTo>
                    <a:pt x="138" y="79"/>
                    <a:pt x="133" y="80"/>
                    <a:pt x="131" y="79"/>
                  </a:cubicBezTo>
                  <a:cubicBezTo>
                    <a:pt x="128" y="80"/>
                    <a:pt x="126" y="81"/>
                    <a:pt x="123" y="80"/>
                  </a:cubicBezTo>
                  <a:cubicBezTo>
                    <a:pt x="124" y="80"/>
                    <a:pt x="125" y="80"/>
                    <a:pt x="125" y="79"/>
                  </a:cubicBezTo>
                  <a:cubicBezTo>
                    <a:pt x="123" y="79"/>
                    <a:pt x="122" y="79"/>
                    <a:pt x="121" y="80"/>
                  </a:cubicBezTo>
                  <a:cubicBezTo>
                    <a:pt x="121" y="80"/>
                    <a:pt x="117" y="79"/>
                    <a:pt x="115" y="78"/>
                  </a:cubicBezTo>
                  <a:cubicBezTo>
                    <a:pt x="112" y="79"/>
                    <a:pt x="113" y="80"/>
                    <a:pt x="113" y="81"/>
                  </a:cubicBezTo>
                  <a:cubicBezTo>
                    <a:pt x="111" y="79"/>
                    <a:pt x="106" y="83"/>
                    <a:pt x="102" y="81"/>
                  </a:cubicBezTo>
                  <a:cubicBezTo>
                    <a:pt x="103" y="81"/>
                    <a:pt x="106" y="80"/>
                    <a:pt x="104" y="79"/>
                  </a:cubicBezTo>
                  <a:cubicBezTo>
                    <a:pt x="102" y="76"/>
                    <a:pt x="99" y="81"/>
                    <a:pt x="95" y="80"/>
                  </a:cubicBezTo>
                  <a:cubicBezTo>
                    <a:pt x="96" y="82"/>
                    <a:pt x="96" y="82"/>
                    <a:pt x="96" y="82"/>
                  </a:cubicBezTo>
                  <a:cubicBezTo>
                    <a:pt x="94" y="80"/>
                    <a:pt x="90" y="82"/>
                    <a:pt x="90" y="80"/>
                  </a:cubicBezTo>
                  <a:cubicBezTo>
                    <a:pt x="89" y="81"/>
                    <a:pt x="86" y="79"/>
                    <a:pt x="86" y="81"/>
                  </a:cubicBezTo>
                  <a:cubicBezTo>
                    <a:pt x="82" y="80"/>
                    <a:pt x="78" y="78"/>
                    <a:pt x="74" y="76"/>
                  </a:cubicBezTo>
                  <a:cubicBezTo>
                    <a:pt x="72" y="74"/>
                    <a:pt x="72" y="74"/>
                    <a:pt x="72" y="74"/>
                  </a:cubicBezTo>
                  <a:cubicBezTo>
                    <a:pt x="70" y="74"/>
                    <a:pt x="70" y="74"/>
                    <a:pt x="70" y="74"/>
                  </a:cubicBezTo>
                  <a:cubicBezTo>
                    <a:pt x="70" y="73"/>
                    <a:pt x="70" y="73"/>
                    <a:pt x="70" y="73"/>
                  </a:cubicBezTo>
                  <a:cubicBezTo>
                    <a:pt x="70" y="73"/>
                    <a:pt x="70" y="73"/>
                    <a:pt x="70" y="73"/>
                  </a:cubicBezTo>
                  <a:cubicBezTo>
                    <a:pt x="70" y="73"/>
                    <a:pt x="70" y="73"/>
                    <a:pt x="70" y="73"/>
                  </a:cubicBezTo>
                  <a:cubicBezTo>
                    <a:pt x="70" y="73"/>
                    <a:pt x="70" y="73"/>
                    <a:pt x="70" y="73"/>
                  </a:cubicBezTo>
                  <a:cubicBezTo>
                    <a:pt x="71" y="82"/>
                    <a:pt x="68" y="61"/>
                    <a:pt x="68" y="64"/>
                  </a:cubicBezTo>
                  <a:cubicBezTo>
                    <a:pt x="69" y="64"/>
                    <a:pt x="69" y="64"/>
                    <a:pt x="69" y="64"/>
                  </a:cubicBezTo>
                  <a:cubicBezTo>
                    <a:pt x="69" y="64"/>
                    <a:pt x="69" y="64"/>
                    <a:pt x="69" y="64"/>
                  </a:cubicBezTo>
                  <a:cubicBezTo>
                    <a:pt x="69" y="63"/>
                    <a:pt x="69" y="63"/>
                    <a:pt x="69" y="63"/>
                  </a:cubicBezTo>
                  <a:cubicBezTo>
                    <a:pt x="69" y="63"/>
                    <a:pt x="69" y="63"/>
                    <a:pt x="69" y="63"/>
                  </a:cubicBezTo>
                  <a:cubicBezTo>
                    <a:pt x="71" y="62"/>
                    <a:pt x="72" y="61"/>
                    <a:pt x="74" y="61"/>
                  </a:cubicBezTo>
                  <a:cubicBezTo>
                    <a:pt x="75" y="60"/>
                    <a:pt x="77" y="59"/>
                    <a:pt x="76" y="58"/>
                  </a:cubicBezTo>
                  <a:cubicBezTo>
                    <a:pt x="74" y="58"/>
                    <a:pt x="74" y="60"/>
                    <a:pt x="73" y="60"/>
                  </a:cubicBezTo>
                  <a:cubicBezTo>
                    <a:pt x="74" y="59"/>
                    <a:pt x="74" y="59"/>
                    <a:pt x="74" y="59"/>
                  </a:cubicBezTo>
                  <a:cubicBezTo>
                    <a:pt x="76" y="58"/>
                    <a:pt x="78" y="57"/>
                    <a:pt x="77" y="60"/>
                  </a:cubicBezTo>
                  <a:cubicBezTo>
                    <a:pt x="82" y="58"/>
                    <a:pt x="80" y="54"/>
                    <a:pt x="86" y="53"/>
                  </a:cubicBezTo>
                  <a:cubicBezTo>
                    <a:pt x="86" y="53"/>
                    <a:pt x="86" y="54"/>
                    <a:pt x="88" y="53"/>
                  </a:cubicBezTo>
                  <a:cubicBezTo>
                    <a:pt x="91" y="51"/>
                    <a:pt x="91" y="51"/>
                    <a:pt x="91" y="51"/>
                  </a:cubicBezTo>
                  <a:cubicBezTo>
                    <a:pt x="95" y="50"/>
                    <a:pt x="93" y="52"/>
                    <a:pt x="94" y="54"/>
                  </a:cubicBezTo>
                  <a:cubicBezTo>
                    <a:pt x="96" y="53"/>
                    <a:pt x="98" y="52"/>
                    <a:pt x="99" y="51"/>
                  </a:cubicBezTo>
                  <a:cubicBezTo>
                    <a:pt x="101" y="52"/>
                    <a:pt x="101" y="52"/>
                    <a:pt x="101" y="52"/>
                  </a:cubicBezTo>
                  <a:cubicBezTo>
                    <a:pt x="99" y="51"/>
                    <a:pt x="103" y="51"/>
                    <a:pt x="103" y="51"/>
                  </a:cubicBezTo>
                  <a:cubicBezTo>
                    <a:pt x="102" y="51"/>
                    <a:pt x="102" y="51"/>
                    <a:pt x="102" y="51"/>
                  </a:cubicBezTo>
                  <a:cubicBezTo>
                    <a:pt x="103" y="52"/>
                    <a:pt x="105" y="51"/>
                    <a:pt x="106" y="51"/>
                  </a:cubicBezTo>
                  <a:cubicBezTo>
                    <a:pt x="106" y="50"/>
                    <a:pt x="103" y="50"/>
                    <a:pt x="102" y="50"/>
                  </a:cubicBezTo>
                  <a:cubicBezTo>
                    <a:pt x="103" y="49"/>
                    <a:pt x="104" y="49"/>
                    <a:pt x="105" y="48"/>
                  </a:cubicBezTo>
                  <a:cubicBezTo>
                    <a:pt x="105" y="49"/>
                    <a:pt x="108" y="48"/>
                    <a:pt x="110" y="48"/>
                  </a:cubicBezTo>
                  <a:cubicBezTo>
                    <a:pt x="112" y="48"/>
                    <a:pt x="112" y="46"/>
                    <a:pt x="112" y="46"/>
                  </a:cubicBezTo>
                  <a:cubicBezTo>
                    <a:pt x="112" y="47"/>
                    <a:pt x="115" y="46"/>
                    <a:pt x="114" y="47"/>
                  </a:cubicBezTo>
                  <a:cubicBezTo>
                    <a:pt x="113" y="47"/>
                    <a:pt x="112" y="47"/>
                    <a:pt x="111" y="47"/>
                  </a:cubicBezTo>
                  <a:cubicBezTo>
                    <a:pt x="113" y="48"/>
                    <a:pt x="113" y="49"/>
                    <a:pt x="115" y="48"/>
                  </a:cubicBezTo>
                  <a:cubicBezTo>
                    <a:pt x="117" y="47"/>
                    <a:pt x="114" y="45"/>
                    <a:pt x="118" y="45"/>
                  </a:cubicBezTo>
                  <a:cubicBezTo>
                    <a:pt x="117" y="46"/>
                    <a:pt x="117" y="46"/>
                    <a:pt x="116" y="47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46"/>
                    <a:pt x="119" y="46"/>
                    <a:pt x="119" y="46"/>
                  </a:cubicBezTo>
                  <a:cubicBezTo>
                    <a:pt x="120" y="46"/>
                    <a:pt x="120" y="46"/>
                    <a:pt x="120" y="46"/>
                  </a:cubicBezTo>
                  <a:cubicBezTo>
                    <a:pt x="120" y="45"/>
                    <a:pt x="125" y="45"/>
                    <a:pt x="125" y="43"/>
                  </a:cubicBezTo>
                  <a:cubicBezTo>
                    <a:pt x="127" y="43"/>
                    <a:pt x="129" y="43"/>
                    <a:pt x="130" y="43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32" y="44"/>
                    <a:pt x="134" y="43"/>
                    <a:pt x="135" y="42"/>
                  </a:cubicBezTo>
                  <a:cubicBezTo>
                    <a:pt x="135" y="42"/>
                    <a:pt x="135" y="42"/>
                    <a:pt x="135" y="42"/>
                  </a:cubicBezTo>
                  <a:cubicBezTo>
                    <a:pt x="136" y="42"/>
                    <a:pt x="139" y="42"/>
                    <a:pt x="140" y="41"/>
                  </a:cubicBezTo>
                  <a:cubicBezTo>
                    <a:pt x="143" y="41"/>
                    <a:pt x="142" y="46"/>
                    <a:pt x="144" y="43"/>
                  </a:cubicBezTo>
                  <a:cubicBezTo>
                    <a:pt x="147" y="43"/>
                    <a:pt x="147" y="40"/>
                    <a:pt x="146" y="40"/>
                  </a:cubicBezTo>
                  <a:cubicBezTo>
                    <a:pt x="151" y="39"/>
                    <a:pt x="156" y="37"/>
                    <a:pt x="160" y="37"/>
                  </a:cubicBezTo>
                  <a:cubicBezTo>
                    <a:pt x="160" y="37"/>
                    <a:pt x="160" y="37"/>
                    <a:pt x="161" y="36"/>
                  </a:cubicBezTo>
                  <a:cubicBezTo>
                    <a:pt x="166" y="35"/>
                    <a:pt x="166" y="35"/>
                    <a:pt x="166" y="35"/>
                  </a:cubicBezTo>
                  <a:cubicBezTo>
                    <a:pt x="168" y="34"/>
                    <a:pt x="168" y="34"/>
                    <a:pt x="168" y="34"/>
                  </a:cubicBezTo>
                  <a:cubicBezTo>
                    <a:pt x="169" y="33"/>
                    <a:pt x="169" y="33"/>
                    <a:pt x="169" y="33"/>
                  </a:cubicBezTo>
                  <a:cubicBezTo>
                    <a:pt x="169" y="33"/>
                    <a:pt x="169" y="33"/>
                    <a:pt x="169" y="33"/>
                  </a:cubicBezTo>
                  <a:cubicBezTo>
                    <a:pt x="169" y="33"/>
                    <a:pt x="169" y="33"/>
                    <a:pt x="169" y="33"/>
                  </a:cubicBezTo>
                  <a:cubicBezTo>
                    <a:pt x="169" y="33"/>
                    <a:pt x="169" y="33"/>
                    <a:pt x="169" y="33"/>
                  </a:cubicBezTo>
                  <a:cubicBezTo>
                    <a:pt x="169" y="33"/>
                    <a:pt x="169" y="33"/>
                    <a:pt x="169" y="33"/>
                  </a:cubicBezTo>
                  <a:cubicBezTo>
                    <a:pt x="169" y="33"/>
                    <a:pt x="169" y="33"/>
                    <a:pt x="169" y="33"/>
                  </a:cubicBezTo>
                  <a:cubicBezTo>
                    <a:pt x="169" y="30"/>
                    <a:pt x="169" y="63"/>
                    <a:pt x="169" y="49"/>
                  </a:cubicBezTo>
                  <a:cubicBezTo>
                    <a:pt x="169" y="49"/>
                    <a:pt x="169" y="49"/>
                    <a:pt x="169" y="49"/>
                  </a:cubicBezTo>
                  <a:cubicBezTo>
                    <a:pt x="169" y="49"/>
                    <a:pt x="169" y="49"/>
                    <a:pt x="169" y="49"/>
                  </a:cubicBezTo>
                  <a:cubicBezTo>
                    <a:pt x="168" y="49"/>
                    <a:pt x="168" y="49"/>
                    <a:pt x="168" y="49"/>
                  </a:cubicBezTo>
                  <a:cubicBezTo>
                    <a:pt x="165" y="48"/>
                    <a:pt x="163" y="47"/>
                    <a:pt x="161" y="45"/>
                  </a:cubicBezTo>
                  <a:cubicBezTo>
                    <a:pt x="163" y="45"/>
                    <a:pt x="162" y="44"/>
                    <a:pt x="162" y="43"/>
                  </a:cubicBezTo>
                  <a:cubicBezTo>
                    <a:pt x="160" y="44"/>
                    <a:pt x="160" y="41"/>
                    <a:pt x="159" y="43"/>
                  </a:cubicBezTo>
                  <a:cubicBezTo>
                    <a:pt x="159" y="45"/>
                    <a:pt x="159" y="45"/>
                    <a:pt x="160" y="46"/>
                  </a:cubicBezTo>
                  <a:cubicBezTo>
                    <a:pt x="157" y="46"/>
                    <a:pt x="151" y="45"/>
                    <a:pt x="149" y="44"/>
                  </a:cubicBezTo>
                  <a:cubicBezTo>
                    <a:pt x="150" y="45"/>
                    <a:pt x="150" y="45"/>
                    <a:pt x="149" y="45"/>
                  </a:cubicBezTo>
                  <a:cubicBezTo>
                    <a:pt x="149" y="43"/>
                    <a:pt x="146" y="43"/>
                    <a:pt x="144" y="44"/>
                  </a:cubicBezTo>
                  <a:cubicBezTo>
                    <a:pt x="144" y="45"/>
                    <a:pt x="144" y="45"/>
                    <a:pt x="144" y="45"/>
                  </a:cubicBezTo>
                  <a:cubicBezTo>
                    <a:pt x="143" y="44"/>
                    <a:pt x="143" y="44"/>
                    <a:pt x="143" y="44"/>
                  </a:cubicBezTo>
                  <a:cubicBezTo>
                    <a:pt x="142" y="44"/>
                    <a:pt x="142" y="46"/>
                    <a:pt x="140" y="45"/>
                  </a:cubicBezTo>
                  <a:cubicBezTo>
                    <a:pt x="139" y="44"/>
                    <a:pt x="139" y="44"/>
                    <a:pt x="139" y="44"/>
                  </a:cubicBezTo>
                  <a:cubicBezTo>
                    <a:pt x="137" y="45"/>
                    <a:pt x="134" y="47"/>
                    <a:pt x="131" y="46"/>
                  </a:cubicBezTo>
                  <a:cubicBezTo>
                    <a:pt x="129" y="45"/>
                    <a:pt x="129" y="45"/>
                    <a:pt x="129" y="45"/>
                  </a:cubicBezTo>
                  <a:cubicBezTo>
                    <a:pt x="128" y="45"/>
                    <a:pt x="126" y="46"/>
                    <a:pt x="128" y="46"/>
                  </a:cubicBezTo>
                  <a:cubicBezTo>
                    <a:pt x="124" y="46"/>
                    <a:pt x="121" y="46"/>
                    <a:pt x="119" y="45"/>
                  </a:cubicBezTo>
                  <a:cubicBezTo>
                    <a:pt x="113" y="49"/>
                    <a:pt x="101" y="51"/>
                    <a:pt x="92" y="50"/>
                  </a:cubicBezTo>
                  <a:cubicBezTo>
                    <a:pt x="92" y="49"/>
                    <a:pt x="92" y="49"/>
                    <a:pt x="92" y="49"/>
                  </a:cubicBezTo>
                  <a:cubicBezTo>
                    <a:pt x="89" y="49"/>
                    <a:pt x="91" y="51"/>
                    <a:pt x="89" y="50"/>
                  </a:cubicBezTo>
                  <a:cubicBezTo>
                    <a:pt x="90" y="50"/>
                    <a:pt x="87" y="49"/>
                    <a:pt x="89" y="48"/>
                  </a:cubicBezTo>
                  <a:cubicBezTo>
                    <a:pt x="85" y="47"/>
                    <a:pt x="84" y="49"/>
                    <a:pt x="82" y="49"/>
                  </a:cubicBezTo>
                  <a:cubicBezTo>
                    <a:pt x="81" y="50"/>
                    <a:pt x="84" y="48"/>
                    <a:pt x="83" y="50"/>
                  </a:cubicBezTo>
                  <a:cubicBezTo>
                    <a:pt x="83" y="50"/>
                    <a:pt x="78" y="48"/>
                    <a:pt x="77" y="50"/>
                  </a:cubicBezTo>
                  <a:cubicBezTo>
                    <a:pt x="76" y="49"/>
                    <a:pt x="77" y="48"/>
                    <a:pt x="78" y="47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3" y="46"/>
                    <a:pt x="82" y="45"/>
                    <a:pt x="80" y="42"/>
                  </a:cubicBezTo>
                  <a:cubicBezTo>
                    <a:pt x="78" y="42"/>
                    <a:pt x="78" y="42"/>
                    <a:pt x="78" y="42"/>
                  </a:cubicBezTo>
                  <a:cubicBezTo>
                    <a:pt x="76" y="40"/>
                    <a:pt x="83" y="41"/>
                    <a:pt x="79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5" y="37"/>
                    <a:pt x="76" y="38"/>
                    <a:pt x="76" y="37"/>
                  </a:cubicBezTo>
                  <a:cubicBezTo>
                    <a:pt x="75" y="36"/>
                    <a:pt x="75" y="36"/>
                    <a:pt x="74" y="36"/>
                  </a:cubicBezTo>
                  <a:cubicBezTo>
                    <a:pt x="78" y="32"/>
                    <a:pt x="73" y="30"/>
                    <a:pt x="79" y="28"/>
                  </a:cubicBezTo>
                  <a:cubicBezTo>
                    <a:pt x="81" y="28"/>
                    <a:pt x="74" y="30"/>
                    <a:pt x="76" y="31"/>
                  </a:cubicBezTo>
                  <a:cubicBezTo>
                    <a:pt x="79" y="31"/>
                    <a:pt x="81" y="28"/>
                    <a:pt x="83" y="27"/>
                  </a:cubicBezTo>
                  <a:cubicBezTo>
                    <a:pt x="81" y="27"/>
                    <a:pt x="82" y="25"/>
                    <a:pt x="84" y="24"/>
                  </a:cubicBezTo>
                  <a:cubicBezTo>
                    <a:pt x="87" y="24"/>
                    <a:pt x="83" y="26"/>
                    <a:pt x="86" y="26"/>
                  </a:cubicBezTo>
                  <a:cubicBezTo>
                    <a:pt x="87" y="24"/>
                    <a:pt x="90" y="23"/>
                    <a:pt x="87" y="23"/>
                  </a:cubicBezTo>
                  <a:cubicBezTo>
                    <a:pt x="88" y="20"/>
                    <a:pt x="90" y="23"/>
                    <a:pt x="91" y="20"/>
                  </a:cubicBezTo>
                  <a:cubicBezTo>
                    <a:pt x="93" y="22"/>
                    <a:pt x="89" y="25"/>
                    <a:pt x="93" y="25"/>
                  </a:cubicBezTo>
                  <a:cubicBezTo>
                    <a:pt x="92" y="23"/>
                    <a:pt x="97" y="22"/>
                    <a:pt x="95" y="20"/>
                  </a:cubicBezTo>
                  <a:cubicBezTo>
                    <a:pt x="96" y="20"/>
                    <a:pt x="97" y="21"/>
                    <a:pt x="96" y="22"/>
                  </a:cubicBezTo>
                  <a:cubicBezTo>
                    <a:pt x="98" y="23"/>
                    <a:pt x="100" y="18"/>
                    <a:pt x="101" y="21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102" y="20"/>
                    <a:pt x="103" y="20"/>
                    <a:pt x="105" y="21"/>
                  </a:cubicBezTo>
                  <a:cubicBezTo>
                    <a:pt x="106" y="21"/>
                    <a:pt x="110" y="18"/>
                    <a:pt x="110" y="20"/>
                  </a:cubicBezTo>
                  <a:cubicBezTo>
                    <a:pt x="111" y="20"/>
                    <a:pt x="115" y="19"/>
                    <a:pt x="113" y="18"/>
                  </a:cubicBezTo>
                  <a:cubicBezTo>
                    <a:pt x="110" y="17"/>
                    <a:pt x="110" y="19"/>
                    <a:pt x="109" y="17"/>
                  </a:cubicBezTo>
                  <a:cubicBezTo>
                    <a:pt x="111" y="19"/>
                    <a:pt x="112" y="16"/>
                    <a:pt x="114" y="16"/>
                  </a:cubicBezTo>
                  <a:cubicBezTo>
                    <a:pt x="114" y="16"/>
                    <a:pt x="114" y="16"/>
                    <a:pt x="114" y="16"/>
                  </a:cubicBezTo>
                  <a:cubicBezTo>
                    <a:pt x="115" y="16"/>
                    <a:pt x="117" y="16"/>
                    <a:pt x="117" y="15"/>
                  </a:cubicBezTo>
                  <a:cubicBezTo>
                    <a:pt x="117" y="15"/>
                    <a:pt x="117" y="16"/>
                    <a:pt x="118" y="16"/>
                  </a:cubicBezTo>
                  <a:cubicBezTo>
                    <a:pt x="119" y="14"/>
                    <a:pt x="119" y="14"/>
                    <a:pt x="119" y="14"/>
                  </a:cubicBezTo>
                  <a:cubicBezTo>
                    <a:pt x="122" y="13"/>
                    <a:pt x="120" y="17"/>
                    <a:pt x="123" y="16"/>
                  </a:cubicBezTo>
                  <a:cubicBezTo>
                    <a:pt x="121" y="17"/>
                    <a:pt x="121" y="17"/>
                    <a:pt x="121" y="17"/>
                  </a:cubicBezTo>
                  <a:cubicBezTo>
                    <a:pt x="121" y="17"/>
                    <a:pt x="123" y="18"/>
                    <a:pt x="124" y="17"/>
                  </a:cubicBezTo>
                  <a:cubicBezTo>
                    <a:pt x="125" y="16"/>
                    <a:pt x="126" y="14"/>
                    <a:pt x="126" y="13"/>
                  </a:cubicBezTo>
                  <a:cubicBezTo>
                    <a:pt x="128" y="12"/>
                    <a:pt x="127" y="14"/>
                    <a:pt x="129" y="13"/>
                  </a:cubicBezTo>
                  <a:cubicBezTo>
                    <a:pt x="127" y="15"/>
                    <a:pt x="127" y="15"/>
                    <a:pt x="127" y="15"/>
                  </a:cubicBezTo>
                  <a:cubicBezTo>
                    <a:pt x="126" y="15"/>
                    <a:pt x="129" y="17"/>
                    <a:pt x="131" y="16"/>
                  </a:cubicBezTo>
                  <a:cubicBezTo>
                    <a:pt x="133" y="15"/>
                    <a:pt x="135" y="13"/>
                    <a:pt x="132" y="13"/>
                  </a:cubicBezTo>
                  <a:cubicBezTo>
                    <a:pt x="133" y="13"/>
                    <a:pt x="135" y="13"/>
                    <a:pt x="135" y="14"/>
                  </a:cubicBezTo>
                  <a:cubicBezTo>
                    <a:pt x="137" y="13"/>
                    <a:pt x="134" y="13"/>
                    <a:pt x="136" y="12"/>
                  </a:cubicBezTo>
                  <a:cubicBezTo>
                    <a:pt x="138" y="12"/>
                    <a:pt x="141" y="13"/>
                    <a:pt x="143" y="14"/>
                  </a:cubicBezTo>
                  <a:cubicBezTo>
                    <a:pt x="141" y="16"/>
                    <a:pt x="141" y="16"/>
                    <a:pt x="141" y="16"/>
                  </a:cubicBezTo>
                  <a:cubicBezTo>
                    <a:pt x="143" y="16"/>
                    <a:pt x="143" y="16"/>
                    <a:pt x="143" y="16"/>
                  </a:cubicBezTo>
                  <a:cubicBezTo>
                    <a:pt x="141" y="18"/>
                    <a:pt x="144" y="17"/>
                    <a:pt x="143" y="19"/>
                  </a:cubicBezTo>
                  <a:cubicBezTo>
                    <a:pt x="144" y="19"/>
                    <a:pt x="146" y="18"/>
                    <a:pt x="147" y="18"/>
                  </a:cubicBezTo>
                  <a:cubicBezTo>
                    <a:pt x="143" y="15"/>
                    <a:pt x="150" y="13"/>
                    <a:pt x="148" y="11"/>
                  </a:cubicBezTo>
                  <a:cubicBezTo>
                    <a:pt x="153" y="9"/>
                    <a:pt x="152" y="16"/>
                    <a:pt x="156" y="11"/>
                  </a:cubicBezTo>
                  <a:cubicBezTo>
                    <a:pt x="155" y="11"/>
                    <a:pt x="157" y="8"/>
                    <a:pt x="155" y="10"/>
                  </a:cubicBezTo>
                  <a:cubicBezTo>
                    <a:pt x="158" y="9"/>
                    <a:pt x="156" y="7"/>
                    <a:pt x="160" y="7"/>
                  </a:cubicBezTo>
                  <a:cubicBezTo>
                    <a:pt x="157" y="9"/>
                    <a:pt x="163" y="9"/>
                    <a:pt x="160" y="11"/>
                  </a:cubicBezTo>
                  <a:cubicBezTo>
                    <a:pt x="160" y="11"/>
                    <a:pt x="157" y="11"/>
                    <a:pt x="157" y="12"/>
                  </a:cubicBezTo>
                  <a:cubicBezTo>
                    <a:pt x="158" y="12"/>
                    <a:pt x="157" y="14"/>
                    <a:pt x="160" y="14"/>
                  </a:cubicBezTo>
                  <a:cubicBezTo>
                    <a:pt x="162" y="13"/>
                    <a:pt x="164" y="12"/>
                    <a:pt x="164" y="11"/>
                  </a:cubicBezTo>
                  <a:cubicBezTo>
                    <a:pt x="163" y="10"/>
                    <a:pt x="161" y="12"/>
                    <a:pt x="162" y="10"/>
                  </a:cubicBezTo>
                  <a:cubicBezTo>
                    <a:pt x="165" y="9"/>
                    <a:pt x="166" y="11"/>
                    <a:pt x="167" y="8"/>
                  </a:cubicBezTo>
                  <a:cubicBezTo>
                    <a:pt x="165" y="9"/>
                    <a:pt x="164" y="7"/>
                    <a:pt x="164" y="6"/>
                  </a:cubicBezTo>
                  <a:cubicBezTo>
                    <a:pt x="166" y="5"/>
                    <a:pt x="166" y="5"/>
                    <a:pt x="166" y="5"/>
                  </a:cubicBezTo>
                  <a:cubicBezTo>
                    <a:pt x="166" y="6"/>
                    <a:pt x="166" y="6"/>
                    <a:pt x="166" y="6"/>
                  </a:cubicBezTo>
                  <a:cubicBezTo>
                    <a:pt x="170" y="5"/>
                    <a:pt x="167" y="4"/>
                    <a:pt x="171" y="3"/>
                  </a:cubicBezTo>
                  <a:cubicBezTo>
                    <a:pt x="173" y="4"/>
                    <a:pt x="173" y="4"/>
                    <a:pt x="173" y="4"/>
                  </a:cubicBezTo>
                  <a:cubicBezTo>
                    <a:pt x="173" y="6"/>
                    <a:pt x="167" y="5"/>
                    <a:pt x="169" y="8"/>
                  </a:cubicBezTo>
                  <a:cubicBezTo>
                    <a:pt x="171" y="7"/>
                    <a:pt x="172" y="6"/>
                    <a:pt x="174" y="6"/>
                  </a:cubicBezTo>
                  <a:cubicBezTo>
                    <a:pt x="173" y="7"/>
                    <a:pt x="173" y="7"/>
                    <a:pt x="173" y="7"/>
                  </a:cubicBezTo>
                  <a:cubicBezTo>
                    <a:pt x="174" y="6"/>
                    <a:pt x="176" y="10"/>
                    <a:pt x="179" y="7"/>
                  </a:cubicBezTo>
                  <a:cubicBezTo>
                    <a:pt x="180" y="5"/>
                    <a:pt x="179" y="6"/>
                    <a:pt x="179" y="4"/>
                  </a:cubicBezTo>
                  <a:cubicBezTo>
                    <a:pt x="181" y="3"/>
                    <a:pt x="181" y="3"/>
                    <a:pt x="181" y="3"/>
                  </a:cubicBezTo>
                  <a:cubicBezTo>
                    <a:pt x="181" y="3"/>
                    <a:pt x="181" y="3"/>
                    <a:pt x="181" y="3"/>
                  </a:cubicBezTo>
                  <a:cubicBezTo>
                    <a:pt x="181" y="3"/>
                    <a:pt x="181" y="3"/>
                    <a:pt x="181" y="3"/>
                  </a:cubicBezTo>
                  <a:cubicBezTo>
                    <a:pt x="181" y="3"/>
                    <a:pt x="181" y="3"/>
                    <a:pt x="181" y="3"/>
                  </a:cubicBezTo>
                  <a:cubicBezTo>
                    <a:pt x="181" y="3"/>
                    <a:pt x="181" y="3"/>
                    <a:pt x="181" y="3"/>
                  </a:cubicBezTo>
                  <a:cubicBezTo>
                    <a:pt x="181" y="3"/>
                    <a:pt x="181" y="3"/>
                    <a:pt x="181" y="3"/>
                  </a:cubicBezTo>
                  <a:cubicBezTo>
                    <a:pt x="182" y="0"/>
                    <a:pt x="178" y="37"/>
                    <a:pt x="179" y="21"/>
                  </a:cubicBezTo>
                  <a:cubicBezTo>
                    <a:pt x="179" y="21"/>
                    <a:pt x="179" y="21"/>
                    <a:pt x="179" y="21"/>
                  </a:cubicBezTo>
                  <a:cubicBezTo>
                    <a:pt x="179" y="21"/>
                    <a:pt x="179" y="21"/>
                    <a:pt x="179" y="21"/>
                  </a:cubicBezTo>
                  <a:cubicBezTo>
                    <a:pt x="179" y="21"/>
                    <a:pt x="179" y="21"/>
                    <a:pt x="179" y="21"/>
                  </a:cubicBezTo>
                  <a:cubicBezTo>
                    <a:pt x="178" y="21"/>
                    <a:pt x="178" y="21"/>
                    <a:pt x="178" y="21"/>
                  </a:cubicBezTo>
                  <a:cubicBezTo>
                    <a:pt x="178" y="21"/>
                    <a:pt x="178" y="21"/>
                    <a:pt x="178" y="21"/>
                  </a:cubicBezTo>
                  <a:cubicBezTo>
                    <a:pt x="177" y="21"/>
                    <a:pt x="176" y="21"/>
                    <a:pt x="175" y="20"/>
                  </a:cubicBezTo>
                  <a:cubicBezTo>
                    <a:pt x="176" y="19"/>
                    <a:pt x="171" y="19"/>
                    <a:pt x="174" y="18"/>
                  </a:cubicBezTo>
                  <a:cubicBezTo>
                    <a:pt x="175" y="18"/>
                    <a:pt x="176" y="19"/>
                    <a:pt x="177" y="20"/>
                  </a:cubicBezTo>
                  <a:cubicBezTo>
                    <a:pt x="180" y="20"/>
                    <a:pt x="180" y="20"/>
                    <a:pt x="180" y="20"/>
                  </a:cubicBezTo>
                  <a:cubicBezTo>
                    <a:pt x="180" y="20"/>
                    <a:pt x="180" y="20"/>
                    <a:pt x="180" y="20"/>
                  </a:cubicBezTo>
                  <a:cubicBezTo>
                    <a:pt x="180" y="20"/>
                    <a:pt x="180" y="20"/>
                    <a:pt x="180" y="20"/>
                  </a:cubicBezTo>
                  <a:cubicBezTo>
                    <a:pt x="180" y="13"/>
                    <a:pt x="178" y="36"/>
                    <a:pt x="181" y="4"/>
                  </a:cubicBezTo>
                  <a:cubicBezTo>
                    <a:pt x="181" y="4"/>
                    <a:pt x="181" y="4"/>
                    <a:pt x="181" y="4"/>
                  </a:cubicBezTo>
                  <a:cubicBezTo>
                    <a:pt x="181" y="4"/>
                    <a:pt x="181" y="4"/>
                    <a:pt x="181" y="4"/>
                  </a:cubicBezTo>
                  <a:cubicBezTo>
                    <a:pt x="181" y="4"/>
                    <a:pt x="181" y="4"/>
                    <a:pt x="181" y="4"/>
                  </a:cubicBezTo>
                  <a:cubicBezTo>
                    <a:pt x="181" y="4"/>
                    <a:pt x="181" y="4"/>
                    <a:pt x="181" y="4"/>
                  </a:cubicBezTo>
                  <a:cubicBezTo>
                    <a:pt x="181" y="4"/>
                    <a:pt x="181" y="4"/>
                    <a:pt x="181" y="4"/>
                  </a:cubicBezTo>
                  <a:cubicBezTo>
                    <a:pt x="181" y="5"/>
                    <a:pt x="181" y="5"/>
                    <a:pt x="181" y="5"/>
                  </a:cubicBezTo>
                  <a:cubicBezTo>
                    <a:pt x="181" y="5"/>
                    <a:pt x="181" y="5"/>
                    <a:pt x="181" y="5"/>
                  </a:cubicBezTo>
                  <a:cubicBezTo>
                    <a:pt x="180" y="6"/>
                    <a:pt x="180" y="6"/>
                    <a:pt x="180" y="6"/>
                  </a:cubicBezTo>
                  <a:cubicBezTo>
                    <a:pt x="182" y="8"/>
                    <a:pt x="177" y="6"/>
                    <a:pt x="176" y="9"/>
                  </a:cubicBezTo>
                  <a:cubicBezTo>
                    <a:pt x="180" y="8"/>
                    <a:pt x="180" y="10"/>
                    <a:pt x="182" y="12"/>
                  </a:cubicBezTo>
                  <a:cubicBezTo>
                    <a:pt x="182" y="13"/>
                    <a:pt x="184" y="6"/>
                    <a:pt x="183" y="15"/>
                  </a:cubicBezTo>
                  <a:cubicBezTo>
                    <a:pt x="183" y="12"/>
                    <a:pt x="182" y="22"/>
                    <a:pt x="183" y="9"/>
                  </a:cubicBezTo>
                  <a:cubicBezTo>
                    <a:pt x="183" y="9"/>
                    <a:pt x="182" y="8"/>
                    <a:pt x="182" y="8"/>
                  </a:cubicBezTo>
                  <a:cubicBezTo>
                    <a:pt x="183" y="8"/>
                    <a:pt x="183" y="8"/>
                    <a:pt x="183" y="8"/>
                  </a:cubicBezTo>
                  <a:cubicBezTo>
                    <a:pt x="183" y="8"/>
                    <a:pt x="183" y="8"/>
                    <a:pt x="183" y="8"/>
                  </a:cubicBezTo>
                  <a:cubicBezTo>
                    <a:pt x="183" y="8"/>
                    <a:pt x="183" y="8"/>
                    <a:pt x="183" y="8"/>
                  </a:cubicBezTo>
                  <a:cubicBezTo>
                    <a:pt x="183" y="8"/>
                    <a:pt x="183" y="8"/>
                    <a:pt x="183" y="8"/>
                  </a:cubicBezTo>
                  <a:cubicBezTo>
                    <a:pt x="183" y="5"/>
                    <a:pt x="181" y="26"/>
                    <a:pt x="182" y="17"/>
                  </a:cubicBezTo>
                  <a:cubicBezTo>
                    <a:pt x="182" y="17"/>
                    <a:pt x="182" y="17"/>
                    <a:pt x="182" y="17"/>
                  </a:cubicBezTo>
                  <a:cubicBezTo>
                    <a:pt x="182" y="17"/>
                    <a:pt x="182" y="17"/>
                    <a:pt x="182" y="17"/>
                  </a:cubicBezTo>
                  <a:cubicBezTo>
                    <a:pt x="181" y="17"/>
                    <a:pt x="181" y="17"/>
                    <a:pt x="181" y="17"/>
                  </a:cubicBezTo>
                  <a:cubicBezTo>
                    <a:pt x="181" y="17"/>
                    <a:pt x="181" y="17"/>
                    <a:pt x="181" y="17"/>
                  </a:cubicBezTo>
                  <a:cubicBezTo>
                    <a:pt x="181" y="17"/>
                    <a:pt x="181" y="17"/>
                    <a:pt x="181" y="17"/>
                  </a:cubicBezTo>
                  <a:cubicBezTo>
                    <a:pt x="180" y="16"/>
                    <a:pt x="180" y="16"/>
                    <a:pt x="180" y="16"/>
                  </a:cubicBezTo>
                  <a:cubicBezTo>
                    <a:pt x="177" y="16"/>
                    <a:pt x="177" y="16"/>
                    <a:pt x="177" y="16"/>
                  </a:cubicBezTo>
                  <a:cubicBezTo>
                    <a:pt x="176" y="15"/>
                    <a:pt x="175" y="16"/>
                    <a:pt x="174" y="16"/>
                  </a:cubicBezTo>
                  <a:cubicBezTo>
                    <a:pt x="173" y="15"/>
                    <a:pt x="173" y="13"/>
                    <a:pt x="175" y="14"/>
                  </a:cubicBezTo>
                  <a:cubicBezTo>
                    <a:pt x="171" y="13"/>
                    <a:pt x="166" y="12"/>
                    <a:pt x="162" y="11"/>
                  </a:cubicBezTo>
                  <a:cubicBezTo>
                    <a:pt x="164" y="13"/>
                    <a:pt x="157" y="11"/>
                    <a:pt x="159" y="13"/>
                  </a:cubicBezTo>
                  <a:cubicBezTo>
                    <a:pt x="161" y="14"/>
                    <a:pt x="163" y="16"/>
                    <a:pt x="161" y="17"/>
                  </a:cubicBezTo>
                  <a:cubicBezTo>
                    <a:pt x="160" y="17"/>
                    <a:pt x="161" y="16"/>
                    <a:pt x="161" y="15"/>
                  </a:cubicBezTo>
                  <a:cubicBezTo>
                    <a:pt x="159" y="16"/>
                    <a:pt x="158" y="13"/>
                    <a:pt x="156" y="15"/>
                  </a:cubicBezTo>
                  <a:cubicBezTo>
                    <a:pt x="160" y="14"/>
                    <a:pt x="157" y="12"/>
                    <a:pt x="158" y="10"/>
                  </a:cubicBezTo>
                  <a:cubicBezTo>
                    <a:pt x="155" y="11"/>
                    <a:pt x="158" y="9"/>
                    <a:pt x="155" y="9"/>
                  </a:cubicBezTo>
                  <a:cubicBezTo>
                    <a:pt x="152" y="10"/>
                    <a:pt x="149" y="10"/>
                    <a:pt x="145" y="11"/>
                  </a:cubicBezTo>
                  <a:cubicBezTo>
                    <a:pt x="141" y="9"/>
                    <a:pt x="134" y="11"/>
                    <a:pt x="131" y="12"/>
                  </a:cubicBezTo>
                  <a:cubicBezTo>
                    <a:pt x="128" y="11"/>
                    <a:pt x="130" y="9"/>
                    <a:pt x="127" y="8"/>
                  </a:cubicBezTo>
                  <a:cubicBezTo>
                    <a:pt x="125" y="9"/>
                    <a:pt x="130" y="10"/>
                    <a:pt x="126" y="10"/>
                  </a:cubicBezTo>
                  <a:cubicBezTo>
                    <a:pt x="126" y="9"/>
                    <a:pt x="126" y="9"/>
                    <a:pt x="126" y="9"/>
                  </a:cubicBezTo>
                  <a:cubicBezTo>
                    <a:pt x="125" y="10"/>
                    <a:pt x="119" y="8"/>
                    <a:pt x="118" y="12"/>
                  </a:cubicBezTo>
                  <a:cubicBezTo>
                    <a:pt x="119" y="9"/>
                    <a:pt x="119" y="9"/>
                    <a:pt x="119" y="9"/>
                  </a:cubicBezTo>
                  <a:cubicBezTo>
                    <a:pt x="118" y="9"/>
                    <a:pt x="118" y="10"/>
                    <a:pt x="117" y="10"/>
                  </a:cubicBezTo>
                  <a:cubicBezTo>
                    <a:pt x="117" y="9"/>
                    <a:pt x="116" y="9"/>
                    <a:pt x="117" y="8"/>
                  </a:cubicBezTo>
                  <a:cubicBezTo>
                    <a:pt x="115" y="7"/>
                    <a:pt x="112" y="9"/>
                    <a:pt x="110" y="9"/>
                  </a:cubicBezTo>
                  <a:cubicBezTo>
                    <a:pt x="111" y="10"/>
                    <a:pt x="111" y="10"/>
                    <a:pt x="111" y="10"/>
                  </a:cubicBezTo>
                  <a:cubicBezTo>
                    <a:pt x="107" y="12"/>
                    <a:pt x="104" y="11"/>
                    <a:pt x="100" y="12"/>
                  </a:cubicBezTo>
                  <a:cubicBezTo>
                    <a:pt x="100" y="10"/>
                    <a:pt x="100" y="10"/>
                    <a:pt x="100" y="10"/>
                  </a:cubicBezTo>
                  <a:cubicBezTo>
                    <a:pt x="97" y="11"/>
                    <a:pt x="97" y="11"/>
                    <a:pt x="97" y="11"/>
                  </a:cubicBezTo>
                  <a:cubicBezTo>
                    <a:pt x="98" y="10"/>
                    <a:pt x="95" y="10"/>
                    <a:pt x="94" y="11"/>
                  </a:cubicBezTo>
                  <a:cubicBezTo>
                    <a:pt x="100" y="7"/>
                    <a:pt x="100" y="7"/>
                    <a:pt x="100" y="7"/>
                  </a:cubicBezTo>
                  <a:cubicBezTo>
                    <a:pt x="102" y="7"/>
                    <a:pt x="99" y="9"/>
                    <a:pt x="100" y="10"/>
                  </a:cubicBezTo>
                  <a:cubicBezTo>
                    <a:pt x="101" y="11"/>
                    <a:pt x="105" y="10"/>
                    <a:pt x="105" y="9"/>
                  </a:cubicBezTo>
                  <a:cubicBezTo>
                    <a:pt x="104" y="9"/>
                    <a:pt x="104" y="9"/>
                    <a:pt x="103" y="10"/>
                  </a:cubicBezTo>
                  <a:cubicBezTo>
                    <a:pt x="102" y="8"/>
                    <a:pt x="104" y="8"/>
                    <a:pt x="105" y="6"/>
                  </a:cubicBezTo>
                  <a:cubicBezTo>
                    <a:pt x="105" y="6"/>
                    <a:pt x="103" y="6"/>
                    <a:pt x="103" y="7"/>
                  </a:cubicBezTo>
                  <a:cubicBezTo>
                    <a:pt x="105" y="6"/>
                    <a:pt x="106" y="5"/>
                    <a:pt x="109" y="5"/>
                  </a:cubicBezTo>
                  <a:cubicBezTo>
                    <a:pt x="107" y="6"/>
                    <a:pt x="110" y="6"/>
                    <a:pt x="109" y="7"/>
                  </a:cubicBezTo>
                  <a:cubicBezTo>
                    <a:pt x="109" y="5"/>
                    <a:pt x="112" y="4"/>
                    <a:pt x="115" y="4"/>
                  </a:cubicBezTo>
                  <a:cubicBezTo>
                    <a:pt x="118" y="6"/>
                    <a:pt x="121" y="2"/>
                    <a:pt x="125" y="3"/>
                  </a:cubicBezTo>
                  <a:cubicBezTo>
                    <a:pt x="123" y="4"/>
                    <a:pt x="122" y="6"/>
                    <a:pt x="119" y="7"/>
                  </a:cubicBezTo>
                  <a:cubicBezTo>
                    <a:pt x="122" y="7"/>
                    <a:pt x="122" y="7"/>
                    <a:pt x="124" y="7"/>
                  </a:cubicBezTo>
                  <a:cubicBezTo>
                    <a:pt x="125" y="6"/>
                    <a:pt x="126" y="4"/>
                    <a:pt x="129" y="3"/>
                  </a:cubicBezTo>
                  <a:cubicBezTo>
                    <a:pt x="129" y="4"/>
                    <a:pt x="129" y="4"/>
                    <a:pt x="129" y="4"/>
                  </a:cubicBezTo>
                  <a:cubicBezTo>
                    <a:pt x="132" y="3"/>
                    <a:pt x="132" y="1"/>
                    <a:pt x="135" y="2"/>
                  </a:cubicBezTo>
                  <a:cubicBezTo>
                    <a:pt x="142" y="2"/>
                    <a:pt x="148" y="2"/>
                    <a:pt x="153" y="2"/>
                  </a:cubicBezTo>
                  <a:cubicBezTo>
                    <a:pt x="153" y="3"/>
                    <a:pt x="153" y="3"/>
                    <a:pt x="153" y="3"/>
                  </a:cubicBezTo>
                  <a:cubicBezTo>
                    <a:pt x="156" y="1"/>
                    <a:pt x="162" y="2"/>
                    <a:pt x="165" y="2"/>
                  </a:cubicBezTo>
                  <a:cubicBezTo>
                    <a:pt x="171" y="4"/>
                    <a:pt x="179" y="4"/>
                    <a:pt x="181" y="7"/>
                  </a:cubicBezTo>
                  <a:cubicBezTo>
                    <a:pt x="185" y="9"/>
                    <a:pt x="185" y="9"/>
                    <a:pt x="185" y="9"/>
                  </a:cubicBezTo>
                  <a:cubicBezTo>
                    <a:pt x="186" y="9"/>
                    <a:pt x="186" y="9"/>
                    <a:pt x="186" y="9"/>
                  </a:cubicBezTo>
                  <a:cubicBezTo>
                    <a:pt x="186" y="9"/>
                    <a:pt x="186" y="9"/>
                    <a:pt x="186" y="9"/>
                  </a:cubicBezTo>
                  <a:cubicBezTo>
                    <a:pt x="186" y="9"/>
                    <a:pt x="186" y="9"/>
                    <a:pt x="186" y="9"/>
                  </a:cubicBezTo>
                  <a:cubicBezTo>
                    <a:pt x="186" y="9"/>
                    <a:pt x="186" y="9"/>
                    <a:pt x="186" y="9"/>
                  </a:cubicBezTo>
                  <a:cubicBezTo>
                    <a:pt x="186" y="9"/>
                    <a:pt x="186" y="9"/>
                    <a:pt x="186" y="9"/>
                  </a:cubicBezTo>
                  <a:cubicBezTo>
                    <a:pt x="187" y="2"/>
                    <a:pt x="185" y="18"/>
                    <a:pt x="186" y="16"/>
                  </a:cubicBezTo>
                  <a:cubicBezTo>
                    <a:pt x="186" y="17"/>
                    <a:pt x="186" y="17"/>
                    <a:pt x="186" y="17"/>
                  </a:cubicBezTo>
                  <a:cubicBezTo>
                    <a:pt x="185" y="17"/>
                    <a:pt x="185" y="17"/>
                    <a:pt x="185" y="17"/>
                  </a:cubicBezTo>
                  <a:cubicBezTo>
                    <a:pt x="185" y="17"/>
                    <a:pt x="185" y="17"/>
                    <a:pt x="185" y="17"/>
                  </a:cubicBezTo>
                  <a:cubicBezTo>
                    <a:pt x="183" y="17"/>
                    <a:pt x="183" y="17"/>
                    <a:pt x="183" y="17"/>
                  </a:cubicBezTo>
                  <a:cubicBezTo>
                    <a:pt x="176" y="20"/>
                    <a:pt x="176" y="20"/>
                    <a:pt x="176" y="20"/>
                  </a:cubicBezTo>
                  <a:cubicBezTo>
                    <a:pt x="171" y="22"/>
                    <a:pt x="166" y="23"/>
                    <a:pt x="161" y="24"/>
                  </a:cubicBezTo>
                  <a:cubicBezTo>
                    <a:pt x="162" y="22"/>
                    <a:pt x="162" y="22"/>
                    <a:pt x="162" y="22"/>
                  </a:cubicBezTo>
                  <a:cubicBezTo>
                    <a:pt x="161" y="24"/>
                    <a:pt x="161" y="21"/>
                    <a:pt x="159" y="22"/>
                  </a:cubicBezTo>
                  <a:cubicBezTo>
                    <a:pt x="162" y="23"/>
                    <a:pt x="157" y="24"/>
                    <a:pt x="156" y="26"/>
                  </a:cubicBezTo>
                  <a:cubicBezTo>
                    <a:pt x="151" y="25"/>
                    <a:pt x="145" y="28"/>
                    <a:pt x="141" y="30"/>
                  </a:cubicBezTo>
                  <a:cubicBezTo>
                    <a:pt x="141" y="29"/>
                    <a:pt x="141" y="29"/>
                    <a:pt x="141" y="29"/>
                  </a:cubicBezTo>
                  <a:cubicBezTo>
                    <a:pt x="137" y="32"/>
                    <a:pt x="132" y="31"/>
                    <a:pt x="126" y="31"/>
                  </a:cubicBezTo>
                  <a:cubicBezTo>
                    <a:pt x="126" y="31"/>
                    <a:pt x="124" y="30"/>
                    <a:pt x="123" y="30"/>
                  </a:cubicBezTo>
                  <a:cubicBezTo>
                    <a:pt x="120" y="33"/>
                    <a:pt x="119" y="33"/>
                    <a:pt x="115" y="35"/>
                  </a:cubicBezTo>
                  <a:cubicBezTo>
                    <a:pt x="112" y="35"/>
                    <a:pt x="107" y="36"/>
                    <a:pt x="104" y="36"/>
                  </a:cubicBezTo>
                  <a:cubicBezTo>
                    <a:pt x="99" y="38"/>
                    <a:pt x="93" y="40"/>
                    <a:pt x="88" y="41"/>
                  </a:cubicBezTo>
                  <a:cubicBezTo>
                    <a:pt x="86" y="42"/>
                    <a:pt x="84" y="43"/>
                    <a:pt x="83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4" y="47"/>
                    <a:pt x="74" y="20"/>
                    <a:pt x="78" y="31"/>
                  </a:cubicBezTo>
                  <a:cubicBezTo>
                    <a:pt x="78" y="31"/>
                    <a:pt x="78" y="31"/>
                    <a:pt x="78" y="31"/>
                  </a:cubicBezTo>
                  <a:cubicBezTo>
                    <a:pt x="78" y="31"/>
                    <a:pt x="78" y="31"/>
                    <a:pt x="78" y="31"/>
                  </a:cubicBezTo>
                  <a:cubicBezTo>
                    <a:pt x="79" y="31"/>
                    <a:pt x="79" y="31"/>
                    <a:pt x="79" y="31"/>
                  </a:cubicBezTo>
                  <a:cubicBezTo>
                    <a:pt x="79" y="31"/>
                    <a:pt x="79" y="31"/>
                    <a:pt x="79" y="31"/>
                  </a:cubicBezTo>
                  <a:cubicBezTo>
                    <a:pt x="79" y="31"/>
                    <a:pt x="79" y="31"/>
                    <a:pt x="79" y="31"/>
                  </a:cubicBezTo>
                  <a:cubicBezTo>
                    <a:pt x="79" y="31"/>
                    <a:pt x="79" y="31"/>
                    <a:pt x="79" y="31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85" y="31"/>
                    <a:pt x="85" y="31"/>
                    <a:pt x="85" y="31"/>
                  </a:cubicBezTo>
                  <a:cubicBezTo>
                    <a:pt x="86" y="33"/>
                    <a:pt x="86" y="33"/>
                    <a:pt x="86" y="33"/>
                  </a:cubicBezTo>
                  <a:cubicBezTo>
                    <a:pt x="97" y="31"/>
                    <a:pt x="111" y="32"/>
                    <a:pt x="121" y="29"/>
                  </a:cubicBezTo>
                  <a:cubicBezTo>
                    <a:pt x="120" y="32"/>
                    <a:pt x="120" y="32"/>
                    <a:pt x="120" y="32"/>
                  </a:cubicBezTo>
                  <a:cubicBezTo>
                    <a:pt x="123" y="32"/>
                    <a:pt x="127" y="30"/>
                    <a:pt x="126" y="29"/>
                  </a:cubicBezTo>
                  <a:cubicBezTo>
                    <a:pt x="129" y="29"/>
                    <a:pt x="134" y="27"/>
                    <a:pt x="136" y="28"/>
                  </a:cubicBezTo>
                  <a:cubicBezTo>
                    <a:pt x="140" y="29"/>
                    <a:pt x="140" y="27"/>
                    <a:pt x="143" y="27"/>
                  </a:cubicBezTo>
                  <a:cubicBezTo>
                    <a:pt x="150" y="27"/>
                    <a:pt x="153" y="28"/>
                    <a:pt x="160" y="28"/>
                  </a:cubicBezTo>
                  <a:cubicBezTo>
                    <a:pt x="158" y="28"/>
                    <a:pt x="158" y="28"/>
                    <a:pt x="158" y="28"/>
                  </a:cubicBezTo>
                  <a:cubicBezTo>
                    <a:pt x="157" y="28"/>
                    <a:pt x="157" y="29"/>
                    <a:pt x="159" y="30"/>
                  </a:cubicBezTo>
                  <a:cubicBezTo>
                    <a:pt x="161" y="29"/>
                    <a:pt x="168" y="32"/>
                    <a:pt x="166" y="29"/>
                  </a:cubicBezTo>
                  <a:cubicBezTo>
                    <a:pt x="172" y="31"/>
                    <a:pt x="172" y="31"/>
                    <a:pt x="172" y="31"/>
                  </a:cubicBezTo>
                  <a:cubicBezTo>
                    <a:pt x="175" y="32"/>
                    <a:pt x="175" y="32"/>
                    <a:pt x="175" y="32"/>
                  </a:cubicBezTo>
                  <a:cubicBezTo>
                    <a:pt x="176" y="32"/>
                    <a:pt x="176" y="32"/>
                    <a:pt x="176" y="32"/>
                  </a:cubicBezTo>
                  <a:cubicBezTo>
                    <a:pt x="176" y="32"/>
                    <a:pt x="176" y="32"/>
                    <a:pt x="176" y="32"/>
                  </a:cubicBezTo>
                  <a:cubicBezTo>
                    <a:pt x="177" y="28"/>
                    <a:pt x="176" y="66"/>
                    <a:pt x="176" y="50"/>
                  </a:cubicBezTo>
                  <a:cubicBezTo>
                    <a:pt x="176" y="50"/>
                    <a:pt x="176" y="50"/>
                    <a:pt x="176" y="50"/>
                  </a:cubicBezTo>
                  <a:cubicBezTo>
                    <a:pt x="176" y="50"/>
                    <a:pt x="176" y="50"/>
                    <a:pt x="176" y="50"/>
                  </a:cubicBezTo>
                  <a:cubicBezTo>
                    <a:pt x="176" y="50"/>
                    <a:pt x="176" y="50"/>
                    <a:pt x="176" y="50"/>
                  </a:cubicBezTo>
                  <a:cubicBezTo>
                    <a:pt x="176" y="50"/>
                    <a:pt x="176" y="50"/>
                    <a:pt x="176" y="50"/>
                  </a:cubicBezTo>
                  <a:cubicBezTo>
                    <a:pt x="176" y="50"/>
                    <a:pt x="176" y="50"/>
                    <a:pt x="176" y="50"/>
                  </a:cubicBezTo>
                  <a:cubicBezTo>
                    <a:pt x="175" y="50"/>
                    <a:pt x="175" y="50"/>
                    <a:pt x="175" y="50"/>
                  </a:cubicBezTo>
                  <a:cubicBezTo>
                    <a:pt x="175" y="51"/>
                    <a:pt x="175" y="51"/>
                    <a:pt x="175" y="51"/>
                  </a:cubicBezTo>
                  <a:cubicBezTo>
                    <a:pt x="171" y="52"/>
                    <a:pt x="167" y="53"/>
                    <a:pt x="163" y="53"/>
                  </a:cubicBezTo>
                  <a:cubicBezTo>
                    <a:pt x="164" y="54"/>
                    <a:pt x="162" y="55"/>
                    <a:pt x="162" y="55"/>
                  </a:cubicBezTo>
                  <a:cubicBezTo>
                    <a:pt x="156" y="57"/>
                    <a:pt x="149" y="56"/>
                    <a:pt x="145" y="58"/>
                  </a:cubicBezTo>
                  <a:cubicBezTo>
                    <a:pt x="144" y="58"/>
                    <a:pt x="146" y="57"/>
                    <a:pt x="144" y="57"/>
                  </a:cubicBezTo>
                  <a:cubicBezTo>
                    <a:pt x="143" y="58"/>
                    <a:pt x="144" y="58"/>
                    <a:pt x="142" y="59"/>
                  </a:cubicBezTo>
                  <a:cubicBezTo>
                    <a:pt x="134" y="62"/>
                    <a:pt x="124" y="60"/>
                    <a:pt x="116" y="62"/>
                  </a:cubicBezTo>
                  <a:cubicBezTo>
                    <a:pt x="109" y="65"/>
                    <a:pt x="101" y="67"/>
                    <a:pt x="95" y="68"/>
                  </a:cubicBezTo>
                  <a:cubicBezTo>
                    <a:pt x="92" y="69"/>
                    <a:pt x="89" y="70"/>
                    <a:pt x="86" y="71"/>
                  </a:cubicBezTo>
                  <a:cubicBezTo>
                    <a:pt x="83" y="73"/>
                    <a:pt x="83" y="73"/>
                    <a:pt x="83" y="73"/>
                  </a:cubicBezTo>
                  <a:cubicBezTo>
                    <a:pt x="82" y="74"/>
                    <a:pt x="82" y="74"/>
                    <a:pt x="82" y="74"/>
                  </a:cubicBezTo>
                  <a:cubicBezTo>
                    <a:pt x="82" y="74"/>
                    <a:pt x="82" y="74"/>
                    <a:pt x="82" y="74"/>
                  </a:cubicBezTo>
                  <a:cubicBezTo>
                    <a:pt x="82" y="74"/>
                    <a:pt x="82" y="74"/>
                    <a:pt x="82" y="74"/>
                  </a:cubicBezTo>
                  <a:cubicBezTo>
                    <a:pt x="82" y="74"/>
                    <a:pt x="82" y="74"/>
                    <a:pt x="82" y="74"/>
                  </a:cubicBezTo>
                  <a:cubicBezTo>
                    <a:pt x="82" y="77"/>
                    <a:pt x="78" y="47"/>
                    <a:pt x="80" y="60"/>
                  </a:cubicBezTo>
                  <a:cubicBezTo>
                    <a:pt x="80" y="60"/>
                    <a:pt x="80" y="60"/>
                    <a:pt x="80" y="60"/>
                  </a:cubicBezTo>
                  <a:cubicBezTo>
                    <a:pt x="80" y="60"/>
                    <a:pt x="80" y="60"/>
                    <a:pt x="80" y="60"/>
                  </a:cubicBezTo>
                  <a:cubicBezTo>
                    <a:pt x="80" y="60"/>
                    <a:pt x="80" y="60"/>
                    <a:pt x="80" y="60"/>
                  </a:cubicBezTo>
                  <a:cubicBezTo>
                    <a:pt x="81" y="60"/>
                    <a:pt x="81" y="60"/>
                    <a:pt x="81" y="60"/>
                  </a:cubicBezTo>
                  <a:cubicBezTo>
                    <a:pt x="81" y="60"/>
                    <a:pt x="81" y="60"/>
                    <a:pt x="81" y="60"/>
                  </a:cubicBezTo>
                  <a:cubicBezTo>
                    <a:pt x="81" y="60"/>
                    <a:pt x="81" y="60"/>
                    <a:pt x="81" y="60"/>
                  </a:cubicBezTo>
                  <a:cubicBezTo>
                    <a:pt x="85" y="59"/>
                    <a:pt x="86" y="66"/>
                    <a:pt x="91" y="63"/>
                  </a:cubicBezTo>
                  <a:cubicBezTo>
                    <a:pt x="92" y="64"/>
                    <a:pt x="94" y="64"/>
                    <a:pt x="94" y="65"/>
                  </a:cubicBezTo>
                  <a:cubicBezTo>
                    <a:pt x="96" y="64"/>
                    <a:pt x="103" y="67"/>
                    <a:pt x="108" y="65"/>
                  </a:cubicBezTo>
                  <a:cubicBezTo>
                    <a:pt x="107" y="65"/>
                    <a:pt x="107" y="65"/>
                    <a:pt x="107" y="65"/>
                  </a:cubicBezTo>
                  <a:cubicBezTo>
                    <a:pt x="112" y="66"/>
                    <a:pt x="117" y="64"/>
                    <a:pt x="122" y="65"/>
                  </a:cubicBezTo>
                  <a:cubicBezTo>
                    <a:pt x="122" y="65"/>
                    <a:pt x="121" y="65"/>
                    <a:pt x="121" y="66"/>
                  </a:cubicBezTo>
                  <a:cubicBezTo>
                    <a:pt x="123" y="67"/>
                    <a:pt x="126" y="63"/>
                    <a:pt x="127" y="66"/>
                  </a:cubicBezTo>
                  <a:cubicBezTo>
                    <a:pt x="129" y="65"/>
                    <a:pt x="128" y="64"/>
                    <a:pt x="127" y="64"/>
                  </a:cubicBezTo>
                  <a:cubicBezTo>
                    <a:pt x="140" y="64"/>
                    <a:pt x="155" y="60"/>
                    <a:pt x="172" y="68"/>
                  </a:cubicBezTo>
                  <a:cubicBezTo>
                    <a:pt x="178" y="73"/>
                    <a:pt x="177" y="74"/>
                    <a:pt x="176" y="74"/>
                  </a:cubicBezTo>
                  <a:cubicBezTo>
                    <a:pt x="176" y="74"/>
                    <a:pt x="176" y="74"/>
                    <a:pt x="176" y="75"/>
                  </a:cubicBezTo>
                  <a:cubicBezTo>
                    <a:pt x="176" y="75"/>
                    <a:pt x="176" y="75"/>
                    <a:pt x="176" y="75"/>
                  </a:cubicBezTo>
                  <a:cubicBezTo>
                    <a:pt x="176" y="75"/>
                    <a:pt x="176" y="75"/>
                    <a:pt x="176" y="75"/>
                  </a:cubicBezTo>
                  <a:cubicBezTo>
                    <a:pt x="176" y="75"/>
                    <a:pt x="176" y="75"/>
                    <a:pt x="176" y="75"/>
                  </a:cubicBezTo>
                  <a:cubicBezTo>
                    <a:pt x="176" y="75"/>
                    <a:pt x="176" y="75"/>
                    <a:pt x="176" y="75"/>
                  </a:cubicBezTo>
                  <a:cubicBezTo>
                    <a:pt x="176" y="75"/>
                    <a:pt x="176" y="75"/>
                    <a:pt x="176" y="75"/>
                  </a:cubicBezTo>
                  <a:cubicBezTo>
                    <a:pt x="178" y="65"/>
                    <a:pt x="173" y="88"/>
                    <a:pt x="174" y="86"/>
                  </a:cubicBezTo>
                  <a:cubicBezTo>
                    <a:pt x="174" y="86"/>
                    <a:pt x="174" y="86"/>
                    <a:pt x="174" y="86"/>
                  </a:cubicBezTo>
                  <a:cubicBezTo>
                    <a:pt x="174" y="86"/>
                    <a:pt x="174" y="86"/>
                    <a:pt x="174" y="86"/>
                  </a:cubicBezTo>
                  <a:cubicBezTo>
                    <a:pt x="173" y="86"/>
                    <a:pt x="173" y="86"/>
                    <a:pt x="173" y="86"/>
                  </a:cubicBezTo>
                  <a:cubicBezTo>
                    <a:pt x="173" y="86"/>
                    <a:pt x="173" y="86"/>
                    <a:pt x="173" y="86"/>
                  </a:cubicBezTo>
                  <a:cubicBezTo>
                    <a:pt x="172" y="87"/>
                    <a:pt x="171" y="87"/>
                    <a:pt x="171" y="88"/>
                  </a:cubicBezTo>
                  <a:cubicBezTo>
                    <a:pt x="170" y="87"/>
                    <a:pt x="170" y="89"/>
                    <a:pt x="170" y="88"/>
                  </a:cubicBezTo>
                  <a:cubicBezTo>
                    <a:pt x="167" y="90"/>
                    <a:pt x="164" y="86"/>
                    <a:pt x="163" y="88"/>
                  </a:cubicBezTo>
                  <a:cubicBezTo>
                    <a:pt x="164" y="90"/>
                    <a:pt x="161" y="89"/>
                    <a:pt x="161" y="90"/>
                  </a:cubicBezTo>
                  <a:cubicBezTo>
                    <a:pt x="155" y="90"/>
                    <a:pt x="154" y="89"/>
                    <a:pt x="149" y="90"/>
                  </a:cubicBezTo>
                  <a:cubicBezTo>
                    <a:pt x="149" y="89"/>
                    <a:pt x="149" y="89"/>
                    <a:pt x="149" y="89"/>
                  </a:cubicBezTo>
                  <a:cubicBezTo>
                    <a:pt x="144" y="92"/>
                    <a:pt x="138" y="91"/>
                    <a:pt x="134" y="95"/>
                  </a:cubicBezTo>
                  <a:cubicBezTo>
                    <a:pt x="126" y="95"/>
                    <a:pt x="120" y="97"/>
                    <a:pt x="114" y="98"/>
                  </a:cubicBezTo>
                  <a:cubicBezTo>
                    <a:pt x="111" y="100"/>
                    <a:pt x="108" y="100"/>
                    <a:pt x="107" y="102"/>
                  </a:cubicBezTo>
                  <a:cubicBezTo>
                    <a:pt x="105" y="104"/>
                    <a:pt x="105" y="104"/>
                    <a:pt x="105" y="104"/>
                  </a:cubicBezTo>
                  <a:cubicBezTo>
                    <a:pt x="104" y="104"/>
                    <a:pt x="104" y="104"/>
                    <a:pt x="104" y="104"/>
                  </a:cubicBezTo>
                  <a:cubicBezTo>
                    <a:pt x="104" y="104"/>
                    <a:pt x="104" y="104"/>
                    <a:pt x="104" y="104"/>
                  </a:cubicBezTo>
                  <a:cubicBezTo>
                    <a:pt x="104" y="104"/>
                    <a:pt x="104" y="104"/>
                    <a:pt x="104" y="104"/>
                  </a:cubicBezTo>
                  <a:cubicBezTo>
                    <a:pt x="104" y="104"/>
                    <a:pt x="104" y="104"/>
                    <a:pt x="104" y="104"/>
                  </a:cubicBezTo>
                  <a:cubicBezTo>
                    <a:pt x="104" y="107"/>
                    <a:pt x="103" y="74"/>
                    <a:pt x="104" y="88"/>
                  </a:cubicBezTo>
                  <a:cubicBezTo>
                    <a:pt x="104" y="88"/>
                    <a:pt x="104" y="88"/>
                    <a:pt x="104" y="88"/>
                  </a:cubicBezTo>
                  <a:cubicBezTo>
                    <a:pt x="104" y="88"/>
                    <a:pt x="104" y="88"/>
                    <a:pt x="104" y="88"/>
                  </a:cubicBezTo>
                  <a:cubicBezTo>
                    <a:pt x="104" y="88"/>
                    <a:pt x="104" y="88"/>
                    <a:pt x="104" y="88"/>
                  </a:cubicBezTo>
                  <a:cubicBezTo>
                    <a:pt x="105" y="89"/>
                    <a:pt x="105" y="89"/>
                    <a:pt x="105" y="89"/>
                  </a:cubicBezTo>
                  <a:cubicBezTo>
                    <a:pt x="108" y="91"/>
                    <a:pt x="114" y="91"/>
                    <a:pt x="121" y="91"/>
                  </a:cubicBezTo>
                  <a:cubicBezTo>
                    <a:pt x="125" y="92"/>
                    <a:pt x="129" y="92"/>
                    <a:pt x="134" y="93"/>
                  </a:cubicBezTo>
                  <a:cubicBezTo>
                    <a:pt x="137" y="94"/>
                    <a:pt x="139" y="95"/>
                    <a:pt x="142" y="96"/>
                  </a:cubicBezTo>
                  <a:cubicBezTo>
                    <a:pt x="140" y="77"/>
                    <a:pt x="145" y="122"/>
                    <a:pt x="144" y="117"/>
                  </a:cubicBezTo>
                  <a:cubicBezTo>
                    <a:pt x="144" y="117"/>
                    <a:pt x="144" y="117"/>
                    <a:pt x="144" y="117"/>
                  </a:cubicBezTo>
                  <a:cubicBezTo>
                    <a:pt x="144" y="117"/>
                    <a:pt x="144" y="117"/>
                    <a:pt x="144" y="117"/>
                  </a:cubicBezTo>
                  <a:cubicBezTo>
                    <a:pt x="144" y="117"/>
                    <a:pt x="144" y="117"/>
                    <a:pt x="144" y="117"/>
                  </a:cubicBezTo>
                  <a:cubicBezTo>
                    <a:pt x="144" y="117"/>
                    <a:pt x="144" y="117"/>
                    <a:pt x="144" y="117"/>
                  </a:cubicBezTo>
                  <a:cubicBezTo>
                    <a:pt x="143" y="117"/>
                    <a:pt x="143" y="117"/>
                    <a:pt x="143" y="117"/>
                  </a:cubicBezTo>
                  <a:cubicBezTo>
                    <a:pt x="143" y="118"/>
                    <a:pt x="143" y="118"/>
                    <a:pt x="143" y="118"/>
                  </a:cubicBezTo>
                  <a:cubicBezTo>
                    <a:pt x="141" y="119"/>
                    <a:pt x="141" y="119"/>
                    <a:pt x="141" y="119"/>
                  </a:cubicBezTo>
                  <a:cubicBezTo>
                    <a:pt x="139" y="121"/>
                    <a:pt x="139" y="121"/>
                    <a:pt x="139" y="121"/>
                  </a:cubicBezTo>
                  <a:cubicBezTo>
                    <a:pt x="124" y="130"/>
                    <a:pt x="114" y="134"/>
                    <a:pt x="108" y="143"/>
                  </a:cubicBezTo>
                  <a:cubicBezTo>
                    <a:pt x="105" y="150"/>
                    <a:pt x="103" y="147"/>
                    <a:pt x="106" y="149"/>
                  </a:cubicBezTo>
                  <a:cubicBezTo>
                    <a:pt x="108" y="152"/>
                    <a:pt x="115" y="161"/>
                    <a:pt x="118" y="169"/>
                  </a:cubicBezTo>
                  <a:cubicBezTo>
                    <a:pt x="118" y="178"/>
                    <a:pt x="119" y="178"/>
                    <a:pt x="121" y="187"/>
                  </a:cubicBezTo>
                  <a:cubicBezTo>
                    <a:pt x="120" y="187"/>
                    <a:pt x="120" y="186"/>
                    <a:pt x="120" y="187"/>
                  </a:cubicBezTo>
                  <a:cubicBezTo>
                    <a:pt x="122" y="187"/>
                    <a:pt x="121" y="193"/>
                    <a:pt x="122" y="194"/>
                  </a:cubicBezTo>
                  <a:cubicBezTo>
                    <a:pt x="121" y="208"/>
                    <a:pt x="118" y="218"/>
                    <a:pt x="113" y="229"/>
                  </a:cubicBezTo>
                  <a:cubicBezTo>
                    <a:pt x="114" y="228"/>
                    <a:pt x="113" y="226"/>
                    <a:pt x="112" y="228"/>
                  </a:cubicBezTo>
                  <a:cubicBezTo>
                    <a:pt x="112" y="231"/>
                    <a:pt x="112" y="231"/>
                    <a:pt x="112" y="231"/>
                  </a:cubicBezTo>
                  <a:cubicBezTo>
                    <a:pt x="111" y="231"/>
                    <a:pt x="111" y="231"/>
                    <a:pt x="111" y="231"/>
                  </a:cubicBezTo>
                  <a:cubicBezTo>
                    <a:pt x="111" y="232"/>
                    <a:pt x="111" y="234"/>
                    <a:pt x="112" y="233"/>
                  </a:cubicBezTo>
                  <a:cubicBezTo>
                    <a:pt x="101" y="261"/>
                    <a:pt x="80" y="281"/>
                    <a:pt x="62" y="303"/>
                  </a:cubicBezTo>
                  <a:cubicBezTo>
                    <a:pt x="57" y="307"/>
                    <a:pt x="51" y="315"/>
                    <a:pt x="47" y="320"/>
                  </a:cubicBezTo>
                  <a:cubicBezTo>
                    <a:pt x="30" y="334"/>
                    <a:pt x="15" y="346"/>
                    <a:pt x="2" y="362"/>
                  </a:cubicBezTo>
                  <a:cubicBezTo>
                    <a:pt x="2" y="362"/>
                    <a:pt x="0" y="357"/>
                    <a:pt x="6" y="35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algn="l" defTabSz="914400" rtl="0"/>
              <a:endParaRPr lang="zh-CN" altLang="en-US" sz="1800" kern="120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grpSp>
          <p:nvGrpSpPr>
            <p:cNvPr id="22" name="组合 21"/>
            <p:cNvGrpSpPr/>
            <p:nvPr/>
          </p:nvGrpSpPr>
          <p:grpSpPr>
            <a:xfrm>
              <a:off x="8412163" y="1649413"/>
              <a:ext cx="1909762" cy="1881188"/>
              <a:chOff x="8412163" y="1649413"/>
              <a:chExt cx="1909762" cy="1881188"/>
            </a:xfrm>
          </p:grpSpPr>
          <p:sp>
            <p:nvSpPr>
              <p:cNvPr id="23" name="Freeform 5"/>
              <p:cNvSpPr/>
              <p:nvPr/>
            </p:nvSpPr>
            <p:spPr bwMode="auto">
              <a:xfrm>
                <a:off x="9121775" y="3165476"/>
                <a:ext cx="7937" cy="15875"/>
              </a:xfrm>
              <a:custGeom>
                <a:avLst/>
                <a:gdLst>
                  <a:gd name="T0" fmla="*/ 1 w 2"/>
                  <a:gd name="T1" fmla="*/ 1 h 4"/>
                  <a:gd name="T2" fmla="*/ 1 w 2"/>
                  <a:gd name="T3" fmla="*/ 3 h 4"/>
                  <a:gd name="T4" fmla="*/ 1 w 2"/>
                  <a:gd name="T5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4">
                    <a:moveTo>
                      <a:pt x="1" y="1"/>
                    </a:moveTo>
                    <a:cubicBezTo>
                      <a:pt x="1" y="4"/>
                      <a:pt x="2" y="0"/>
                      <a:pt x="1" y="3"/>
                    </a:cubicBezTo>
                    <a:cubicBezTo>
                      <a:pt x="1" y="3"/>
                      <a:pt x="0" y="2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24" name="Freeform 6"/>
              <p:cNvSpPr/>
              <p:nvPr/>
            </p:nvSpPr>
            <p:spPr bwMode="auto">
              <a:xfrm>
                <a:off x="8896350" y="2154238"/>
                <a:ext cx="922337" cy="1030288"/>
              </a:xfrm>
              <a:custGeom>
                <a:avLst/>
                <a:gdLst>
                  <a:gd name="T0" fmla="*/ 183 w 245"/>
                  <a:gd name="T1" fmla="*/ 210 h 274"/>
                  <a:gd name="T2" fmla="*/ 197 w 245"/>
                  <a:gd name="T3" fmla="*/ 195 h 274"/>
                  <a:gd name="T4" fmla="*/ 217 w 245"/>
                  <a:gd name="T5" fmla="*/ 160 h 274"/>
                  <a:gd name="T6" fmla="*/ 222 w 245"/>
                  <a:gd name="T7" fmla="*/ 147 h 274"/>
                  <a:gd name="T8" fmla="*/ 227 w 245"/>
                  <a:gd name="T9" fmla="*/ 104 h 274"/>
                  <a:gd name="T10" fmla="*/ 224 w 245"/>
                  <a:gd name="T11" fmla="*/ 91 h 274"/>
                  <a:gd name="T12" fmla="*/ 214 w 245"/>
                  <a:gd name="T13" fmla="*/ 69 h 274"/>
                  <a:gd name="T14" fmla="*/ 204 w 245"/>
                  <a:gd name="T15" fmla="*/ 51 h 274"/>
                  <a:gd name="T16" fmla="*/ 197 w 245"/>
                  <a:gd name="T17" fmla="*/ 42 h 274"/>
                  <a:gd name="T18" fmla="*/ 188 w 245"/>
                  <a:gd name="T19" fmla="*/ 37 h 274"/>
                  <a:gd name="T20" fmla="*/ 168 w 245"/>
                  <a:gd name="T21" fmla="*/ 26 h 274"/>
                  <a:gd name="T22" fmla="*/ 156 w 245"/>
                  <a:gd name="T23" fmla="*/ 22 h 274"/>
                  <a:gd name="T24" fmla="*/ 142 w 245"/>
                  <a:gd name="T25" fmla="*/ 20 h 274"/>
                  <a:gd name="T26" fmla="*/ 125 w 245"/>
                  <a:gd name="T27" fmla="*/ 16 h 274"/>
                  <a:gd name="T28" fmla="*/ 106 w 245"/>
                  <a:gd name="T29" fmla="*/ 17 h 274"/>
                  <a:gd name="T30" fmla="*/ 83 w 245"/>
                  <a:gd name="T31" fmla="*/ 21 h 274"/>
                  <a:gd name="T32" fmla="*/ 75 w 245"/>
                  <a:gd name="T33" fmla="*/ 26 h 274"/>
                  <a:gd name="T34" fmla="*/ 66 w 245"/>
                  <a:gd name="T35" fmla="*/ 29 h 274"/>
                  <a:gd name="T36" fmla="*/ 60 w 245"/>
                  <a:gd name="T37" fmla="*/ 35 h 274"/>
                  <a:gd name="T38" fmla="*/ 57 w 245"/>
                  <a:gd name="T39" fmla="*/ 38 h 274"/>
                  <a:gd name="T40" fmla="*/ 50 w 245"/>
                  <a:gd name="T41" fmla="*/ 46 h 274"/>
                  <a:gd name="T42" fmla="*/ 31 w 245"/>
                  <a:gd name="T43" fmla="*/ 72 h 274"/>
                  <a:gd name="T44" fmla="*/ 26 w 245"/>
                  <a:gd name="T45" fmla="*/ 84 h 274"/>
                  <a:gd name="T46" fmla="*/ 22 w 245"/>
                  <a:gd name="T47" fmla="*/ 94 h 274"/>
                  <a:gd name="T48" fmla="*/ 18 w 245"/>
                  <a:gd name="T49" fmla="*/ 120 h 274"/>
                  <a:gd name="T50" fmla="*/ 14 w 245"/>
                  <a:gd name="T51" fmla="*/ 126 h 274"/>
                  <a:gd name="T52" fmla="*/ 19 w 245"/>
                  <a:gd name="T53" fmla="*/ 135 h 274"/>
                  <a:gd name="T54" fmla="*/ 25 w 245"/>
                  <a:gd name="T55" fmla="*/ 142 h 274"/>
                  <a:gd name="T56" fmla="*/ 27 w 245"/>
                  <a:gd name="T57" fmla="*/ 153 h 274"/>
                  <a:gd name="T58" fmla="*/ 31 w 245"/>
                  <a:gd name="T59" fmla="*/ 156 h 274"/>
                  <a:gd name="T60" fmla="*/ 31 w 245"/>
                  <a:gd name="T61" fmla="*/ 162 h 274"/>
                  <a:gd name="T62" fmla="*/ 32 w 245"/>
                  <a:gd name="T63" fmla="*/ 173 h 274"/>
                  <a:gd name="T64" fmla="*/ 40 w 245"/>
                  <a:gd name="T65" fmla="*/ 180 h 274"/>
                  <a:gd name="T66" fmla="*/ 41 w 245"/>
                  <a:gd name="T67" fmla="*/ 186 h 274"/>
                  <a:gd name="T68" fmla="*/ 48 w 245"/>
                  <a:gd name="T69" fmla="*/ 193 h 274"/>
                  <a:gd name="T70" fmla="*/ 53 w 245"/>
                  <a:gd name="T71" fmla="*/ 202 h 274"/>
                  <a:gd name="T72" fmla="*/ 46 w 245"/>
                  <a:gd name="T73" fmla="*/ 200 h 274"/>
                  <a:gd name="T74" fmla="*/ 57 w 245"/>
                  <a:gd name="T75" fmla="*/ 214 h 274"/>
                  <a:gd name="T76" fmla="*/ 61 w 245"/>
                  <a:gd name="T77" fmla="*/ 241 h 274"/>
                  <a:gd name="T78" fmla="*/ 62 w 245"/>
                  <a:gd name="T79" fmla="*/ 248 h 274"/>
                  <a:gd name="T80" fmla="*/ 64 w 245"/>
                  <a:gd name="T81" fmla="*/ 265 h 274"/>
                  <a:gd name="T82" fmla="*/ 61 w 245"/>
                  <a:gd name="T83" fmla="*/ 259 h 274"/>
                  <a:gd name="T84" fmla="*/ 60 w 245"/>
                  <a:gd name="T85" fmla="*/ 243 h 274"/>
                  <a:gd name="T86" fmla="*/ 44 w 245"/>
                  <a:gd name="T87" fmla="*/ 219 h 274"/>
                  <a:gd name="T88" fmla="*/ 19 w 245"/>
                  <a:gd name="T89" fmla="*/ 177 h 274"/>
                  <a:gd name="T90" fmla="*/ 2 w 245"/>
                  <a:gd name="T91" fmla="*/ 123 h 274"/>
                  <a:gd name="T92" fmla="*/ 10 w 245"/>
                  <a:gd name="T93" fmla="*/ 78 h 274"/>
                  <a:gd name="T94" fmla="*/ 25 w 245"/>
                  <a:gd name="T95" fmla="*/ 48 h 274"/>
                  <a:gd name="T96" fmla="*/ 82 w 245"/>
                  <a:gd name="T97" fmla="*/ 6 h 274"/>
                  <a:gd name="T98" fmla="*/ 120 w 245"/>
                  <a:gd name="T99" fmla="*/ 2 h 274"/>
                  <a:gd name="T100" fmla="*/ 166 w 245"/>
                  <a:gd name="T101" fmla="*/ 13 h 274"/>
                  <a:gd name="T102" fmla="*/ 239 w 245"/>
                  <a:gd name="T103" fmla="*/ 141 h 274"/>
                  <a:gd name="T104" fmla="*/ 221 w 245"/>
                  <a:gd name="T105" fmla="*/ 181 h 274"/>
                  <a:gd name="T106" fmla="*/ 148 w 245"/>
                  <a:gd name="T107" fmla="*/ 266 h 2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245" h="274">
                    <a:moveTo>
                      <a:pt x="148" y="266"/>
                    </a:moveTo>
                    <a:cubicBezTo>
                      <a:pt x="144" y="256"/>
                      <a:pt x="154" y="248"/>
                      <a:pt x="155" y="239"/>
                    </a:cubicBezTo>
                    <a:cubicBezTo>
                      <a:pt x="156" y="238"/>
                      <a:pt x="157" y="241"/>
                      <a:pt x="158" y="239"/>
                    </a:cubicBezTo>
                    <a:cubicBezTo>
                      <a:pt x="160" y="229"/>
                      <a:pt x="170" y="220"/>
                      <a:pt x="180" y="214"/>
                    </a:cubicBezTo>
                    <a:cubicBezTo>
                      <a:pt x="180" y="215"/>
                      <a:pt x="180" y="215"/>
                      <a:pt x="180" y="215"/>
                    </a:cubicBezTo>
                    <a:cubicBezTo>
                      <a:pt x="182" y="214"/>
                      <a:pt x="182" y="211"/>
                      <a:pt x="183" y="210"/>
                    </a:cubicBezTo>
                    <a:cubicBezTo>
                      <a:pt x="184" y="210"/>
                      <a:pt x="183" y="211"/>
                      <a:pt x="184" y="211"/>
                    </a:cubicBezTo>
                    <a:cubicBezTo>
                      <a:pt x="183" y="209"/>
                      <a:pt x="186" y="207"/>
                      <a:pt x="186" y="206"/>
                    </a:cubicBezTo>
                    <a:cubicBezTo>
                      <a:pt x="187" y="206"/>
                      <a:pt x="188" y="207"/>
                      <a:pt x="189" y="206"/>
                    </a:cubicBezTo>
                    <a:cubicBezTo>
                      <a:pt x="189" y="204"/>
                      <a:pt x="189" y="204"/>
                      <a:pt x="189" y="204"/>
                    </a:cubicBezTo>
                    <a:cubicBezTo>
                      <a:pt x="188" y="199"/>
                      <a:pt x="195" y="199"/>
                      <a:pt x="196" y="194"/>
                    </a:cubicBezTo>
                    <a:cubicBezTo>
                      <a:pt x="197" y="194"/>
                      <a:pt x="196" y="195"/>
                      <a:pt x="197" y="195"/>
                    </a:cubicBezTo>
                    <a:cubicBezTo>
                      <a:pt x="200" y="188"/>
                      <a:pt x="207" y="181"/>
                      <a:pt x="210" y="174"/>
                    </a:cubicBezTo>
                    <a:cubicBezTo>
                      <a:pt x="211" y="174"/>
                      <a:pt x="211" y="175"/>
                      <a:pt x="212" y="175"/>
                    </a:cubicBezTo>
                    <a:cubicBezTo>
                      <a:pt x="211" y="174"/>
                      <a:pt x="212" y="171"/>
                      <a:pt x="213" y="169"/>
                    </a:cubicBezTo>
                    <a:cubicBezTo>
                      <a:pt x="215" y="169"/>
                      <a:pt x="214" y="165"/>
                      <a:pt x="216" y="164"/>
                    </a:cubicBezTo>
                    <a:cubicBezTo>
                      <a:pt x="216" y="164"/>
                      <a:pt x="216" y="164"/>
                      <a:pt x="216" y="164"/>
                    </a:cubicBezTo>
                    <a:cubicBezTo>
                      <a:pt x="215" y="162"/>
                      <a:pt x="219" y="162"/>
                      <a:pt x="217" y="160"/>
                    </a:cubicBezTo>
                    <a:cubicBezTo>
                      <a:pt x="219" y="159"/>
                      <a:pt x="219" y="159"/>
                      <a:pt x="219" y="159"/>
                    </a:cubicBezTo>
                    <a:cubicBezTo>
                      <a:pt x="217" y="158"/>
                      <a:pt x="221" y="157"/>
                      <a:pt x="221" y="155"/>
                    </a:cubicBezTo>
                    <a:cubicBezTo>
                      <a:pt x="220" y="155"/>
                      <a:pt x="220" y="155"/>
                      <a:pt x="220" y="155"/>
                    </a:cubicBezTo>
                    <a:cubicBezTo>
                      <a:pt x="220" y="154"/>
                      <a:pt x="222" y="153"/>
                      <a:pt x="222" y="152"/>
                    </a:cubicBezTo>
                    <a:cubicBezTo>
                      <a:pt x="222" y="152"/>
                      <a:pt x="222" y="152"/>
                      <a:pt x="222" y="152"/>
                    </a:cubicBezTo>
                    <a:cubicBezTo>
                      <a:pt x="223" y="149"/>
                      <a:pt x="224" y="147"/>
                      <a:pt x="222" y="147"/>
                    </a:cubicBezTo>
                    <a:cubicBezTo>
                      <a:pt x="224" y="146"/>
                      <a:pt x="222" y="150"/>
                      <a:pt x="225" y="149"/>
                    </a:cubicBezTo>
                    <a:cubicBezTo>
                      <a:pt x="226" y="138"/>
                      <a:pt x="228" y="128"/>
                      <a:pt x="228" y="117"/>
                    </a:cubicBezTo>
                    <a:cubicBezTo>
                      <a:pt x="229" y="116"/>
                      <a:pt x="229" y="115"/>
                      <a:pt x="230" y="115"/>
                    </a:cubicBezTo>
                    <a:cubicBezTo>
                      <a:pt x="229" y="114"/>
                      <a:pt x="229" y="111"/>
                      <a:pt x="228" y="110"/>
                    </a:cubicBezTo>
                    <a:cubicBezTo>
                      <a:pt x="228" y="110"/>
                      <a:pt x="229" y="109"/>
                      <a:pt x="229" y="109"/>
                    </a:cubicBezTo>
                    <a:cubicBezTo>
                      <a:pt x="229" y="106"/>
                      <a:pt x="226" y="107"/>
                      <a:pt x="227" y="104"/>
                    </a:cubicBezTo>
                    <a:cubicBezTo>
                      <a:pt x="228" y="105"/>
                      <a:pt x="228" y="105"/>
                      <a:pt x="229" y="105"/>
                    </a:cubicBezTo>
                    <a:cubicBezTo>
                      <a:pt x="227" y="103"/>
                      <a:pt x="227" y="101"/>
                      <a:pt x="226" y="99"/>
                    </a:cubicBezTo>
                    <a:cubicBezTo>
                      <a:pt x="226" y="99"/>
                      <a:pt x="227" y="100"/>
                      <a:pt x="227" y="100"/>
                    </a:cubicBezTo>
                    <a:cubicBezTo>
                      <a:pt x="225" y="98"/>
                      <a:pt x="227" y="95"/>
                      <a:pt x="225" y="93"/>
                    </a:cubicBezTo>
                    <a:cubicBezTo>
                      <a:pt x="227" y="94"/>
                      <a:pt x="227" y="94"/>
                      <a:pt x="227" y="94"/>
                    </a:cubicBezTo>
                    <a:cubicBezTo>
                      <a:pt x="227" y="90"/>
                      <a:pt x="224" y="93"/>
                      <a:pt x="224" y="91"/>
                    </a:cubicBezTo>
                    <a:cubicBezTo>
                      <a:pt x="225" y="91"/>
                      <a:pt x="225" y="91"/>
                      <a:pt x="226" y="91"/>
                    </a:cubicBezTo>
                    <a:cubicBezTo>
                      <a:pt x="223" y="89"/>
                      <a:pt x="222" y="84"/>
                      <a:pt x="221" y="82"/>
                    </a:cubicBezTo>
                    <a:cubicBezTo>
                      <a:pt x="221" y="82"/>
                      <a:pt x="221" y="82"/>
                      <a:pt x="221" y="82"/>
                    </a:cubicBezTo>
                    <a:cubicBezTo>
                      <a:pt x="220" y="79"/>
                      <a:pt x="220" y="76"/>
                      <a:pt x="218" y="74"/>
                    </a:cubicBezTo>
                    <a:cubicBezTo>
                      <a:pt x="218" y="72"/>
                      <a:pt x="220" y="73"/>
                      <a:pt x="219" y="70"/>
                    </a:cubicBezTo>
                    <a:cubicBezTo>
                      <a:pt x="217" y="71"/>
                      <a:pt x="215" y="66"/>
                      <a:pt x="214" y="69"/>
                    </a:cubicBezTo>
                    <a:cubicBezTo>
                      <a:pt x="213" y="66"/>
                      <a:pt x="212" y="62"/>
                      <a:pt x="210" y="61"/>
                    </a:cubicBezTo>
                    <a:cubicBezTo>
                      <a:pt x="212" y="62"/>
                      <a:pt x="212" y="59"/>
                      <a:pt x="213" y="60"/>
                    </a:cubicBezTo>
                    <a:cubicBezTo>
                      <a:pt x="214" y="58"/>
                      <a:pt x="214" y="58"/>
                      <a:pt x="214" y="58"/>
                    </a:cubicBezTo>
                    <a:cubicBezTo>
                      <a:pt x="215" y="58"/>
                      <a:pt x="214" y="60"/>
                      <a:pt x="215" y="59"/>
                    </a:cubicBezTo>
                    <a:cubicBezTo>
                      <a:pt x="214" y="58"/>
                      <a:pt x="212" y="55"/>
                      <a:pt x="212" y="55"/>
                    </a:cubicBezTo>
                    <a:cubicBezTo>
                      <a:pt x="209" y="54"/>
                      <a:pt x="206" y="54"/>
                      <a:pt x="204" y="51"/>
                    </a:cubicBezTo>
                    <a:cubicBezTo>
                      <a:pt x="205" y="52"/>
                      <a:pt x="205" y="49"/>
                      <a:pt x="206" y="50"/>
                    </a:cubicBezTo>
                    <a:cubicBezTo>
                      <a:pt x="200" y="49"/>
                      <a:pt x="200" y="49"/>
                      <a:pt x="200" y="49"/>
                    </a:cubicBezTo>
                    <a:cubicBezTo>
                      <a:pt x="199" y="48"/>
                      <a:pt x="201" y="47"/>
                      <a:pt x="200" y="47"/>
                    </a:cubicBezTo>
                    <a:cubicBezTo>
                      <a:pt x="199" y="47"/>
                      <a:pt x="199" y="47"/>
                      <a:pt x="198" y="47"/>
                    </a:cubicBezTo>
                    <a:cubicBezTo>
                      <a:pt x="198" y="46"/>
                      <a:pt x="195" y="44"/>
                      <a:pt x="196" y="42"/>
                    </a:cubicBezTo>
                    <a:cubicBezTo>
                      <a:pt x="196" y="41"/>
                      <a:pt x="197" y="43"/>
                      <a:pt x="197" y="42"/>
                    </a:cubicBezTo>
                    <a:cubicBezTo>
                      <a:pt x="196" y="40"/>
                      <a:pt x="195" y="41"/>
                      <a:pt x="194" y="39"/>
                    </a:cubicBezTo>
                    <a:cubicBezTo>
                      <a:pt x="194" y="39"/>
                      <a:pt x="194" y="39"/>
                      <a:pt x="194" y="39"/>
                    </a:cubicBezTo>
                    <a:cubicBezTo>
                      <a:pt x="193" y="38"/>
                      <a:pt x="190" y="37"/>
                      <a:pt x="190" y="39"/>
                    </a:cubicBezTo>
                    <a:cubicBezTo>
                      <a:pt x="191" y="40"/>
                      <a:pt x="191" y="38"/>
                      <a:pt x="192" y="39"/>
                    </a:cubicBezTo>
                    <a:cubicBezTo>
                      <a:pt x="190" y="40"/>
                      <a:pt x="188" y="38"/>
                      <a:pt x="187" y="37"/>
                    </a:cubicBezTo>
                    <a:cubicBezTo>
                      <a:pt x="188" y="37"/>
                      <a:pt x="188" y="37"/>
                      <a:pt x="188" y="37"/>
                    </a:cubicBezTo>
                    <a:cubicBezTo>
                      <a:pt x="186" y="36"/>
                      <a:pt x="183" y="35"/>
                      <a:pt x="180" y="34"/>
                    </a:cubicBezTo>
                    <a:cubicBezTo>
                      <a:pt x="179" y="35"/>
                      <a:pt x="182" y="33"/>
                      <a:pt x="182" y="34"/>
                    </a:cubicBezTo>
                    <a:cubicBezTo>
                      <a:pt x="180" y="31"/>
                      <a:pt x="175" y="31"/>
                      <a:pt x="173" y="28"/>
                    </a:cubicBezTo>
                    <a:cubicBezTo>
                      <a:pt x="173" y="28"/>
                      <a:pt x="172" y="30"/>
                      <a:pt x="173" y="29"/>
                    </a:cubicBezTo>
                    <a:cubicBezTo>
                      <a:pt x="171" y="28"/>
                      <a:pt x="172" y="27"/>
                      <a:pt x="170" y="27"/>
                    </a:cubicBezTo>
                    <a:cubicBezTo>
                      <a:pt x="171" y="26"/>
                      <a:pt x="169" y="27"/>
                      <a:pt x="168" y="26"/>
                    </a:cubicBezTo>
                    <a:cubicBezTo>
                      <a:pt x="167" y="27"/>
                      <a:pt x="168" y="26"/>
                      <a:pt x="169" y="26"/>
                    </a:cubicBezTo>
                    <a:cubicBezTo>
                      <a:pt x="167" y="26"/>
                      <a:pt x="160" y="24"/>
                      <a:pt x="157" y="22"/>
                    </a:cubicBezTo>
                    <a:cubicBezTo>
                      <a:pt x="157" y="23"/>
                      <a:pt x="154" y="24"/>
                      <a:pt x="153" y="23"/>
                    </a:cubicBezTo>
                    <a:cubicBezTo>
                      <a:pt x="154" y="22"/>
                      <a:pt x="154" y="22"/>
                      <a:pt x="154" y="22"/>
                    </a:cubicBezTo>
                    <a:cubicBezTo>
                      <a:pt x="153" y="21"/>
                      <a:pt x="151" y="22"/>
                      <a:pt x="151" y="20"/>
                    </a:cubicBezTo>
                    <a:cubicBezTo>
                      <a:pt x="149" y="21"/>
                      <a:pt x="159" y="21"/>
                      <a:pt x="156" y="22"/>
                    </a:cubicBezTo>
                    <a:cubicBezTo>
                      <a:pt x="156" y="20"/>
                      <a:pt x="152" y="23"/>
                      <a:pt x="153" y="21"/>
                    </a:cubicBezTo>
                    <a:cubicBezTo>
                      <a:pt x="151" y="21"/>
                      <a:pt x="149" y="22"/>
                      <a:pt x="148" y="20"/>
                    </a:cubicBezTo>
                    <a:cubicBezTo>
                      <a:pt x="148" y="20"/>
                      <a:pt x="150" y="18"/>
                      <a:pt x="148" y="18"/>
                    </a:cubicBezTo>
                    <a:cubicBezTo>
                      <a:pt x="146" y="18"/>
                      <a:pt x="147" y="18"/>
                      <a:pt x="145" y="18"/>
                    </a:cubicBezTo>
                    <a:cubicBezTo>
                      <a:pt x="144" y="19"/>
                      <a:pt x="144" y="19"/>
                      <a:pt x="144" y="19"/>
                    </a:cubicBezTo>
                    <a:cubicBezTo>
                      <a:pt x="143" y="20"/>
                      <a:pt x="142" y="18"/>
                      <a:pt x="142" y="20"/>
                    </a:cubicBezTo>
                    <a:cubicBezTo>
                      <a:pt x="142" y="19"/>
                      <a:pt x="138" y="20"/>
                      <a:pt x="139" y="18"/>
                    </a:cubicBezTo>
                    <a:cubicBezTo>
                      <a:pt x="140" y="16"/>
                      <a:pt x="140" y="16"/>
                      <a:pt x="140" y="16"/>
                    </a:cubicBezTo>
                    <a:cubicBezTo>
                      <a:pt x="139" y="16"/>
                      <a:pt x="138" y="18"/>
                      <a:pt x="137" y="18"/>
                    </a:cubicBezTo>
                    <a:cubicBezTo>
                      <a:pt x="136" y="17"/>
                      <a:pt x="136" y="17"/>
                      <a:pt x="136" y="17"/>
                    </a:cubicBezTo>
                    <a:cubicBezTo>
                      <a:pt x="136" y="20"/>
                      <a:pt x="134" y="17"/>
                      <a:pt x="132" y="18"/>
                    </a:cubicBezTo>
                    <a:cubicBezTo>
                      <a:pt x="130" y="17"/>
                      <a:pt x="126" y="18"/>
                      <a:pt x="125" y="16"/>
                    </a:cubicBezTo>
                    <a:cubicBezTo>
                      <a:pt x="124" y="17"/>
                      <a:pt x="122" y="18"/>
                      <a:pt x="120" y="17"/>
                    </a:cubicBezTo>
                    <a:cubicBezTo>
                      <a:pt x="120" y="17"/>
                      <a:pt x="121" y="17"/>
                      <a:pt x="121" y="16"/>
                    </a:cubicBezTo>
                    <a:cubicBezTo>
                      <a:pt x="120" y="15"/>
                      <a:pt x="119" y="16"/>
                      <a:pt x="118" y="16"/>
                    </a:cubicBezTo>
                    <a:cubicBezTo>
                      <a:pt x="119" y="16"/>
                      <a:pt x="116" y="15"/>
                      <a:pt x="114" y="14"/>
                    </a:cubicBezTo>
                    <a:cubicBezTo>
                      <a:pt x="113" y="15"/>
                      <a:pt x="113" y="16"/>
                      <a:pt x="113" y="17"/>
                    </a:cubicBezTo>
                    <a:cubicBezTo>
                      <a:pt x="111" y="15"/>
                      <a:pt x="108" y="19"/>
                      <a:pt x="106" y="17"/>
                    </a:cubicBezTo>
                    <a:cubicBezTo>
                      <a:pt x="107" y="16"/>
                      <a:pt x="109" y="15"/>
                      <a:pt x="107" y="15"/>
                    </a:cubicBezTo>
                    <a:cubicBezTo>
                      <a:pt x="105" y="12"/>
                      <a:pt x="104" y="17"/>
                      <a:pt x="101" y="16"/>
                    </a:cubicBezTo>
                    <a:cubicBezTo>
                      <a:pt x="102" y="18"/>
                      <a:pt x="102" y="18"/>
                      <a:pt x="102" y="18"/>
                    </a:cubicBezTo>
                    <a:cubicBezTo>
                      <a:pt x="101" y="17"/>
                      <a:pt x="99" y="20"/>
                      <a:pt x="99" y="18"/>
                    </a:cubicBezTo>
                    <a:cubicBezTo>
                      <a:pt x="98" y="19"/>
                      <a:pt x="96" y="18"/>
                      <a:pt x="96" y="20"/>
                    </a:cubicBezTo>
                    <a:cubicBezTo>
                      <a:pt x="92" y="19"/>
                      <a:pt x="87" y="24"/>
                      <a:pt x="83" y="21"/>
                    </a:cubicBezTo>
                    <a:cubicBezTo>
                      <a:pt x="83" y="21"/>
                      <a:pt x="81" y="22"/>
                      <a:pt x="82" y="22"/>
                    </a:cubicBezTo>
                    <a:cubicBezTo>
                      <a:pt x="84" y="23"/>
                      <a:pt x="83" y="21"/>
                      <a:pt x="84" y="22"/>
                    </a:cubicBezTo>
                    <a:cubicBezTo>
                      <a:pt x="83" y="22"/>
                      <a:pt x="83" y="23"/>
                      <a:pt x="83" y="23"/>
                    </a:cubicBezTo>
                    <a:cubicBezTo>
                      <a:pt x="82" y="23"/>
                      <a:pt x="81" y="23"/>
                      <a:pt x="82" y="21"/>
                    </a:cubicBezTo>
                    <a:cubicBezTo>
                      <a:pt x="78" y="21"/>
                      <a:pt x="80" y="26"/>
                      <a:pt x="77" y="27"/>
                    </a:cubicBezTo>
                    <a:cubicBezTo>
                      <a:pt x="76" y="26"/>
                      <a:pt x="76" y="26"/>
                      <a:pt x="75" y="26"/>
                    </a:cubicBezTo>
                    <a:cubicBezTo>
                      <a:pt x="74" y="28"/>
                      <a:pt x="74" y="28"/>
                      <a:pt x="74" y="28"/>
                    </a:cubicBezTo>
                    <a:cubicBezTo>
                      <a:pt x="72" y="29"/>
                      <a:pt x="72" y="27"/>
                      <a:pt x="71" y="26"/>
                    </a:cubicBezTo>
                    <a:cubicBezTo>
                      <a:pt x="70" y="27"/>
                      <a:pt x="69" y="27"/>
                      <a:pt x="69" y="29"/>
                    </a:cubicBezTo>
                    <a:cubicBezTo>
                      <a:pt x="66" y="28"/>
                      <a:pt x="66" y="28"/>
                      <a:pt x="66" y="28"/>
                    </a:cubicBezTo>
                    <a:cubicBezTo>
                      <a:pt x="68" y="29"/>
                      <a:pt x="66" y="29"/>
                      <a:pt x="66" y="30"/>
                    </a:cubicBezTo>
                    <a:cubicBezTo>
                      <a:pt x="66" y="29"/>
                      <a:pt x="66" y="29"/>
                      <a:pt x="66" y="29"/>
                    </a:cubicBezTo>
                    <a:cubicBezTo>
                      <a:pt x="65" y="29"/>
                      <a:pt x="64" y="30"/>
                      <a:pt x="64" y="31"/>
                    </a:cubicBezTo>
                    <a:cubicBezTo>
                      <a:pt x="65" y="31"/>
                      <a:pt x="66" y="31"/>
                      <a:pt x="67" y="31"/>
                    </a:cubicBezTo>
                    <a:cubicBezTo>
                      <a:pt x="67" y="32"/>
                      <a:pt x="66" y="32"/>
                      <a:pt x="65" y="33"/>
                    </a:cubicBezTo>
                    <a:cubicBezTo>
                      <a:pt x="65" y="32"/>
                      <a:pt x="63" y="33"/>
                      <a:pt x="62" y="34"/>
                    </a:cubicBezTo>
                    <a:cubicBezTo>
                      <a:pt x="61" y="34"/>
                      <a:pt x="62" y="36"/>
                      <a:pt x="62" y="36"/>
                    </a:cubicBezTo>
                    <a:cubicBezTo>
                      <a:pt x="61" y="35"/>
                      <a:pt x="60" y="37"/>
                      <a:pt x="60" y="35"/>
                    </a:cubicBezTo>
                    <a:cubicBezTo>
                      <a:pt x="60" y="35"/>
                      <a:pt x="61" y="36"/>
                      <a:pt x="61" y="35"/>
                    </a:cubicBezTo>
                    <a:cubicBezTo>
                      <a:pt x="60" y="35"/>
                      <a:pt x="60" y="33"/>
                      <a:pt x="59" y="35"/>
                    </a:cubicBezTo>
                    <a:cubicBezTo>
                      <a:pt x="58" y="37"/>
                      <a:pt x="61" y="37"/>
                      <a:pt x="59" y="38"/>
                    </a:cubicBezTo>
                    <a:cubicBezTo>
                      <a:pt x="59" y="37"/>
                      <a:pt x="59" y="37"/>
                      <a:pt x="59" y="36"/>
                    </a:cubicBezTo>
                    <a:cubicBezTo>
                      <a:pt x="57" y="37"/>
                      <a:pt x="57" y="37"/>
                      <a:pt x="57" y="37"/>
                    </a:cubicBezTo>
                    <a:cubicBezTo>
                      <a:pt x="57" y="38"/>
                      <a:pt x="57" y="38"/>
                      <a:pt x="57" y="38"/>
                    </a:cubicBezTo>
                    <a:cubicBezTo>
                      <a:pt x="57" y="38"/>
                      <a:pt x="57" y="38"/>
                      <a:pt x="57" y="38"/>
                    </a:cubicBezTo>
                    <a:cubicBezTo>
                      <a:pt x="57" y="39"/>
                      <a:pt x="55" y="40"/>
                      <a:pt x="55" y="42"/>
                    </a:cubicBezTo>
                    <a:cubicBezTo>
                      <a:pt x="55" y="43"/>
                      <a:pt x="53" y="43"/>
                      <a:pt x="52" y="43"/>
                    </a:cubicBezTo>
                    <a:cubicBezTo>
                      <a:pt x="52" y="43"/>
                      <a:pt x="52" y="43"/>
                      <a:pt x="52" y="43"/>
                    </a:cubicBezTo>
                    <a:cubicBezTo>
                      <a:pt x="51" y="43"/>
                      <a:pt x="50" y="45"/>
                      <a:pt x="50" y="46"/>
                    </a:cubicBezTo>
                    <a:cubicBezTo>
                      <a:pt x="50" y="46"/>
                      <a:pt x="50" y="46"/>
                      <a:pt x="50" y="46"/>
                    </a:cubicBezTo>
                    <a:cubicBezTo>
                      <a:pt x="49" y="46"/>
                      <a:pt x="48" y="48"/>
                      <a:pt x="48" y="49"/>
                    </a:cubicBezTo>
                    <a:cubicBezTo>
                      <a:pt x="46" y="50"/>
                      <a:pt x="44" y="46"/>
                      <a:pt x="44" y="49"/>
                    </a:cubicBezTo>
                    <a:cubicBezTo>
                      <a:pt x="43" y="50"/>
                      <a:pt x="44" y="52"/>
                      <a:pt x="45" y="52"/>
                    </a:cubicBezTo>
                    <a:cubicBezTo>
                      <a:pt x="42" y="54"/>
                      <a:pt x="42" y="58"/>
                      <a:pt x="39" y="59"/>
                    </a:cubicBezTo>
                    <a:cubicBezTo>
                      <a:pt x="39" y="60"/>
                      <a:pt x="39" y="60"/>
                      <a:pt x="39" y="61"/>
                    </a:cubicBezTo>
                    <a:cubicBezTo>
                      <a:pt x="35" y="64"/>
                      <a:pt x="35" y="70"/>
                      <a:pt x="31" y="72"/>
                    </a:cubicBezTo>
                    <a:cubicBezTo>
                      <a:pt x="31" y="71"/>
                      <a:pt x="30" y="71"/>
                      <a:pt x="29" y="71"/>
                    </a:cubicBezTo>
                    <a:cubicBezTo>
                      <a:pt x="30" y="73"/>
                      <a:pt x="27" y="72"/>
                      <a:pt x="29" y="73"/>
                    </a:cubicBezTo>
                    <a:cubicBezTo>
                      <a:pt x="30" y="73"/>
                      <a:pt x="31" y="74"/>
                      <a:pt x="32" y="73"/>
                    </a:cubicBezTo>
                    <a:cubicBezTo>
                      <a:pt x="31" y="75"/>
                      <a:pt x="29" y="79"/>
                      <a:pt x="28" y="80"/>
                    </a:cubicBezTo>
                    <a:cubicBezTo>
                      <a:pt x="28" y="80"/>
                      <a:pt x="29" y="81"/>
                      <a:pt x="29" y="81"/>
                    </a:cubicBezTo>
                    <a:cubicBezTo>
                      <a:pt x="27" y="80"/>
                      <a:pt x="26" y="82"/>
                      <a:pt x="26" y="84"/>
                    </a:cubicBezTo>
                    <a:cubicBezTo>
                      <a:pt x="27" y="84"/>
                      <a:pt x="27" y="84"/>
                      <a:pt x="27" y="84"/>
                    </a:cubicBezTo>
                    <a:cubicBezTo>
                      <a:pt x="25" y="85"/>
                      <a:pt x="25" y="85"/>
                      <a:pt x="25" y="85"/>
                    </a:cubicBezTo>
                    <a:cubicBezTo>
                      <a:pt x="25" y="86"/>
                      <a:pt x="27" y="86"/>
                      <a:pt x="26" y="87"/>
                    </a:cubicBezTo>
                    <a:cubicBezTo>
                      <a:pt x="25" y="87"/>
                      <a:pt x="25" y="87"/>
                      <a:pt x="25" y="87"/>
                    </a:cubicBezTo>
                    <a:cubicBezTo>
                      <a:pt x="25" y="89"/>
                      <a:pt x="26" y="92"/>
                      <a:pt x="24" y="93"/>
                    </a:cubicBezTo>
                    <a:cubicBezTo>
                      <a:pt x="22" y="94"/>
                      <a:pt x="22" y="94"/>
                      <a:pt x="22" y="94"/>
                    </a:cubicBezTo>
                    <a:cubicBezTo>
                      <a:pt x="22" y="95"/>
                      <a:pt x="23" y="96"/>
                      <a:pt x="24" y="95"/>
                    </a:cubicBezTo>
                    <a:cubicBezTo>
                      <a:pt x="22" y="98"/>
                      <a:pt x="22" y="100"/>
                      <a:pt x="20" y="100"/>
                    </a:cubicBezTo>
                    <a:cubicBezTo>
                      <a:pt x="22" y="106"/>
                      <a:pt x="21" y="113"/>
                      <a:pt x="21" y="119"/>
                    </a:cubicBezTo>
                    <a:cubicBezTo>
                      <a:pt x="20" y="118"/>
                      <a:pt x="20" y="118"/>
                      <a:pt x="20" y="118"/>
                    </a:cubicBezTo>
                    <a:cubicBezTo>
                      <a:pt x="19" y="120"/>
                      <a:pt x="21" y="119"/>
                      <a:pt x="21" y="120"/>
                    </a:cubicBezTo>
                    <a:cubicBezTo>
                      <a:pt x="20" y="120"/>
                      <a:pt x="19" y="121"/>
                      <a:pt x="18" y="120"/>
                    </a:cubicBezTo>
                    <a:cubicBezTo>
                      <a:pt x="17" y="122"/>
                      <a:pt x="20" y="123"/>
                      <a:pt x="20" y="124"/>
                    </a:cubicBezTo>
                    <a:cubicBezTo>
                      <a:pt x="21" y="125"/>
                      <a:pt x="19" y="123"/>
                      <a:pt x="21" y="124"/>
                    </a:cubicBezTo>
                    <a:cubicBezTo>
                      <a:pt x="21" y="124"/>
                      <a:pt x="20" y="127"/>
                      <a:pt x="22" y="127"/>
                    </a:cubicBezTo>
                    <a:cubicBezTo>
                      <a:pt x="21" y="127"/>
                      <a:pt x="20" y="127"/>
                      <a:pt x="19" y="127"/>
                    </a:cubicBezTo>
                    <a:cubicBezTo>
                      <a:pt x="20" y="128"/>
                      <a:pt x="20" y="128"/>
                      <a:pt x="20" y="128"/>
                    </a:cubicBezTo>
                    <a:cubicBezTo>
                      <a:pt x="18" y="130"/>
                      <a:pt x="16" y="125"/>
                      <a:pt x="14" y="126"/>
                    </a:cubicBezTo>
                    <a:cubicBezTo>
                      <a:pt x="14" y="128"/>
                      <a:pt x="14" y="128"/>
                      <a:pt x="14" y="128"/>
                    </a:cubicBezTo>
                    <a:cubicBezTo>
                      <a:pt x="12" y="129"/>
                      <a:pt x="12" y="124"/>
                      <a:pt x="11" y="128"/>
                    </a:cubicBezTo>
                    <a:cubicBezTo>
                      <a:pt x="12" y="129"/>
                      <a:pt x="15" y="130"/>
                      <a:pt x="16" y="129"/>
                    </a:cubicBezTo>
                    <a:cubicBezTo>
                      <a:pt x="16" y="132"/>
                      <a:pt x="20" y="130"/>
                      <a:pt x="20" y="133"/>
                    </a:cubicBezTo>
                    <a:cubicBezTo>
                      <a:pt x="19" y="134"/>
                      <a:pt x="19" y="131"/>
                      <a:pt x="18" y="131"/>
                    </a:cubicBezTo>
                    <a:cubicBezTo>
                      <a:pt x="17" y="133"/>
                      <a:pt x="19" y="134"/>
                      <a:pt x="19" y="135"/>
                    </a:cubicBezTo>
                    <a:cubicBezTo>
                      <a:pt x="19" y="134"/>
                      <a:pt x="21" y="135"/>
                      <a:pt x="22" y="136"/>
                    </a:cubicBezTo>
                    <a:cubicBezTo>
                      <a:pt x="21" y="137"/>
                      <a:pt x="20" y="135"/>
                      <a:pt x="20" y="137"/>
                    </a:cubicBezTo>
                    <a:cubicBezTo>
                      <a:pt x="21" y="137"/>
                      <a:pt x="22" y="139"/>
                      <a:pt x="23" y="137"/>
                    </a:cubicBezTo>
                    <a:cubicBezTo>
                      <a:pt x="25" y="138"/>
                      <a:pt x="23" y="140"/>
                      <a:pt x="24" y="140"/>
                    </a:cubicBezTo>
                    <a:cubicBezTo>
                      <a:pt x="23" y="141"/>
                      <a:pt x="20" y="139"/>
                      <a:pt x="20" y="141"/>
                    </a:cubicBezTo>
                    <a:cubicBezTo>
                      <a:pt x="21" y="141"/>
                      <a:pt x="23" y="144"/>
                      <a:pt x="25" y="142"/>
                    </a:cubicBezTo>
                    <a:cubicBezTo>
                      <a:pt x="25" y="143"/>
                      <a:pt x="23" y="143"/>
                      <a:pt x="22" y="143"/>
                    </a:cubicBezTo>
                    <a:cubicBezTo>
                      <a:pt x="22" y="145"/>
                      <a:pt x="26" y="145"/>
                      <a:pt x="23" y="146"/>
                    </a:cubicBezTo>
                    <a:cubicBezTo>
                      <a:pt x="25" y="146"/>
                      <a:pt x="25" y="146"/>
                      <a:pt x="25" y="146"/>
                    </a:cubicBezTo>
                    <a:cubicBezTo>
                      <a:pt x="25" y="147"/>
                      <a:pt x="24" y="148"/>
                      <a:pt x="24" y="149"/>
                    </a:cubicBezTo>
                    <a:cubicBezTo>
                      <a:pt x="24" y="150"/>
                      <a:pt x="27" y="151"/>
                      <a:pt x="25" y="152"/>
                    </a:cubicBezTo>
                    <a:cubicBezTo>
                      <a:pt x="25" y="152"/>
                      <a:pt x="26" y="155"/>
                      <a:pt x="27" y="153"/>
                    </a:cubicBezTo>
                    <a:cubicBezTo>
                      <a:pt x="27" y="151"/>
                      <a:pt x="25" y="152"/>
                      <a:pt x="27" y="150"/>
                    </a:cubicBezTo>
                    <a:cubicBezTo>
                      <a:pt x="26" y="152"/>
                      <a:pt x="28" y="153"/>
                      <a:pt x="29" y="153"/>
                    </a:cubicBezTo>
                    <a:cubicBezTo>
                      <a:pt x="28" y="154"/>
                      <a:pt x="28" y="154"/>
                      <a:pt x="28" y="154"/>
                    </a:cubicBezTo>
                    <a:cubicBezTo>
                      <a:pt x="29" y="154"/>
                      <a:pt x="29" y="156"/>
                      <a:pt x="30" y="156"/>
                    </a:cubicBezTo>
                    <a:cubicBezTo>
                      <a:pt x="30" y="155"/>
                      <a:pt x="29" y="156"/>
                      <a:pt x="29" y="156"/>
                    </a:cubicBezTo>
                    <a:cubicBezTo>
                      <a:pt x="31" y="156"/>
                      <a:pt x="31" y="156"/>
                      <a:pt x="31" y="156"/>
                    </a:cubicBezTo>
                    <a:cubicBezTo>
                      <a:pt x="32" y="158"/>
                      <a:pt x="29" y="158"/>
                      <a:pt x="30" y="160"/>
                    </a:cubicBezTo>
                    <a:cubicBezTo>
                      <a:pt x="28" y="159"/>
                      <a:pt x="28" y="159"/>
                      <a:pt x="28" y="159"/>
                    </a:cubicBezTo>
                    <a:cubicBezTo>
                      <a:pt x="29" y="159"/>
                      <a:pt x="28" y="160"/>
                      <a:pt x="29" y="161"/>
                    </a:cubicBezTo>
                    <a:cubicBezTo>
                      <a:pt x="30" y="161"/>
                      <a:pt x="32" y="161"/>
                      <a:pt x="33" y="161"/>
                    </a:cubicBezTo>
                    <a:cubicBezTo>
                      <a:pt x="34" y="162"/>
                      <a:pt x="32" y="162"/>
                      <a:pt x="34" y="163"/>
                    </a:cubicBezTo>
                    <a:cubicBezTo>
                      <a:pt x="31" y="162"/>
                      <a:pt x="31" y="162"/>
                      <a:pt x="31" y="162"/>
                    </a:cubicBezTo>
                    <a:cubicBezTo>
                      <a:pt x="31" y="162"/>
                      <a:pt x="30" y="164"/>
                      <a:pt x="31" y="166"/>
                    </a:cubicBezTo>
                    <a:cubicBezTo>
                      <a:pt x="32" y="167"/>
                      <a:pt x="34" y="167"/>
                      <a:pt x="34" y="165"/>
                    </a:cubicBezTo>
                    <a:cubicBezTo>
                      <a:pt x="34" y="166"/>
                      <a:pt x="34" y="168"/>
                      <a:pt x="33" y="168"/>
                    </a:cubicBezTo>
                    <a:cubicBezTo>
                      <a:pt x="34" y="169"/>
                      <a:pt x="34" y="167"/>
                      <a:pt x="36" y="168"/>
                    </a:cubicBezTo>
                    <a:cubicBezTo>
                      <a:pt x="35" y="169"/>
                      <a:pt x="35" y="172"/>
                      <a:pt x="35" y="173"/>
                    </a:cubicBezTo>
                    <a:cubicBezTo>
                      <a:pt x="32" y="173"/>
                      <a:pt x="32" y="173"/>
                      <a:pt x="32" y="173"/>
                    </a:cubicBezTo>
                    <a:cubicBezTo>
                      <a:pt x="32" y="174"/>
                      <a:pt x="32" y="174"/>
                      <a:pt x="32" y="174"/>
                    </a:cubicBezTo>
                    <a:cubicBezTo>
                      <a:pt x="30" y="173"/>
                      <a:pt x="32" y="175"/>
                      <a:pt x="30" y="175"/>
                    </a:cubicBezTo>
                    <a:cubicBezTo>
                      <a:pt x="30" y="176"/>
                      <a:pt x="31" y="177"/>
                      <a:pt x="32" y="177"/>
                    </a:cubicBezTo>
                    <a:cubicBezTo>
                      <a:pt x="33" y="174"/>
                      <a:pt x="36" y="178"/>
                      <a:pt x="38" y="176"/>
                    </a:cubicBezTo>
                    <a:cubicBezTo>
                      <a:pt x="41" y="179"/>
                      <a:pt x="34" y="181"/>
                      <a:pt x="39" y="182"/>
                    </a:cubicBezTo>
                    <a:cubicBezTo>
                      <a:pt x="39" y="181"/>
                      <a:pt x="42" y="182"/>
                      <a:pt x="40" y="180"/>
                    </a:cubicBezTo>
                    <a:cubicBezTo>
                      <a:pt x="41" y="182"/>
                      <a:pt x="43" y="180"/>
                      <a:pt x="44" y="183"/>
                    </a:cubicBezTo>
                    <a:cubicBezTo>
                      <a:pt x="42" y="182"/>
                      <a:pt x="42" y="186"/>
                      <a:pt x="39" y="185"/>
                    </a:cubicBezTo>
                    <a:cubicBezTo>
                      <a:pt x="40" y="184"/>
                      <a:pt x="39" y="183"/>
                      <a:pt x="39" y="183"/>
                    </a:cubicBezTo>
                    <a:cubicBezTo>
                      <a:pt x="38" y="184"/>
                      <a:pt x="36" y="184"/>
                      <a:pt x="37" y="186"/>
                    </a:cubicBezTo>
                    <a:cubicBezTo>
                      <a:pt x="38" y="187"/>
                      <a:pt x="39" y="188"/>
                      <a:pt x="40" y="188"/>
                    </a:cubicBezTo>
                    <a:cubicBezTo>
                      <a:pt x="42" y="187"/>
                      <a:pt x="39" y="186"/>
                      <a:pt x="41" y="186"/>
                    </a:cubicBezTo>
                    <a:cubicBezTo>
                      <a:pt x="43" y="188"/>
                      <a:pt x="41" y="189"/>
                      <a:pt x="44" y="189"/>
                    </a:cubicBezTo>
                    <a:cubicBezTo>
                      <a:pt x="43" y="188"/>
                      <a:pt x="44" y="187"/>
                      <a:pt x="45" y="186"/>
                    </a:cubicBezTo>
                    <a:cubicBezTo>
                      <a:pt x="47" y="188"/>
                      <a:pt x="47" y="188"/>
                      <a:pt x="47" y="188"/>
                    </a:cubicBezTo>
                    <a:cubicBezTo>
                      <a:pt x="45" y="188"/>
                      <a:pt x="45" y="188"/>
                      <a:pt x="45" y="188"/>
                    </a:cubicBezTo>
                    <a:cubicBezTo>
                      <a:pt x="46" y="191"/>
                      <a:pt x="48" y="188"/>
                      <a:pt x="49" y="190"/>
                    </a:cubicBezTo>
                    <a:cubicBezTo>
                      <a:pt x="48" y="193"/>
                      <a:pt x="48" y="193"/>
                      <a:pt x="48" y="193"/>
                    </a:cubicBezTo>
                    <a:cubicBezTo>
                      <a:pt x="46" y="193"/>
                      <a:pt x="46" y="188"/>
                      <a:pt x="44" y="190"/>
                    </a:cubicBezTo>
                    <a:cubicBezTo>
                      <a:pt x="45" y="192"/>
                      <a:pt x="46" y="192"/>
                      <a:pt x="47" y="194"/>
                    </a:cubicBezTo>
                    <a:cubicBezTo>
                      <a:pt x="46" y="193"/>
                      <a:pt x="46" y="193"/>
                      <a:pt x="46" y="193"/>
                    </a:cubicBezTo>
                    <a:cubicBezTo>
                      <a:pt x="46" y="194"/>
                      <a:pt x="43" y="196"/>
                      <a:pt x="46" y="198"/>
                    </a:cubicBezTo>
                    <a:cubicBezTo>
                      <a:pt x="48" y="198"/>
                      <a:pt x="47" y="197"/>
                      <a:pt x="48" y="197"/>
                    </a:cubicBezTo>
                    <a:cubicBezTo>
                      <a:pt x="50" y="200"/>
                      <a:pt x="52" y="200"/>
                      <a:pt x="53" y="202"/>
                    </a:cubicBezTo>
                    <a:cubicBezTo>
                      <a:pt x="51" y="202"/>
                      <a:pt x="54" y="205"/>
                      <a:pt x="51" y="204"/>
                    </a:cubicBezTo>
                    <a:cubicBezTo>
                      <a:pt x="52" y="203"/>
                      <a:pt x="49" y="198"/>
                      <a:pt x="47" y="198"/>
                    </a:cubicBezTo>
                    <a:cubicBezTo>
                      <a:pt x="46" y="201"/>
                      <a:pt x="46" y="196"/>
                      <a:pt x="44" y="197"/>
                    </a:cubicBezTo>
                    <a:cubicBezTo>
                      <a:pt x="45" y="199"/>
                      <a:pt x="43" y="200"/>
                      <a:pt x="42" y="201"/>
                    </a:cubicBezTo>
                    <a:cubicBezTo>
                      <a:pt x="42" y="202"/>
                      <a:pt x="43" y="202"/>
                      <a:pt x="43" y="202"/>
                    </a:cubicBezTo>
                    <a:cubicBezTo>
                      <a:pt x="45" y="202"/>
                      <a:pt x="44" y="201"/>
                      <a:pt x="46" y="200"/>
                    </a:cubicBezTo>
                    <a:cubicBezTo>
                      <a:pt x="47" y="203"/>
                      <a:pt x="49" y="205"/>
                      <a:pt x="51" y="206"/>
                    </a:cubicBezTo>
                    <a:cubicBezTo>
                      <a:pt x="51" y="207"/>
                      <a:pt x="49" y="208"/>
                      <a:pt x="48" y="207"/>
                    </a:cubicBezTo>
                    <a:cubicBezTo>
                      <a:pt x="50" y="209"/>
                      <a:pt x="52" y="213"/>
                      <a:pt x="53" y="216"/>
                    </a:cubicBezTo>
                    <a:cubicBezTo>
                      <a:pt x="54" y="213"/>
                      <a:pt x="55" y="219"/>
                      <a:pt x="57" y="217"/>
                    </a:cubicBezTo>
                    <a:cubicBezTo>
                      <a:pt x="56" y="215"/>
                      <a:pt x="57" y="213"/>
                      <a:pt x="58" y="213"/>
                    </a:cubicBezTo>
                    <a:cubicBezTo>
                      <a:pt x="59" y="214"/>
                      <a:pt x="57" y="214"/>
                      <a:pt x="57" y="214"/>
                    </a:cubicBezTo>
                    <a:cubicBezTo>
                      <a:pt x="59" y="215"/>
                      <a:pt x="56" y="217"/>
                      <a:pt x="59" y="218"/>
                    </a:cubicBezTo>
                    <a:cubicBezTo>
                      <a:pt x="57" y="215"/>
                      <a:pt x="56" y="218"/>
                      <a:pt x="54" y="219"/>
                    </a:cubicBezTo>
                    <a:cubicBezTo>
                      <a:pt x="56" y="220"/>
                      <a:pt x="53" y="219"/>
                      <a:pt x="54" y="221"/>
                    </a:cubicBezTo>
                    <a:cubicBezTo>
                      <a:pt x="56" y="223"/>
                      <a:pt x="58" y="225"/>
                      <a:pt x="59" y="227"/>
                    </a:cubicBezTo>
                    <a:cubicBezTo>
                      <a:pt x="59" y="231"/>
                      <a:pt x="63" y="235"/>
                      <a:pt x="63" y="238"/>
                    </a:cubicBezTo>
                    <a:cubicBezTo>
                      <a:pt x="63" y="240"/>
                      <a:pt x="61" y="239"/>
                      <a:pt x="61" y="241"/>
                    </a:cubicBezTo>
                    <a:cubicBezTo>
                      <a:pt x="61" y="243"/>
                      <a:pt x="62" y="239"/>
                      <a:pt x="62" y="242"/>
                    </a:cubicBezTo>
                    <a:cubicBezTo>
                      <a:pt x="62" y="242"/>
                      <a:pt x="62" y="242"/>
                      <a:pt x="62" y="242"/>
                    </a:cubicBezTo>
                    <a:cubicBezTo>
                      <a:pt x="63" y="243"/>
                      <a:pt x="62" y="247"/>
                      <a:pt x="65" y="247"/>
                    </a:cubicBezTo>
                    <a:cubicBezTo>
                      <a:pt x="63" y="247"/>
                      <a:pt x="63" y="247"/>
                      <a:pt x="63" y="247"/>
                    </a:cubicBezTo>
                    <a:cubicBezTo>
                      <a:pt x="63" y="248"/>
                      <a:pt x="63" y="248"/>
                      <a:pt x="64" y="248"/>
                    </a:cubicBezTo>
                    <a:cubicBezTo>
                      <a:pt x="63" y="248"/>
                      <a:pt x="62" y="249"/>
                      <a:pt x="62" y="248"/>
                    </a:cubicBezTo>
                    <a:cubicBezTo>
                      <a:pt x="60" y="251"/>
                      <a:pt x="63" y="252"/>
                      <a:pt x="63" y="254"/>
                    </a:cubicBezTo>
                    <a:cubicBezTo>
                      <a:pt x="64" y="252"/>
                      <a:pt x="64" y="252"/>
                      <a:pt x="64" y="252"/>
                    </a:cubicBezTo>
                    <a:cubicBezTo>
                      <a:pt x="66" y="255"/>
                      <a:pt x="65" y="258"/>
                      <a:pt x="66" y="261"/>
                    </a:cubicBezTo>
                    <a:cubicBezTo>
                      <a:pt x="64" y="261"/>
                      <a:pt x="64" y="261"/>
                      <a:pt x="64" y="261"/>
                    </a:cubicBezTo>
                    <a:cubicBezTo>
                      <a:pt x="65" y="263"/>
                      <a:pt x="65" y="263"/>
                      <a:pt x="65" y="263"/>
                    </a:cubicBezTo>
                    <a:cubicBezTo>
                      <a:pt x="64" y="262"/>
                      <a:pt x="63" y="264"/>
                      <a:pt x="64" y="265"/>
                    </a:cubicBezTo>
                    <a:cubicBezTo>
                      <a:pt x="61" y="261"/>
                      <a:pt x="61" y="261"/>
                      <a:pt x="61" y="261"/>
                    </a:cubicBezTo>
                    <a:cubicBezTo>
                      <a:pt x="61" y="259"/>
                      <a:pt x="62" y="262"/>
                      <a:pt x="64" y="261"/>
                    </a:cubicBezTo>
                    <a:cubicBezTo>
                      <a:pt x="65" y="260"/>
                      <a:pt x="64" y="257"/>
                      <a:pt x="63" y="257"/>
                    </a:cubicBezTo>
                    <a:cubicBezTo>
                      <a:pt x="63" y="258"/>
                      <a:pt x="63" y="258"/>
                      <a:pt x="64" y="259"/>
                    </a:cubicBezTo>
                    <a:cubicBezTo>
                      <a:pt x="62" y="259"/>
                      <a:pt x="62" y="258"/>
                      <a:pt x="60" y="257"/>
                    </a:cubicBezTo>
                    <a:cubicBezTo>
                      <a:pt x="60" y="258"/>
                      <a:pt x="60" y="259"/>
                      <a:pt x="61" y="259"/>
                    </a:cubicBezTo>
                    <a:cubicBezTo>
                      <a:pt x="60" y="258"/>
                      <a:pt x="59" y="257"/>
                      <a:pt x="59" y="255"/>
                    </a:cubicBezTo>
                    <a:cubicBezTo>
                      <a:pt x="60" y="256"/>
                      <a:pt x="60" y="254"/>
                      <a:pt x="60" y="254"/>
                    </a:cubicBezTo>
                    <a:cubicBezTo>
                      <a:pt x="59" y="254"/>
                      <a:pt x="58" y="253"/>
                      <a:pt x="58" y="251"/>
                    </a:cubicBezTo>
                    <a:cubicBezTo>
                      <a:pt x="60" y="249"/>
                      <a:pt x="56" y="247"/>
                      <a:pt x="56" y="244"/>
                    </a:cubicBezTo>
                    <a:cubicBezTo>
                      <a:pt x="57" y="245"/>
                      <a:pt x="59" y="246"/>
                      <a:pt x="60" y="247"/>
                    </a:cubicBezTo>
                    <a:cubicBezTo>
                      <a:pt x="61" y="245"/>
                      <a:pt x="60" y="245"/>
                      <a:pt x="60" y="243"/>
                    </a:cubicBezTo>
                    <a:cubicBezTo>
                      <a:pt x="59" y="243"/>
                      <a:pt x="57" y="243"/>
                      <a:pt x="55" y="241"/>
                    </a:cubicBezTo>
                    <a:cubicBezTo>
                      <a:pt x="56" y="241"/>
                      <a:pt x="56" y="241"/>
                      <a:pt x="56" y="241"/>
                    </a:cubicBezTo>
                    <a:cubicBezTo>
                      <a:pt x="55" y="239"/>
                      <a:pt x="54" y="240"/>
                      <a:pt x="53" y="237"/>
                    </a:cubicBezTo>
                    <a:cubicBezTo>
                      <a:pt x="52" y="233"/>
                      <a:pt x="50" y="229"/>
                      <a:pt x="49" y="226"/>
                    </a:cubicBezTo>
                    <a:cubicBezTo>
                      <a:pt x="50" y="225"/>
                      <a:pt x="50" y="225"/>
                      <a:pt x="50" y="225"/>
                    </a:cubicBezTo>
                    <a:cubicBezTo>
                      <a:pt x="47" y="225"/>
                      <a:pt x="46" y="220"/>
                      <a:pt x="44" y="219"/>
                    </a:cubicBezTo>
                    <a:cubicBezTo>
                      <a:pt x="43" y="214"/>
                      <a:pt x="39" y="211"/>
                      <a:pt x="40" y="208"/>
                    </a:cubicBezTo>
                    <a:cubicBezTo>
                      <a:pt x="35" y="202"/>
                      <a:pt x="31" y="197"/>
                      <a:pt x="28" y="190"/>
                    </a:cubicBezTo>
                    <a:cubicBezTo>
                      <a:pt x="30" y="190"/>
                      <a:pt x="30" y="190"/>
                      <a:pt x="30" y="190"/>
                    </a:cubicBezTo>
                    <a:cubicBezTo>
                      <a:pt x="28" y="189"/>
                      <a:pt x="30" y="189"/>
                      <a:pt x="30" y="188"/>
                    </a:cubicBezTo>
                    <a:cubicBezTo>
                      <a:pt x="29" y="190"/>
                      <a:pt x="27" y="187"/>
                      <a:pt x="26" y="187"/>
                    </a:cubicBezTo>
                    <a:cubicBezTo>
                      <a:pt x="25" y="183"/>
                      <a:pt x="22" y="179"/>
                      <a:pt x="19" y="177"/>
                    </a:cubicBezTo>
                    <a:cubicBezTo>
                      <a:pt x="20" y="177"/>
                      <a:pt x="20" y="177"/>
                      <a:pt x="20" y="177"/>
                    </a:cubicBezTo>
                    <a:cubicBezTo>
                      <a:pt x="17" y="175"/>
                      <a:pt x="17" y="170"/>
                      <a:pt x="16" y="167"/>
                    </a:cubicBezTo>
                    <a:cubicBezTo>
                      <a:pt x="16" y="166"/>
                      <a:pt x="17" y="165"/>
                      <a:pt x="16" y="164"/>
                    </a:cubicBezTo>
                    <a:cubicBezTo>
                      <a:pt x="14" y="163"/>
                      <a:pt x="13" y="162"/>
                      <a:pt x="11" y="159"/>
                    </a:cubicBezTo>
                    <a:cubicBezTo>
                      <a:pt x="10" y="157"/>
                      <a:pt x="9" y="153"/>
                      <a:pt x="9" y="151"/>
                    </a:cubicBezTo>
                    <a:cubicBezTo>
                      <a:pt x="4" y="143"/>
                      <a:pt x="4" y="133"/>
                      <a:pt x="2" y="123"/>
                    </a:cubicBezTo>
                    <a:cubicBezTo>
                      <a:pt x="4" y="123"/>
                      <a:pt x="4" y="123"/>
                      <a:pt x="4" y="123"/>
                    </a:cubicBezTo>
                    <a:cubicBezTo>
                      <a:pt x="0" y="113"/>
                      <a:pt x="5" y="102"/>
                      <a:pt x="5" y="95"/>
                    </a:cubicBezTo>
                    <a:cubicBezTo>
                      <a:pt x="7" y="96"/>
                      <a:pt x="7" y="96"/>
                      <a:pt x="7" y="96"/>
                    </a:cubicBezTo>
                    <a:cubicBezTo>
                      <a:pt x="9" y="94"/>
                      <a:pt x="8" y="90"/>
                      <a:pt x="6" y="90"/>
                    </a:cubicBezTo>
                    <a:cubicBezTo>
                      <a:pt x="8" y="88"/>
                      <a:pt x="7" y="84"/>
                      <a:pt x="9" y="83"/>
                    </a:cubicBezTo>
                    <a:cubicBezTo>
                      <a:pt x="11" y="81"/>
                      <a:pt x="9" y="80"/>
                      <a:pt x="10" y="78"/>
                    </a:cubicBezTo>
                    <a:cubicBezTo>
                      <a:pt x="13" y="74"/>
                      <a:pt x="13" y="72"/>
                      <a:pt x="15" y="67"/>
                    </a:cubicBezTo>
                    <a:cubicBezTo>
                      <a:pt x="14" y="68"/>
                      <a:pt x="14" y="68"/>
                      <a:pt x="14" y="68"/>
                    </a:cubicBezTo>
                    <a:cubicBezTo>
                      <a:pt x="14" y="69"/>
                      <a:pt x="15" y="70"/>
                      <a:pt x="16" y="69"/>
                    </a:cubicBezTo>
                    <a:cubicBezTo>
                      <a:pt x="16" y="67"/>
                      <a:pt x="20" y="63"/>
                      <a:pt x="16" y="63"/>
                    </a:cubicBezTo>
                    <a:cubicBezTo>
                      <a:pt x="20" y="60"/>
                      <a:pt x="21" y="52"/>
                      <a:pt x="26" y="50"/>
                    </a:cubicBezTo>
                    <a:cubicBezTo>
                      <a:pt x="25" y="50"/>
                      <a:pt x="25" y="48"/>
                      <a:pt x="25" y="48"/>
                    </a:cubicBezTo>
                    <a:cubicBezTo>
                      <a:pt x="28" y="44"/>
                      <a:pt x="32" y="41"/>
                      <a:pt x="33" y="38"/>
                    </a:cubicBezTo>
                    <a:cubicBezTo>
                      <a:pt x="34" y="38"/>
                      <a:pt x="34" y="40"/>
                      <a:pt x="35" y="38"/>
                    </a:cubicBezTo>
                    <a:cubicBezTo>
                      <a:pt x="35" y="37"/>
                      <a:pt x="34" y="38"/>
                      <a:pt x="35" y="36"/>
                    </a:cubicBezTo>
                    <a:cubicBezTo>
                      <a:pt x="38" y="30"/>
                      <a:pt x="47" y="27"/>
                      <a:pt x="51" y="23"/>
                    </a:cubicBezTo>
                    <a:cubicBezTo>
                      <a:pt x="60" y="15"/>
                      <a:pt x="71" y="9"/>
                      <a:pt x="82" y="5"/>
                    </a:cubicBezTo>
                    <a:cubicBezTo>
                      <a:pt x="82" y="6"/>
                      <a:pt x="82" y="6"/>
                      <a:pt x="82" y="6"/>
                    </a:cubicBezTo>
                    <a:cubicBezTo>
                      <a:pt x="85" y="2"/>
                      <a:pt x="91" y="5"/>
                      <a:pt x="94" y="2"/>
                    </a:cubicBezTo>
                    <a:cubicBezTo>
                      <a:pt x="95" y="2"/>
                      <a:pt x="97" y="1"/>
                      <a:pt x="97" y="2"/>
                    </a:cubicBezTo>
                    <a:cubicBezTo>
                      <a:pt x="99" y="0"/>
                      <a:pt x="105" y="2"/>
                      <a:pt x="109" y="0"/>
                    </a:cubicBezTo>
                    <a:cubicBezTo>
                      <a:pt x="108" y="1"/>
                      <a:pt x="108" y="1"/>
                      <a:pt x="108" y="1"/>
                    </a:cubicBezTo>
                    <a:cubicBezTo>
                      <a:pt x="113" y="2"/>
                      <a:pt x="117" y="0"/>
                      <a:pt x="121" y="1"/>
                    </a:cubicBezTo>
                    <a:cubicBezTo>
                      <a:pt x="121" y="1"/>
                      <a:pt x="120" y="1"/>
                      <a:pt x="120" y="2"/>
                    </a:cubicBezTo>
                    <a:cubicBezTo>
                      <a:pt x="121" y="3"/>
                      <a:pt x="124" y="0"/>
                      <a:pt x="125" y="3"/>
                    </a:cubicBezTo>
                    <a:cubicBezTo>
                      <a:pt x="126" y="3"/>
                      <a:pt x="125" y="1"/>
                      <a:pt x="125" y="1"/>
                    </a:cubicBezTo>
                    <a:cubicBezTo>
                      <a:pt x="135" y="3"/>
                      <a:pt x="145" y="3"/>
                      <a:pt x="156" y="5"/>
                    </a:cubicBezTo>
                    <a:cubicBezTo>
                      <a:pt x="162" y="9"/>
                      <a:pt x="155" y="10"/>
                      <a:pt x="161" y="10"/>
                    </a:cubicBezTo>
                    <a:cubicBezTo>
                      <a:pt x="161" y="10"/>
                      <a:pt x="162" y="9"/>
                      <a:pt x="161" y="9"/>
                    </a:cubicBezTo>
                    <a:cubicBezTo>
                      <a:pt x="164" y="9"/>
                      <a:pt x="164" y="13"/>
                      <a:pt x="166" y="13"/>
                    </a:cubicBezTo>
                    <a:cubicBezTo>
                      <a:pt x="166" y="11"/>
                      <a:pt x="167" y="12"/>
                      <a:pt x="167" y="11"/>
                    </a:cubicBezTo>
                    <a:cubicBezTo>
                      <a:pt x="171" y="14"/>
                      <a:pt x="171" y="16"/>
                      <a:pt x="175" y="16"/>
                    </a:cubicBezTo>
                    <a:cubicBezTo>
                      <a:pt x="174" y="17"/>
                      <a:pt x="174" y="17"/>
                      <a:pt x="174" y="17"/>
                    </a:cubicBezTo>
                    <a:cubicBezTo>
                      <a:pt x="180" y="16"/>
                      <a:pt x="183" y="20"/>
                      <a:pt x="188" y="19"/>
                    </a:cubicBezTo>
                    <a:cubicBezTo>
                      <a:pt x="208" y="32"/>
                      <a:pt x="224" y="51"/>
                      <a:pt x="233" y="72"/>
                    </a:cubicBezTo>
                    <a:cubicBezTo>
                      <a:pt x="241" y="94"/>
                      <a:pt x="245" y="117"/>
                      <a:pt x="239" y="141"/>
                    </a:cubicBezTo>
                    <a:cubicBezTo>
                      <a:pt x="236" y="146"/>
                      <a:pt x="236" y="146"/>
                      <a:pt x="235" y="152"/>
                    </a:cubicBezTo>
                    <a:cubicBezTo>
                      <a:pt x="235" y="152"/>
                      <a:pt x="235" y="151"/>
                      <a:pt x="234" y="152"/>
                    </a:cubicBezTo>
                    <a:cubicBezTo>
                      <a:pt x="236" y="153"/>
                      <a:pt x="233" y="156"/>
                      <a:pt x="234" y="157"/>
                    </a:cubicBezTo>
                    <a:cubicBezTo>
                      <a:pt x="231" y="165"/>
                      <a:pt x="227" y="172"/>
                      <a:pt x="222" y="180"/>
                    </a:cubicBezTo>
                    <a:cubicBezTo>
                      <a:pt x="223" y="179"/>
                      <a:pt x="222" y="177"/>
                      <a:pt x="221" y="179"/>
                    </a:cubicBezTo>
                    <a:cubicBezTo>
                      <a:pt x="221" y="181"/>
                      <a:pt x="221" y="181"/>
                      <a:pt x="221" y="181"/>
                    </a:cubicBezTo>
                    <a:cubicBezTo>
                      <a:pt x="221" y="181"/>
                      <a:pt x="221" y="181"/>
                      <a:pt x="221" y="181"/>
                    </a:cubicBezTo>
                    <a:cubicBezTo>
                      <a:pt x="220" y="182"/>
                      <a:pt x="221" y="183"/>
                      <a:pt x="222" y="183"/>
                    </a:cubicBezTo>
                    <a:cubicBezTo>
                      <a:pt x="210" y="202"/>
                      <a:pt x="192" y="213"/>
                      <a:pt x="179" y="228"/>
                    </a:cubicBezTo>
                    <a:cubicBezTo>
                      <a:pt x="176" y="230"/>
                      <a:pt x="172" y="236"/>
                      <a:pt x="170" y="240"/>
                    </a:cubicBezTo>
                    <a:cubicBezTo>
                      <a:pt x="159" y="249"/>
                      <a:pt x="153" y="260"/>
                      <a:pt x="152" y="274"/>
                    </a:cubicBezTo>
                    <a:cubicBezTo>
                      <a:pt x="152" y="274"/>
                      <a:pt x="148" y="272"/>
                      <a:pt x="148" y="26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25" name="Freeform 7"/>
              <p:cNvSpPr/>
              <p:nvPr/>
            </p:nvSpPr>
            <p:spPr bwMode="auto">
              <a:xfrm>
                <a:off x="9121775" y="3151188"/>
                <a:ext cx="11112" cy="11113"/>
              </a:xfrm>
              <a:custGeom>
                <a:avLst/>
                <a:gdLst>
                  <a:gd name="T0" fmla="*/ 0 w 3"/>
                  <a:gd name="T1" fmla="*/ 2 h 3"/>
                  <a:gd name="T2" fmla="*/ 3 w 3"/>
                  <a:gd name="T3" fmla="*/ 1 h 3"/>
                  <a:gd name="T4" fmla="*/ 0 w 3"/>
                  <a:gd name="T5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3">
                    <a:moveTo>
                      <a:pt x="0" y="2"/>
                    </a:moveTo>
                    <a:cubicBezTo>
                      <a:pt x="1" y="2"/>
                      <a:pt x="2" y="0"/>
                      <a:pt x="3" y="1"/>
                    </a:cubicBezTo>
                    <a:cubicBezTo>
                      <a:pt x="2" y="2"/>
                      <a:pt x="1" y="3"/>
                      <a:pt x="0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26" name="Freeform 8"/>
              <p:cNvSpPr/>
              <p:nvPr/>
            </p:nvSpPr>
            <p:spPr bwMode="auto">
              <a:xfrm>
                <a:off x="9110663" y="2973388"/>
                <a:ext cx="7937" cy="4763"/>
              </a:xfrm>
              <a:custGeom>
                <a:avLst/>
                <a:gdLst>
                  <a:gd name="T0" fmla="*/ 0 w 2"/>
                  <a:gd name="T1" fmla="*/ 1 h 1"/>
                  <a:gd name="T2" fmla="*/ 0 w 2"/>
                  <a:gd name="T3" fmla="*/ 0 h 1"/>
                  <a:gd name="T4" fmla="*/ 1 w 2"/>
                  <a:gd name="T5" fmla="*/ 1 h 1"/>
                  <a:gd name="T6" fmla="*/ 0 w 2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1">
                    <a:moveTo>
                      <a:pt x="0" y="1"/>
                    </a:moveTo>
                    <a:cubicBezTo>
                      <a:pt x="0" y="1"/>
                      <a:pt x="0" y="0"/>
                      <a:pt x="0" y="0"/>
                    </a:cubicBezTo>
                    <a:cubicBezTo>
                      <a:pt x="1" y="1"/>
                      <a:pt x="2" y="1"/>
                      <a:pt x="1" y="1"/>
                    </a:cubicBezTo>
                    <a:cubicBezTo>
                      <a:pt x="1" y="1"/>
                      <a:pt x="1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27" name="Freeform 9"/>
              <p:cNvSpPr/>
              <p:nvPr/>
            </p:nvSpPr>
            <p:spPr bwMode="auto">
              <a:xfrm>
                <a:off x="9091613" y="2936876"/>
                <a:ext cx="15875" cy="11113"/>
              </a:xfrm>
              <a:custGeom>
                <a:avLst/>
                <a:gdLst>
                  <a:gd name="T0" fmla="*/ 0 w 4"/>
                  <a:gd name="T1" fmla="*/ 0 h 3"/>
                  <a:gd name="T2" fmla="*/ 4 w 4"/>
                  <a:gd name="T3" fmla="*/ 3 h 3"/>
                  <a:gd name="T4" fmla="*/ 0 w 4"/>
                  <a:gd name="T5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3">
                    <a:moveTo>
                      <a:pt x="0" y="0"/>
                    </a:moveTo>
                    <a:cubicBezTo>
                      <a:pt x="1" y="0"/>
                      <a:pt x="3" y="2"/>
                      <a:pt x="4" y="3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28" name="Freeform 10"/>
              <p:cNvSpPr/>
              <p:nvPr/>
            </p:nvSpPr>
            <p:spPr bwMode="auto">
              <a:xfrm>
                <a:off x="9085263" y="2887663"/>
                <a:ext cx="3175" cy="7938"/>
              </a:xfrm>
              <a:custGeom>
                <a:avLst/>
                <a:gdLst>
                  <a:gd name="T0" fmla="*/ 0 w 1"/>
                  <a:gd name="T1" fmla="*/ 1 h 2"/>
                  <a:gd name="T2" fmla="*/ 1 w 1"/>
                  <a:gd name="T3" fmla="*/ 1 h 2"/>
                  <a:gd name="T4" fmla="*/ 0 w 1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1"/>
                    </a:moveTo>
                    <a:cubicBezTo>
                      <a:pt x="0" y="0"/>
                      <a:pt x="0" y="0"/>
                      <a:pt x="1" y="1"/>
                    </a:cubicBezTo>
                    <a:cubicBezTo>
                      <a:pt x="1" y="2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29" name="Freeform 11"/>
              <p:cNvSpPr/>
              <p:nvPr/>
            </p:nvSpPr>
            <p:spPr bwMode="auto">
              <a:xfrm>
                <a:off x="9072563" y="2882901"/>
                <a:ext cx="7937" cy="12700"/>
              </a:xfrm>
              <a:custGeom>
                <a:avLst/>
                <a:gdLst>
                  <a:gd name="T0" fmla="*/ 1 w 2"/>
                  <a:gd name="T1" fmla="*/ 3 h 3"/>
                  <a:gd name="T2" fmla="*/ 1 w 2"/>
                  <a:gd name="T3" fmla="*/ 0 h 3"/>
                  <a:gd name="T4" fmla="*/ 1 w 2"/>
                  <a:gd name="T5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3">
                    <a:moveTo>
                      <a:pt x="1" y="3"/>
                    </a:moveTo>
                    <a:cubicBezTo>
                      <a:pt x="0" y="2"/>
                      <a:pt x="0" y="1"/>
                      <a:pt x="1" y="0"/>
                    </a:cubicBezTo>
                    <a:cubicBezTo>
                      <a:pt x="0" y="1"/>
                      <a:pt x="2" y="2"/>
                      <a:pt x="1" y="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30" name="Freeform 12"/>
              <p:cNvSpPr/>
              <p:nvPr/>
            </p:nvSpPr>
            <p:spPr bwMode="auto">
              <a:xfrm>
                <a:off x="9036050" y="2800351"/>
                <a:ext cx="11112" cy="7938"/>
              </a:xfrm>
              <a:custGeom>
                <a:avLst/>
                <a:gdLst>
                  <a:gd name="T0" fmla="*/ 1 w 3"/>
                  <a:gd name="T1" fmla="*/ 2 h 2"/>
                  <a:gd name="T2" fmla="*/ 1 w 3"/>
                  <a:gd name="T3" fmla="*/ 0 h 2"/>
                  <a:gd name="T4" fmla="*/ 1 w 3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2">
                    <a:moveTo>
                      <a:pt x="1" y="2"/>
                    </a:moveTo>
                    <a:cubicBezTo>
                      <a:pt x="1" y="2"/>
                      <a:pt x="0" y="1"/>
                      <a:pt x="1" y="0"/>
                    </a:cubicBezTo>
                    <a:cubicBezTo>
                      <a:pt x="0" y="1"/>
                      <a:pt x="3" y="2"/>
                      <a:pt x="1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31" name="Freeform 13"/>
              <p:cNvSpPr/>
              <p:nvPr/>
            </p:nvSpPr>
            <p:spPr bwMode="auto">
              <a:xfrm>
                <a:off x="9017000" y="2767013"/>
                <a:ext cx="3175" cy="7938"/>
              </a:xfrm>
              <a:custGeom>
                <a:avLst/>
                <a:gdLst>
                  <a:gd name="T0" fmla="*/ 0 w 1"/>
                  <a:gd name="T1" fmla="*/ 2 h 2"/>
                  <a:gd name="T2" fmla="*/ 0 w 1"/>
                  <a:gd name="T3" fmla="*/ 1 h 2"/>
                  <a:gd name="T4" fmla="*/ 1 w 1"/>
                  <a:gd name="T5" fmla="*/ 1 h 2"/>
                  <a:gd name="T6" fmla="*/ 0 w 1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0" y="2"/>
                    </a:moveTo>
                    <a:cubicBezTo>
                      <a:pt x="0" y="2"/>
                      <a:pt x="0" y="1"/>
                      <a:pt x="0" y="1"/>
                    </a:cubicBezTo>
                    <a:cubicBezTo>
                      <a:pt x="0" y="0"/>
                      <a:pt x="1" y="1"/>
                      <a:pt x="1" y="1"/>
                    </a:cubicBez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32" name="Freeform 14"/>
              <p:cNvSpPr/>
              <p:nvPr/>
            </p:nvSpPr>
            <p:spPr bwMode="auto">
              <a:xfrm>
                <a:off x="9283700" y="2217738"/>
                <a:ext cx="4762" cy="3175"/>
              </a:xfrm>
              <a:custGeom>
                <a:avLst/>
                <a:gdLst>
                  <a:gd name="T0" fmla="*/ 3 w 3"/>
                  <a:gd name="T1" fmla="*/ 0 h 2"/>
                  <a:gd name="T2" fmla="*/ 0 w 3"/>
                  <a:gd name="T3" fmla="*/ 2 h 2"/>
                  <a:gd name="T4" fmla="*/ 0 w 3"/>
                  <a:gd name="T5" fmla="*/ 0 h 2"/>
                  <a:gd name="T6" fmla="*/ 3 w 3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2">
                    <a:moveTo>
                      <a:pt x="3" y="0"/>
                    </a:moveTo>
                    <a:lnTo>
                      <a:pt x="0" y="2"/>
                    </a:lnTo>
                    <a:lnTo>
                      <a:pt x="0" y="0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33" name="Freeform 15"/>
              <p:cNvSpPr/>
              <p:nvPr/>
            </p:nvSpPr>
            <p:spPr bwMode="auto">
              <a:xfrm>
                <a:off x="9588500" y="2297113"/>
                <a:ext cx="7937" cy="3175"/>
              </a:xfrm>
              <a:custGeom>
                <a:avLst/>
                <a:gdLst>
                  <a:gd name="T0" fmla="*/ 1 w 2"/>
                  <a:gd name="T1" fmla="*/ 0 h 1"/>
                  <a:gd name="T2" fmla="*/ 1 w 2"/>
                  <a:gd name="T3" fmla="*/ 1 h 1"/>
                  <a:gd name="T4" fmla="*/ 1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1" y="0"/>
                    </a:moveTo>
                    <a:cubicBezTo>
                      <a:pt x="2" y="0"/>
                      <a:pt x="1" y="1"/>
                      <a:pt x="1" y="1"/>
                    </a:cubicBezTo>
                    <a:cubicBezTo>
                      <a:pt x="0" y="1"/>
                      <a:pt x="2" y="1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34" name="Freeform 16"/>
              <p:cNvSpPr/>
              <p:nvPr/>
            </p:nvSpPr>
            <p:spPr bwMode="auto">
              <a:xfrm>
                <a:off x="9709150" y="2420938"/>
                <a:ext cx="7937" cy="3175"/>
              </a:xfrm>
              <a:custGeom>
                <a:avLst/>
                <a:gdLst>
                  <a:gd name="T0" fmla="*/ 0 w 5"/>
                  <a:gd name="T1" fmla="*/ 2 h 2"/>
                  <a:gd name="T2" fmla="*/ 0 w 5"/>
                  <a:gd name="T3" fmla="*/ 0 h 2"/>
                  <a:gd name="T4" fmla="*/ 5 w 5"/>
                  <a:gd name="T5" fmla="*/ 0 h 2"/>
                  <a:gd name="T6" fmla="*/ 0 w 5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2">
                    <a:moveTo>
                      <a:pt x="0" y="2"/>
                    </a:moveTo>
                    <a:lnTo>
                      <a:pt x="0" y="0"/>
                    </a:lnTo>
                    <a:lnTo>
                      <a:pt x="5" y="0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35" name="Freeform 17"/>
              <p:cNvSpPr/>
              <p:nvPr/>
            </p:nvSpPr>
            <p:spPr bwMode="auto">
              <a:xfrm>
                <a:off x="9107488" y="3151188"/>
                <a:ext cx="22225" cy="6350"/>
              </a:xfrm>
              <a:custGeom>
                <a:avLst/>
                <a:gdLst>
                  <a:gd name="T0" fmla="*/ 4 w 6"/>
                  <a:gd name="T1" fmla="*/ 0 h 2"/>
                  <a:gd name="T2" fmla="*/ 2 w 6"/>
                  <a:gd name="T3" fmla="*/ 1 h 2"/>
                  <a:gd name="T4" fmla="*/ 4 w 6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" h="2">
                    <a:moveTo>
                      <a:pt x="4" y="0"/>
                    </a:moveTo>
                    <a:cubicBezTo>
                      <a:pt x="0" y="1"/>
                      <a:pt x="6" y="2"/>
                      <a:pt x="2" y="1"/>
                    </a:cubicBezTo>
                    <a:cubicBezTo>
                      <a:pt x="2" y="0"/>
                      <a:pt x="3" y="0"/>
                      <a:pt x="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36" name="Freeform 19"/>
              <p:cNvSpPr/>
              <p:nvPr/>
            </p:nvSpPr>
            <p:spPr bwMode="auto">
              <a:xfrm>
                <a:off x="9137650" y="3151188"/>
                <a:ext cx="11112" cy="6350"/>
              </a:xfrm>
              <a:custGeom>
                <a:avLst/>
                <a:gdLst>
                  <a:gd name="T0" fmla="*/ 0 w 3"/>
                  <a:gd name="T1" fmla="*/ 0 h 2"/>
                  <a:gd name="T2" fmla="*/ 1 w 3"/>
                  <a:gd name="T3" fmla="*/ 2 h 2"/>
                  <a:gd name="T4" fmla="*/ 0 w 3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2">
                    <a:moveTo>
                      <a:pt x="0" y="0"/>
                    </a:moveTo>
                    <a:cubicBezTo>
                      <a:pt x="1" y="1"/>
                      <a:pt x="3" y="1"/>
                      <a:pt x="1" y="2"/>
                    </a:cubicBezTo>
                    <a:cubicBezTo>
                      <a:pt x="1" y="2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37" name="Freeform 20"/>
              <p:cNvSpPr/>
              <p:nvPr/>
            </p:nvSpPr>
            <p:spPr bwMode="auto">
              <a:xfrm>
                <a:off x="9377363" y="3168651"/>
                <a:ext cx="7937" cy="7938"/>
              </a:xfrm>
              <a:custGeom>
                <a:avLst/>
                <a:gdLst>
                  <a:gd name="T0" fmla="*/ 1 w 2"/>
                  <a:gd name="T1" fmla="*/ 1 h 2"/>
                  <a:gd name="T2" fmla="*/ 2 w 2"/>
                  <a:gd name="T3" fmla="*/ 1 h 2"/>
                  <a:gd name="T4" fmla="*/ 0 w 2"/>
                  <a:gd name="T5" fmla="*/ 2 h 2"/>
                  <a:gd name="T6" fmla="*/ 1 w 2"/>
                  <a:gd name="T7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1" y="1"/>
                    </a:moveTo>
                    <a:cubicBezTo>
                      <a:pt x="1" y="0"/>
                      <a:pt x="1" y="1"/>
                      <a:pt x="2" y="1"/>
                    </a:cubicBezTo>
                    <a:cubicBezTo>
                      <a:pt x="1" y="1"/>
                      <a:pt x="0" y="2"/>
                      <a:pt x="0" y="2"/>
                    </a:cubicBezTo>
                    <a:cubicBezTo>
                      <a:pt x="0" y="2"/>
                      <a:pt x="0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38" name="Freeform 21"/>
              <p:cNvSpPr/>
              <p:nvPr/>
            </p:nvSpPr>
            <p:spPr bwMode="auto">
              <a:xfrm>
                <a:off x="9415463" y="3181351"/>
                <a:ext cx="22225" cy="3175"/>
              </a:xfrm>
              <a:custGeom>
                <a:avLst/>
                <a:gdLst>
                  <a:gd name="T0" fmla="*/ 6 w 6"/>
                  <a:gd name="T1" fmla="*/ 0 h 1"/>
                  <a:gd name="T2" fmla="*/ 0 w 6"/>
                  <a:gd name="T3" fmla="*/ 1 h 1"/>
                  <a:gd name="T4" fmla="*/ 6 w 6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" h="1">
                    <a:moveTo>
                      <a:pt x="6" y="0"/>
                    </a:moveTo>
                    <a:cubicBezTo>
                      <a:pt x="5" y="1"/>
                      <a:pt x="2" y="1"/>
                      <a:pt x="0" y="1"/>
                    </a:cubicBez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39" name="Freeform 22"/>
              <p:cNvSpPr/>
              <p:nvPr/>
            </p:nvSpPr>
            <p:spPr bwMode="auto">
              <a:xfrm>
                <a:off x="9461500" y="3132138"/>
                <a:ext cx="6350" cy="3175"/>
              </a:xfrm>
              <a:custGeom>
                <a:avLst/>
                <a:gdLst>
                  <a:gd name="T0" fmla="*/ 1 w 2"/>
                  <a:gd name="T1" fmla="*/ 1 h 1"/>
                  <a:gd name="T2" fmla="*/ 2 w 2"/>
                  <a:gd name="T3" fmla="*/ 0 h 1"/>
                  <a:gd name="T4" fmla="*/ 1 w 2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1" y="1"/>
                    </a:moveTo>
                    <a:cubicBezTo>
                      <a:pt x="0" y="1"/>
                      <a:pt x="0" y="0"/>
                      <a:pt x="2" y="0"/>
                    </a:cubicBezTo>
                    <a:cubicBezTo>
                      <a:pt x="2" y="0"/>
                      <a:pt x="1" y="0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40" name="Freeform 23"/>
              <p:cNvSpPr/>
              <p:nvPr/>
            </p:nvSpPr>
            <p:spPr bwMode="auto">
              <a:xfrm>
                <a:off x="9453563" y="3140076"/>
                <a:ext cx="11112" cy="3175"/>
              </a:xfrm>
              <a:custGeom>
                <a:avLst/>
                <a:gdLst>
                  <a:gd name="T0" fmla="*/ 3 w 3"/>
                  <a:gd name="T1" fmla="*/ 1 h 1"/>
                  <a:gd name="T2" fmla="*/ 0 w 3"/>
                  <a:gd name="T3" fmla="*/ 1 h 1"/>
                  <a:gd name="T4" fmla="*/ 3 w 3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1">
                    <a:moveTo>
                      <a:pt x="3" y="1"/>
                    </a:moveTo>
                    <a:cubicBezTo>
                      <a:pt x="2" y="1"/>
                      <a:pt x="1" y="1"/>
                      <a:pt x="0" y="1"/>
                    </a:cubicBezTo>
                    <a:cubicBezTo>
                      <a:pt x="0" y="1"/>
                      <a:pt x="3" y="0"/>
                      <a:pt x="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41" name="Freeform 24"/>
              <p:cNvSpPr/>
              <p:nvPr/>
            </p:nvSpPr>
            <p:spPr bwMode="auto">
              <a:xfrm>
                <a:off x="9332913" y="3157538"/>
                <a:ext cx="11112" cy="7938"/>
              </a:xfrm>
              <a:custGeom>
                <a:avLst/>
                <a:gdLst>
                  <a:gd name="T0" fmla="*/ 3 w 3"/>
                  <a:gd name="T1" fmla="*/ 1 h 2"/>
                  <a:gd name="T2" fmla="*/ 0 w 3"/>
                  <a:gd name="T3" fmla="*/ 2 h 2"/>
                  <a:gd name="T4" fmla="*/ 3 w 3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2">
                    <a:moveTo>
                      <a:pt x="3" y="1"/>
                    </a:moveTo>
                    <a:cubicBezTo>
                      <a:pt x="2" y="1"/>
                      <a:pt x="0" y="2"/>
                      <a:pt x="0" y="2"/>
                    </a:cubicBezTo>
                    <a:cubicBezTo>
                      <a:pt x="0" y="2"/>
                      <a:pt x="3" y="0"/>
                      <a:pt x="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42" name="Freeform 25"/>
              <p:cNvSpPr/>
              <p:nvPr/>
            </p:nvSpPr>
            <p:spPr bwMode="auto">
              <a:xfrm>
                <a:off x="9280525" y="3173413"/>
                <a:ext cx="7937" cy="7938"/>
              </a:xfrm>
              <a:custGeom>
                <a:avLst/>
                <a:gdLst>
                  <a:gd name="T0" fmla="*/ 2 w 2"/>
                  <a:gd name="T1" fmla="*/ 1 h 2"/>
                  <a:gd name="T2" fmla="*/ 1 w 2"/>
                  <a:gd name="T3" fmla="*/ 2 h 2"/>
                  <a:gd name="T4" fmla="*/ 1 w 2"/>
                  <a:gd name="T5" fmla="*/ 0 h 2"/>
                  <a:gd name="T6" fmla="*/ 2 w 2"/>
                  <a:gd name="T7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2" y="1"/>
                    </a:moveTo>
                    <a:cubicBezTo>
                      <a:pt x="1" y="1"/>
                      <a:pt x="1" y="1"/>
                      <a:pt x="1" y="2"/>
                    </a:cubicBezTo>
                    <a:cubicBezTo>
                      <a:pt x="0" y="1"/>
                      <a:pt x="0" y="0"/>
                      <a:pt x="1" y="0"/>
                    </a:cubicBez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43" name="Freeform 26"/>
              <p:cNvSpPr/>
              <p:nvPr/>
            </p:nvSpPr>
            <p:spPr bwMode="auto">
              <a:xfrm>
                <a:off x="9159875" y="3429001"/>
                <a:ext cx="7937" cy="3175"/>
              </a:xfrm>
              <a:custGeom>
                <a:avLst/>
                <a:gdLst>
                  <a:gd name="T0" fmla="*/ 5 w 5"/>
                  <a:gd name="T1" fmla="*/ 0 h 2"/>
                  <a:gd name="T2" fmla="*/ 0 w 5"/>
                  <a:gd name="T3" fmla="*/ 2 h 2"/>
                  <a:gd name="T4" fmla="*/ 2 w 5"/>
                  <a:gd name="T5" fmla="*/ 0 h 2"/>
                  <a:gd name="T6" fmla="*/ 5 w 5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2">
                    <a:moveTo>
                      <a:pt x="5" y="0"/>
                    </a:moveTo>
                    <a:lnTo>
                      <a:pt x="0" y="2"/>
                    </a:lnTo>
                    <a:lnTo>
                      <a:pt x="2" y="0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44" name="Freeform 27"/>
              <p:cNvSpPr/>
              <p:nvPr/>
            </p:nvSpPr>
            <p:spPr bwMode="auto">
              <a:xfrm>
                <a:off x="9239250" y="3417888"/>
                <a:ext cx="6350" cy="7938"/>
              </a:xfrm>
              <a:custGeom>
                <a:avLst/>
                <a:gdLst>
                  <a:gd name="T0" fmla="*/ 2 w 2"/>
                  <a:gd name="T1" fmla="*/ 1 h 2"/>
                  <a:gd name="T2" fmla="*/ 1 w 2"/>
                  <a:gd name="T3" fmla="*/ 1 h 2"/>
                  <a:gd name="T4" fmla="*/ 2 w 2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2" y="1"/>
                    </a:moveTo>
                    <a:cubicBezTo>
                      <a:pt x="1" y="2"/>
                      <a:pt x="1" y="1"/>
                      <a:pt x="1" y="1"/>
                    </a:cubicBezTo>
                    <a:cubicBezTo>
                      <a:pt x="2" y="0"/>
                      <a:pt x="0" y="2"/>
                      <a:pt x="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45" name="Freeform 28"/>
              <p:cNvSpPr/>
              <p:nvPr/>
            </p:nvSpPr>
            <p:spPr bwMode="auto">
              <a:xfrm>
                <a:off x="9291638" y="3522663"/>
                <a:ext cx="0" cy="7938"/>
              </a:xfrm>
              <a:custGeom>
                <a:avLst/>
                <a:gdLst>
                  <a:gd name="T0" fmla="*/ 5 h 5"/>
                  <a:gd name="T1" fmla="*/ 5 h 5"/>
                  <a:gd name="T2" fmla="*/ 0 h 5"/>
                  <a:gd name="T3" fmla="*/ 5 h 5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5">
                    <a:moveTo>
                      <a:pt x="0" y="5"/>
                    </a:moveTo>
                    <a:lnTo>
                      <a:pt x="0" y="5"/>
                    </a:lnTo>
                    <a:lnTo>
                      <a:pt x="0" y="0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46" name="Freeform 29"/>
              <p:cNvSpPr/>
              <p:nvPr/>
            </p:nvSpPr>
            <p:spPr bwMode="auto">
              <a:xfrm>
                <a:off x="9261475" y="2627313"/>
                <a:ext cx="7937" cy="0"/>
              </a:xfrm>
              <a:custGeom>
                <a:avLst/>
                <a:gdLst>
                  <a:gd name="T0" fmla="*/ 1 w 2"/>
                  <a:gd name="T1" fmla="*/ 1 w 2"/>
                  <a:gd name="T2" fmla="*/ 1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1" y="0"/>
                    </a:moveTo>
                    <a:cubicBezTo>
                      <a:pt x="1" y="0"/>
                      <a:pt x="0" y="0"/>
                      <a:pt x="1" y="0"/>
                    </a:cubicBezTo>
                    <a:cubicBezTo>
                      <a:pt x="1" y="0"/>
                      <a:pt x="2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47" name="Freeform 30"/>
              <p:cNvSpPr/>
              <p:nvPr/>
            </p:nvSpPr>
            <p:spPr bwMode="auto">
              <a:xfrm>
                <a:off x="9234488" y="2605088"/>
                <a:ext cx="298450" cy="488950"/>
              </a:xfrm>
              <a:custGeom>
                <a:avLst/>
                <a:gdLst>
                  <a:gd name="T0" fmla="*/ 21 w 79"/>
                  <a:gd name="T1" fmla="*/ 105 h 130"/>
                  <a:gd name="T2" fmla="*/ 21 w 79"/>
                  <a:gd name="T3" fmla="*/ 99 h 130"/>
                  <a:gd name="T4" fmla="*/ 18 w 79"/>
                  <a:gd name="T5" fmla="*/ 86 h 130"/>
                  <a:gd name="T6" fmla="*/ 19 w 79"/>
                  <a:gd name="T7" fmla="*/ 81 h 130"/>
                  <a:gd name="T8" fmla="*/ 23 w 79"/>
                  <a:gd name="T9" fmla="*/ 67 h 130"/>
                  <a:gd name="T10" fmla="*/ 24 w 79"/>
                  <a:gd name="T11" fmla="*/ 63 h 130"/>
                  <a:gd name="T12" fmla="*/ 24 w 79"/>
                  <a:gd name="T13" fmla="*/ 55 h 130"/>
                  <a:gd name="T14" fmla="*/ 26 w 79"/>
                  <a:gd name="T15" fmla="*/ 49 h 130"/>
                  <a:gd name="T16" fmla="*/ 29 w 79"/>
                  <a:gd name="T17" fmla="*/ 45 h 130"/>
                  <a:gd name="T18" fmla="*/ 28 w 79"/>
                  <a:gd name="T19" fmla="*/ 41 h 130"/>
                  <a:gd name="T20" fmla="*/ 29 w 79"/>
                  <a:gd name="T21" fmla="*/ 33 h 130"/>
                  <a:gd name="T22" fmla="*/ 32 w 79"/>
                  <a:gd name="T23" fmla="*/ 29 h 130"/>
                  <a:gd name="T24" fmla="*/ 33 w 79"/>
                  <a:gd name="T25" fmla="*/ 24 h 130"/>
                  <a:gd name="T26" fmla="*/ 38 w 79"/>
                  <a:gd name="T27" fmla="*/ 20 h 130"/>
                  <a:gd name="T28" fmla="*/ 43 w 79"/>
                  <a:gd name="T29" fmla="*/ 14 h 130"/>
                  <a:gd name="T30" fmla="*/ 52 w 79"/>
                  <a:gd name="T31" fmla="*/ 11 h 130"/>
                  <a:gd name="T32" fmla="*/ 56 w 79"/>
                  <a:gd name="T33" fmla="*/ 8 h 130"/>
                  <a:gd name="T34" fmla="*/ 60 w 79"/>
                  <a:gd name="T35" fmla="*/ 9 h 130"/>
                  <a:gd name="T36" fmla="*/ 63 w 79"/>
                  <a:gd name="T37" fmla="*/ 7 h 130"/>
                  <a:gd name="T38" fmla="*/ 64 w 79"/>
                  <a:gd name="T39" fmla="*/ 7 h 130"/>
                  <a:gd name="T40" fmla="*/ 68 w 79"/>
                  <a:gd name="T41" fmla="*/ 7 h 130"/>
                  <a:gd name="T42" fmla="*/ 73 w 79"/>
                  <a:gd name="T43" fmla="*/ 15 h 130"/>
                  <a:gd name="T44" fmla="*/ 74 w 79"/>
                  <a:gd name="T45" fmla="*/ 17 h 130"/>
                  <a:gd name="T46" fmla="*/ 62 w 79"/>
                  <a:gd name="T47" fmla="*/ 28 h 130"/>
                  <a:gd name="T48" fmla="*/ 57 w 79"/>
                  <a:gd name="T49" fmla="*/ 30 h 130"/>
                  <a:gd name="T50" fmla="*/ 53 w 79"/>
                  <a:gd name="T51" fmla="*/ 31 h 130"/>
                  <a:gd name="T52" fmla="*/ 43 w 79"/>
                  <a:gd name="T53" fmla="*/ 33 h 130"/>
                  <a:gd name="T54" fmla="*/ 41 w 79"/>
                  <a:gd name="T55" fmla="*/ 28 h 130"/>
                  <a:gd name="T56" fmla="*/ 38 w 79"/>
                  <a:gd name="T57" fmla="*/ 33 h 130"/>
                  <a:gd name="T58" fmla="*/ 35 w 79"/>
                  <a:gd name="T59" fmla="*/ 38 h 130"/>
                  <a:gd name="T60" fmla="*/ 30 w 79"/>
                  <a:gd name="T61" fmla="*/ 36 h 130"/>
                  <a:gd name="T62" fmla="*/ 28 w 79"/>
                  <a:gd name="T63" fmla="*/ 38 h 130"/>
                  <a:gd name="T64" fmla="*/ 26 w 79"/>
                  <a:gd name="T65" fmla="*/ 36 h 130"/>
                  <a:gd name="T66" fmla="*/ 23 w 79"/>
                  <a:gd name="T67" fmla="*/ 32 h 130"/>
                  <a:gd name="T68" fmla="*/ 18 w 79"/>
                  <a:gd name="T69" fmla="*/ 35 h 130"/>
                  <a:gd name="T70" fmla="*/ 17 w 79"/>
                  <a:gd name="T71" fmla="*/ 33 h 130"/>
                  <a:gd name="T72" fmla="*/ 13 w 79"/>
                  <a:gd name="T73" fmla="*/ 34 h 130"/>
                  <a:gd name="T74" fmla="*/ 9 w 79"/>
                  <a:gd name="T75" fmla="*/ 32 h 130"/>
                  <a:gd name="T76" fmla="*/ 12 w 79"/>
                  <a:gd name="T77" fmla="*/ 28 h 130"/>
                  <a:gd name="T78" fmla="*/ 4 w 79"/>
                  <a:gd name="T79" fmla="*/ 28 h 130"/>
                  <a:gd name="T80" fmla="*/ 3 w 79"/>
                  <a:gd name="T81" fmla="*/ 15 h 130"/>
                  <a:gd name="T82" fmla="*/ 4 w 79"/>
                  <a:gd name="T83" fmla="*/ 12 h 130"/>
                  <a:gd name="T84" fmla="*/ 4 w 79"/>
                  <a:gd name="T85" fmla="*/ 7 h 130"/>
                  <a:gd name="T86" fmla="*/ 6 w 79"/>
                  <a:gd name="T87" fmla="*/ 9 h 130"/>
                  <a:gd name="T88" fmla="*/ 4 w 79"/>
                  <a:gd name="T89" fmla="*/ 14 h 130"/>
                  <a:gd name="T90" fmla="*/ 13 w 79"/>
                  <a:gd name="T91" fmla="*/ 17 h 130"/>
                  <a:gd name="T92" fmla="*/ 25 w 79"/>
                  <a:gd name="T93" fmla="*/ 19 h 130"/>
                  <a:gd name="T94" fmla="*/ 41 w 79"/>
                  <a:gd name="T95" fmla="*/ 17 h 130"/>
                  <a:gd name="T96" fmla="*/ 52 w 79"/>
                  <a:gd name="T97" fmla="*/ 14 h 130"/>
                  <a:gd name="T98" fmla="*/ 57 w 79"/>
                  <a:gd name="T99" fmla="*/ 10 h 130"/>
                  <a:gd name="T100" fmla="*/ 61 w 79"/>
                  <a:gd name="T101" fmla="*/ 12 h 130"/>
                  <a:gd name="T102" fmla="*/ 66 w 79"/>
                  <a:gd name="T103" fmla="*/ 24 h 130"/>
                  <a:gd name="T104" fmla="*/ 57 w 79"/>
                  <a:gd name="T105" fmla="*/ 25 h 130"/>
                  <a:gd name="T106" fmla="*/ 49 w 79"/>
                  <a:gd name="T107" fmla="*/ 28 h 130"/>
                  <a:gd name="T108" fmla="*/ 41 w 79"/>
                  <a:gd name="T109" fmla="*/ 37 h 130"/>
                  <a:gd name="T110" fmla="*/ 34 w 79"/>
                  <a:gd name="T111" fmla="*/ 80 h 130"/>
                  <a:gd name="T112" fmla="*/ 32 w 79"/>
                  <a:gd name="T113" fmla="*/ 92 h 130"/>
                  <a:gd name="T114" fmla="*/ 20 w 79"/>
                  <a:gd name="T115" fmla="*/ 127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79" h="130">
                    <a:moveTo>
                      <a:pt x="20" y="127"/>
                    </a:moveTo>
                    <a:cubicBezTo>
                      <a:pt x="16" y="125"/>
                      <a:pt x="20" y="121"/>
                      <a:pt x="18" y="118"/>
                    </a:cubicBezTo>
                    <a:cubicBezTo>
                      <a:pt x="17" y="118"/>
                      <a:pt x="20" y="118"/>
                      <a:pt x="20" y="118"/>
                    </a:cubicBezTo>
                    <a:cubicBezTo>
                      <a:pt x="16" y="115"/>
                      <a:pt x="18" y="111"/>
                      <a:pt x="21" y="107"/>
                    </a:cubicBezTo>
                    <a:cubicBezTo>
                      <a:pt x="22" y="108"/>
                      <a:pt x="22" y="108"/>
                      <a:pt x="22" y="108"/>
                    </a:cubicBezTo>
                    <a:cubicBezTo>
                      <a:pt x="23" y="107"/>
                      <a:pt x="20" y="106"/>
                      <a:pt x="21" y="105"/>
                    </a:cubicBezTo>
                    <a:cubicBezTo>
                      <a:pt x="21" y="105"/>
                      <a:pt x="21" y="106"/>
                      <a:pt x="22" y="106"/>
                    </a:cubicBezTo>
                    <a:cubicBezTo>
                      <a:pt x="21" y="105"/>
                      <a:pt x="21" y="104"/>
                      <a:pt x="20" y="104"/>
                    </a:cubicBezTo>
                    <a:cubicBezTo>
                      <a:pt x="21" y="104"/>
                      <a:pt x="22" y="104"/>
                      <a:pt x="23" y="104"/>
                    </a:cubicBezTo>
                    <a:cubicBezTo>
                      <a:pt x="21" y="103"/>
                      <a:pt x="21" y="103"/>
                      <a:pt x="21" y="103"/>
                    </a:cubicBezTo>
                    <a:cubicBezTo>
                      <a:pt x="17" y="102"/>
                      <a:pt x="22" y="100"/>
                      <a:pt x="20" y="99"/>
                    </a:cubicBezTo>
                    <a:cubicBezTo>
                      <a:pt x="21" y="99"/>
                      <a:pt x="21" y="99"/>
                      <a:pt x="21" y="99"/>
                    </a:cubicBezTo>
                    <a:cubicBezTo>
                      <a:pt x="19" y="97"/>
                      <a:pt x="19" y="94"/>
                      <a:pt x="19" y="91"/>
                    </a:cubicBezTo>
                    <a:cubicBezTo>
                      <a:pt x="19" y="91"/>
                      <a:pt x="20" y="91"/>
                      <a:pt x="21" y="91"/>
                    </a:cubicBezTo>
                    <a:cubicBezTo>
                      <a:pt x="19" y="91"/>
                      <a:pt x="19" y="90"/>
                      <a:pt x="19" y="89"/>
                    </a:cubicBezTo>
                    <a:cubicBezTo>
                      <a:pt x="21" y="89"/>
                      <a:pt x="17" y="88"/>
                      <a:pt x="18" y="87"/>
                    </a:cubicBezTo>
                    <a:cubicBezTo>
                      <a:pt x="19" y="87"/>
                      <a:pt x="19" y="87"/>
                      <a:pt x="19" y="87"/>
                    </a:cubicBezTo>
                    <a:cubicBezTo>
                      <a:pt x="17" y="86"/>
                      <a:pt x="20" y="86"/>
                      <a:pt x="18" y="86"/>
                    </a:cubicBezTo>
                    <a:cubicBezTo>
                      <a:pt x="19" y="85"/>
                      <a:pt x="19" y="85"/>
                      <a:pt x="19" y="85"/>
                    </a:cubicBezTo>
                    <a:cubicBezTo>
                      <a:pt x="17" y="85"/>
                      <a:pt x="21" y="85"/>
                      <a:pt x="19" y="84"/>
                    </a:cubicBezTo>
                    <a:cubicBezTo>
                      <a:pt x="19" y="84"/>
                      <a:pt x="19" y="84"/>
                      <a:pt x="19" y="84"/>
                    </a:cubicBezTo>
                    <a:cubicBezTo>
                      <a:pt x="18" y="83"/>
                      <a:pt x="20" y="83"/>
                      <a:pt x="19" y="83"/>
                    </a:cubicBezTo>
                    <a:cubicBezTo>
                      <a:pt x="20" y="83"/>
                      <a:pt x="20" y="83"/>
                      <a:pt x="20" y="83"/>
                    </a:cubicBezTo>
                    <a:cubicBezTo>
                      <a:pt x="19" y="82"/>
                      <a:pt x="21" y="81"/>
                      <a:pt x="19" y="81"/>
                    </a:cubicBezTo>
                    <a:cubicBezTo>
                      <a:pt x="20" y="81"/>
                      <a:pt x="19" y="82"/>
                      <a:pt x="22" y="82"/>
                    </a:cubicBezTo>
                    <a:cubicBezTo>
                      <a:pt x="20" y="78"/>
                      <a:pt x="21" y="75"/>
                      <a:pt x="22" y="71"/>
                    </a:cubicBezTo>
                    <a:cubicBezTo>
                      <a:pt x="22" y="71"/>
                      <a:pt x="23" y="71"/>
                      <a:pt x="23" y="71"/>
                    </a:cubicBezTo>
                    <a:cubicBezTo>
                      <a:pt x="23" y="71"/>
                      <a:pt x="23" y="70"/>
                      <a:pt x="22" y="69"/>
                    </a:cubicBezTo>
                    <a:cubicBezTo>
                      <a:pt x="22" y="69"/>
                      <a:pt x="23" y="69"/>
                      <a:pt x="24" y="69"/>
                    </a:cubicBezTo>
                    <a:cubicBezTo>
                      <a:pt x="24" y="69"/>
                      <a:pt x="22" y="68"/>
                      <a:pt x="23" y="67"/>
                    </a:cubicBezTo>
                    <a:cubicBezTo>
                      <a:pt x="24" y="68"/>
                      <a:pt x="24" y="68"/>
                      <a:pt x="24" y="68"/>
                    </a:cubicBezTo>
                    <a:cubicBezTo>
                      <a:pt x="23" y="67"/>
                      <a:pt x="23" y="66"/>
                      <a:pt x="23" y="66"/>
                    </a:cubicBezTo>
                    <a:cubicBezTo>
                      <a:pt x="23" y="66"/>
                      <a:pt x="24" y="66"/>
                      <a:pt x="24" y="66"/>
                    </a:cubicBezTo>
                    <a:cubicBezTo>
                      <a:pt x="23" y="65"/>
                      <a:pt x="25" y="65"/>
                      <a:pt x="24" y="64"/>
                    </a:cubicBezTo>
                    <a:cubicBezTo>
                      <a:pt x="25" y="65"/>
                      <a:pt x="25" y="65"/>
                      <a:pt x="25" y="65"/>
                    </a:cubicBezTo>
                    <a:cubicBezTo>
                      <a:pt x="27" y="64"/>
                      <a:pt x="23" y="64"/>
                      <a:pt x="24" y="63"/>
                    </a:cubicBezTo>
                    <a:cubicBezTo>
                      <a:pt x="25" y="63"/>
                      <a:pt x="25" y="63"/>
                      <a:pt x="25" y="63"/>
                    </a:cubicBezTo>
                    <a:cubicBezTo>
                      <a:pt x="23" y="62"/>
                      <a:pt x="24" y="61"/>
                      <a:pt x="24" y="60"/>
                    </a:cubicBezTo>
                    <a:cubicBezTo>
                      <a:pt x="24" y="60"/>
                      <a:pt x="24" y="60"/>
                      <a:pt x="24" y="60"/>
                    </a:cubicBezTo>
                    <a:cubicBezTo>
                      <a:pt x="24" y="59"/>
                      <a:pt x="25" y="58"/>
                      <a:pt x="24" y="57"/>
                    </a:cubicBezTo>
                    <a:cubicBezTo>
                      <a:pt x="25" y="57"/>
                      <a:pt x="27" y="58"/>
                      <a:pt x="27" y="57"/>
                    </a:cubicBezTo>
                    <a:cubicBezTo>
                      <a:pt x="25" y="56"/>
                      <a:pt x="26" y="55"/>
                      <a:pt x="24" y="55"/>
                    </a:cubicBezTo>
                    <a:cubicBezTo>
                      <a:pt x="24" y="54"/>
                      <a:pt x="26" y="53"/>
                      <a:pt x="25" y="52"/>
                    </a:cubicBezTo>
                    <a:cubicBezTo>
                      <a:pt x="26" y="53"/>
                      <a:pt x="28" y="53"/>
                      <a:pt x="28" y="53"/>
                    </a:cubicBezTo>
                    <a:cubicBezTo>
                      <a:pt x="29" y="53"/>
                      <a:pt x="29" y="53"/>
                      <a:pt x="29" y="53"/>
                    </a:cubicBezTo>
                    <a:cubicBezTo>
                      <a:pt x="30" y="54"/>
                      <a:pt x="29" y="54"/>
                      <a:pt x="30" y="54"/>
                    </a:cubicBezTo>
                    <a:cubicBezTo>
                      <a:pt x="30" y="53"/>
                      <a:pt x="29" y="52"/>
                      <a:pt x="30" y="52"/>
                    </a:cubicBezTo>
                    <a:cubicBezTo>
                      <a:pt x="29" y="51"/>
                      <a:pt x="26" y="50"/>
                      <a:pt x="26" y="49"/>
                    </a:cubicBezTo>
                    <a:cubicBezTo>
                      <a:pt x="27" y="49"/>
                      <a:pt x="29" y="49"/>
                      <a:pt x="29" y="50"/>
                    </a:cubicBezTo>
                    <a:cubicBezTo>
                      <a:pt x="26" y="47"/>
                      <a:pt x="26" y="47"/>
                      <a:pt x="26" y="47"/>
                    </a:cubicBezTo>
                    <a:cubicBezTo>
                      <a:pt x="26" y="46"/>
                      <a:pt x="27" y="47"/>
                      <a:pt x="27" y="47"/>
                    </a:cubicBezTo>
                    <a:cubicBezTo>
                      <a:pt x="26" y="46"/>
                      <a:pt x="26" y="46"/>
                      <a:pt x="26" y="46"/>
                    </a:cubicBezTo>
                    <a:cubicBezTo>
                      <a:pt x="26" y="46"/>
                      <a:pt x="26" y="44"/>
                      <a:pt x="28" y="45"/>
                    </a:cubicBezTo>
                    <a:cubicBezTo>
                      <a:pt x="29" y="45"/>
                      <a:pt x="28" y="45"/>
                      <a:pt x="29" y="45"/>
                    </a:cubicBezTo>
                    <a:cubicBezTo>
                      <a:pt x="29" y="45"/>
                      <a:pt x="28" y="44"/>
                      <a:pt x="29" y="44"/>
                    </a:cubicBezTo>
                    <a:cubicBezTo>
                      <a:pt x="29" y="44"/>
                      <a:pt x="29" y="44"/>
                      <a:pt x="29" y="44"/>
                    </a:cubicBezTo>
                    <a:cubicBezTo>
                      <a:pt x="29" y="44"/>
                      <a:pt x="28" y="42"/>
                      <a:pt x="27" y="42"/>
                    </a:cubicBezTo>
                    <a:cubicBezTo>
                      <a:pt x="27" y="43"/>
                      <a:pt x="28" y="43"/>
                      <a:pt x="28" y="43"/>
                    </a:cubicBezTo>
                    <a:cubicBezTo>
                      <a:pt x="27" y="42"/>
                      <a:pt x="27" y="41"/>
                      <a:pt x="27" y="41"/>
                    </a:cubicBezTo>
                    <a:cubicBezTo>
                      <a:pt x="27" y="41"/>
                      <a:pt x="28" y="41"/>
                      <a:pt x="28" y="41"/>
                    </a:cubicBezTo>
                    <a:cubicBezTo>
                      <a:pt x="27" y="40"/>
                      <a:pt x="27" y="39"/>
                      <a:pt x="26" y="38"/>
                    </a:cubicBezTo>
                    <a:cubicBezTo>
                      <a:pt x="25" y="37"/>
                      <a:pt x="28" y="39"/>
                      <a:pt x="27" y="39"/>
                    </a:cubicBezTo>
                    <a:cubicBezTo>
                      <a:pt x="29" y="38"/>
                      <a:pt x="27" y="35"/>
                      <a:pt x="29" y="35"/>
                    </a:cubicBezTo>
                    <a:cubicBezTo>
                      <a:pt x="29" y="35"/>
                      <a:pt x="28" y="35"/>
                      <a:pt x="28" y="35"/>
                    </a:cubicBezTo>
                    <a:cubicBezTo>
                      <a:pt x="28" y="34"/>
                      <a:pt x="30" y="35"/>
                      <a:pt x="29" y="34"/>
                    </a:cubicBezTo>
                    <a:cubicBezTo>
                      <a:pt x="30" y="35"/>
                      <a:pt x="29" y="34"/>
                      <a:pt x="29" y="33"/>
                    </a:cubicBezTo>
                    <a:cubicBezTo>
                      <a:pt x="29" y="33"/>
                      <a:pt x="30" y="33"/>
                      <a:pt x="30" y="34"/>
                    </a:cubicBezTo>
                    <a:cubicBezTo>
                      <a:pt x="29" y="33"/>
                      <a:pt x="29" y="30"/>
                      <a:pt x="31" y="29"/>
                    </a:cubicBezTo>
                    <a:cubicBezTo>
                      <a:pt x="31" y="29"/>
                      <a:pt x="30" y="28"/>
                      <a:pt x="30" y="27"/>
                    </a:cubicBezTo>
                    <a:cubicBezTo>
                      <a:pt x="31" y="28"/>
                      <a:pt x="31" y="28"/>
                      <a:pt x="31" y="28"/>
                    </a:cubicBezTo>
                    <a:cubicBezTo>
                      <a:pt x="32" y="28"/>
                      <a:pt x="32" y="27"/>
                      <a:pt x="33" y="28"/>
                    </a:cubicBezTo>
                    <a:cubicBezTo>
                      <a:pt x="32" y="26"/>
                      <a:pt x="32" y="31"/>
                      <a:pt x="32" y="29"/>
                    </a:cubicBezTo>
                    <a:cubicBezTo>
                      <a:pt x="33" y="30"/>
                      <a:pt x="31" y="27"/>
                      <a:pt x="32" y="28"/>
                    </a:cubicBezTo>
                    <a:cubicBezTo>
                      <a:pt x="32" y="28"/>
                      <a:pt x="31" y="26"/>
                      <a:pt x="33" y="26"/>
                    </a:cubicBezTo>
                    <a:cubicBezTo>
                      <a:pt x="33" y="26"/>
                      <a:pt x="34" y="28"/>
                      <a:pt x="34" y="27"/>
                    </a:cubicBezTo>
                    <a:cubicBezTo>
                      <a:pt x="35" y="26"/>
                      <a:pt x="34" y="27"/>
                      <a:pt x="34" y="26"/>
                    </a:cubicBezTo>
                    <a:cubicBezTo>
                      <a:pt x="34" y="25"/>
                      <a:pt x="34" y="25"/>
                      <a:pt x="34" y="25"/>
                    </a:cubicBezTo>
                    <a:cubicBezTo>
                      <a:pt x="33" y="24"/>
                      <a:pt x="34" y="25"/>
                      <a:pt x="33" y="24"/>
                    </a:cubicBezTo>
                    <a:cubicBezTo>
                      <a:pt x="34" y="25"/>
                      <a:pt x="33" y="22"/>
                      <a:pt x="35" y="24"/>
                    </a:cubicBezTo>
                    <a:cubicBezTo>
                      <a:pt x="36" y="25"/>
                      <a:pt x="36" y="25"/>
                      <a:pt x="36" y="25"/>
                    </a:cubicBezTo>
                    <a:cubicBezTo>
                      <a:pt x="36" y="25"/>
                      <a:pt x="35" y="23"/>
                      <a:pt x="35" y="23"/>
                    </a:cubicBezTo>
                    <a:cubicBezTo>
                      <a:pt x="36" y="23"/>
                      <a:pt x="36" y="23"/>
                      <a:pt x="36" y="23"/>
                    </a:cubicBezTo>
                    <a:cubicBezTo>
                      <a:pt x="33" y="21"/>
                      <a:pt x="36" y="22"/>
                      <a:pt x="35" y="21"/>
                    </a:cubicBezTo>
                    <a:cubicBezTo>
                      <a:pt x="36" y="21"/>
                      <a:pt x="37" y="19"/>
                      <a:pt x="38" y="20"/>
                    </a:cubicBezTo>
                    <a:cubicBezTo>
                      <a:pt x="38" y="19"/>
                      <a:pt x="38" y="18"/>
                      <a:pt x="39" y="17"/>
                    </a:cubicBezTo>
                    <a:cubicBezTo>
                      <a:pt x="39" y="18"/>
                      <a:pt x="39" y="18"/>
                      <a:pt x="39" y="18"/>
                    </a:cubicBezTo>
                    <a:cubicBezTo>
                      <a:pt x="40" y="19"/>
                      <a:pt x="40" y="18"/>
                      <a:pt x="40" y="17"/>
                    </a:cubicBezTo>
                    <a:cubicBezTo>
                      <a:pt x="40" y="18"/>
                      <a:pt x="41" y="18"/>
                      <a:pt x="42" y="18"/>
                    </a:cubicBezTo>
                    <a:cubicBezTo>
                      <a:pt x="42" y="17"/>
                      <a:pt x="41" y="16"/>
                      <a:pt x="41" y="15"/>
                    </a:cubicBezTo>
                    <a:cubicBezTo>
                      <a:pt x="43" y="17"/>
                      <a:pt x="41" y="13"/>
                      <a:pt x="43" y="14"/>
                    </a:cubicBezTo>
                    <a:cubicBezTo>
                      <a:pt x="43" y="15"/>
                      <a:pt x="43" y="16"/>
                      <a:pt x="44" y="16"/>
                    </a:cubicBezTo>
                    <a:cubicBezTo>
                      <a:pt x="46" y="18"/>
                      <a:pt x="44" y="14"/>
                      <a:pt x="46" y="14"/>
                    </a:cubicBezTo>
                    <a:cubicBezTo>
                      <a:pt x="44" y="13"/>
                      <a:pt x="44" y="13"/>
                      <a:pt x="44" y="13"/>
                    </a:cubicBezTo>
                    <a:cubicBezTo>
                      <a:pt x="45" y="13"/>
                      <a:pt x="45" y="11"/>
                      <a:pt x="46" y="13"/>
                    </a:cubicBezTo>
                    <a:cubicBezTo>
                      <a:pt x="46" y="12"/>
                      <a:pt x="47" y="12"/>
                      <a:pt x="46" y="11"/>
                    </a:cubicBezTo>
                    <a:cubicBezTo>
                      <a:pt x="48" y="11"/>
                      <a:pt x="50" y="7"/>
                      <a:pt x="52" y="11"/>
                    </a:cubicBezTo>
                    <a:cubicBezTo>
                      <a:pt x="52" y="10"/>
                      <a:pt x="53" y="11"/>
                      <a:pt x="52" y="10"/>
                    </a:cubicBezTo>
                    <a:cubicBezTo>
                      <a:pt x="52" y="9"/>
                      <a:pt x="52" y="11"/>
                      <a:pt x="52" y="10"/>
                    </a:cubicBezTo>
                    <a:cubicBezTo>
                      <a:pt x="52" y="10"/>
                      <a:pt x="52" y="9"/>
                      <a:pt x="52" y="9"/>
                    </a:cubicBezTo>
                    <a:cubicBezTo>
                      <a:pt x="52" y="9"/>
                      <a:pt x="53" y="9"/>
                      <a:pt x="53" y="11"/>
                    </a:cubicBezTo>
                    <a:cubicBezTo>
                      <a:pt x="55" y="12"/>
                      <a:pt x="53" y="7"/>
                      <a:pt x="55" y="7"/>
                    </a:cubicBezTo>
                    <a:cubicBezTo>
                      <a:pt x="55" y="8"/>
                      <a:pt x="55" y="9"/>
                      <a:pt x="56" y="8"/>
                    </a:cubicBezTo>
                    <a:cubicBezTo>
                      <a:pt x="56" y="7"/>
                      <a:pt x="56" y="7"/>
                      <a:pt x="56" y="7"/>
                    </a:cubicBezTo>
                    <a:cubicBezTo>
                      <a:pt x="57" y="7"/>
                      <a:pt x="57" y="8"/>
                      <a:pt x="57" y="10"/>
                    </a:cubicBezTo>
                    <a:cubicBezTo>
                      <a:pt x="58" y="9"/>
                      <a:pt x="58" y="9"/>
                      <a:pt x="59" y="8"/>
                    </a:cubicBezTo>
                    <a:cubicBezTo>
                      <a:pt x="59" y="10"/>
                      <a:pt x="59" y="10"/>
                      <a:pt x="59" y="10"/>
                    </a:cubicBezTo>
                    <a:cubicBezTo>
                      <a:pt x="59" y="9"/>
                      <a:pt x="60" y="9"/>
                      <a:pt x="60" y="9"/>
                    </a:cubicBezTo>
                    <a:cubicBezTo>
                      <a:pt x="60" y="9"/>
                      <a:pt x="60" y="9"/>
                      <a:pt x="60" y="9"/>
                    </a:cubicBezTo>
                    <a:cubicBezTo>
                      <a:pt x="60" y="10"/>
                      <a:pt x="60" y="9"/>
                      <a:pt x="61" y="9"/>
                    </a:cubicBezTo>
                    <a:cubicBezTo>
                      <a:pt x="61" y="8"/>
                      <a:pt x="60" y="8"/>
                      <a:pt x="59" y="8"/>
                    </a:cubicBezTo>
                    <a:cubicBezTo>
                      <a:pt x="60" y="7"/>
                      <a:pt x="60" y="7"/>
                      <a:pt x="60" y="6"/>
                    </a:cubicBezTo>
                    <a:cubicBezTo>
                      <a:pt x="60" y="8"/>
                      <a:pt x="61" y="7"/>
                      <a:pt x="62" y="7"/>
                    </a:cubicBezTo>
                    <a:cubicBezTo>
                      <a:pt x="62" y="8"/>
                      <a:pt x="62" y="6"/>
                      <a:pt x="62" y="6"/>
                    </a:cubicBezTo>
                    <a:cubicBezTo>
                      <a:pt x="62" y="7"/>
                      <a:pt x="63" y="6"/>
                      <a:pt x="63" y="7"/>
                    </a:cubicBezTo>
                    <a:cubicBezTo>
                      <a:pt x="63" y="8"/>
                      <a:pt x="62" y="7"/>
                      <a:pt x="62" y="7"/>
                    </a:cubicBezTo>
                    <a:cubicBezTo>
                      <a:pt x="63" y="8"/>
                      <a:pt x="63" y="9"/>
                      <a:pt x="63" y="8"/>
                    </a:cubicBezTo>
                    <a:cubicBezTo>
                      <a:pt x="64" y="7"/>
                      <a:pt x="63" y="5"/>
                      <a:pt x="64" y="6"/>
                    </a:cubicBezTo>
                    <a:cubicBezTo>
                      <a:pt x="64" y="8"/>
                      <a:pt x="64" y="8"/>
                      <a:pt x="64" y="8"/>
                    </a:cubicBezTo>
                    <a:cubicBezTo>
                      <a:pt x="64" y="8"/>
                      <a:pt x="64" y="8"/>
                      <a:pt x="64" y="8"/>
                    </a:cubicBezTo>
                    <a:cubicBezTo>
                      <a:pt x="64" y="7"/>
                      <a:pt x="64" y="7"/>
                      <a:pt x="64" y="7"/>
                    </a:cubicBezTo>
                    <a:cubicBezTo>
                      <a:pt x="65" y="8"/>
                      <a:pt x="65" y="8"/>
                      <a:pt x="65" y="8"/>
                    </a:cubicBezTo>
                    <a:cubicBezTo>
                      <a:pt x="65" y="6"/>
                      <a:pt x="66" y="7"/>
                      <a:pt x="66" y="6"/>
                    </a:cubicBezTo>
                    <a:cubicBezTo>
                      <a:pt x="67" y="6"/>
                      <a:pt x="67" y="7"/>
                      <a:pt x="67" y="7"/>
                    </a:cubicBezTo>
                    <a:cubicBezTo>
                      <a:pt x="67" y="7"/>
                      <a:pt x="67" y="7"/>
                      <a:pt x="67" y="7"/>
                    </a:cubicBezTo>
                    <a:cubicBezTo>
                      <a:pt x="68" y="7"/>
                      <a:pt x="68" y="7"/>
                      <a:pt x="68" y="7"/>
                    </a:cubicBezTo>
                    <a:cubicBezTo>
                      <a:pt x="68" y="7"/>
                      <a:pt x="68" y="7"/>
                      <a:pt x="68" y="7"/>
                    </a:cubicBezTo>
                    <a:cubicBezTo>
                      <a:pt x="68" y="7"/>
                      <a:pt x="68" y="7"/>
                      <a:pt x="68" y="7"/>
                    </a:cubicBezTo>
                    <a:cubicBezTo>
                      <a:pt x="68" y="7"/>
                      <a:pt x="68" y="7"/>
                      <a:pt x="68" y="7"/>
                    </a:cubicBezTo>
                    <a:cubicBezTo>
                      <a:pt x="68" y="7"/>
                      <a:pt x="68" y="7"/>
                      <a:pt x="68" y="7"/>
                    </a:cubicBezTo>
                    <a:cubicBezTo>
                      <a:pt x="79" y="23"/>
                      <a:pt x="71" y="12"/>
                      <a:pt x="73" y="15"/>
                    </a:cubicBezTo>
                    <a:cubicBezTo>
                      <a:pt x="73" y="15"/>
                      <a:pt x="73" y="15"/>
                      <a:pt x="73" y="15"/>
                    </a:cubicBezTo>
                    <a:cubicBezTo>
                      <a:pt x="73" y="15"/>
                      <a:pt x="73" y="15"/>
                      <a:pt x="73" y="15"/>
                    </a:cubicBezTo>
                    <a:cubicBezTo>
                      <a:pt x="73" y="15"/>
                      <a:pt x="73" y="15"/>
                      <a:pt x="73" y="15"/>
                    </a:cubicBezTo>
                    <a:cubicBezTo>
                      <a:pt x="73" y="15"/>
                      <a:pt x="73" y="15"/>
                      <a:pt x="73" y="15"/>
                    </a:cubicBezTo>
                    <a:cubicBezTo>
                      <a:pt x="73" y="15"/>
                      <a:pt x="73" y="15"/>
                      <a:pt x="73" y="15"/>
                    </a:cubicBezTo>
                    <a:cubicBezTo>
                      <a:pt x="73" y="15"/>
                      <a:pt x="73" y="15"/>
                      <a:pt x="73" y="15"/>
                    </a:cubicBezTo>
                    <a:cubicBezTo>
                      <a:pt x="74" y="17"/>
                      <a:pt x="74" y="17"/>
                      <a:pt x="74" y="17"/>
                    </a:cubicBezTo>
                    <a:cubicBezTo>
                      <a:pt x="74" y="17"/>
                      <a:pt x="74" y="17"/>
                      <a:pt x="74" y="17"/>
                    </a:cubicBezTo>
                    <a:cubicBezTo>
                      <a:pt x="73" y="17"/>
                      <a:pt x="73" y="18"/>
                      <a:pt x="74" y="19"/>
                    </a:cubicBezTo>
                    <a:cubicBezTo>
                      <a:pt x="72" y="19"/>
                      <a:pt x="69" y="17"/>
                      <a:pt x="70" y="19"/>
                    </a:cubicBezTo>
                    <a:cubicBezTo>
                      <a:pt x="69" y="19"/>
                      <a:pt x="71" y="21"/>
                      <a:pt x="72" y="22"/>
                    </a:cubicBezTo>
                    <a:cubicBezTo>
                      <a:pt x="70" y="22"/>
                      <a:pt x="70" y="25"/>
                      <a:pt x="68" y="24"/>
                    </a:cubicBezTo>
                    <a:cubicBezTo>
                      <a:pt x="68" y="25"/>
                      <a:pt x="68" y="25"/>
                      <a:pt x="68" y="26"/>
                    </a:cubicBezTo>
                    <a:cubicBezTo>
                      <a:pt x="66" y="26"/>
                      <a:pt x="65" y="30"/>
                      <a:pt x="62" y="28"/>
                    </a:cubicBezTo>
                    <a:cubicBezTo>
                      <a:pt x="62" y="27"/>
                      <a:pt x="62" y="27"/>
                      <a:pt x="61" y="26"/>
                    </a:cubicBezTo>
                    <a:cubicBezTo>
                      <a:pt x="61" y="27"/>
                      <a:pt x="60" y="25"/>
                      <a:pt x="61" y="27"/>
                    </a:cubicBezTo>
                    <a:cubicBezTo>
                      <a:pt x="61" y="28"/>
                      <a:pt x="62" y="29"/>
                      <a:pt x="62" y="29"/>
                    </a:cubicBezTo>
                    <a:cubicBezTo>
                      <a:pt x="62" y="30"/>
                      <a:pt x="60" y="31"/>
                      <a:pt x="59" y="30"/>
                    </a:cubicBezTo>
                    <a:cubicBezTo>
                      <a:pt x="59" y="30"/>
                      <a:pt x="59" y="31"/>
                      <a:pt x="59" y="31"/>
                    </a:cubicBezTo>
                    <a:cubicBezTo>
                      <a:pt x="59" y="29"/>
                      <a:pt x="58" y="29"/>
                      <a:pt x="57" y="30"/>
                    </a:cubicBezTo>
                    <a:cubicBezTo>
                      <a:pt x="58" y="31"/>
                      <a:pt x="58" y="31"/>
                      <a:pt x="58" y="31"/>
                    </a:cubicBezTo>
                    <a:cubicBezTo>
                      <a:pt x="57" y="30"/>
                      <a:pt x="57" y="30"/>
                      <a:pt x="57" y="30"/>
                    </a:cubicBezTo>
                    <a:cubicBezTo>
                      <a:pt x="57" y="31"/>
                      <a:pt x="57" y="33"/>
                      <a:pt x="57" y="32"/>
                    </a:cubicBezTo>
                    <a:cubicBezTo>
                      <a:pt x="56" y="31"/>
                      <a:pt x="56" y="31"/>
                      <a:pt x="56" y="31"/>
                    </a:cubicBezTo>
                    <a:cubicBezTo>
                      <a:pt x="56" y="32"/>
                      <a:pt x="55" y="34"/>
                      <a:pt x="54" y="33"/>
                    </a:cubicBezTo>
                    <a:cubicBezTo>
                      <a:pt x="53" y="31"/>
                      <a:pt x="53" y="31"/>
                      <a:pt x="53" y="31"/>
                    </a:cubicBezTo>
                    <a:cubicBezTo>
                      <a:pt x="53" y="31"/>
                      <a:pt x="53" y="33"/>
                      <a:pt x="54" y="33"/>
                    </a:cubicBezTo>
                    <a:cubicBezTo>
                      <a:pt x="52" y="32"/>
                      <a:pt x="51" y="32"/>
                      <a:pt x="51" y="31"/>
                    </a:cubicBezTo>
                    <a:cubicBezTo>
                      <a:pt x="50" y="35"/>
                      <a:pt x="47" y="35"/>
                      <a:pt x="44" y="36"/>
                    </a:cubicBezTo>
                    <a:cubicBezTo>
                      <a:pt x="44" y="35"/>
                      <a:pt x="44" y="35"/>
                      <a:pt x="44" y="35"/>
                    </a:cubicBezTo>
                    <a:cubicBezTo>
                      <a:pt x="44" y="34"/>
                      <a:pt x="44" y="36"/>
                      <a:pt x="44" y="36"/>
                    </a:cubicBezTo>
                    <a:cubicBezTo>
                      <a:pt x="44" y="35"/>
                      <a:pt x="43" y="34"/>
                      <a:pt x="43" y="33"/>
                    </a:cubicBezTo>
                    <a:cubicBezTo>
                      <a:pt x="42" y="32"/>
                      <a:pt x="42" y="34"/>
                      <a:pt x="42" y="35"/>
                    </a:cubicBezTo>
                    <a:cubicBezTo>
                      <a:pt x="42" y="36"/>
                      <a:pt x="42" y="34"/>
                      <a:pt x="42" y="36"/>
                    </a:cubicBezTo>
                    <a:cubicBezTo>
                      <a:pt x="42" y="36"/>
                      <a:pt x="41" y="35"/>
                      <a:pt x="41" y="37"/>
                    </a:cubicBezTo>
                    <a:cubicBezTo>
                      <a:pt x="41" y="36"/>
                      <a:pt x="41" y="35"/>
                      <a:pt x="41" y="34"/>
                    </a:cubicBezTo>
                    <a:cubicBezTo>
                      <a:pt x="40" y="35"/>
                      <a:pt x="40" y="35"/>
                      <a:pt x="40" y="35"/>
                    </a:cubicBezTo>
                    <a:cubicBezTo>
                      <a:pt x="40" y="33"/>
                      <a:pt x="42" y="31"/>
                      <a:pt x="41" y="28"/>
                    </a:cubicBezTo>
                    <a:cubicBezTo>
                      <a:pt x="40" y="29"/>
                      <a:pt x="40" y="29"/>
                      <a:pt x="40" y="29"/>
                    </a:cubicBezTo>
                    <a:cubicBezTo>
                      <a:pt x="40" y="27"/>
                      <a:pt x="41" y="27"/>
                      <a:pt x="40" y="26"/>
                    </a:cubicBezTo>
                    <a:cubicBezTo>
                      <a:pt x="40" y="27"/>
                      <a:pt x="39" y="30"/>
                      <a:pt x="40" y="30"/>
                    </a:cubicBezTo>
                    <a:cubicBezTo>
                      <a:pt x="39" y="31"/>
                      <a:pt x="40" y="35"/>
                      <a:pt x="39" y="34"/>
                    </a:cubicBezTo>
                    <a:cubicBezTo>
                      <a:pt x="38" y="33"/>
                      <a:pt x="40" y="34"/>
                      <a:pt x="39" y="33"/>
                    </a:cubicBezTo>
                    <a:cubicBezTo>
                      <a:pt x="39" y="31"/>
                      <a:pt x="38" y="34"/>
                      <a:pt x="38" y="33"/>
                    </a:cubicBezTo>
                    <a:cubicBezTo>
                      <a:pt x="38" y="34"/>
                      <a:pt x="38" y="36"/>
                      <a:pt x="38" y="36"/>
                    </a:cubicBezTo>
                    <a:cubicBezTo>
                      <a:pt x="37" y="35"/>
                      <a:pt x="38" y="34"/>
                      <a:pt x="37" y="34"/>
                    </a:cubicBezTo>
                    <a:cubicBezTo>
                      <a:pt x="37" y="35"/>
                      <a:pt x="36" y="36"/>
                      <a:pt x="37" y="37"/>
                    </a:cubicBezTo>
                    <a:cubicBezTo>
                      <a:pt x="37" y="39"/>
                      <a:pt x="36" y="36"/>
                      <a:pt x="35" y="38"/>
                    </a:cubicBezTo>
                    <a:cubicBezTo>
                      <a:pt x="35" y="36"/>
                      <a:pt x="36" y="34"/>
                      <a:pt x="35" y="33"/>
                    </a:cubicBezTo>
                    <a:cubicBezTo>
                      <a:pt x="35" y="35"/>
                      <a:pt x="34" y="35"/>
                      <a:pt x="35" y="38"/>
                    </a:cubicBezTo>
                    <a:cubicBezTo>
                      <a:pt x="34" y="37"/>
                      <a:pt x="34" y="36"/>
                      <a:pt x="35" y="35"/>
                    </a:cubicBezTo>
                    <a:cubicBezTo>
                      <a:pt x="34" y="34"/>
                      <a:pt x="33" y="38"/>
                      <a:pt x="33" y="35"/>
                    </a:cubicBezTo>
                    <a:cubicBezTo>
                      <a:pt x="33" y="36"/>
                      <a:pt x="33" y="36"/>
                      <a:pt x="33" y="36"/>
                    </a:cubicBezTo>
                    <a:cubicBezTo>
                      <a:pt x="33" y="36"/>
                      <a:pt x="32" y="35"/>
                      <a:pt x="32" y="35"/>
                    </a:cubicBezTo>
                    <a:cubicBezTo>
                      <a:pt x="32" y="35"/>
                      <a:pt x="31" y="37"/>
                      <a:pt x="31" y="34"/>
                    </a:cubicBezTo>
                    <a:cubicBezTo>
                      <a:pt x="31" y="35"/>
                      <a:pt x="30" y="34"/>
                      <a:pt x="30" y="36"/>
                    </a:cubicBezTo>
                    <a:cubicBezTo>
                      <a:pt x="31" y="37"/>
                      <a:pt x="31" y="35"/>
                      <a:pt x="31" y="37"/>
                    </a:cubicBezTo>
                    <a:cubicBezTo>
                      <a:pt x="31" y="35"/>
                      <a:pt x="30" y="37"/>
                      <a:pt x="30" y="38"/>
                    </a:cubicBezTo>
                    <a:cubicBezTo>
                      <a:pt x="30" y="37"/>
                      <a:pt x="30" y="37"/>
                      <a:pt x="30" y="37"/>
                    </a:cubicBezTo>
                    <a:cubicBezTo>
                      <a:pt x="29" y="37"/>
                      <a:pt x="29" y="37"/>
                      <a:pt x="29" y="38"/>
                    </a:cubicBezTo>
                    <a:cubicBezTo>
                      <a:pt x="29" y="38"/>
                      <a:pt x="29" y="37"/>
                      <a:pt x="29" y="37"/>
                    </a:cubicBezTo>
                    <a:cubicBezTo>
                      <a:pt x="28" y="38"/>
                      <a:pt x="28" y="38"/>
                      <a:pt x="28" y="38"/>
                    </a:cubicBezTo>
                    <a:cubicBezTo>
                      <a:pt x="27" y="39"/>
                      <a:pt x="28" y="36"/>
                      <a:pt x="27" y="36"/>
                    </a:cubicBezTo>
                    <a:cubicBezTo>
                      <a:pt x="28" y="35"/>
                      <a:pt x="28" y="35"/>
                      <a:pt x="28" y="35"/>
                    </a:cubicBezTo>
                    <a:cubicBezTo>
                      <a:pt x="28" y="35"/>
                      <a:pt x="28" y="34"/>
                      <a:pt x="27" y="34"/>
                    </a:cubicBezTo>
                    <a:cubicBezTo>
                      <a:pt x="27" y="35"/>
                      <a:pt x="26" y="37"/>
                      <a:pt x="26" y="38"/>
                    </a:cubicBezTo>
                    <a:cubicBezTo>
                      <a:pt x="26" y="39"/>
                      <a:pt x="26" y="37"/>
                      <a:pt x="25" y="38"/>
                    </a:cubicBezTo>
                    <a:cubicBezTo>
                      <a:pt x="26" y="36"/>
                      <a:pt x="26" y="36"/>
                      <a:pt x="26" y="36"/>
                    </a:cubicBezTo>
                    <a:cubicBezTo>
                      <a:pt x="26" y="36"/>
                      <a:pt x="26" y="34"/>
                      <a:pt x="25" y="34"/>
                    </a:cubicBezTo>
                    <a:cubicBezTo>
                      <a:pt x="25" y="35"/>
                      <a:pt x="24" y="36"/>
                      <a:pt x="25" y="37"/>
                    </a:cubicBezTo>
                    <a:cubicBezTo>
                      <a:pt x="24" y="37"/>
                      <a:pt x="24" y="36"/>
                      <a:pt x="24" y="35"/>
                    </a:cubicBezTo>
                    <a:cubicBezTo>
                      <a:pt x="23" y="36"/>
                      <a:pt x="24" y="37"/>
                      <a:pt x="23" y="37"/>
                    </a:cubicBezTo>
                    <a:cubicBezTo>
                      <a:pt x="23" y="37"/>
                      <a:pt x="22" y="35"/>
                      <a:pt x="22" y="34"/>
                    </a:cubicBezTo>
                    <a:cubicBezTo>
                      <a:pt x="23" y="32"/>
                      <a:pt x="23" y="32"/>
                      <a:pt x="23" y="32"/>
                    </a:cubicBezTo>
                    <a:cubicBezTo>
                      <a:pt x="23" y="32"/>
                      <a:pt x="23" y="32"/>
                      <a:pt x="23" y="32"/>
                    </a:cubicBezTo>
                    <a:cubicBezTo>
                      <a:pt x="24" y="30"/>
                      <a:pt x="23" y="30"/>
                      <a:pt x="23" y="29"/>
                    </a:cubicBezTo>
                    <a:cubicBezTo>
                      <a:pt x="23" y="28"/>
                      <a:pt x="22" y="29"/>
                      <a:pt x="22" y="29"/>
                    </a:cubicBezTo>
                    <a:cubicBezTo>
                      <a:pt x="23" y="32"/>
                      <a:pt x="20" y="33"/>
                      <a:pt x="20" y="36"/>
                    </a:cubicBezTo>
                    <a:cubicBezTo>
                      <a:pt x="19" y="36"/>
                      <a:pt x="21" y="29"/>
                      <a:pt x="18" y="33"/>
                    </a:cubicBezTo>
                    <a:cubicBezTo>
                      <a:pt x="19" y="34"/>
                      <a:pt x="17" y="36"/>
                      <a:pt x="18" y="35"/>
                    </a:cubicBezTo>
                    <a:cubicBezTo>
                      <a:pt x="18" y="35"/>
                      <a:pt x="17" y="37"/>
                      <a:pt x="17" y="36"/>
                    </a:cubicBezTo>
                    <a:cubicBezTo>
                      <a:pt x="17" y="35"/>
                      <a:pt x="16" y="33"/>
                      <a:pt x="18" y="32"/>
                    </a:cubicBezTo>
                    <a:cubicBezTo>
                      <a:pt x="18" y="33"/>
                      <a:pt x="18" y="33"/>
                      <a:pt x="18" y="33"/>
                    </a:cubicBezTo>
                    <a:cubicBezTo>
                      <a:pt x="18" y="32"/>
                      <a:pt x="19" y="30"/>
                      <a:pt x="18" y="30"/>
                    </a:cubicBezTo>
                    <a:cubicBezTo>
                      <a:pt x="18" y="30"/>
                      <a:pt x="17" y="30"/>
                      <a:pt x="17" y="31"/>
                    </a:cubicBezTo>
                    <a:cubicBezTo>
                      <a:pt x="16" y="33"/>
                      <a:pt x="18" y="31"/>
                      <a:pt x="17" y="33"/>
                    </a:cubicBezTo>
                    <a:cubicBezTo>
                      <a:pt x="16" y="33"/>
                      <a:pt x="16" y="31"/>
                      <a:pt x="15" y="33"/>
                    </a:cubicBezTo>
                    <a:cubicBezTo>
                      <a:pt x="16" y="33"/>
                      <a:pt x="16" y="35"/>
                      <a:pt x="15" y="36"/>
                    </a:cubicBezTo>
                    <a:cubicBezTo>
                      <a:pt x="14" y="36"/>
                      <a:pt x="14" y="36"/>
                      <a:pt x="14" y="36"/>
                    </a:cubicBezTo>
                    <a:cubicBezTo>
                      <a:pt x="15" y="35"/>
                      <a:pt x="15" y="35"/>
                      <a:pt x="15" y="35"/>
                    </a:cubicBezTo>
                    <a:cubicBezTo>
                      <a:pt x="14" y="34"/>
                      <a:pt x="14" y="37"/>
                      <a:pt x="13" y="36"/>
                    </a:cubicBezTo>
                    <a:cubicBezTo>
                      <a:pt x="13" y="34"/>
                      <a:pt x="13" y="34"/>
                      <a:pt x="13" y="34"/>
                    </a:cubicBezTo>
                    <a:cubicBezTo>
                      <a:pt x="13" y="32"/>
                      <a:pt x="14" y="35"/>
                      <a:pt x="15" y="33"/>
                    </a:cubicBezTo>
                    <a:cubicBezTo>
                      <a:pt x="14" y="32"/>
                      <a:pt x="13" y="33"/>
                      <a:pt x="13" y="33"/>
                    </a:cubicBezTo>
                    <a:cubicBezTo>
                      <a:pt x="14" y="32"/>
                      <a:pt x="14" y="32"/>
                      <a:pt x="14" y="32"/>
                    </a:cubicBezTo>
                    <a:cubicBezTo>
                      <a:pt x="13" y="32"/>
                      <a:pt x="14" y="28"/>
                      <a:pt x="12" y="30"/>
                    </a:cubicBezTo>
                    <a:cubicBezTo>
                      <a:pt x="12" y="31"/>
                      <a:pt x="12" y="31"/>
                      <a:pt x="12" y="32"/>
                    </a:cubicBezTo>
                    <a:cubicBezTo>
                      <a:pt x="10" y="32"/>
                      <a:pt x="9" y="33"/>
                      <a:pt x="9" y="32"/>
                    </a:cubicBezTo>
                    <a:cubicBezTo>
                      <a:pt x="10" y="31"/>
                      <a:pt x="7" y="31"/>
                      <a:pt x="9" y="30"/>
                    </a:cubicBezTo>
                    <a:cubicBezTo>
                      <a:pt x="9" y="31"/>
                      <a:pt x="11" y="32"/>
                      <a:pt x="12" y="30"/>
                    </a:cubicBezTo>
                    <a:cubicBezTo>
                      <a:pt x="12" y="28"/>
                      <a:pt x="13" y="31"/>
                      <a:pt x="14" y="29"/>
                    </a:cubicBezTo>
                    <a:cubicBezTo>
                      <a:pt x="13" y="28"/>
                      <a:pt x="14" y="26"/>
                      <a:pt x="14" y="25"/>
                    </a:cubicBezTo>
                    <a:cubicBezTo>
                      <a:pt x="14" y="24"/>
                      <a:pt x="14" y="25"/>
                      <a:pt x="13" y="25"/>
                    </a:cubicBezTo>
                    <a:cubicBezTo>
                      <a:pt x="13" y="27"/>
                      <a:pt x="13" y="27"/>
                      <a:pt x="12" y="28"/>
                    </a:cubicBezTo>
                    <a:cubicBezTo>
                      <a:pt x="12" y="27"/>
                      <a:pt x="10" y="28"/>
                      <a:pt x="9" y="29"/>
                    </a:cubicBezTo>
                    <a:cubicBezTo>
                      <a:pt x="9" y="28"/>
                      <a:pt x="10" y="26"/>
                      <a:pt x="10" y="27"/>
                    </a:cubicBezTo>
                    <a:cubicBezTo>
                      <a:pt x="9" y="26"/>
                      <a:pt x="8" y="25"/>
                      <a:pt x="7" y="24"/>
                    </a:cubicBezTo>
                    <a:cubicBezTo>
                      <a:pt x="6" y="27"/>
                      <a:pt x="5" y="24"/>
                      <a:pt x="5" y="26"/>
                    </a:cubicBezTo>
                    <a:cubicBezTo>
                      <a:pt x="5" y="27"/>
                      <a:pt x="5" y="29"/>
                      <a:pt x="4" y="29"/>
                    </a:cubicBezTo>
                    <a:cubicBezTo>
                      <a:pt x="3" y="29"/>
                      <a:pt x="4" y="28"/>
                      <a:pt x="4" y="28"/>
                    </a:cubicBezTo>
                    <a:cubicBezTo>
                      <a:pt x="3" y="29"/>
                      <a:pt x="5" y="26"/>
                      <a:pt x="3" y="27"/>
                    </a:cubicBezTo>
                    <a:cubicBezTo>
                      <a:pt x="5" y="27"/>
                      <a:pt x="5" y="25"/>
                      <a:pt x="6" y="23"/>
                    </a:cubicBezTo>
                    <a:cubicBezTo>
                      <a:pt x="5" y="24"/>
                      <a:pt x="7" y="22"/>
                      <a:pt x="7" y="22"/>
                    </a:cubicBezTo>
                    <a:cubicBezTo>
                      <a:pt x="5" y="22"/>
                      <a:pt x="4" y="22"/>
                      <a:pt x="3" y="21"/>
                    </a:cubicBezTo>
                    <a:cubicBezTo>
                      <a:pt x="3" y="19"/>
                      <a:pt x="1" y="18"/>
                      <a:pt x="0" y="17"/>
                    </a:cubicBezTo>
                    <a:cubicBezTo>
                      <a:pt x="1" y="16"/>
                      <a:pt x="3" y="16"/>
                      <a:pt x="3" y="15"/>
                    </a:cubicBezTo>
                    <a:cubicBezTo>
                      <a:pt x="3" y="14"/>
                      <a:pt x="1" y="16"/>
                      <a:pt x="1" y="15"/>
                    </a:cubicBezTo>
                    <a:cubicBezTo>
                      <a:pt x="2" y="15"/>
                      <a:pt x="2" y="15"/>
                      <a:pt x="2" y="15"/>
                    </a:cubicBezTo>
                    <a:cubicBezTo>
                      <a:pt x="1" y="15"/>
                      <a:pt x="3" y="13"/>
                      <a:pt x="0" y="13"/>
                    </a:cubicBezTo>
                    <a:cubicBezTo>
                      <a:pt x="2" y="13"/>
                      <a:pt x="2" y="13"/>
                      <a:pt x="2" y="13"/>
                    </a:cubicBezTo>
                    <a:cubicBezTo>
                      <a:pt x="3" y="12"/>
                      <a:pt x="2" y="12"/>
                      <a:pt x="2" y="12"/>
                    </a:cubicBezTo>
                    <a:cubicBezTo>
                      <a:pt x="2" y="12"/>
                      <a:pt x="3" y="12"/>
                      <a:pt x="4" y="12"/>
                    </a:cubicBezTo>
                    <a:cubicBezTo>
                      <a:pt x="5" y="11"/>
                      <a:pt x="3" y="11"/>
                      <a:pt x="3" y="10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1" y="9"/>
                      <a:pt x="2" y="9"/>
                      <a:pt x="2" y="8"/>
                    </a:cubicBezTo>
                    <a:cubicBezTo>
                      <a:pt x="3" y="8"/>
                      <a:pt x="3" y="8"/>
                      <a:pt x="3" y="8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4" y="8"/>
                      <a:pt x="5" y="7"/>
                      <a:pt x="4" y="7"/>
                    </a:cubicBezTo>
                    <a:cubicBezTo>
                      <a:pt x="7" y="9"/>
                      <a:pt x="7" y="9"/>
                      <a:pt x="7" y="9"/>
                    </a:cubicBezTo>
                    <a:cubicBezTo>
                      <a:pt x="6" y="9"/>
                      <a:pt x="5" y="8"/>
                      <a:pt x="4" y="8"/>
                    </a:cubicBezTo>
                    <a:cubicBezTo>
                      <a:pt x="3" y="8"/>
                      <a:pt x="3" y="9"/>
                      <a:pt x="4" y="9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6" y="9"/>
                      <a:pt x="5" y="9"/>
                      <a:pt x="6" y="10"/>
                    </a:cubicBezTo>
                    <a:cubicBezTo>
                      <a:pt x="6" y="9"/>
                      <a:pt x="7" y="9"/>
                      <a:pt x="6" y="9"/>
                    </a:cubicBezTo>
                    <a:cubicBezTo>
                      <a:pt x="7" y="10"/>
                      <a:pt x="7" y="10"/>
                      <a:pt x="7" y="10"/>
                    </a:cubicBezTo>
                    <a:cubicBezTo>
                      <a:pt x="7" y="10"/>
                      <a:pt x="6" y="10"/>
                      <a:pt x="6" y="10"/>
                    </a:cubicBezTo>
                    <a:cubicBezTo>
                      <a:pt x="7" y="10"/>
                      <a:pt x="8" y="11"/>
                      <a:pt x="8" y="11"/>
                    </a:cubicBezTo>
                    <a:cubicBezTo>
                      <a:pt x="6" y="12"/>
                      <a:pt x="9" y="12"/>
                      <a:pt x="8" y="13"/>
                    </a:cubicBezTo>
                    <a:cubicBezTo>
                      <a:pt x="7" y="13"/>
                      <a:pt x="5" y="13"/>
                      <a:pt x="5" y="12"/>
                    </a:cubicBezTo>
                    <a:cubicBezTo>
                      <a:pt x="4" y="13"/>
                      <a:pt x="5" y="13"/>
                      <a:pt x="4" y="14"/>
                    </a:cubicBezTo>
                    <a:cubicBezTo>
                      <a:pt x="5" y="14"/>
                      <a:pt x="7" y="13"/>
                      <a:pt x="8" y="13"/>
                    </a:cubicBezTo>
                    <a:cubicBezTo>
                      <a:pt x="7" y="14"/>
                      <a:pt x="7" y="14"/>
                      <a:pt x="7" y="14"/>
                    </a:cubicBezTo>
                    <a:cubicBezTo>
                      <a:pt x="8" y="14"/>
                      <a:pt x="9" y="13"/>
                      <a:pt x="9" y="14"/>
                    </a:cubicBezTo>
                    <a:cubicBezTo>
                      <a:pt x="9" y="15"/>
                      <a:pt x="10" y="16"/>
                      <a:pt x="10" y="16"/>
                    </a:cubicBezTo>
                    <a:cubicBezTo>
                      <a:pt x="10" y="17"/>
                      <a:pt x="10" y="17"/>
                      <a:pt x="10" y="17"/>
                    </a:cubicBezTo>
                    <a:cubicBezTo>
                      <a:pt x="12" y="16"/>
                      <a:pt x="11" y="18"/>
                      <a:pt x="13" y="17"/>
                    </a:cubicBezTo>
                    <a:cubicBezTo>
                      <a:pt x="13" y="18"/>
                      <a:pt x="15" y="17"/>
                      <a:pt x="15" y="19"/>
                    </a:cubicBezTo>
                    <a:cubicBezTo>
                      <a:pt x="17" y="19"/>
                      <a:pt x="19" y="19"/>
                      <a:pt x="21" y="20"/>
                    </a:cubicBezTo>
                    <a:cubicBezTo>
                      <a:pt x="20" y="21"/>
                      <a:pt x="20" y="21"/>
                      <a:pt x="20" y="21"/>
                    </a:cubicBezTo>
                    <a:cubicBezTo>
                      <a:pt x="21" y="20"/>
                      <a:pt x="20" y="22"/>
                      <a:pt x="21" y="22"/>
                    </a:cubicBezTo>
                    <a:cubicBezTo>
                      <a:pt x="21" y="21"/>
                      <a:pt x="22" y="21"/>
                      <a:pt x="22" y="20"/>
                    </a:cubicBezTo>
                    <a:cubicBezTo>
                      <a:pt x="23" y="21"/>
                      <a:pt x="24" y="20"/>
                      <a:pt x="25" y="19"/>
                    </a:cubicBezTo>
                    <a:cubicBezTo>
                      <a:pt x="25" y="20"/>
                      <a:pt x="25" y="20"/>
                      <a:pt x="25" y="20"/>
                    </a:cubicBezTo>
                    <a:cubicBezTo>
                      <a:pt x="26" y="18"/>
                      <a:pt x="27" y="20"/>
                      <a:pt x="28" y="20"/>
                    </a:cubicBezTo>
                    <a:cubicBezTo>
                      <a:pt x="28" y="21"/>
                      <a:pt x="29" y="22"/>
                      <a:pt x="29" y="22"/>
                    </a:cubicBezTo>
                    <a:cubicBezTo>
                      <a:pt x="30" y="20"/>
                      <a:pt x="30" y="20"/>
                      <a:pt x="31" y="19"/>
                    </a:cubicBezTo>
                    <a:cubicBezTo>
                      <a:pt x="32" y="19"/>
                      <a:pt x="33" y="19"/>
                      <a:pt x="33" y="20"/>
                    </a:cubicBezTo>
                    <a:cubicBezTo>
                      <a:pt x="36" y="18"/>
                      <a:pt x="38" y="19"/>
                      <a:pt x="41" y="17"/>
                    </a:cubicBezTo>
                    <a:cubicBezTo>
                      <a:pt x="41" y="19"/>
                      <a:pt x="41" y="19"/>
                      <a:pt x="41" y="19"/>
                    </a:cubicBezTo>
                    <a:cubicBezTo>
                      <a:pt x="43" y="15"/>
                      <a:pt x="46" y="18"/>
                      <a:pt x="48" y="16"/>
                    </a:cubicBezTo>
                    <a:cubicBezTo>
                      <a:pt x="48" y="18"/>
                      <a:pt x="48" y="18"/>
                      <a:pt x="48" y="18"/>
                    </a:cubicBezTo>
                    <a:cubicBezTo>
                      <a:pt x="49" y="19"/>
                      <a:pt x="50" y="17"/>
                      <a:pt x="49" y="15"/>
                    </a:cubicBezTo>
                    <a:cubicBezTo>
                      <a:pt x="50" y="16"/>
                      <a:pt x="50" y="14"/>
                      <a:pt x="51" y="16"/>
                    </a:cubicBezTo>
                    <a:cubicBezTo>
                      <a:pt x="52" y="16"/>
                      <a:pt x="52" y="14"/>
                      <a:pt x="52" y="14"/>
                    </a:cubicBezTo>
                    <a:cubicBezTo>
                      <a:pt x="53" y="14"/>
                      <a:pt x="54" y="14"/>
                      <a:pt x="54" y="13"/>
                    </a:cubicBezTo>
                    <a:cubicBezTo>
                      <a:pt x="54" y="13"/>
                      <a:pt x="54" y="13"/>
                      <a:pt x="54" y="13"/>
                    </a:cubicBezTo>
                    <a:cubicBezTo>
                      <a:pt x="54" y="14"/>
                      <a:pt x="55" y="15"/>
                      <a:pt x="55" y="15"/>
                    </a:cubicBezTo>
                    <a:cubicBezTo>
                      <a:pt x="55" y="14"/>
                      <a:pt x="57" y="15"/>
                      <a:pt x="55" y="12"/>
                    </a:cubicBezTo>
                    <a:cubicBezTo>
                      <a:pt x="56" y="13"/>
                      <a:pt x="56" y="10"/>
                      <a:pt x="58" y="12"/>
                    </a:cubicBezTo>
                    <a:cubicBezTo>
                      <a:pt x="57" y="11"/>
                      <a:pt x="57" y="11"/>
                      <a:pt x="57" y="10"/>
                    </a:cubicBezTo>
                    <a:cubicBezTo>
                      <a:pt x="57" y="11"/>
                      <a:pt x="58" y="10"/>
                      <a:pt x="58" y="11"/>
                    </a:cubicBezTo>
                    <a:cubicBezTo>
                      <a:pt x="59" y="11"/>
                      <a:pt x="58" y="11"/>
                      <a:pt x="59" y="11"/>
                    </a:cubicBezTo>
                    <a:cubicBezTo>
                      <a:pt x="59" y="11"/>
                      <a:pt x="59" y="11"/>
                      <a:pt x="59" y="11"/>
                    </a:cubicBezTo>
                    <a:cubicBezTo>
                      <a:pt x="61" y="12"/>
                      <a:pt x="61" y="12"/>
                      <a:pt x="61" y="12"/>
                    </a:cubicBezTo>
                    <a:cubicBezTo>
                      <a:pt x="61" y="12"/>
                      <a:pt x="61" y="12"/>
                      <a:pt x="61" y="12"/>
                    </a:cubicBezTo>
                    <a:cubicBezTo>
                      <a:pt x="61" y="12"/>
                      <a:pt x="61" y="12"/>
                      <a:pt x="61" y="12"/>
                    </a:cubicBezTo>
                    <a:cubicBezTo>
                      <a:pt x="61" y="12"/>
                      <a:pt x="61" y="12"/>
                      <a:pt x="61" y="12"/>
                    </a:cubicBezTo>
                    <a:cubicBezTo>
                      <a:pt x="61" y="12"/>
                      <a:pt x="61" y="12"/>
                      <a:pt x="61" y="12"/>
                    </a:cubicBezTo>
                    <a:cubicBezTo>
                      <a:pt x="61" y="12"/>
                      <a:pt x="61" y="12"/>
                      <a:pt x="61" y="12"/>
                    </a:cubicBezTo>
                    <a:cubicBezTo>
                      <a:pt x="61" y="12"/>
                      <a:pt x="61" y="12"/>
                      <a:pt x="61" y="12"/>
                    </a:cubicBezTo>
                    <a:cubicBezTo>
                      <a:pt x="61" y="12"/>
                      <a:pt x="61" y="12"/>
                      <a:pt x="61" y="12"/>
                    </a:cubicBezTo>
                    <a:cubicBezTo>
                      <a:pt x="63" y="17"/>
                      <a:pt x="56" y="0"/>
                      <a:pt x="66" y="24"/>
                    </a:cubicBezTo>
                    <a:cubicBezTo>
                      <a:pt x="66" y="24"/>
                      <a:pt x="66" y="24"/>
                      <a:pt x="66" y="24"/>
                    </a:cubicBezTo>
                    <a:cubicBezTo>
                      <a:pt x="66" y="24"/>
                      <a:pt x="66" y="24"/>
                      <a:pt x="66" y="24"/>
                    </a:cubicBezTo>
                    <a:cubicBezTo>
                      <a:pt x="65" y="24"/>
                      <a:pt x="65" y="24"/>
                      <a:pt x="65" y="24"/>
                    </a:cubicBezTo>
                    <a:cubicBezTo>
                      <a:pt x="65" y="23"/>
                      <a:pt x="64" y="23"/>
                      <a:pt x="63" y="23"/>
                    </a:cubicBezTo>
                    <a:cubicBezTo>
                      <a:pt x="61" y="24"/>
                      <a:pt x="59" y="25"/>
                      <a:pt x="57" y="25"/>
                    </a:cubicBezTo>
                    <a:cubicBezTo>
                      <a:pt x="57" y="25"/>
                      <a:pt x="57" y="25"/>
                      <a:pt x="57" y="25"/>
                    </a:cubicBezTo>
                    <a:cubicBezTo>
                      <a:pt x="57" y="27"/>
                      <a:pt x="54" y="24"/>
                      <a:pt x="55" y="27"/>
                    </a:cubicBezTo>
                    <a:cubicBezTo>
                      <a:pt x="55" y="26"/>
                      <a:pt x="55" y="27"/>
                      <a:pt x="54" y="26"/>
                    </a:cubicBezTo>
                    <a:cubicBezTo>
                      <a:pt x="55" y="27"/>
                      <a:pt x="52" y="26"/>
                      <a:pt x="52" y="28"/>
                    </a:cubicBezTo>
                    <a:cubicBezTo>
                      <a:pt x="52" y="27"/>
                      <a:pt x="52" y="27"/>
                      <a:pt x="52" y="27"/>
                    </a:cubicBezTo>
                    <a:cubicBezTo>
                      <a:pt x="51" y="27"/>
                      <a:pt x="51" y="29"/>
                      <a:pt x="50" y="29"/>
                    </a:cubicBezTo>
                    <a:cubicBezTo>
                      <a:pt x="50" y="29"/>
                      <a:pt x="50" y="28"/>
                      <a:pt x="49" y="28"/>
                    </a:cubicBezTo>
                    <a:cubicBezTo>
                      <a:pt x="48" y="27"/>
                      <a:pt x="50" y="30"/>
                      <a:pt x="48" y="28"/>
                    </a:cubicBezTo>
                    <a:cubicBezTo>
                      <a:pt x="48" y="29"/>
                      <a:pt x="49" y="30"/>
                      <a:pt x="49" y="29"/>
                    </a:cubicBezTo>
                    <a:cubicBezTo>
                      <a:pt x="47" y="30"/>
                      <a:pt x="47" y="34"/>
                      <a:pt x="46" y="36"/>
                    </a:cubicBezTo>
                    <a:cubicBezTo>
                      <a:pt x="43" y="37"/>
                      <a:pt x="42" y="34"/>
                      <a:pt x="43" y="36"/>
                    </a:cubicBezTo>
                    <a:cubicBezTo>
                      <a:pt x="42" y="36"/>
                      <a:pt x="44" y="37"/>
                      <a:pt x="43" y="36"/>
                    </a:cubicBezTo>
                    <a:cubicBezTo>
                      <a:pt x="43" y="37"/>
                      <a:pt x="40" y="36"/>
                      <a:pt x="41" y="37"/>
                    </a:cubicBezTo>
                    <a:cubicBezTo>
                      <a:pt x="42" y="37"/>
                      <a:pt x="42" y="37"/>
                      <a:pt x="43" y="38"/>
                    </a:cubicBezTo>
                    <a:cubicBezTo>
                      <a:pt x="41" y="39"/>
                      <a:pt x="39" y="38"/>
                      <a:pt x="40" y="40"/>
                    </a:cubicBezTo>
                    <a:cubicBezTo>
                      <a:pt x="39" y="39"/>
                      <a:pt x="39" y="39"/>
                      <a:pt x="39" y="39"/>
                    </a:cubicBezTo>
                    <a:cubicBezTo>
                      <a:pt x="41" y="41"/>
                      <a:pt x="39" y="42"/>
                      <a:pt x="42" y="44"/>
                    </a:cubicBezTo>
                    <a:cubicBezTo>
                      <a:pt x="40" y="50"/>
                      <a:pt x="40" y="56"/>
                      <a:pt x="38" y="62"/>
                    </a:cubicBezTo>
                    <a:cubicBezTo>
                      <a:pt x="36" y="68"/>
                      <a:pt x="36" y="74"/>
                      <a:pt x="34" y="80"/>
                    </a:cubicBezTo>
                    <a:cubicBezTo>
                      <a:pt x="31" y="81"/>
                      <a:pt x="31" y="82"/>
                      <a:pt x="32" y="83"/>
                    </a:cubicBezTo>
                    <a:cubicBezTo>
                      <a:pt x="31" y="83"/>
                      <a:pt x="31" y="83"/>
                      <a:pt x="31" y="83"/>
                    </a:cubicBezTo>
                    <a:cubicBezTo>
                      <a:pt x="33" y="84"/>
                      <a:pt x="31" y="84"/>
                      <a:pt x="33" y="85"/>
                    </a:cubicBezTo>
                    <a:cubicBezTo>
                      <a:pt x="32" y="87"/>
                      <a:pt x="32" y="89"/>
                      <a:pt x="32" y="92"/>
                    </a:cubicBezTo>
                    <a:cubicBezTo>
                      <a:pt x="32" y="91"/>
                      <a:pt x="30" y="91"/>
                      <a:pt x="31" y="92"/>
                    </a:cubicBezTo>
                    <a:cubicBezTo>
                      <a:pt x="32" y="92"/>
                      <a:pt x="32" y="92"/>
                      <a:pt x="32" y="92"/>
                    </a:cubicBezTo>
                    <a:cubicBezTo>
                      <a:pt x="31" y="92"/>
                      <a:pt x="31" y="92"/>
                      <a:pt x="31" y="92"/>
                    </a:cubicBezTo>
                    <a:cubicBezTo>
                      <a:pt x="31" y="93"/>
                      <a:pt x="32" y="93"/>
                      <a:pt x="33" y="93"/>
                    </a:cubicBezTo>
                    <a:cubicBezTo>
                      <a:pt x="34" y="99"/>
                      <a:pt x="30" y="105"/>
                      <a:pt x="30" y="111"/>
                    </a:cubicBezTo>
                    <a:cubicBezTo>
                      <a:pt x="29" y="112"/>
                      <a:pt x="30" y="115"/>
                      <a:pt x="30" y="116"/>
                    </a:cubicBezTo>
                    <a:cubicBezTo>
                      <a:pt x="27" y="121"/>
                      <a:pt x="25" y="125"/>
                      <a:pt x="27" y="130"/>
                    </a:cubicBezTo>
                    <a:cubicBezTo>
                      <a:pt x="27" y="130"/>
                      <a:pt x="21" y="129"/>
                      <a:pt x="20" y="12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48" name="Freeform 31"/>
              <p:cNvSpPr/>
              <p:nvPr/>
            </p:nvSpPr>
            <p:spPr bwMode="auto">
              <a:xfrm>
                <a:off x="9253538" y="2632076"/>
                <a:ext cx="11112" cy="0"/>
              </a:xfrm>
              <a:custGeom>
                <a:avLst/>
                <a:gdLst>
                  <a:gd name="T0" fmla="*/ 3 w 3"/>
                  <a:gd name="T1" fmla="*/ 0 w 3"/>
                  <a:gd name="T2" fmla="*/ 3 w 3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3">
                    <a:moveTo>
                      <a:pt x="3" y="0"/>
                    </a:moveTo>
                    <a:cubicBezTo>
                      <a:pt x="2" y="0"/>
                      <a:pt x="2" y="0"/>
                      <a:pt x="0" y="0"/>
                    </a:cubicBez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49" name="Freeform 32"/>
              <p:cNvSpPr/>
              <p:nvPr/>
            </p:nvSpPr>
            <p:spPr bwMode="auto">
              <a:xfrm>
                <a:off x="9245600" y="2698751"/>
                <a:ext cx="4762" cy="4763"/>
              </a:xfrm>
              <a:custGeom>
                <a:avLst/>
                <a:gdLst>
                  <a:gd name="T0" fmla="*/ 1 w 1"/>
                  <a:gd name="T1" fmla="*/ 0 h 1"/>
                  <a:gd name="T2" fmla="*/ 1 w 1"/>
                  <a:gd name="T3" fmla="*/ 1 h 1"/>
                  <a:gd name="T4" fmla="*/ 0 w 1"/>
                  <a:gd name="T5" fmla="*/ 0 h 1"/>
                  <a:gd name="T6" fmla="*/ 1 w 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1" y="0"/>
                      <a:pt x="1" y="0"/>
                      <a:pt x="1" y="1"/>
                    </a:cubicBezTo>
                    <a:cubicBezTo>
                      <a:pt x="1" y="0"/>
                      <a:pt x="0" y="1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50" name="Freeform 33"/>
              <p:cNvSpPr/>
              <p:nvPr/>
            </p:nvSpPr>
            <p:spPr bwMode="auto">
              <a:xfrm>
                <a:off x="9258300" y="2709863"/>
                <a:ext cx="6350" cy="4763"/>
              </a:xfrm>
              <a:custGeom>
                <a:avLst/>
                <a:gdLst>
                  <a:gd name="T0" fmla="*/ 2 w 2"/>
                  <a:gd name="T1" fmla="*/ 0 h 1"/>
                  <a:gd name="T2" fmla="*/ 0 w 2"/>
                  <a:gd name="T3" fmla="*/ 1 h 1"/>
                  <a:gd name="T4" fmla="*/ 2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cubicBezTo>
                      <a:pt x="2" y="1"/>
                      <a:pt x="0" y="1"/>
                      <a:pt x="0" y="1"/>
                    </a:cubicBez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51" name="Freeform 34"/>
              <p:cNvSpPr/>
              <p:nvPr/>
            </p:nvSpPr>
            <p:spPr bwMode="auto">
              <a:xfrm>
                <a:off x="9272588" y="2733676"/>
                <a:ext cx="3175" cy="3175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0 h 1"/>
                  <a:gd name="T4" fmla="*/ 1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1" y="0"/>
                      <a:pt x="1" y="1"/>
                      <a:pt x="0" y="0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52" name="Freeform 35"/>
              <p:cNvSpPr/>
              <p:nvPr/>
            </p:nvSpPr>
            <p:spPr bwMode="auto">
              <a:xfrm>
                <a:off x="9275763" y="2725738"/>
                <a:ext cx="7937" cy="3175"/>
              </a:xfrm>
              <a:custGeom>
                <a:avLst/>
                <a:gdLst>
                  <a:gd name="T0" fmla="*/ 1 w 2"/>
                  <a:gd name="T1" fmla="*/ 0 h 1"/>
                  <a:gd name="T2" fmla="*/ 1 w 2"/>
                  <a:gd name="T3" fmla="*/ 1 h 1"/>
                  <a:gd name="T4" fmla="*/ 1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1" y="0"/>
                    </a:moveTo>
                    <a:cubicBezTo>
                      <a:pt x="1" y="0"/>
                      <a:pt x="1" y="0"/>
                      <a:pt x="1" y="1"/>
                    </a:cubicBezTo>
                    <a:cubicBezTo>
                      <a:pt x="2" y="0"/>
                      <a:pt x="0" y="1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53" name="Freeform 36"/>
              <p:cNvSpPr/>
              <p:nvPr/>
            </p:nvSpPr>
            <p:spPr bwMode="auto">
              <a:xfrm>
                <a:off x="9310688" y="2740026"/>
                <a:ext cx="6350" cy="7938"/>
              </a:xfrm>
              <a:custGeom>
                <a:avLst/>
                <a:gdLst>
                  <a:gd name="T0" fmla="*/ 1 w 2"/>
                  <a:gd name="T1" fmla="*/ 1 h 2"/>
                  <a:gd name="T2" fmla="*/ 2 w 2"/>
                  <a:gd name="T3" fmla="*/ 1 h 2"/>
                  <a:gd name="T4" fmla="*/ 1 w 2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1" y="1"/>
                    </a:moveTo>
                    <a:cubicBezTo>
                      <a:pt x="1" y="1"/>
                      <a:pt x="2" y="0"/>
                      <a:pt x="2" y="1"/>
                    </a:cubicBezTo>
                    <a:cubicBezTo>
                      <a:pt x="1" y="0"/>
                      <a:pt x="0" y="2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54" name="Freeform 37"/>
              <p:cNvSpPr/>
              <p:nvPr/>
            </p:nvSpPr>
            <p:spPr bwMode="auto">
              <a:xfrm>
                <a:off x="9329738" y="2740026"/>
                <a:ext cx="3175" cy="4763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0 h 1"/>
                  <a:gd name="T4" fmla="*/ 0 w 1"/>
                  <a:gd name="T5" fmla="*/ 1 h 1"/>
                  <a:gd name="T6" fmla="*/ 0 w 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0" y="1"/>
                      <a:pt x="0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55" name="Freeform 38"/>
              <p:cNvSpPr/>
              <p:nvPr/>
            </p:nvSpPr>
            <p:spPr bwMode="auto">
              <a:xfrm>
                <a:off x="9401175" y="2654301"/>
                <a:ext cx="3175" cy="3175"/>
              </a:xfrm>
              <a:custGeom>
                <a:avLst/>
                <a:gdLst>
                  <a:gd name="T0" fmla="*/ 0 w 2"/>
                  <a:gd name="T1" fmla="*/ 0 h 2"/>
                  <a:gd name="T2" fmla="*/ 0 w 2"/>
                  <a:gd name="T3" fmla="*/ 0 h 2"/>
                  <a:gd name="T4" fmla="*/ 2 w 2"/>
                  <a:gd name="T5" fmla="*/ 2 h 2"/>
                  <a:gd name="T6" fmla="*/ 0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lnTo>
                      <a:pt x="0" y="0"/>
                    </a:lnTo>
                    <a:lnTo>
                      <a:pt x="2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56" name="Freeform 39"/>
              <p:cNvSpPr/>
              <p:nvPr/>
            </p:nvSpPr>
            <p:spPr bwMode="auto">
              <a:xfrm>
                <a:off x="9324975" y="2752726"/>
                <a:ext cx="7937" cy="3175"/>
              </a:xfrm>
              <a:custGeom>
                <a:avLst/>
                <a:gdLst>
                  <a:gd name="T0" fmla="*/ 1 w 2"/>
                  <a:gd name="T1" fmla="*/ 1 h 1"/>
                  <a:gd name="T2" fmla="*/ 0 w 2"/>
                  <a:gd name="T3" fmla="*/ 1 h 1"/>
                  <a:gd name="T4" fmla="*/ 1 w 2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1" y="1"/>
                    </a:moveTo>
                    <a:cubicBezTo>
                      <a:pt x="2" y="1"/>
                      <a:pt x="0" y="1"/>
                      <a:pt x="0" y="1"/>
                    </a:cubicBezTo>
                    <a:cubicBezTo>
                      <a:pt x="0" y="0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57" name="Freeform 40"/>
              <p:cNvSpPr/>
              <p:nvPr/>
            </p:nvSpPr>
            <p:spPr bwMode="auto">
              <a:xfrm>
                <a:off x="9324975" y="2816226"/>
                <a:ext cx="7937" cy="3175"/>
              </a:xfrm>
              <a:custGeom>
                <a:avLst/>
                <a:gdLst>
                  <a:gd name="T0" fmla="*/ 0 w 5"/>
                  <a:gd name="T1" fmla="*/ 0 h 2"/>
                  <a:gd name="T2" fmla="*/ 0 w 5"/>
                  <a:gd name="T3" fmla="*/ 0 h 2"/>
                  <a:gd name="T4" fmla="*/ 5 w 5"/>
                  <a:gd name="T5" fmla="*/ 2 h 2"/>
                  <a:gd name="T6" fmla="*/ 0 w 5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2">
                    <a:moveTo>
                      <a:pt x="0" y="0"/>
                    </a:moveTo>
                    <a:lnTo>
                      <a:pt x="0" y="0"/>
                    </a:lnTo>
                    <a:lnTo>
                      <a:pt x="5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58" name="Freeform 41"/>
              <p:cNvSpPr/>
              <p:nvPr/>
            </p:nvSpPr>
            <p:spPr bwMode="auto">
              <a:xfrm>
                <a:off x="8912225" y="2943226"/>
                <a:ext cx="0" cy="7938"/>
              </a:xfrm>
              <a:custGeom>
                <a:avLst/>
                <a:gdLst>
                  <a:gd name="T0" fmla="*/ 2 h 2"/>
                  <a:gd name="T1" fmla="*/ 1 h 2"/>
                  <a:gd name="T2" fmla="*/ 2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2">
                    <a:moveTo>
                      <a:pt x="0" y="2"/>
                    </a:moveTo>
                    <a:cubicBezTo>
                      <a:pt x="0" y="1"/>
                      <a:pt x="0" y="0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59" name="Freeform 42"/>
              <p:cNvSpPr/>
              <p:nvPr/>
            </p:nvSpPr>
            <p:spPr bwMode="auto">
              <a:xfrm>
                <a:off x="8569325" y="2898776"/>
                <a:ext cx="338137" cy="146050"/>
              </a:xfrm>
              <a:custGeom>
                <a:avLst/>
                <a:gdLst>
                  <a:gd name="T0" fmla="*/ 9 w 90"/>
                  <a:gd name="T1" fmla="*/ 27 h 39"/>
                  <a:gd name="T2" fmla="*/ 12 w 90"/>
                  <a:gd name="T3" fmla="*/ 26 h 39"/>
                  <a:gd name="T4" fmla="*/ 17 w 90"/>
                  <a:gd name="T5" fmla="*/ 21 h 39"/>
                  <a:gd name="T6" fmla="*/ 19 w 90"/>
                  <a:gd name="T7" fmla="*/ 21 h 39"/>
                  <a:gd name="T8" fmla="*/ 25 w 90"/>
                  <a:gd name="T9" fmla="*/ 21 h 39"/>
                  <a:gd name="T10" fmla="*/ 27 w 90"/>
                  <a:gd name="T11" fmla="*/ 21 h 39"/>
                  <a:gd name="T12" fmla="*/ 30 w 90"/>
                  <a:gd name="T13" fmla="*/ 19 h 39"/>
                  <a:gd name="T14" fmla="*/ 33 w 90"/>
                  <a:gd name="T15" fmla="*/ 19 h 39"/>
                  <a:gd name="T16" fmla="*/ 35 w 90"/>
                  <a:gd name="T17" fmla="*/ 20 h 39"/>
                  <a:gd name="T18" fmla="*/ 36 w 90"/>
                  <a:gd name="T19" fmla="*/ 18 h 39"/>
                  <a:gd name="T20" fmla="*/ 38 w 90"/>
                  <a:gd name="T21" fmla="*/ 15 h 39"/>
                  <a:gd name="T22" fmla="*/ 40 w 90"/>
                  <a:gd name="T23" fmla="*/ 15 h 39"/>
                  <a:gd name="T24" fmla="*/ 42 w 90"/>
                  <a:gd name="T25" fmla="*/ 13 h 39"/>
                  <a:gd name="T26" fmla="*/ 44 w 90"/>
                  <a:gd name="T27" fmla="*/ 14 h 39"/>
                  <a:gd name="T28" fmla="*/ 47 w 90"/>
                  <a:gd name="T29" fmla="*/ 13 h 39"/>
                  <a:gd name="T30" fmla="*/ 50 w 90"/>
                  <a:gd name="T31" fmla="*/ 14 h 39"/>
                  <a:gd name="T32" fmla="*/ 52 w 90"/>
                  <a:gd name="T33" fmla="*/ 12 h 39"/>
                  <a:gd name="T34" fmla="*/ 53 w 90"/>
                  <a:gd name="T35" fmla="*/ 13 h 39"/>
                  <a:gd name="T36" fmla="*/ 54 w 90"/>
                  <a:gd name="T37" fmla="*/ 11 h 39"/>
                  <a:gd name="T38" fmla="*/ 55 w 90"/>
                  <a:gd name="T39" fmla="*/ 11 h 39"/>
                  <a:gd name="T40" fmla="*/ 56 w 90"/>
                  <a:gd name="T41" fmla="*/ 10 h 39"/>
                  <a:gd name="T42" fmla="*/ 60 w 90"/>
                  <a:gd name="T43" fmla="*/ 9 h 39"/>
                  <a:gd name="T44" fmla="*/ 62 w 90"/>
                  <a:gd name="T45" fmla="*/ 9 h 39"/>
                  <a:gd name="T46" fmla="*/ 64 w 90"/>
                  <a:gd name="T47" fmla="*/ 8 h 39"/>
                  <a:gd name="T48" fmla="*/ 68 w 90"/>
                  <a:gd name="T49" fmla="*/ 8 h 39"/>
                  <a:gd name="T50" fmla="*/ 69 w 90"/>
                  <a:gd name="T51" fmla="*/ 12 h 39"/>
                  <a:gd name="T52" fmla="*/ 70 w 90"/>
                  <a:gd name="T53" fmla="*/ 8 h 39"/>
                  <a:gd name="T54" fmla="*/ 70 w 90"/>
                  <a:gd name="T55" fmla="*/ 3 h 39"/>
                  <a:gd name="T56" fmla="*/ 72 w 90"/>
                  <a:gd name="T57" fmla="*/ 4 h 39"/>
                  <a:gd name="T58" fmla="*/ 72 w 90"/>
                  <a:gd name="T59" fmla="*/ 2 h 39"/>
                  <a:gd name="T60" fmla="*/ 73 w 90"/>
                  <a:gd name="T61" fmla="*/ 3 h 39"/>
                  <a:gd name="T62" fmla="*/ 75 w 90"/>
                  <a:gd name="T63" fmla="*/ 7 h 39"/>
                  <a:gd name="T64" fmla="*/ 76 w 90"/>
                  <a:gd name="T65" fmla="*/ 3 h 39"/>
                  <a:gd name="T66" fmla="*/ 77 w 90"/>
                  <a:gd name="T67" fmla="*/ 5 h 39"/>
                  <a:gd name="T68" fmla="*/ 78 w 90"/>
                  <a:gd name="T69" fmla="*/ 2 h 39"/>
                  <a:gd name="T70" fmla="*/ 79 w 90"/>
                  <a:gd name="T71" fmla="*/ 2 h 39"/>
                  <a:gd name="T72" fmla="*/ 80 w 90"/>
                  <a:gd name="T73" fmla="*/ 7 h 39"/>
                  <a:gd name="T74" fmla="*/ 81 w 90"/>
                  <a:gd name="T75" fmla="*/ 3 h 39"/>
                  <a:gd name="T76" fmla="*/ 86 w 90"/>
                  <a:gd name="T77" fmla="*/ 10 h 39"/>
                  <a:gd name="T78" fmla="*/ 87 w 90"/>
                  <a:gd name="T79" fmla="*/ 11 h 39"/>
                  <a:gd name="T80" fmla="*/ 89 w 90"/>
                  <a:gd name="T81" fmla="*/ 10 h 39"/>
                  <a:gd name="T82" fmla="*/ 89 w 90"/>
                  <a:gd name="T83" fmla="*/ 13 h 39"/>
                  <a:gd name="T84" fmla="*/ 87 w 90"/>
                  <a:gd name="T85" fmla="*/ 11 h 39"/>
                  <a:gd name="T86" fmla="*/ 84 w 90"/>
                  <a:gd name="T87" fmla="*/ 17 h 39"/>
                  <a:gd name="T88" fmla="*/ 78 w 90"/>
                  <a:gd name="T89" fmla="*/ 20 h 39"/>
                  <a:gd name="T90" fmla="*/ 71 w 90"/>
                  <a:gd name="T91" fmla="*/ 23 h 39"/>
                  <a:gd name="T92" fmla="*/ 66 w 90"/>
                  <a:gd name="T93" fmla="*/ 25 h 39"/>
                  <a:gd name="T94" fmla="*/ 62 w 90"/>
                  <a:gd name="T95" fmla="*/ 27 h 39"/>
                  <a:gd name="T96" fmla="*/ 53 w 90"/>
                  <a:gd name="T97" fmla="*/ 28 h 39"/>
                  <a:gd name="T98" fmla="*/ 48 w 90"/>
                  <a:gd name="T99" fmla="*/ 27 h 39"/>
                  <a:gd name="T100" fmla="*/ 41 w 90"/>
                  <a:gd name="T101" fmla="*/ 27 h 39"/>
                  <a:gd name="T102" fmla="*/ 22 w 90"/>
                  <a:gd name="T103" fmla="*/ 35 h 39"/>
                  <a:gd name="T104" fmla="*/ 17 w 90"/>
                  <a:gd name="T105" fmla="*/ 35 h 39"/>
                  <a:gd name="T106" fmla="*/ 0 w 90"/>
                  <a:gd name="T107" fmla="*/ 28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90" h="39">
                    <a:moveTo>
                      <a:pt x="0" y="28"/>
                    </a:moveTo>
                    <a:cubicBezTo>
                      <a:pt x="1" y="24"/>
                      <a:pt x="3" y="28"/>
                      <a:pt x="4" y="25"/>
                    </a:cubicBezTo>
                    <a:cubicBezTo>
                      <a:pt x="4" y="25"/>
                      <a:pt x="4" y="27"/>
                      <a:pt x="4" y="27"/>
                    </a:cubicBezTo>
                    <a:cubicBezTo>
                      <a:pt x="5" y="23"/>
                      <a:pt x="7" y="25"/>
                      <a:pt x="9" y="28"/>
                    </a:cubicBezTo>
                    <a:cubicBezTo>
                      <a:pt x="9" y="28"/>
                      <a:pt x="9" y="28"/>
                      <a:pt x="9" y="28"/>
                    </a:cubicBezTo>
                    <a:cubicBezTo>
                      <a:pt x="9" y="29"/>
                      <a:pt x="9" y="26"/>
                      <a:pt x="9" y="27"/>
                    </a:cubicBezTo>
                    <a:cubicBezTo>
                      <a:pt x="9" y="27"/>
                      <a:pt x="9" y="27"/>
                      <a:pt x="10" y="28"/>
                    </a:cubicBezTo>
                    <a:cubicBezTo>
                      <a:pt x="9" y="26"/>
                      <a:pt x="10" y="27"/>
                      <a:pt x="10" y="26"/>
                    </a:cubicBezTo>
                    <a:cubicBezTo>
                      <a:pt x="10" y="27"/>
                      <a:pt x="10" y="28"/>
                      <a:pt x="10" y="28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0" y="23"/>
                      <a:pt x="12" y="27"/>
                      <a:pt x="12" y="25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13" y="23"/>
                      <a:pt x="14" y="24"/>
                      <a:pt x="15" y="23"/>
                    </a:cubicBezTo>
                    <a:cubicBezTo>
                      <a:pt x="15" y="25"/>
                      <a:pt x="15" y="25"/>
                      <a:pt x="15" y="25"/>
                    </a:cubicBezTo>
                    <a:cubicBezTo>
                      <a:pt x="15" y="23"/>
                      <a:pt x="15" y="23"/>
                      <a:pt x="16" y="22"/>
                    </a:cubicBezTo>
                    <a:cubicBezTo>
                      <a:pt x="16" y="24"/>
                      <a:pt x="16" y="21"/>
                      <a:pt x="16" y="22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7" y="20"/>
                      <a:pt x="17" y="23"/>
                      <a:pt x="17" y="21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7" y="20"/>
                      <a:pt x="18" y="23"/>
                      <a:pt x="18" y="22"/>
                    </a:cubicBezTo>
                    <a:cubicBezTo>
                      <a:pt x="18" y="21"/>
                      <a:pt x="18" y="21"/>
                      <a:pt x="18" y="21"/>
                    </a:cubicBezTo>
                    <a:cubicBezTo>
                      <a:pt x="18" y="21"/>
                      <a:pt x="18" y="22"/>
                      <a:pt x="18" y="22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9" y="21"/>
                      <a:pt x="19" y="23"/>
                      <a:pt x="19" y="21"/>
                    </a:cubicBezTo>
                    <a:cubicBezTo>
                      <a:pt x="19" y="22"/>
                      <a:pt x="19" y="21"/>
                      <a:pt x="19" y="24"/>
                    </a:cubicBezTo>
                    <a:cubicBezTo>
                      <a:pt x="20" y="21"/>
                      <a:pt x="22" y="22"/>
                      <a:pt x="23" y="21"/>
                    </a:cubicBezTo>
                    <a:cubicBezTo>
                      <a:pt x="24" y="23"/>
                      <a:pt x="24" y="23"/>
                      <a:pt x="24" y="23"/>
                    </a:cubicBezTo>
                    <a:cubicBezTo>
                      <a:pt x="24" y="23"/>
                      <a:pt x="24" y="23"/>
                      <a:pt x="24" y="22"/>
                    </a:cubicBezTo>
                    <a:cubicBezTo>
                      <a:pt x="24" y="22"/>
                      <a:pt x="24" y="23"/>
                      <a:pt x="25" y="23"/>
                    </a:cubicBezTo>
                    <a:cubicBezTo>
                      <a:pt x="25" y="23"/>
                      <a:pt x="25" y="21"/>
                      <a:pt x="25" y="21"/>
                    </a:cubicBezTo>
                    <a:cubicBezTo>
                      <a:pt x="25" y="23"/>
                      <a:pt x="25" y="23"/>
                      <a:pt x="25" y="23"/>
                    </a:cubicBezTo>
                    <a:cubicBezTo>
                      <a:pt x="25" y="22"/>
                      <a:pt x="26" y="22"/>
                      <a:pt x="26" y="21"/>
                    </a:cubicBezTo>
                    <a:cubicBezTo>
                      <a:pt x="26" y="22"/>
                      <a:pt x="26" y="22"/>
                      <a:pt x="26" y="22"/>
                    </a:cubicBezTo>
                    <a:cubicBezTo>
                      <a:pt x="26" y="21"/>
                      <a:pt x="26" y="23"/>
                      <a:pt x="27" y="22"/>
                    </a:cubicBezTo>
                    <a:cubicBezTo>
                      <a:pt x="27" y="23"/>
                      <a:pt x="27" y="23"/>
                      <a:pt x="27" y="23"/>
                    </a:cubicBezTo>
                    <a:cubicBezTo>
                      <a:pt x="27" y="24"/>
                      <a:pt x="26" y="20"/>
                      <a:pt x="27" y="21"/>
                    </a:cubicBezTo>
                    <a:cubicBezTo>
                      <a:pt x="27" y="22"/>
                      <a:pt x="27" y="22"/>
                      <a:pt x="27" y="22"/>
                    </a:cubicBezTo>
                    <a:cubicBezTo>
                      <a:pt x="27" y="20"/>
                      <a:pt x="28" y="21"/>
                      <a:pt x="28" y="20"/>
                    </a:cubicBezTo>
                    <a:cubicBezTo>
                      <a:pt x="28" y="21"/>
                      <a:pt x="28" y="21"/>
                      <a:pt x="28" y="21"/>
                    </a:cubicBezTo>
                    <a:cubicBezTo>
                      <a:pt x="28" y="20"/>
                      <a:pt x="29" y="21"/>
                      <a:pt x="29" y="20"/>
                    </a:cubicBezTo>
                    <a:cubicBezTo>
                      <a:pt x="29" y="20"/>
                      <a:pt x="30" y="23"/>
                      <a:pt x="30" y="22"/>
                    </a:cubicBezTo>
                    <a:cubicBezTo>
                      <a:pt x="30" y="20"/>
                      <a:pt x="30" y="21"/>
                      <a:pt x="30" y="19"/>
                    </a:cubicBezTo>
                    <a:cubicBezTo>
                      <a:pt x="30" y="19"/>
                      <a:pt x="31" y="20"/>
                      <a:pt x="31" y="19"/>
                    </a:cubicBezTo>
                    <a:cubicBezTo>
                      <a:pt x="31" y="20"/>
                      <a:pt x="32" y="22"/>
                      <a:pt x="31" y="22"/>
                    </a:cubicBezTo>
                    <a:cubicBezTo>
                      <a:pt x="32" y="23"/>
                      <a:pt x="32" y="23"/>
                      <a:pt x="32" y="23"/>
                    </a:cubicBezTo>
                    <a:cubicBezTo>
                      <a:pt x="32" y="24"/>
                      <a:pt x="32" y="23"/>
                      <a:pt x="32" y="24"/>
                    </a:cubicBezTo>
                    <a:cubicBezTo>
                      <a:pt x="32" y="24"/>
                      <a:pt x="32" y="23"/>
                      <a:pt x="32" y="23"/>
                    </a:cubicBezTo>
                    <a:cubicBezTo>
                      <a:pt x="32" y="22"/>
                      <a:pt x="32" y="19"/>
                      <a:pt x="33" y="19"/>
                    </a:cubicBezTo>
                    <a:cubicBezTo>
                      <a:pt x="33" y="20"/>
                      <a:pt x="33" y="22"/>
                      <a:pt x="33" y="22"/>
                    </a:cubicBezTo>
                    <a:cubicBezTo>
                      <a:pt x="33" y="18"/>
                      <a:pt x="33" y="18"/>
                      <a:pt x="33" y="18"/>
                    </a:cubicBezTo>
                    <a:cubicBezTo>
                      <a:pt x="33" y="17"/>
                      <a:pt x="33" y="19"/>
                      <a:pt x="34" y="19"/>
                    </a:cubicBezTo>
                    <a:cubicBezTo>
                      <a:pt x="33" y="17"/>
                      <a:pt x="33" y="17"/>
                      <a:pt x="33" y="17"/>
                    </a:cubicBezTo>
                    <a:cubicBezTo>
                      <a:pt x="34" y="18"/>
                      <a:pt x="34" y="17"/>
                      <a:pt x="34" y="19"/>
                    </a:cubicBezTo>
                    <a:cubicBezTo>
                      <a:pt x="35" y="20"/>
                      <a:pt x="34" y="19"/>
                      <a:pt x="35" y="20"/>
                    </a:cubicBezTo>
                    <a:cubicBezTo>
                      <a:pt x="35" y="20"/>
                      <a:pt x="35" y="19"/>
                      <a:pt x="35" y="19"/>
                    </a:cubicBezTo>
                    <a:cubicBezTo>
                      <a:pt x="35" y="19"/>
                      <a:pt x="35" y="19"/>
                      <a:pt x="35" y="19"/>
                    </a:cubicBezTo>
                    <a:cubicBezTo>
                      <a:pt x="35" y="20"/>
                      <a:pt x="35" y="18"/>
                      <a:pt x="35" y="17"/>
                    </a:cubicBezTo>
                    <a:cubicBezTo>
                      <a:pt x="35" y="17"/>
                      <a:pt x="35" y="19"/>
                      <a:pt x="35" y="18"/>
                    </a:cubicBezTo>
                    <a:cubicBezTo>
                      <a:pt x="35" y="17"/>
                      <a:pt x="35" y="16"/>
                      <a:pt x="35" y="16"/>
                    </a:cubicBezTo>
                    <a:cubicBezTo>
                      <a:pt x="36" y="18"/>
                      <a:pt x="36" y="18"/>
                      <a:pt x="36" y="18"/>
                    </a:cubicBezTo>
                    <a:cubicBezTo>
                      <a:pt x="36" y="16"/>
                      <a:pt x="36" y="15"/>
                      <a:pt x="36" y="15"/>
                    </a:cubicBezTo>
                    <a:cubicBezTo>
                      <a:pt x="36" y="14"/>
                      <a:pt x="36" y="17"/>
                      <a:pt x="36" y="16"/>
                    </a:cubicBezTo>
                    <a:cubicBezTo>
                      <a:pt x="37" y="17"/>
                      <a:pt x="37" y="14"/>
                      <a:pt x="38" y="16"/>
                    </a:cubicBezTo>
                    <a:cubicBezTo>
                      <a:pt x="38" y="16"/>
                      <a:pt x="37" y="14"/>
                      <a:pt x="38" y="15"/>
                    </a:cubicBezTo>
                    <a:cubicBezTo>
                      <a:pt x="38" y="15"/>
                      <a:pt x="38" y="16"/>
                      <a:pt x="38" y="16"/>
                    </a:cubicBezTo>
                    <a:cubicBezTo>
                      <a:pt x="38" y="17"/>
                      <a:pt x="38" y="15"/>
                      <a:pt x="38" y="15"/>
                    </a:cubicBezTo>
                    <a:cubicBezTo>
                      <a:pt x="38" y="14"/>
                      <a:pt x="38" y="16"/>
                      <a:pt x="38" y="16"/>
                    </a:cubicBezTo>
                    <a:cubicBezTo>
                      <a:pt x="38" y="15"/>
                      <a:pt x="39" y="13"/>
                      <a:pt x="40" y="15"/>
                    </a:cubicBezTo>
                    <a:cubicBezTo>
                      <a:pt x="40" y="14"/>
                      <a:pt x="40" y="12"/>
                      <a:pt x="40" y="12"/>
                    </a:cubicBezTo>
                    <a:cubicBezTo>
                      <a:pt x="40" y="14"/>
                      <a:pt x="40" y="14"/>
                      <a:pt x="40" y="14"/>
                    </a:cubicBezTo>
                    <a:cubicBezTo>
                      <a:pt x="40" y="15"/>
                      <a:pt x="41" y="14"/>
                      <a:pt x="41" y="15"/>
                    </a:cubicBezTo>
                    <a:cubicBezTo>
                      <a:pt x="41" y="13"/>
                      <a:pt x="40" y="16"/>
                      <a:pt x="40" y="15"/>
                    </a:cubicBezTo>
                    <a:cubicBezTo>
                      <a:pt x="40" y="16"/>
                      <a:pt x="40" y="13"/>
                      <a:pt x="41" y="15"/>
                    </a:cubicBezTo>
                    <a:cubicBezTo>
                      <a:pt x="41" y="15"/>
                      <a:pt x="41" y="13"/>
                      <a:pt x="41" y="14"/>
                    </a:cubicBezTo>
                    <a:cubicBezTo>
                      <a:pt x="41" y="14"/>
                      <a:pt x="41" y="16"/>
                      <a:pt x="42" y="16"/>
                    </a:cubicBezTo>
                    <a:cubicBezTo>
                      <a:pt x="42" y="16"/>
                      <a:pt x="42" y="15"/>
                      <a:pt x="42" y="15"/>
                    </a:cubicBezTo>
                    <a:cubicBezTo>
                      <a:pt x="42" y="14"/>
                      <a:pt x="42" y="14"/>
                      <a:pt x="42" y="14"/>
                    </a:cubicBezTo>
                    <a:cubicBezTo>
                      <a:pt x="42" y="13"/>
                      <a:pt x="42" y="14"/>
                      <a:pt x="42" y="13"/>
                    </a:cubicBezTo>
                    <a:cubicBezTo>
                      <a:pt x="42" y="14"/>
                      <a:pt x="42" y="12"/>
                      <a:pt x="43" y="14"/>
                    </a:cubicBezTo>
                    <a:cubicBezTo>
                      <a:pt x="43" y="16"/>
                      <a:pt x="43" y="16"/>
                      <a:pt x="43" y="16"/>
                    </a:cubicBezTo>
                    <a:cubicBezTo>
                      <a:pt x="43" y="16"/>
                      <a:pt x="43" y="14"/>
                      <a:pt x="43" y="14"/>
                    </a:cubicBezTo>
                    <a:cubicBezTo>
                      <a:pt x="43" y="14"/>
                      <a:pt x="43" y="14"/>
                      <a:pt x="43" y="14"/>
                    </a:cubicBezTo>
                    <a:cubicBezTo>
                      <a:pt x="42" y="12"/>
                      <a:pt x="43" y="14"/>
                      <a:pt x="43" y="12"/>
                    </a:cubicBezTo>
                    <a:cubicBezTo>
                      <a:pt x="44" y="13"/>
                      <a:pt x="44" y="12"/>
                      <a:pt x="44" y="14"/>
                    </a:cubicBezTo>
                    <a:cubicBezTo>
                      <a:pt x="44" y="13"/>
                      <a:pt x="45" y="12"/>
                      <a:pt x="45" y="13"/>
                    </a:cubicBezTo>
                    <a:cubicBezTo>
                      <a:pt x="45" y="13"/>
                      <a:pt x="45" y="13"/>
                      <a:pt x="45" y="14"/>
                    </a:cubicBezTo>
                    <a:cubicBezTo>
                      <a:pt x="45" y="14"/>
                      <a:pt x="45" y="14"/>
                      <a:pt x="45" y="13"/>
                    </a:cubicBezTo>
                    <a:cubicBezTo>
                      <a:pt x="45" y="14"/>
                      <a:pt x="46" y="15"/>
                      <a:pt x="46" y="16"/>
                    </a:cubicBezTo>
                    <a:cubicBezTo>
                      <a:pt x="46" y="15"/>
                      <a:pt x="46" y="13"/>
                      <a:pt x="46" y="12"/>
                    </a:cubicBezTo>
                    <a:cubicBezTo>
                      <a:pt x="47" y="15"/>
                      <a:pt x="46" y="11"/>
                      <a:pt x="47" y="13"/>
                    </a:cubicBezTo>
                    <a:cubicBezTo>
                      <a:pt x="47" y="13"/>
                      <a:pt x="47" y="14"/>
                      <a:pt x="47" y="15"/>
                    </a:cubicBezTo>
                    <a:cubicBezTo>
                      <a:pt x="48" y="17"/>
                      <a:pt x="47" y="13"/>
                      <a:pt x="48" y="14"/>
                    </a:cubicBezTo>
                    <a:cubicBezTo>
                      <a:pt x="47" y="12"/>
                      <a:pt x="47" y="12"/>
                      <a:pt x="47" y="12"/>
                    </a:cubicBezTo>
                    <a:cubicBezTo>
                      <a:pt x="48" y="13"/>
                      <a:pt x="48" y="10"/>
                      <a:pt x="48" y="13"/>
                    </a:cubicBezTo>
                    <a:cubicBezTo>
                      <a:pt x="48" y="12"/>
                      <a:pt x="49" y="13"/>
                      <a:pt x="48" y="11"/>
                    </a:cubicBezTo>
                    <a:cubicBezTo>
                      <a:pt x="49" y="13"/>
                      <a:pt x="49" y="10"/>
                      <a:pt x="50" y="14"/>
                    </a:cubicBezTo>
                    <a:cubicBezTo>
                      <a:pt x="50" y="13"/>
                      <a:pt x="51" y="14"/>
                      <a:pt x="51" y="12"/>
                    </a:cubicBezTo>
                    <a:cubicBezTo>
                      <a:pt x="50" y="11"/>
                      <a:pt x="50" y="13"/>
                      <a:pt x="50" y="13"/>
                    </a:cubicBezTo>
                    <a:cubicBezTo>
                      <a:pt x="50" y="12"/>
                      <a:pt x="50" y="12"/>
                      <a:pt x="50" y="12"/>
                    </a:cubicBezTo>
                    <a:cubicBezTo>
                      <a:pt x="50" y="12"/>
                      <a:pt x="51" y="12"/>
                      <a:pt x="51" y="14"/>
                    </a:cubicBezTo>
                    <a:cubicBezTo>
                      <a:pt x="51" y="15"/>
                      <a:pt x="51" y="10"/>
                      <a:pt x="51" y="11"/>
                    </a:cubicBezTo>
                    <a:cubicBezTo>
                      <a:pt x="51" y="12"/>
                      <a:pt x="51" y="12"/>
                      <a:pt x="52" y="12"/>
                    </a:cubicBezTo>
                    <a:cubicBezTo>
                      <a:pt x="52" y="10"/>
                      <a:pt x="52" y="10"/>
                      <a:pt x="52" y="10"/>
                    </a:cubicBezTo>
                    <a:cubicBezTo>
                      <a:pt x="52" y="11"/>
                      <a:pt x="52" y="12"/>
                      <a:pt x="52" y="14"/>
                    </a:cubicBezTo>
                    <a:cubicBezTo>
                      <a:pt x="53" y="14"/>
                      <a:pt x="53" y="14"/>
                      <a:pt x="53" y="12"/>
                    </a:cubicBezTo>
                    <a:cubicBezTo>
                      <a:pt x="53" y="14"/>
                      <a:pt x="53" y="14"/>
                      <a:pt x="53" y="14"/>
                    </a:cubicBezTo>
                    <a:cubicBezTo>
                      <a:pt x="53" y="13"/>
                      <a:pt x="53" y="13"/>
                      <a:pt x="53" y="13"/>
                    </a:cubicBezTo>
                    <a:cubicBezTo>
                      <a:pt x="53" y="13"/>
                      <a:pt x="53" y="13"/>
                      <a:pt x="53" y="13"/>
                    </a:cubicBezTo>
                    <a:cubicBezTo>
                      <a:pt x="53" y="14"/>
                      <a:pt x="54" y="14"/>
                      <a:pt x="54" y="13"/>
                    </a:cubicBezTo>
                    <a:cubicBezTo>
                      <a:pt x="53" y="12"/>
                      <a:pt x="53" y="12"/>
                      <a:pt x="53" y="12"/>
                    </a:cubicBezTo>
                    <a:cubicBezTo>
                      <a:pt x="53" y="11"/>
                      <a:pt x="53" y="11"/>
                      <a:pt x="53" y="11"/>
                    </a:cubicBezTo>
                    <a:cubicBezTo>
                      <a:pt x="53" y="12"/>
                      <a:pt x="54" y="12"/>
                      <a:pt x="54" y="12"/>
                    </a:cubicBezTo>
                    <a:cubicBezTo>
                      <a:pt x="54" y="12"/>
                      <a:pt x="54" y="10"/>
                      <a:pt x="54" y="10"/>
                    </a:cubicBezTo>
                    <a:cubicBezTo>
                      <a:pt x="54" y="11"/>
                      <a:pt x="54" y="10"/>
                      <a:pt x="54" y="11"/>
                    </a:cubicBezTo>
                    <a:cubicBezTo>
                      <a:pt x="54" y="12"/>
                      <a:pt x="54" y="11"/>
                      <a:pt x="54" y="11"/>
                    </a:cubicBezTo>
                    <a:cubicBezTo>
                      <a:pt x="54" y="12"/>
                      <a:pt x="54" y="13"/>
                      <a:pt x="54" y="12"/>
                    </a:cubicBezTo>
                    <a:cubicBezTo>
                      <a:pt x="54" y="12"/>
                      <a:pt x="54" y="9"/>
                      <a:pt x="54" y="10"/>
                    </a:cubicBezTo>
                    <a:cubicBezTo>
                      <a:pt x="54" y="12"/>
                      <a:pt x="54" y="12"/>
                      <a:pt x="54" y="12"/>
                    </a:cubicBezTo>
                    <a:cubicBezTo>
                      <a:pt x="55" y="13"/>
                      <a:pt x="55" y="13"/>
                      <a:pt x="55" y="13"/>
                    </a:cubicBezTo>
                    <a:cubicBezTo>
                      <a:pt x="55" y="11"/>
                      <a:pt x="55" y="11"/>
                      <a:pt x="55" y="11"/>
                    </a:cubicBezTo>
                    <a:cubicBezTo>
                      <a:pt x="55" y="12"/>
                      <a:pt x="55" y="12"/>
                      <a:pt x="55" y="12"/>
                    </a:cubicBezTo>
                    <a:cubicBezTo>
                      <a:pt x="55" y="10"/>
                      <a:pt x="55" y="11"/>
                      <a:pt x="55" y="10"/>
                    </a:cubicBezTo>
                    <a:cubicBezTo>
                      <a:pt x="55" y="10"/>
                      <a:pt x="55" y="11"/>
                      <a:pt x="56" y="11"/>
                    </a:cubicBezTo>
                    <a:cubicBezTo>
                      <a:pt x="56" y="11"/>
                      <a:pt x="56" y="11"/>
                      <a:pt x="56" y="11"/>
                    </a:cubicBezTo>
                    <a:cubicBezTo>
                      <a:pt x="56" y="12"/>
                      <a:pt x="56" y="11"/>
                      <a:pt x="56" y="10"/>
                    </a:cubicBezTo>
                    <a:cubicBezTo>
                      <a:pt x="56" y="10"/>
                      <a:pt x="56" y="10"/>
                      <a:pt x="56" y="10"/>
                    </a:cubicBezTo>
                    <a:cubicBezTo>
                      <a:pt x="56" y="10"/>
                      <a:pt x="56" y="10"/>
                      <a:pt x="56" y="9"/>
                    </a:cubicBezTo>
                    <a:cubicBezTo>
                      <a:pt x="57" y="10"/>
                      <a:pt x="57" y="14"/>
                      <a:pt x="57" y="13"/>
                    </a:cubicBezTo>
                    <a:cubicBezTo>
                      <a:pt x="58" y="13"/>
                      <a:pt x="57" y="10"/>
                      <a:pt x="57" y="9"/>
                    </a:cubicBezTo>
                    <a:cubicBezTo>
                      <a:pt x="58" y="10"/>
                      <a:pt x="58" y="8"/>
                      <a:pt x="58" y="10"/>
                    </a:cubicBezTo>
                    <a:cubicBezTo>
                      <a:pt x="58" y="9"/>
                      <a:pt x="58" y="9"/>
                      <a:pt x="58" y="9"/>
                    </a:cubicBezTo>
                    <a:cubicBezTo>
                      <a:pt x="59" y="9"/>
                      <a:pt x="59" y="7"/>
                      <a:pt x="60" y="9"/>
                    </a:cubicBezTo>
                    <a:cubicBezTo>
                      <a:pt x="60" y="10"/>
                      <a:pt x="61" y="11"/>
                      <a:pt x="61" y="11"/>
                    </a:cubicBezTo>
                    <a:cubicBezTo>
                      <a:pt x="61" y="10"/>
                      <a:pt x="61" y="13"/>
                      <a:pt x="61" y="10"/>
                    </a:cubicBezTo>
                    <a:cubicBezTo>
                      <a:pt x="61" y="9"/>
                      <a:pt x="61" y="9"/>
                      <a:pt x="60" y="8"/>
                    </a:cubicBezTo>
                    <a:cubicBezTo>
                      <a:pt x="61" y="8"/>
                      <a:pt x="61" y="7"/>
                      <a:pt x="62" y="8"/>
                    </a:cubicBezTo>
                    <a:cubicBezTo>
                      <a:pt x="61" y="7"/>
                      <a:pt x="61" y="7"/>
                      <a:pt x="61" y="7"/>
                    </a:cubicBezTo>
                    <a:cubicBezTo>
                      <a:pt x="62" y="9"/>
                      <a:pt x="62" y="9"/>
                      <a:pt x="62" y="9"/>
                    </a:cubicBezTo>
                    <a:cubicBezTo>
                      <a:pt x="62" y="7"/>
                      <a:pt x="62" y="7"/>
                      <a:pt x="62" y="7"/>
                    </a:cubicBezTo>
                    <a:cubicBezTo>
                      <a:pt x="62" y="9"/>
                      <a:pt x="62" y="9"/>
                      <a:pt x="62" y="9"/>
                    </a:cubicBezTo>
                    <a:cubicBezTo>
                      <a:pt x="62" y="8"/>
                      <a:pt x="62" y="6"/>
                      <a:pt x="62" y="7"/>
                    </a:cubicBezTo>
                    <a:cubicBezTo>
                      <a:pt x="63" y="8"/>
                      <a:pt x="63" y="8"/>
                      <a:pt x="63" y="8"/>
                    </a:cubicBezTo>
                    <a:cubicBezTo>
                      <a:pt x="63" y="7"/>
                      <a:pt x="63" y="6"/>
                      <a:pt x="63" y="7"/>
                    </a:cubicBezTo>
                    <a:cubicBezTo>
                      <a:pt x="64" y="8"/>
                      <a:pt x="64" y="8"/>
                      <a:pt x="64" y="8"/>
                    </a:cubicBezTo>
                    <a:cubicBezTo>
                      <a:pt x="64" y="8"/>
                      <a:pt x="64" y="7"/>
                      <a:pt x="64" y="7"/>
                    </a:cubicBezTo>
                    <a:cubicBezTo>
                      <a:pt x="64" y="8"/>
                      <a:pt x="64" y="8"/>
                      <a:pt x="65" y="9"/>
                    </a:cubicBezTo>
                    <a:cubicBezTo>
                      <a:pt x="65" y="5"/>
                      <a:pt x="66" y="5"/>
                      <a:pt x="67" y="5"/>
                    </a:cubicBezTo>
                    <a:cubicBezTo>
                      <a:pt x="67" y="6"/>
                      <a:pt x="67" y="6"/>
                      <a:pt x="67" y="6"/>
                    </a:cubicBezTo>
                    <a:cubicBezTo>
                      <a:pt x="67" y="7"/>
                      <a:pt x="67" y="4"/>
                      <a:pt x="67" y="5"/>
                    </a:cubicBezTo>
                    <a:cubicBezTo>
                      <a:pt x="68" y="8"/>
                      <a:pt x="68" y="8"/>
                      <a:pt x="68" y="8"/>
                    </a:cubicBezTo>
                    <a:cubicBezTo>
                      <a:pt x="68" y="9"/>
                      <a:pt x="68" y="6"/>
                      <a:pt x="68" y="6"/>
                    </a:cubicBezTo>
                    <a:cubicBezTo>
                      <a:pt x="68" y="5"/>
                      <a:pt x="68" y="7"/>
                      <a:pt x="67" y="5"/>
                    </a:cubicBezTo>
                    <a:cubicBezTo>
                      <a:pt x="67" y="5"/>
                      <a:pt x="68" y="6"/>
                      <a:pt x="68" y="4"/>
                    </a:cubicBezTo>
                    <a:cubicBezTo>
                      <a:pt x="68" y="5"/>
                      <a:pt x="68" y="6"/>
                      <a:pt x="68" y="7"/>
                    </a:cubicBezTo>
                    <a:cubicBezTo>
                      <a:pt x="68" y="6"/>
                      <a:pt x="68" y="6"/>
                      <a:pt x="68" y="6"/>
                    </a:cubicBezTo>
                    <a:cubicBezTo>
                      <a:pt x="69" y="8"/>
                      <a:pt x="69" y="10"/>
                      <a:pt x="69" y="12"/>
                    </a:cubicBezTo>
                    <a:cubicBezTo>
                      <a:pt x="69" y="12"/>
                      <a:pt x="69" y="12"/>
                      <a:pt x="69" y="12"/>
                    </a:cubicBezTo>
                    <a:cubicBezTo>
                      <a:pt x="70" y="14"/>
                      <a:pt x="69" y="14"/>
                      <a:pt x="70" y="14"/>
                    </a:cubicBezTo>
                    <a:cubicBezTo>
                      <a:pt x="70" y="14"/>
                      <a:pt x="70" y="11"/>
                      <a:pt x="69" y="10"/>
                    </a:cubicBezTo>
                    <a:cubicBezTo>
                      <a:pt x="70" y="10"/>
                      <a:pt x="69" y="6"/>
                      <a:pt x="69" y="6"/>
                    </a:cubicBezTo>
                    <a:cubicBezTo>
                      <a:pt x="69" y="7"/>
                      <a:pt x="69" y="7"/>
                      <a:pt x="69" y="8"/>
                    </a:cubicBezTo>
                    <a:cubicBezTo>
                      <a:pt x="70" y="9"/>
                      <a:pt x="69" y="7"/>
                      <a:pt x="70" y="8"/>
                    </a:cubicBezTo>
                    <a:cubicBezTo>
                      <a:pt x="69" y="7"/>
                      <a:pt x="69" y="5"/>
                      <a:pt x="69" y="5"/>
                    </a:cubicBezTo>
                    <a:cubicBezTo>
                      <a:pt x="70" y="6"/>
                      <a:pt x="69" y="6"/>
                      <a:pt x="70" y="7"/>
                    </a:cubicBezTo>
                    <a:cubicBezTo>
                      <a:pt x="70" y="6"/>
                      <a:pt x="70" y="5"/>
                      <a:pt x="69" y="4"/>
                    </a:cubicBezTo>
                    <a:cubicBezTo>
                      <a:pt x="69" y="2"/>
                      <a:pt x="70" y="5"/>
                      <a:pt x="70" y="3"/>
                    </a:cubicBezTo>
                    <a:cubicBezTo>
                      <a:pt x="70" y="4"/>
                      <a:pt x="70" y="7"/>
                      <a:pt x="71" y="7"/>
                    </a:cubicBezTo>
                    <a:cubicBezTo>
                      <a:pt x="70" y="6"/>
                      <a:pt x="71" y="5"/>
                      <a:pt x="70" y="3"/>
                    </a:cubicBezTo>
                    <a:cubicBezTo>
                      <a:pt x="70" y="3"/>
                      <a:pt x="70" y="5"/>
                      <a:pt x="71" y="5"/>
                    </a:cubicBezTo>
                    <a:cubicBezTo>
                      <a:pt x="71" y="6"/>
                      <a:pt x="70" y="3"/>
                      <a:pt x="71" y="6"/>
                    </a:cubicBezTo>
                    <a:cubicBezTo>
                      <a:pt x="71" y="4"/>
                      <a:pt x="71" y="4"/>
                      <a:pt x="71" y="4"/>
                    </a:cubicBezTo>
                    <a:cubicBezTo>
                      <a:pt x="71" y="5"/>
                      <a:pt x="71" y="5"/>
                      <a:pt x="71" y="6"/>
                    </a:cubicBezTo>
                    <a:cubicBezTo>
                      <a:pt x="72" y="6"/>
                      <a:pt x="72" y="4"/>
                      <a:pt x="72" y="6"/>
                    </a:cubicBezTo>
                    <a:cubicBezTo>
                      <a:pt x="72" y="6"/>
                      <a:pt x="72" y="6"/>
                      <a:pt x="72" y="4"/>
                    </a:cubicBezTo>
                    <a:cubicBezTo>
                      <a:pt x="72" y="3"/>
                      <a:pt x="72" y="5"/>
                      <a:pt x="71" y="3"/>
                    </a:cubicBezTo>
                    <a:cubicBezTo>
                      <a:pt x="72" y="5"/>
                      <a:pt x="72" y="3"/>
                      <a:pt x="72" y="2"/>
                    </a:cubicBezTo>
                    <a:cubicBezTo>
                      <a:pt x="72" y="3"/>
                      <a:pt x="72" y="3"/>
                      <a:pt x="72" y="3"/>
                    </a:cubicBezTo>
                    <a:cubicBezTo>
                      <a:pt x="72" y="3"/>
                      <a:pt x="72" y="3"/>
                      <a:pt x="72" y="2"/>
                    </a:cubicBezTo>
                    <a:cubicBezTo>
                      <a:pt x="72" y="2"/>
                      <a:pt x="72" y="3"/>
                      <a:pt x="72" y="3"/>
                    </a:cubicBezTo>
                    <a:cubicBezTo>
                      <a:pt x="72" y="2"/>
                      <a:pt x="72" y="2"/>
                      <a:pt x="72" y="2"/>
                    </a:cubicBezTo>
                    <a:cubicBezTo>
                      <a:pt x="72" y="1"/>
                      <a:pt x="73" y="4"/>
                      <a:pt x="73" y="4"/>
                    </a:cubicBezTo>
                    <a:cubicBezTo>
                      <a:pt x="73" y="5"/>
                      <a:pt x="73" y="5"/>
                      <a:pt x="73" y="5"/>
                    </a:cubicBezTo>
                    <a:cubicBezTo>
                      <a:pt x="73" y="5"/>
                      <a:pt x="73" y="6"/>
                      <a:pt x="73" y="5"/>
                    </a:cubicBezTo>
                    <a:cubicBezTo>
                      <a:pt x="73" y="4"/>
                      <a:pt x="73" y="3"/>
                      <a:pt x="73" y="2"/>
                    </a:cubicBezTo>
                    <a:cubicBezTo>
                      <a:pt x="73" y="1"/>
                      <a:pt x="73" y="3"/>
                      <a:pt x="73" y="2"/>
                    </a:cubicBezTo>
                    <a:cubicBezTo>
                      <a:pt x="73" y="3"/>
                      <a:pt x="73" y="3"/>
                      <a:pt x="73" y="3"/>
                    </a:cubicBezTo>
                    <a:cubicBezTo>
                      <a:pt x="73" y="4"/>
                      <a:pt x="74" y="5"/>
                      <a:pt x="74" y="5"/>
                    </a:cubicBezTo>
                    <a:cubicBezTo>
                      <a:pt x="74" y="5"/>
                      <a:pt x="74" y="3"/>
                      <a:pt x="74" y="2"/>
                    </a:cubicBezTo>
                    <a:cubicBezTo>
                      <a:pt x="74" y="2"/>
                      <a:pt x="74" y="3"/>
                      <a:pt x="74" y="4"/>
                    </a:cubicBezTo>
                    <a:cubicBezTo>
                      <a:pt x="74" y="3"/>
                      <a:pt x="74" y="3"/>
                      <a:pt x="74" y="2"/>
                    </a:cubicBezTo>
                    <a:cubicBezTo>
                      <a:pt x="74" y="3"/>
                      <a:pt x="75" y="4"/>
                      <a:pt x="75" y="5"/>
                    </a:cubicBezTo>
                    <a:cubicBezTo>
                      <a:pt x="75" y="7"/>
                      <a:pt x="75" y="7"/>
                      <a:pt x="75" y="7"/>
                    </a:cubicBezTo>
                    <a:cubicBezTo>
                      <a:pt x="76" y="7"/>
                      <a:pt x="76" y="7"/>
                      <a:pt x="76" y="7"/>
                    </a:cubicBezTo>
                    <a:cubicBezTo>
                      <a:pt x="76" y="9"/>
                      <a:pt x="76" y="8"/>
                      <a:pt x="76" y="10"/>
                    </a:cubicBezTo>
                    <a:cubicBezTo>
                      <a:pt x="76" y="10"/>
                      <a:pt x="76" y="10"/>
                      <a:pt x="76" y="9"/>
                    </a:cubicBezTo>
                    <a:cubicBezTo>
                      <a:pt x="75" y="6"/>
                      <a:pt x="76" y="5"/>
                      <a:pt x="75" y="3"/>
                    </a:cubicBezTo>
                    <a:cubicBezTo>
                      <a:pt x="76" y="2"/>
                      <a:pt x="77" y="9"/>
                      <a:pt x="77" y="5"/>
                    </a:cubicBezTo>
                    <a:cubicBezTo>
                      <a:pt x="76" y="4"/>
                      <a:pt x="76" y="2"/>
                      <a:pt x="76" y="3"/>
                    </a:cubicBezTo>
                    <a:cubicBezTo>
                      <a:pt x="76" y="3"/>
                      <a:pt x="76" y="0"/>
                      <a:pt x="76" y="1"/>
                    </a:cubicBezTo>
                    <a:cubicBezTo>
                      <a:pt x="76" y="2"/>
                      <a:pt x="77" y="4"/>
                      <a:pt x="77" y="5"/>
                    </a:cubicBezTo>
                    <a:cubicBezTo>
                      <a:pt x="77" y="5"/>
                      <a:pt x="77" y="5"/>
                      <a:pt x="77" y="5"/>
                    </a:cubicBezTo>
                    <a:cubicBezTo>
                      <a:pt x="77" y="6"/>
                      <a:pt x="77" y="8"/>
                      <a:pt x="77" y="8"/>
                    </a:cubicBezTo>
                    <a:cubicBezTo>
                      <a:pt x="78" y="7"/>
                      <a:pt x="78" y="7"/>
                      <a:pt x="78" y="6"/>
                    </a:cubicBezTo>
                    <a:cubicBezTo>
                      <a:pt x="77" y="4"/>
                      <a:pt x="77" y="6"/>
                      <a:pt x="77" y="5"/>
                    </a:cubicBezTo>
                    <a:cubicBezTo>
                      <a:pt x="77" y="4"/>
                      <a:pt x="78" y="6"/>
                      <a:pt x="77" y="4"/>
                    </a:cubicBezTo>
                    <a:cubicBezTo>
                      <a:pt x="77" y="4"/>
                      <a:pt x="77" y="2"/>
                      <a:pt x="77" y="1"/>
                    </a:cubicBezTo>
                    <a:cubicBezTo>
                      <a:pt x="77" y="1"/>
                      <a:pt x="77" y="1"/>
                      <a:pt x="77" y="1"/>
                    </a:cubicBezTo>
                    <a:cubicBezTo>
                      <a:pt x="77" y="2"/>
                      <a:pt x="77" y="2"/>
                      <a:pt x="77" y="2"/>
                    </a:cubicBezTo>
                    <a:cubicBezTo>
                      <a:pt x="78" y="2"/>
                      <a:pt x="77" y="0"/>
                      <a:pt x="77" y="0"/>
                    </a:cubicBezTo>
                    <a:cubicBezTo>
                      <a:pt x="78" y="2"/>
                      <a:pt x="78" y="2"/>
                      <a:pt x="78" y="2"/>
                    </a:cubicBezTo>
                    <a:cubicBezTo>
                      <a:pt x="78" y="4"/>
                      <a:pt x="77" y="1"/>
                      <a:pt x="78" y="4"/>
                    </a:cubicBezTo>
                    <a:cubicBezTo>
                      <a:pt x="78" y="4"/>
                      <a:pt x="78" y="3"/>
                      <a:pt x="78" y="3"/>
                    </a:cubicBezTo>
                    <a:cubicBezTo>
                      <a:pt x="78" y="4"/>
                      <a:pt x="78" y="4"/>
                      <a:pt x="78" y="4"/>
                    </a:cubicBezTo>
                    <a:cubicBezTo>
                      <a:pt x="78" y="4"/>
                      <a:pt x="79" y="8"/>
                      <a:pt x="79" y="5"/>
                    </a:cubicBezTo>
                    <a:cubicBezTo>
                      <a:pt x="79" y="5"/>
                      <a:pt x="79" y="4"/>
                      <a:pt x="79" y="3"/>
                    </a:cubicBezTo>
                    <a:cubicBezTo>
                      <a:pt x="79" y="3"/>
                      <a:pt x="79" y="2"/>
                      <a:pt x="79" y="2"/>
                    </a:cubicBezTo>
                    <a:cubicBezTo>
                      <a:pt x="79" y="4"/>
                      <a:pt x="80" y="2"/>
                      <a:pt x="80" y="4"/>
                    </a:cubicBezTo>
                    <a:cubicBezTo>
                      <a:pt x="79" y="3"/>
                      <a:pt x="79" y="3"/>
                      <a:pt x="79" y="5"/>
                    </a:cubicBezTo>
                    <a:cubicBezTo>
                      <a:pt x="80" y="7"/>
                      <a:pt x="79" y="5"/>
                      <a:pt x="79" y="7"/>
                    </a:cubicBezTo>
                    <a:cubicBezTo>
                      <a:pt x="79" y="7"/>
                      <a:pt x="80" y="9"/>
                      <a:pt x="80" y="11"/>
                    </a:cubicBezTo>
                    <a:cubicBezTo>
                      <a:pt x="80" y="11"/>
                      <a:pt x="80" y="10"/>
                      <a:pt x="80" y="10"/>
                    </a:cubicBezTo>
                    <a:cubicBezTo>
                      <a:pt x="80" y="9"/>
                      <a:pt x="80" y="9"/>
                      <a:pt x="80" y="7"/>
                    </a:cubicBezTo>
                    <a:cubicBezTo>
                      <a:pt x="80" y="8"/>
                      <a:pt x="80" y="7"/>
                      <a:pt x="80" y="5"/>
                    </a:cubicBezTo>
                    <a:cubicBezTo>
                      <a:pt x="81" y="6"/>
                      <a:pt x="81" y="7"/>
                      <a:pt x="81" y="8"/>
                    </a:cubicBezTo>
                    <a:cubicBezTo>
                      <a:pt x="81" y="7"/>
                      <a:pt x="82" y="7"/>
                      <a:pt x="82" y="7"/>
                    </a:cubicBezTo>
                    <a:cubicBezTo>
                      <a:pt x="81" y="5"/>
                      <a:pt x="82" y="7"/>
                      <a:pt x="82" y="5"/>
                    </a:cubicBezTo>
                    <a:cubicBezTo>
                      <a:pt x="81" y="4"/>
                      <a:pt x="81" y="3"/>
                      <a:pt x="81" y="2"/>
                    </a:cubicBezTo>
                    <a:cubicBezTo>
                      <a:pt x="81" y="2"/>
                      <a:pt x="81" y="3"/>
                      <a:pt x="81" y="3"/>
                    </a:cubicBezTo>
                    <a:cubicBezTo>
                      <a:pt x="81" y="2"/>
                      <a:pt x="82" y="5"/>
                      <a:pt x="82" y="3"/>
                    </a:cubicBezTo>
                    <a:cubicBezTo>
                      <a:pt x="81" y="4"/>
                      <a:pt x="82" y="6"/>
                      <a:pt x="83" y="8"/>
                    </a:cubicBezTo>
                    <a:cubicBezTo>
                      <a:pt x="83" y="7"/>
                      <a:pt x="83" y="9"/>
                      <a:pt x="83" y="9"/>
                    </a:cubicBezTo>
                    <a:cubicBezTo>
                      <a:pt x="83" y="8"/>
                      <a:pt x="83" y="7"/>
                      <a:pt x="84" y="7"/>
                    </a:cubicBezTo>
                    <a:cubicBezTo>
                      <a:pt x="84" y="8"/>
                      <a:pt x="85" y="7"/>
                      <a:pt x="85" y="6"/>
                    </a:cubicBezTo>
                    <a:cubicBezTo>
                      <a:pt x="85" y="7"/>
                      <a:pt x="86" y="9"/>
                      <a:pt x="86" y="10"/>
                    </a:cubicBezTo>
                    <a:cubicBezTo>
                      <a:pt x="86" y="10"/>
                      <a:pt x="85" y="7"/>
                      <a:pt x="86" y="8"/>
                    </a:cubicBezTo>
                    <a:cubicBezTo>
                      <a:pt x="86" y="9"/>
                      <a:pt x="86" y="9"/>
                      <a:pt x="86" y="9"/>
                    </a:cubicBezTo>
                    <a:cubicBezTo>
                      <a:pt x="86" y="8"/>
                      <a:pt x="87" y="10"/>
                      <a:pt x="86" y="7"/>
                    </a:cubicBezTo>
                    <a:cubicBezTo>
                      <a:pt x="87" y="9"/>
                      <a:pt x="87" y="9"/>
                      <a:pt x="87" y="9"/>
                    </a:cubicBezTo>
                    <a:cubicBezTo>
                      <a:pt x="87" y="10"/>
                      <a:pt x="87" y="9"/>
                      <a:pt x="87" y="9"/>
                    </a:cubicBezTo>
                    <a:cubicBezTo>
                      <a:pt x="87" y="11"/>
                      <a:pt x="87" y="11"/>
                      <a:pt x="87" y="11"/>
                    </a:cubicBezTo>
                    <a:cubicBezTo>
                      <a:pt x="88" y="12"/>
                      <a:pt x="88" y="10"/>
                      <a:pt x="88" y="10"/>
                    </a:cubicBezTo>
                    <a:cubicBezTo>
                      <a:pt x="88" y="9"/>
                      <a:pt x="88" y="9"/>
                      <a:pt x="88" y="9"/>
                    </a:cubicBezTo>
                    <a:cubicBezTo>
                      <a:pt x="88" y="8"/>
                      <a:pt x="88" y="9"/>
                      <a:pt x="89" y="8"/>
                    </a:cubicBezTo>
                    <a:cubicBezTo>
                      <a:pt x="89" y="10"/>
                      <a:pt x="89" y="10"/>
                      <a:pt x="89" y="10"/>
                    </a:cubicBezTo>
                    <a:cubicBezTo>
                      <a:pt x="89" y="9"/>
                      <a:pt x="89" y="9"/>
                      <a:pt x="89" y="9"/>
                    </a:cubicBezTo>
                    <a:cubicBezTo>
                      <a:pt x="89" y="10"/>
                      <a:pt x="90" y="11"/>
                      <a:pt x="89" y="10"/>
                    </a:cubicBezTo>
                    <a:cubicBezTo>
                      <a:pt x="90" y="13"/>
                      <a:pt x="90" y="13"/>
                      <a:pt x="90" y="13"/>
                    </a:cubicBezTo>
                    <a:cubicBezTo>
                      <a:pt x="89" y="13"/>
                      <a:pt x="89" y="12"/>
                      <a:pt x="89" y="10"/>
                    </a:cubicBezTo>
                    <a:cubicBezTo>
                      <a:pt x="89" y="9"/>
                      <a:pt x="88" y="10"/>
                      <a:pt x="89" y="11"/>
                    </a:cubicBezTo>
                    <a:cubicBezTo>
                      <a:pt x="89" y="11"/>
                      <a:pt x="89" y="11"/>
                      <a:pt x="89" y="10"/>
                    </a:cubicBezTo>
                    <a:cubicBezTo>
                      <a:pt x="89" y="12"/>
                      <a:pt x="89" y="12"/>
                      <a:pt x="89" y="13"/>
                    </a:cubicBezTo>
                    <a:cubicBezTo>
                      <a:pt x="89" y="13"/>
                      <a:pt x="89" y="14"/>
                      <a:pt x="89" y="13"/>
                    </a:cubicBezTo>
                    <a:cubicBezTo>
                      <a:pt x="89" y="14"/>
                      <a:pt x="89" y="14"/>
                      <a:pt x="89" y="14"/>
                    </a:cubicBezTo>
                    <a:cubicBezTo>
                      <a:pt x="89" y="14"/>
                      <a:pt x="89" y="13"/>
                      <a:pt x="89" y="13"/>
                    </a:cubicBezTo>
                    <a:cubicBezTo>
                      <a:pt x="89" y="14"/>
                      <a:pt x="89" y="15"/>
                      <a:pt x="88" y="14"/>
                    </a:cubicBezTo>
                    <a:cubicBezTo>
                      <a:pt x="88" y="13"/>
                      <a:pt x="88" y="16"/>
                      <a:pt x="88" y="15"/>
                    </a:cubicBezTo>
                    <a:cubicBezTo>
                      <a:pt x="87" y="14"/>
                      <a:pt x="87" y="12"/>
                      <a:pt x="87" y="12"/>
                    </a:cubicBezTo>
                    <a:cubicBezTo>
                      <a:pt x="87" y="11"/>
                      <a:pt x="87" y="12"/>
                      <a:pt x="87" y="11"/>
                    </a:cubicBezTo>
                    <a:cubicBezTo>
                      <a:pt x="87" y="12"/>
                      <a:pt x="87" y="14"/>
                      <a:pt x="87" y="15"/>
                    </a:cubicBezTo>
                    <a:cubicBezTo>
                      <a:pt x="87" y="14"/>
                      <a:pt x="87" y="14"/>
                      <a:pt x="87" y="14"/>
                    </a:cubicBezTo>
                    <a:cubicBezTo>
                      <a:pt x="87" y="14"/>
                      <a:pt x="87" y="16"/>
                      <a:pt x="87" y="16"/>
                    </a:cubicBezTo>
                    <a:cubicBezTo>
                      <a:pt x="86" y="15"/>
                      <a:pt x="85" y="16"/>
                      <a:pt x="85" y="15"/>
                    </a:cubicBezTo>
                    <a:cubicBezTo>
                      <a:pt x="85" y="14"/>
                      <a:pt x="85" y="14"/>
                      <a:pt x="85" y="14"/>
                    </a:cubicBezTo>
                    <a:cubicBezTo>
                      <a:pt x="85" y="17"/>
                      <a:pt x="84" y="15"/>
                      <a:pt x="84" y="17"/>
                    </a:cubicBezTo>
                    <a:cubicBezTo>
                      <a:pt x="83" y="16"/>
                      <a:pt x="83" y="18"/>
                      <a:pt x="82" y="16"/>
                    </a:cubicBezTo>
                    <a:cubicBezTo>
                      <a:pt x="81" y="17"/>
                      <a:pt x="81" y="18"/>
                      <a:pt x="80" y="18"/>
                    </a:cubicBezTo>
                    <a:cubicBezTo>
                      <a:pt x="79" y="16"/>
                      <a:pt x="79" y="16"/>
                      <a:pt x="79" y="16"/>
                    </a:cubicBezTo>
                    <a:cubicBezTo>
                      <a:pt x="79" y="18"/>
                      <a:pt x="79" y="15"/>
                      <a:pt x="79" y="15"/>
                    </a:cubicBezTo>
                    <a:cubicBezTo>
                      <a:pt x="79" y="17"/>
                      <a:pt x="79" y="17"/>
                      <a:pt x="79" y="18"/>
                    </a:cubicBezTo>
                    <a:cubicBezTo>
                      <a:pt x="78" y="17"/>
                      <a:pt x="78" y="19"/>
                      <a:pt x="78" y="20"/>
                    </a:cubicBezTo>
                    <a:cubicBezTo>
                      <a:pt x="78" y="19"/>
                      <a:pt x="78" y="19"/>
                      <a:pt x="78" y="19"/>
                    </a:cubicBezTo>
                    <a:cubicBezTo>
                      <a:pt x="78" y="21"/>
                      <a:pt x="77" y="19"/>
                      <a:pt x="76" y="19"/>
                    </a:cubicBezTo>
                    <a:cubicBezTo>
                      <a:pt x="76" y="19"/>
                      <a:pt x="76" y="18"/>
                      <a:pt x="76" y="18"/>
                    </a:cubicBezTo>
                    <a:cubicBezTo>
                      <a:pt x="76" y="20"/>
                      <a:pt x="76" y="20"/>
                      <a:pt x="75" y="21"/>
                    </a:cubicBezTo>
                    <a:cubicBezTo>
                      <a:pt x="75" y="21"/>
                      <a:pt x="74" y="21"/>
                      <a:pt x="74" y="20"/>
                    </a:cubicBezTo>
                    <a:cubicBezTo>
                      <a:pt x="73" y="23"/>
                      <a:pt x="72" y="21"/>
                      <a:pt x="71" y="23"/>
                    </a:cubicBezTo>
                    <a:cubicBezTo>
                      <a:pt x="71" y="22"/>
                      <a:pt x="71" y="22"/>
                      <a:pt x="71" y="22"/>
                    </a:cubicBezTo>
                    <a:cubicBezTo>
                      <a:pt x="70" y="25"/>
                      <a:pt x="68" y="23"/>
                      <a:pt x="68" y="24"/>
                    </a:cubicBezTo>
                    <a:cubicBezTo>
                      <a:pt x="67" y="22"/>
                      <a:pt x="67" y="22"/>
                      <a:pt x="67" y="22"/>
                    </a:cubicBezTo>
                    <a:cubicBezTo>
                      <a:pt x="67" y="21"/>
                      <a:pt x="67" y="23"/>
                      <a:pt x="67" y="24"/>
                    </a:cubicBezTo>
                    <a:cubicBezTo>
                      <a:pt x="67" y="24"/>
                      <a:pt x="67" y="26"/>
                      <a:pt x="66" y="24"/>
                    </a:cubicBezTo>
                    <a:cubicBezTo>
                      <a:pt x="66" y="23"/>
                      <a:pt x="66" y="25"/>
                      <a:pt x="66" y="25"/>
                    </a:cubicBezTo>
                    <a:cubicBezTo>
                      <a:pt x="65" y="25"/>
                      <a:pt x="65" y="25"/>
                      <a:pt x="64" y="25"/>
                    </a:cubicBezTo>
                    <a:cubicBezTo>
                      <a:pt x="64" y="25"/>
                      <a:pt x="64" y="25"/>
                      <a:pt x="64" y="25"/>
                    </a:cubicBezTo>
                    <a:cubicBezTo>
                      <a:pt x="64" y="25"/>
                      <a:pt x="64" y="24"/>
                      <a:pt x="64" y="24"/>
                    </a:cubicBezTo>
                    <a:cubicBezTo>
                      <a:pt x="64" y="25"/>
                      <a:pt x="63" y="23"/>
                      <a:pt x="64" y="26"/>
                    </a:cubicBezTo>
                    <a:cubicBezTo>
                      <a:pt x="63" y="25"/>
                      <a:pt x="62" y="28"/>
                      <a:pt x="61" y="26"/>
                    </a:cubicBezTo>
                    <a:cubicBezTo>
                      <a:pt x="62" y="26"/>
                      <a:pt x="62" y="27"/>
                      <a:pt x="62" y="27"/>
                    </a:cubicBezTo>
                    <a:cubicBezTo>
                      <a:pt x="61" y="27"/>
                      <a:pt x="60" y="26"/>
                      <a:pt x="60" y="27"/>
                    </a:cubicBezTo>
                    <a:cubicBezTo>
                      <a:pt x="60" y="27"/>
                      <a:pt x="60" y="26"/>
                      <a:pt x="60" y="26"/>
                    </a:cubicBezTo>
                    <a:cubicBezTo>
                      <a:pt x="60" y="27"/>
                      <a:pt x="60" y="27"/>
                      <a:pt x="60" y="27"/>
                    </a:cubicBezTo>
                    <a:cubicBezTo>
                      <a:pt x="59" y="29"/>
                      <a:pt x="58" y="26"/>
                      <a:pt x="57" y="27"/>
                    </a:cubicBezTo>
                    <a:cubicBezTo>
                      <a:pt x="56" y="29"/>
                      <a:pt x="54" y="28"/>
                      <a:pt x="53" y="29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3" y="30"/>
                      <a:pt x="51" y="26"/>
                      <a:pt x="51" y="29"/>
                    </a:cubicBezTo>
                    <a:cubicBezTo>
                      <a:pt x="51" y="29"/>
                      <a:pt x="51" y="29"/>
                      <a:pt x="51" y="28"/>
                    </a:cubicBezTo>
                    <a:cubicBezTo>
                      <a:pt x="51" y="30"/>
                      <a:pt x="49" y="27"/>
                      <a:pt x="49" y="29"/>
                    </a:cubicBezTo>
                    <a:cubicBezTo>
                      <a:pt x="49" y="29"/>
                      <a:pt x="49" y="29"/>
                      <a:pt x="49" y="29"/>
                    </a:cubicBezTo>
                    <a:cubicBezTo>
                      <a:pt x="49" y="27"/>
                      <a:pt x="48" y="29"/>
                      <a:pt x="48" y="28"/>
                    </a:cubicBezTo>
                    <a:cubicBezTo>
                      <a:pt x="48" y="28"/>
                      <a:pt x="48" y="28"/>
                      <a:pt x="48" y="27"/>
                    </a:cubicBezTo>
                    <a:cubicBezTo>
                      <a:pt x="47" y="26"/>
                      <a:pt x="48" y="30"/>
                      <a:pt x="47" y="27"/>
                    </a:cubicBezTo>
                    <a:cubicBezTo>
                      <a:pt x="47" y="27"/>
                      <a:pt x="47" y="28"/>
                      <a:pt x="47" y="28"/>
                    </a:cubicBezTo>
                    <a:cubicBezTo>
                      <a:pt x="46" y="28"/>
                      <a:pt x="45" y="29"/>
                      <a:pt x="43" y="30"/>
                    </a:cubicBezTo>
                    <a:cubicBezTo>
                      <a:pt x="42" y="29"/>
                      <a:pt x="43" y="26"/>
                      <a:pt x="42" y="28"/>
                    </a:cubicBezTo>
                    <a:cubicBezTo>
                      <a:pt x="42" y="27"/>
                      <a:pt x="42" y="29"/>
                      <a:pt x="42" y="28"/>
                    </a:cubicBezTo>
                    <a:cubicBezTo>
                      <a:pt x="42" y="29"/>
                      <a:pt x="41" y="25"/>
                      <a:pt x="41" y="27"/>
                    </a:cubicBezTo>
                    <a:cubicBezTo>
                      <a:pt x="42" y="28"/>
                      <a:pt x="41" y="28"/>
                      <a:pt x="42" y="29"/>
                    </a:cubicBezTo>
                    <a:cubicBezTo>
                      <a:pt x="41" y="28"/>
                      <a:pt x="40" y="26"/>
                      <a:pt x="40" y="28"/>
                    </a:cubicBezTo>
                    <a:cubicBezTo>
                      <a:pt x="40" y="27"/>
                      <a:pt x="40" y="27"/>
                      <a:pt x="40" y="27"/>
                    </a:cubicBezTo>
                    <a:cubicBezTo>
                      <a:pt x="40" y="29"/>
                      <a:pt x="39" y="28"/>
                      <a:pt x="39" y="31"/>
                    </a:cubicBezTo>
                    <a:cubicBezTo>
                      <a:pt x="36" y="32"/>
                      <a:pt x="34" y="34"/>
                      <a:pt x="31" y="35"/>
                    </a:cubicBezTo>
                    <a:cubicBezTo>
                      <a:pt x="28" y="35"/>
                      <a:pt x="25" y="36"/>
                      <a:pt x="22" y="35"/>
                    </a:cubicBezTo>
                    <a:cubicBezTo>
                      <a:pt x="21" y="33"/>
                      <a:pt x="21" y="33"/>
                      <a:pt x="20" y="34"/>
                    </a:cubicBezTo>
                    <a:cubicBezTo>
                      <a:pt x="20" y="33"/>
                      <a:pt x="20" y="33"/>
                      <a:pt x="20" y="33"/>
                    </a:cubicBezTo>
                    <a:cubicBezTo>
                      <a:pt x="21" y="35"/>
                      <a:pt x="20" y="33"/>
                      <a:pt x="20" y="35"/>
                    </a:cubicBezTo>
                    <a:cubicBezTo>
                      <a:pt x="19" y="35"/>
                      <a:pt x="18" y="36"/>
                      <a:pt x="17" y="36"/>
                    </a:cubicBezTo>
                    <a:cubicBezTo>
                      <a:pt x="17" y="36"/>
                      <a:pt x="17" y="34"/>
                      <a:pt x="17" y="34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17" y="35"/>
                      <a:pt x="16" y="36"/>
                      <a:pt x="17" y="37"/>
                    </a:cubicBezTo>
                    <a:cubicBezTo>
                      <a:pt x="14" y="39"/>
                      <a:pt x="11" y="35"/>
                      <a:pt x="8" y="36"/>
                    </a:cubicBezTo>
                    <a:cubicBezTo>
                      <a:pt x="8" y="35"/>
                      <a:pt x="7" y="36"/>
                      <a:pt x="6" y="37"/>
                    </a:cubicBezTo>
                    <a:cubicBezTo>
                      <a:pt x="4" y="35"/>
                      <a:pt x="2" y="33"/>
                      <a:pt x="0" y="35"/>
                    </a:cubicBezTo>
                    <a:cubicBezTo>
                      <a:pt x="0" y="35"/>
                      <a:pt x="0" y="30"/>
                      <a:pt x="0" y="2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60" name="Freeform 43"/>
              <p:cNvSpPr/>
              <p:nvPr/>
            </p:nvSpPr>
            <p:spPr bwMode="auto">
              <a:xfrm>
                <a:off x="8907463" y="2940051"/>
                <a:ext cx="4762" cy="11113"/>
              </a:xfrm>
              <a:custGeom>
                <a:avLst/>
                <a:gdLst>
                  <a:gd name="T0" fmla="*/ 1 w 1"/>
                  <a:gd name="T1" fmla="*/ 3 h 3"/>
                  <a:gd name="T2" fmla="*/ 0 w 1"/>
                  <a:gd name="T3" fmla="*/ 0 h 3"/>
                  <a:gd name="T4" fmla="*/ 1 w 1"/>
                  <a:gd name="T5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3">
                    <a:moveTo>
                      <a:pt x="1" y="3"/>
                    </a:moveTo>
                    <a:cubicBezTo>
                      <a:pt x="0" y="2"/>
                      <a:pt x="0" y="2"/>
                      <a:pt x="0" y="0"/>
                    </a:cubicBezTo>
                    <a:lnTo>
                      <a:pt x="1" y="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61" name="Freeform 44"/>
              <p:cNvSpPr/>
              <p:nvPr/>
            </p:nvSpPr>
            <p:spPr bwMode="auto">
              <a:xfrm>
                <a:off x="8877300" y="2913063"/>
                <a:ext cx="0" cy="7938"/>
              </a:xfrm>
              <a:custGeom>
                <a:avLst/>
                <a:gdLst>
                  <a:gd name="T0" fmla="*/ 1 h 2"/>
                  <a:gd name="T1" fmla="*/ 1 h 2"/>
                  <a:gd name="T2" fmla="*/ 0 h 2"/>
                  <a:gd name="T3" fmla="*/ 1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2">
                    <a:moveTo>
                      <a:pt x="0" y="1"/>
                    </a:moveTo>
                    <a:cubicBezTo>
                      <a:pt x="0" y="2"/>
                      <a:pt x="0" y="1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80" name="Freeform 45"/>
              <p:cNvSpPr/>
              <p:nvPr/>
            </p:nvSpPr>
            <p:spPr bwMode="auto">
              <a:xfrm>
                <a:off x="8870950" y="2909888"/>
                <a:ext cx="3175" cy="7938"/>
              </a:xfrm>
              <a:custGeom>
                <a:avLst/>
                <a:gdLst>
                  <a:gd name="T0" fmla="*/ 1 w 1"/>
                  <a:gd name="T1" fmla="*/ 2 h 2"/>
                  <a:gd name="T2" fmla="*/ 1 w 1"/>
                  <a:gd name="T3" fmla="*/ 0 h 2"/>
                  <a:gd name="T4" fmla="*/ 1 w 1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2"/>
                    </a:moveTo>
                    <a:cubicBezTo>
                      <a:pt x="0" y="1"/>
                      <a:pt x="1" y="0"/>
                      <a:pt x="1" y="0"/>
                    </a:cubicBezTo>
                    <a:lnTo>
                      <a:pt x="1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81" name="Freeform 46"/>
              <p:cNvSpPr/>
              <p:nvPr/>
            </p:nvSpPr>
            <p:spPr bwMode="auto">
              <a:xfrm>
                <a:off x="8863013" y="2901951"/>
                <a:ext cx="0" cy="4763"/>
              </a:xfrm>
              <a:custGeom>
                <a:avLst/>
                <a:gdLst>
                  <a:gd name="T0" fmla="*/ 1 h 1"/>
                  <a:gd name="T1" fmla="*/ 0 h 1"/>
                  <a:gd name="T2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0"/>
                      <a:pt x="0" y="0"/>
                      <a:pt x="0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82" name="Freeform 47"/>
              <p:cNvSpPr/>
              <p:nvPr/>
            </p:nvSpPr>
            <p:spPr bwMode="auto">
              <a:xfrm>
                <a:off x="8863013" y="2906713"/>
                <a:ext cx="3175" cy="6350"/>
              </a:xfrm>
              <a:custGeom>
                <a:avLst/>
                <a:gdLst>
                  <a:gd name="T0" fmla="*/ 1 w 1"/>
                  <a:gd name="T1" fmla="*/ 2 h 2"/>
                  <a:gd name="T2" fmla="*/ 0 w 1"/>
                  <a:gd name="T3" fmla="*/ 1 h 2"/>
                  <a:gd name="T4" fmla="*/ 1 w 1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2"/>
                    </a:moveTo>
                    <a:cubicBezTo>
                      <a:pt x="0" y="2"/>
                      <a:pt x="0" y="1"/>
                      <a:pt x="0" y="1"/>
                    </a:cubicBezTo>
                    <a:cubicBezTo>
                      <a:pt x="0" y="2"/>
                      <a:pt x="0" y="0"/>
                      <a:pt x="1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83" name="Freeform 48"/>
              <p:cNvSpPr/>
              <p:nvPr/>
            </p:nvSpPr>
            <p:spPr bwMode="auto">
              <a:xfrm>
                <a:off x="8851900" y="2901951"/>
                <a:ext cx="0" cy="7938"/>
              </a:xfrm>
              <a:custGeom>
                <a:avLst/>
                <a:gdLst>
                  <a:gd name="T0" fmla="*/ 1 h 2"/>
                  <a:gd name="T1" fmla="*/ 1 h 2"/>
                  <a:gd name="T2" fmla="*/ 1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2">
                    <a:moveTo>
                      <a:pt x="0" y="1"/>
                    </a:moveTo>
                    <a:cubicBezTo>
                      <a:pt x="0" y="1"/>
                      <a:pt x="0" y="2"/>
                      <a:pt x="0" y="1"/>
                    </a:cubicBezTo>
                    <a:cubicBezTo>
                      <a:pt x="0" y="1"/>
                      <a:pt x="0" y="0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84" name="Freeform 49"/>
              <p:cNvSpPr/>
              <p:nvPr/>
            </p:nvSpPr>
            <p:spPr bwMode="auto">
              <a:xfrm>
                <a:off x="8843963" y="2906713"/>
                <a:ext cx="3175" cy="6350"/>
              </a:xfrm>
              <a:custGeom>
                <a:avLst/>
                <a:gdLst>
                  <a:gd name="T0" fmla="*/ 1 w 1"/>
                  <a:gd name="T1" fmla="*/ 1 h 2"/>
                  <a:gd name="T2" fmla="*/ 1 w 1"/>
                  <a:gd name="T3" fmla="*/ 2 h 2"/>
                  <a:gd name="T4" fmla="*/ 0 w 1"/>
                  <a:gd name="T5" fmla="*/ 0 h 2"/>
                  <a:gd name="T6" fmla="*/ 1 w 1"/>
                  <a:gd name="T7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1" y="1"/>
                    </a:moveTo>
                    <a:cubicBezTo>
                      <a:pt x="1" y="1"/>
                      <a:pt x="1" y="1"/>
                      <a:pt x="1" y="2"/>
                    </a:cubicBezTo>
                    <a:cubicBezTo>
                      <a:pt x="0" y="1"/>
                      <a:pt x="0" y="1"/>
                      <a:pt x="0" y="0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85" name="Freeform 50"/>
              <p:cNvSpPr/>
              <p:nvPr/>
            </p:nvSpPr>
            <p:spPr bwMode="auto">
              <a:xfrm>
                <a:off x="8745538" y="2943226"/>
                <a:ext cx="0" cy="4763"/>
              </a:xfrm>
              <a:custGeom>
                <a:avLst/>
                <a:gdLst>
                  <a:gd name="T0" fmla="*/ 3 h 3"/>
                  <a:gd name="T1" fmla="*/ 0 h 3"/>
                  <a:gd name="T2" fmla="*/ 3 h 3"/>
                  <a:gd name="T3" fmla="*/ 3 h 3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3">
                    <a:moveTo>
                      <a:pt x="0" y="3"/>
                    </a:moveTo>
                    <a:lnTo>
                      <a:pt x="0" y="0"/>
                    </a:lnTo>
                    <a:lnTo>
                      <a:pt x="0" y="3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86" name="Freeform 51"/>
              <p:cNvSpPr/>
              <p:nvPr/>
            </p:nvSpPr>
            <p:spPr bwMode="auto">
              <a:xfrm>
                <a:off x="8701088" y="2947988"/>
                <a:ext cx="0" cy="6350"/>
              </a:xfrm>
              <a:custGeom>
                <a:avLst/>
                <a:gdLst>
                  <a:gd name="T0" fmla="*/ 1 h 2"/>
                  <a:gd name="T1" fmla="*/ 1 h 2"/>
                  <a:gd name="T2" fmla="*/ 1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2">
                    <a:moveTo>
                      <a:pt x="0" y="1"/>
                    </a:moveTo>
                    <a:cubicBezTo>
                      <a:pt x="0" y="2"/>
                      <a:pt x="0" y="1"/>
                      <a:pt x="0" y="1"/>
                    </a:cubicBezTo>
                    <a:cubicBezTo>
                      <a:pt x="0" y="0"/>
                      <a:pt x="0" y="2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87" name="Freeform 52"/>
              <p:cNvSpPr/>
              <p:nvPr/>
            </p:nvSpPr>
            <p:spPr bwMode="auto">
              <a:xfrm>
                <a:off x="8678863" y="2973388"/>
                <a:ext cx="3175" cy="7938"/>
              </a:xfrm>
              <a:custGeom>
                <a:avLst/>
                <a:gdLst>
                  <a:gd name="T0" fmla="*/ 0 w 2"/>
                  <a:gd name="T1" fmla="*/ 0 h 5"/>
                  <a:gd name="T2" fmla="*/ 2 w 2"/>
                  <a:gd name="T3" fmla="*/ 0 h 5"/>
                  <a:gd name="T4" fmla="*/ 2 w 2"/>
                  <a:gd name="T5" fmla="*/ 5 h 5"/>
                  <a:gd name="T6" fmla="*/ 0 w 2"/>
                  <a:gd name="T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5">
                    <a:moveTo>
                      <a:pt x="0" y="0"/>
                    </a:moveTo>
                    <a:lnTo>
                      <a:pt x="2" y="0"/>
                    </a:lnTo>
                    <a:lnTo>
                      <a:pt x="2" y="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88" name="Freeform 53"/>
              <p:cNvSpPr/>
              <p:nvPr/>
            </p:nvSpPr>
            <p:spPr bwMode="auto">
              <a:xfrm>
                <a:off x="8799513" y="2439988"/>
                <a:ext cx="3175" cy="7938"/>
              </a:xfrm>
              <a:custGeom>
                <a:avLst/>
                <a:gdLst>
                  <a:gd name="T0" fmla="*/ 0 w 1"/>
                  <a:gd name="T1" fmla="*/ 1 h 2"/>
                  <a:gd name="T2" fmla="*/ 1 w 1"/>
                  <a:gd name="T3" fmla="*/ 1 h 2"/>
                  <a:gd name="T4" fmla="*/ 0 w 1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1"/>
                    </a:moveTo>
                    <a:cubicBezTo>
                      <a:pt x="1" y="1"/>
                      <a:pt x="1" y="0"/>
                      <a:pt x="1" y="1"/>
                    </a:cubicBezTo>
                    <a:cubicBezTo>
                      <a:pt x="0" y="1"/>
                      <a:pt x="0" y="2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89" name="Freeform 54"/>
              <p:cNvSpPr/>
              <p:nvPr/>
            </p:nvSpPr>
            <p:spPr bwMode="auto">
              <a:xfrm>
                <a:off x="8412163" y="2289176"/>
                <a:ext cx="393700" cy="153988"/>
              </a:xfrm>
              <a:custGeom>
                <a:avLst/>
                <a:gdLst>
                  <a:gd name="T0" fmla="*/ 14 w 105"/>
                  <a:gd name="T1" fmla="*/ 7 h 41"/>
                  <a:gd name="T2" fmla="*/ 17 w 105"/>
                  <a:gd name="T3" fmla="*/ 8 h 41"/>
                  <a:gd name="T4" fmla="*/ 24 w 105"/>
                  <a:gd name="T5" fmla="*/ 5 h 41"/>
                  <a:gd name="T6" fmla="*/ 26 w 105"/>
                  <a:gd name="T7" fmla="*/ 6 h 41"/>
                  <a:gd name="T8" fmla="*/ 33 w 105"/>
                  <a:gd name="T9" fmla="*/ 10 h 41"/>
                  <a:gd name="T10" fmla="*/ 35 w 105"/>
                  <a:gd name="T11" fmla="*/ 11 h 41"/>
                  <a:gd name="T12" fmla="*/ 39 w 105"/>
                  <a:gd name="T13" fmla="*/ 10 h 41"/>
                  <a:gd name="T14" fmla="*/ 42 w 105"/>
                  <a:gd name="T15" fmla="*/ 11 h 41"/>
                  <a:gd name="T16" fmla="*/ 43 w 105"/>
                  <a:gd name="T17" fmla="*/ 13 h 41"/>
                  <a:gd name="T18" fmla="*/ 46 w 105"/>
                  <a:gd name="T19" fmla="*/ 12 h 41"/>
                  <a:gd name="T20" fmla="*/ 50 w 105"/>
                  <a:gd name="T21" fmla="*/ 10 h 41"/>
                  <a:gd name="T22" fmla="*/ 52 w 105"/>
                  <a:gd name="T23" fmla="*/ 11 h 41"/>
                  <a:gd name="T24" fmla="*/ 55 w 105"/>
                  <a:gd name="T25" fmla="*/ 10 h 41"/>
                  <a:gd name="T26" fmla="*/ 57 w 105"/>
                  <a:gd name="T27" fmla="*/ 12 h 41"/>
                  <a:gd name="T28" fmla="*/ 60 w 105"/>
                  <a:gd name="T29" fmla="*/ 13 h 41"/>
                  <a:gd name="T30" fmla="*/ 63 w 105"/>
                  <a:gd name="T31" fmla="*/ 16 h 41"/>
                  <a:gd name="T32" fmla="*/ 65 w 105"/>
                  <a:gd name="T33" fmla="*/ 15 h 41"/>
                  <a:gd name="T34" fmla="*/ 66 w 105"/>
                  <a:gd name="T35" fmla="*/ 17 h 41"/>
                  <a:gd name="T36" fmla="*/ 68 w 105"/>
                  <a:gd name="T37" fmla="*/ 16 h 41"/>
                  <a:gd name="T38" fmla="*/ 69 w 105"/>
                  <a:gd name="T39" fmla="*/ 16 h 41"/>
                  <a:gd name="T40" fmla="*/ 71 w 105"/>
                  <a:gd name="T41" fmla="*/ 16 h 41"/>
                  <a:gd name="T42" fmla="*/ 76 w 105"/>
                  <a:gd name="T43" fmla="*/ 18 h 41"/>
                  <a:gd name="T44" fmla="*/ 78 w 105"/>
                  <a:gd name="T45" fmla="*/ 18 h 41"/>
                  <a:gd name="T46" fmla="*/ 80 w 105"/>
                  <a:gd name="T47" fmla="*/ 19 h 41"/>
                  <a:gd name="T48" fmla="*/ 84 w 105"/>
                  <a:gd name="T49" fmla="*/ 21 h 41"/>
                  <a:gd name="T50" fmla="*/ 84 w 105"/>
                  <a:gd name="T51" fmla="*/ 25 h 41"/>
                  <a:gd name="T52" fmla="*/ 87 w 105"/>
                  <a:gd name="T53" fmla="*/ 22 h 41"/>
                  <a:gd name="T54" fmla="*/ 90 w 105"/>
                  <a:gd name="T55" fmla="*/ 19 h 41"/>
                  <a:gd name="T56" fmla="*/ 91 w 105"/>
                  <a:gd name="T57" fmla="*/ 21 h 41"/>
                  <a:gd name="T58" fmla="*/ 93 w 105"/>
                  <a:gd name="T59" fmla="*/ 19 h 41"/>
                  <a:gd name="T60" fmla="*/ 93 w 105"/>
                  <a:gd name="T61" fmla="*/ 21 h 41"/>
                  <a:gd name="T62" fmla="*/ 93 w 105"/>
                  <a:gd name="T63" fmla="*/ 26 h 41"/>
                  <a:gd name="T64" fmla="*/ 96 w 105"/>
                  <a:gd name="T65" fmla="*/ 23 h 41"/>
                  <a:gd name="T66" fmla="*/ 96 w 105"/>
                  <a:gd name="T67" fmla="*/ 25 h 41"/>
                  <a:gd name="T68" fmla="*/ 98 w 105"/>
                  <a:gd name="T69" fmla="*/ 23 h 41"/>
                  <a:gd name="T70" fmla="*/ 100 w 105"/>
                  <a:gd name="T71" fmla="*/ 24 h 41"/>
                  <a:gd name="T72" fmla="*/ 97 w 105"/>
                  <a:gd name="T73" fmla="*/ 29 h 41"/>
                  <a:gd name="T74" fmla="*/ 101 w 105"/>
                  <a:gd name="T75" fmla="*/ 27 h 41"/>
                  <a:gd name="T76" fmla="*/ 101 w 105"/>
                  <a:gd name="T77" fmla="*/ 35 h 41"/>
                  <a:gd name="T78" fmla="*/ 102 w 105"/>
                  <a:gd name="T79" fmla="*/ 36 h 41"/>
                  <a:gd name="T80" fmla="*/ 104 w 105"/>
                  <a:gd name="T81" fmla="*/ 37 h 41"/>
                  <a:gd name="T82" fmla="*/ 102 w 105"/>
                  <a:gd name="T83" fmla="*/ 40 h 41"/>
                  <a:gd name="T84" fmla="*/ 101 w 105"/>
                  <a:gd name="T85" fmla="*/ 36 h 41"/>
                  <a:gd name="T86" fmla="*/ 95 w 105"/>
                  <a:gd name="T87" fmla="*/ 39 h 41"/>
                  <a:gd name="T88" fmla="*/ 87 w 105"/>
                  <a:gd name="T89" fmla="*/ 38 h 41"/>
                  <a:gd name="T90" fmla="*/ 79 w 105"/>
                  <a:gd name="T91" fmla="*/ 36 h 41"/>
                  <a:gd name="T92" fmla="*/ 72 w 105"/>
                  <a:gd name="T93" fmla="*/ 34 h 41"/>
                  <a:gd name="T94" fmla="*/ 67 w 105"/>
                  <a:gd name="T95" fmla="*/ 33 h 41"/>
                  <a:gd name="T96" fmla="*/ 58 w 105"/>
                  <a:gd name="T97" fmla="*/ 29 h 41"/>
                  <a:gd name="T98" fmla="*/ 54 w 105"/>
                  <a:gd name="T99" fmla="*/ 26 h 41"/>
                  <a:gd name="T100" fmla="*/ 47 w 105"/>
                  <a:gd name="T101" fmla="*/ 22 h 41"/>
                  <a:gd name="T102" fmla="*/ 24 w 105"/>
                  <a:gd name="T103" fmla="*/ 21 h 41"/>
                  <a:gd name="T104" fmla="*/ 18 w 105"/>
                  <a:gd name="T105" fmla="*/ 19 h 41"/>
                  <a:gd name="T106" fmla="*/ 3 w 105"/>
                  <a:gd name="T107" fmla="*/ 5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05" h="41">
                    <a:moveTo>
                      <a:pt x="3" y="5"/>
                    </a:moveTo>
                    <a:cubicBezTo>
                      <a:pt x="6" y="0"/>
                      <a:pt x="6" y="5"/>
                      <a:pt x="8" y="3"/>
                    </a:cubicBezTo>
                    <a:cubicBezTo>
                      <a:pt x="8" y="3"/>
                      <a:pt x="7" y="5"/>
                      <a:pt x="8" y="5"/>
                    </a:cubicBezTo>
                    <a:cubicBezTo>
                      <a:pt x="10" y="2"/>
                      <a:pt x="12" y="5"/>
                      <a:pt x="12" y="8"/>
                    </a:cubicBezTo>
                    <a:cubicBezTo>
                      <a:pt x="12" y="8"/>
                      <a:pt x="12" y="8"/>
                      <a:pt x="12" y="8"/>
                    </a:cubicBezTo>
                    <a:cubicBezTo>
                      <a:pt x="12" y="9"/>
                      <a:pt x="13" y="7"/>
                      <a:pt x="14" y="7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4" y="7"/>
                      <a:pt x="14" y="8"/>
                      <a:pt x="14" y="7"/>
                    </a:cubicBezTo>
                    <a:cubicBezTo>
                      <a:pt x="14" y="8"/>
                      <a:pt x="14" y="9"/>
                      <a:pt x="14" y="9"/>
                    </a:cubicBezTo>
                    <a:cubicBezTo>
                      <a:pt x="15" y="8"/>
                      <a:pt x="15" y="8"/>
                      <a:pt x="15" y="8"/>
                    </a:cubicBezTo>
                    <a:cubicBezTo>
                      <a:pt x="16" y="4"/>
                      <a:pt x="16" y="8"/>
                      <a:pt x="17" y="7"/>
                    </a:cubicBezTo>
                    <a:cubicBezTo>
                      <a:pt x="17" y="8"/>
                      <a:pt x="17" y="8"/>
                      <a:pt x="17" y="8"/>
                    </a:cubicBezTo>
                    <a:cubicBezTo>
                      <a:pt x="19" y="6"/>
                      <a:pt x="20" y="7"/>
                      <a:pt x="21" y="6"/>
                    </a:cubicBezTo>
                    <a:cubicBezTo>
                      <a:pt x="21" y="8"/>
                      <a:pt x="21" y="8"/>
                      <a:pt x="21" y="8"/>
                    </a:cubicBezTo>
                    <a:cubicBezTo>
                      <a:pt x="21" y="7"/>
                      <a:pt x="22" y="6"/>
                      <a:pt x="22" y="6"/>
                    </a:cubicBezTo>
                    <a:cubicBezTo>
                      <a:pt x="22" y="8"/>
                      <a:pt x="23" y="5"/>
                      <a:pt x="23" y="6"/>
                    </a:cubicBezTo>
                    <a:cubicBezTo>
                      <a:pt x="23" y="6"/>
                      <a:pt x="23" y="6"/>
                      <a:pt x="23" y="6"/>
                    </a:cubicBezTo>
                    <a:cubicBezTo>
                      <a:pt x="24" y="5"/>
                      <a:pt x="23" y="7"/>
                      <a:pt x="24" y="5"/>
                    </a:cubicBezTo>
                    <a:cubicBezTo>
                      <a:pt x="24" y="7"/>
                      <a:pt x="24" y="7"/>
                      <a:pt x="24" y="7"/>
                    </a:cubicBezTo>
                    <a:cubicBezTo>
                      <a:pt x="25" y="4"/>
                      <a:pt x="24" y="8"/>
                      <a:pt x="25" y="7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25" y="6"/>
                      <a:pt x="25" y="7"/>
                      <a:pt x="25" y="7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26" y="7"/>
                      <a:pt x="26" y="8"/>
                      <a:pt x="26" y="6"/>
                    </a:cubicBezTo>
                    <a:cubicBezTo>
                      <a:pt x="26" y="8"/>
                      <a:pt x="26" y="7"/>
                      <a:pt x="25" y="9"/>
                    </a:cubicBezTo>
                    <a:cubicBezTo>
                      <a:pt x="27" y="8"/>
                      <a:pt x="29" y="9"/>
                      <a:pt x="31" y="9"/>
                    </a:cubicBezTo>
                    <a:cubicBezTo>
                      <a:pt x="31" y="10"/>
                      <a:pt x="31" y="10"/>
                      <a:pt x="30" y="11"/>
                    </a:cubicBezTo>
                    <a:cubicBezTo>
                      <a:pt x="31" y="10"/>
                      <a:pt x="31" y="11"/>
                      <a:pt x="32" y="10"/>
                    </a:cubicBezTo>
                    <a:cubicBezTo>
                      <a:pt x="32" y="10"/>
                      <a:pt x="31" y="11"/>
                      <a:pt x="32" y="11"/>
                    </a:cubicBezTo>
                    <a:cubicBezTo>
                      <a:pt x="32" y="12"/>
                      <a:pt x="32" y="9"/>
                      <a:pt x="33" y="10"/>
                    </a:cubicBezTo>
                    <a:cubicBezTo>
                      <a:pt x="32" y="12"/>
                      <a:pt x="32" y="12"/>
                      <a:pt x="32" y="12"/>
                    </a:cubicBezTo>
                    <a:cubicBezTo>
                      <a:pt x="33" y="10"/>
                      <a:pt x="33" y="10"/>
                      <a:pt x="33" y="10"/>
                    </a:cubicBezTo>
                    <a:cubicBezTo>
                      <a:pt x="33" y="10"/>
                      <a:pt x="33" y="11"/>
                      <a:pt x="33" y="11"/>
                    </a:cubicBezTo>
                    <a:cubicBezTo>
                      <a:pt x="34" y="10"/>
                      <a:pt x="33" y="12"/>
                      <a:pt x="34" y="11"/>
                    </a:cubicBezTo>
                    <a:cubicBezTo>
                      <a:pt x="34" y="12"/>
                      <a:pt x="34" y="12"/>
                      <a:pt x="34" y="12"/>
                    </a:cubicBezTo>
                    <a:cubicBezTo>
                      <a:pt x="34" y="13"/>
                      <a:pt x="34" y="10"/>
                      <a:pt x="35" y="11"/>
                    </a:cubicBezTo>
                    <a:cubicBezTo>
                      <a:pt x="34" y="12"/>
                      <a:pt x="34" y="12"/>
                      <a:pt x="34" y="12"/>
                    </a:cubicBezTo>
                    <a:cubicBezTo>
                      <a:pt x="35" y="10"/>
                      <a:pt x="36" y="11"/>
                      <a:pt x="36" y="10"/>
                    </a:cubicBezTo>
                    <a:cubicBezTo>
                      <a:pt x="36" y="11"/>
                      <a:pt x="36" y="11"/>
                      <a:pt x="36" y="11"/>
                    </a:cubicBezTo>
                    <a:cubicBezTo>
                      <a:pt x="37" y="10"/>
                      <a:pt x="37" y="11"/>
                      <a:pt x="38" y="11"/>
                    </a:cubicBezTo>
                    <a:cubicBezTo>
                      <a:pt x="38" y="11"/>
                      <a:pt x="37" y="13"/>
                      <a:pt x="37" y="13"/>
                    </a:cubicBezTo>
                    <a:cubicBezTo>
                      <a:pt x="38" y="11"/>
                      <a:pt x="39" y="12"/>
                      <a:pt x="39" y="10"/>
                    </a:cubicBezTo>
                    <a:cubicBezTo>
                      <a:pt x="39" y="10"/>
                      <a:pt x="40" y="11"/>
                      <a:pt x="40" y="11"/>
                    </a:cubicBezTo>
                    <a:cubicBezTo>
                      <a:pt x="40" y="11"/>
                      <a:pt x="40" y="13"/>
                      <a:pt x="39" y="13"/>
                    </a:cubicBezTo>
                    <a:cubicBezTo>
                      <a:pt x="39" y="15"/>
                      <a:pt x="39" y="15"/>
                      <a:pt x="39" y="15"/>
                    </a:cubicBezTo>
                    <a:cubicBezTo>
                      <a:pt x="39" y="16"/>
                      <a:pt x="39" y="14"/>
                      <a:pt x="39" y="15"/>
                    </a:cubicBezTo>
                    <a:cubicBezTo>
                      <a:pt x="39" y="15"/>
                      <a:pt x="40" y="15"/>
                      <a:pt x="40" y="15"/>
                    </a:cubicBezTo>
                    <a:cubicBezTo>
                      <a:pt x="40" y="14"/>
                      <a:pt x="41" y="11"/>
                      <a:pt x="42" y="11"/>
                    </a:cubicBezTo>
                    <a:cubicBezTo>
                      <a:pt x="41" y="12"/>
                      <a:pt x="41" y="14"/>
                      <a:pt x="41" y="14"/>
                    </a:cubicBezTo>
                    <a:cubicBezTo>
                      <a:pt x="43" y="10"/>
                      <a:pt x="43" y="10"/>
                      <a:pt x="43" y="10"/>
                    </a:cubicBezTo>
                    <a:cubicBezTo>
                      <a:pt x="43" y="10"/>
                      <a:pt x="43" y="12"/>
                      <a:pt x="43" y="11"/>
                    </a:cubicBezTo>
                    <a:cubicBezTo>
                      <a:pt x="44" y="10"/>
                      <a:pt x="44" y="10"/>
                      <a:pt x="44" y="10"/>
                    </a:cubicBezTo>
                    <a:cubicBezTo>
                      <a:pt x="44" y="10"/>
                      <a:pt x="44" y="10"/>
                      <a:pt x="44" y="12"/>
                    </a:cubicBezTo>
                    <a:cubicBezTo>
                      <a:pt x="44" y="13"/>
                      <a:pt x="43" y="12"/>
                      <a:pt x="43" y="13"/>
                    </a:cubicBezTo>
                    <a:cubicBezTo>
                      <a:pt x="44" y="13"/>
                      <a:pt x="44" y="12"/>
                      <a:pt x="44" y="12"/>
                    </a:cubicBezTo>
                    <a:cubicBezTo>
                      <a:pt x="44" y="13"/>
                      <a:pt x="44" y="13"/>
                      <a:pt x="44" y="13"/>
                    </a:cubicBezTo>
                    <a:cubicBezTo>
                      <a:pt x="44" y="13"/>
                      <a:pt x="45" y="12"/>
                      <a:pt x="45" y="11"/>
                    </a:cubicBezTo>
                    <a:cubicBezTo>
                      <a:pt x="45" y="11"/>
                      <a:pt x="45" y="12"/>
                      <a:pt x="45" y="11"/>
                    </a:cubicBezTo>
                    <a:cubicBezTo>
                      <a:pt x="45" y="10"/>
                      <a:pt x="46" y="10"/>
                      <a:pt x="46" y="10"/>
                    </a:cubicBezTo>
                    <a:cubicBezTo>
                      <a:pt x="46" y="12"/>
                      <a:pt x="46" y="12"/>
                      <a:pt x="46" y="12"/>
                    </a:cubicBezTo>
                    <a:cubicBezTo>
                      <a:pt x="46" y="10"/>
                      <a:pt x="47" y="10"/>
                      <a:pt x="48" y="9"/>
                    </a:cubicBezTo>
                    <a:cubicBezTo>
                      <a:pt x="48" y="8"/>
                      <a:pt x="47" y="11"/>
                      <a:pt x="47" y="10"/>
                    </a:cubicBezTo>
                    <a:cubicBezTo>
                      <a:pt x="47" y="12"/>
                      <a:pt x="49" y="9"/>
                      <a:pt x="49" y="11"/>
                    </a:cubicBezTo>
                    <a:cubicBezTo>
                      <a:pt x="49" y="11"/>
                      <a:pt x="49" y="9"/>
                      <a:pt x="49" y="10"/>
                    </a:cubicBezTo>
                    <a:cubicBezTo>
                      <a:pt x="49" y="10"/>
                      <a:pt x="49" y="11"/>
                      <a:pt x="49" y="11"/>
                    </a:cubicBezTo>
                    <a:cubicBezTo>
                      <a:pt x="49" y="12"/>
                      <a:pt x="50" y="11"/>
                      <a:pt x="50" y="10"/>
                    </a:cubicBezTo>
                    <a:cubicBezTo>
                      <a:pt x="50" y="10"/>
                      <a:pt x="50" y="11"/>
                      <a:pt x="50" y="11"/>
                    </a:cubicBezTo>
                    <a:cubicBezTo>
                      <a:pt x="50" y="10"/>
                      <a:pt x="52" y="9"/>
                      <a:pt x="52" y="11"/>
                    </a:cubicBezTo>
                    <a:cubicBezTo>
                      <a:pt x="52" y="10"/>
                      <a:pt x="53" y="9"/>
                      <a:pt x="53" y="9"/>
                    </a:cubicBezTo>
                    <a:cubicBezTo>
                      <a:pt x="52" y="10"/>
                      <a:pt x="52" y="10"/>
                      <a:pt x="52" y="10"/>
                    </a:cubicBezTo>
                    <a:cubicBezTo>
                      <a:pt x="52" y="11"/>
                      <a:pt x="53" y="10"/>
                      <a:pt x="53" y="11"/>
                    </a:cubicBezTo>
                    <a:cubicBezTo>
                      <a:pt x="53" y="10"/>
                      <a:pt x="51" y="12"/>
                      <a:pt x="52" y="11"/>
                    </a:cubicBezTo>
                    <a:cubicBezTo>
                      <a:pt x="52" y="12"/>
                      <a:pt x="53" y="9"/>
                      <a:pt x="52" y="11"/>
                    </a:cubicBezTo>
                    <a:cubicBezTo>
                      <a:pt x="53" y="11"/>
                      <a:pt x="53" y="10"/>
                      <a:pt x="53" y="11"/>
                    </a:cubicBezTo>
                    <a:cubicBezTo>
                      <a:pt x="53" y="11"/>
                      <a:pt x="53" y="13"/>
                      <a:pt x="53" y="13"/>
                    </a:cubicBezTo>
                    <a:cubicBezTo>
                      <a:pt x="53" y="13"/>
                      <a:pt x="53" y="12"/>
                      <a:pt x="54" y="12"/>
                    </a:cubicBezTo>
                    <a:cubicBezTo>
                      <a:pt x="54" y="11"/>
                      <a:pt x="54" y="11"/>
                      <a:pt x="54" y="11"/>
                    </a:cubicBezTo>
                    <a:cubicBezTo>
                      <a:pt x="54" y="10"/>
                      <a:pt x="54" y="12"/>
                      <a:pt x="55" y="10"/>
                    </a:cubicBezTo>
                    <a:cubicBezTo>
                      <a:pt x="54" y="11"/>
                      <a:pt x="55" y="10"/>
                      <a:pt x="55" y="12"/>
                    </a:cubicBezTo>
                    <a:cubicBezTo>
                      <a:pt x="54" y="13"/>
                      <a:pt x="54" y="13"/>
                      <a:pt x="54" y="13"/>
                    </a:cubicBezTo>
                    <a:cubicBezTo>
                      <a:pt x="54" y="13"/>
                      <a:pt x="55" y="12"/>
                      <a:pt x="55" y="11"/>
                    </a:cubicBezTo>
                    <a:cubicBezTo>
                      <a:pt x="55" y="12"/>
                      <a:pt x="55" y="12"/>
                      <a:pt x="55" y="12"/>
                    </a:cubicBezTo>
                    <a:cubicBezTo>
                      <a:pt x="56" y="9"/>
                      <a:pt x="55" y="12"/>
                      <a:pt x="56" y="10"/>
                    </a:cubicBezTo>
                    <a:cubicBezTo>
                      <a:pt x="56" y="11"/>
                      <a:pt x="57" y="11"/>
                      <a:pt x="57" y="12"/>
                    </a:cubicBezTo>
                    <a:cubicBezTo>
                      <a:pt x="57" y="12"/>
                      <a:pt x="58" y="11"/>
                      <a:pt x="58" y="11"/>
                    </a:cubicBezTo>
                    <a:cubicBezTo>
                      <a:pt x="58" y="12"/>
                      <a:pt x="58" y="12"/>
                      <a:pt x="58" y="12"/>
                    </a:cubicBezTo>
                    <a:cubicBezTo>
                      <a:pt x="58" y="13"/>
                      <a:pt x="58" y="12"/>
                      <a:pt x="58" y="12"/>
                    </a:cubicBezTo>
                    <a:cubicBezTo>
                      <a:pt x="58" y="12"/>
                      <a:pt x="58" y="14"/>
                      <a:pt x="58" y="15"/>
                    </a:cubicBezTo>
                    <a:cubicBezTo>
                      <a:pt x="59" y="14"/>
                      <a:pt x="59" y="13"/>
                      <a:pt x="59" y="12"/>
                    </a:cubicBezTo>
                    <a:cubicBezTo>
                      <a:pt x="59" y="14"/>
                      <a:pt x="61" y="10"/>
                      <a:pt x="60" y="13"/>
                    </a:cubicBezTo>
                    <a:cubicBezTo>
                      <a:pt x="60" y="13"/>
                      <a:pt x="59" y="14"/>
                      <a:pt x="59" y="15"/>
                    </a:cubicBezTo>
                    <a:cubicBezTo>
                      <a:pt x="59" y="17"/>
                      <a:pt x="61" y="13"/>
                      <a:pt x="61" y="14"/>
                    </a:cubicBezTo>
                    <a:cubicBezTo>
                      <a:pt x="61" y="12"/>
                      <a:pt x="61" y="12"/>
                      <a:pt x="61" y="12"/>
                    </a:cubicBezTo>
                    <a:cubicBezTo>
                      <a:pt x="61" y="14"/>
                      <a:pt x="62" y="11"/>
                      <a:pt x="61" y="13"/>
                    </a:cubicBezTo>
                    <a:cubicBezTo>
                      <a:pt x="62" y="13"/>
                      <a:pt x="62" y="14"/>
                      <a:pt x="62" y="12"/>
                    </a:cubicBezTo>
                    <a:cubicBezTo>
                      <a:pt x="62" y="14"/>
                      <a:pt x="64" y="12"/>
                      <a:pt x="63" y="16"/>
                    </a:cubicBezTo>
                    <a:cubicBezTo>
                      <a:pt x="64" y="15"/>
                      <a:pt x="64" y="16"/>
                      <a:pt x="64" y="15"/>
                    </a:cubicBezTo>
                    <a:cubicBezTo>
                      <a:pt x="64" y="13"/>
                      <a:pt x="64" y="15"/>
                      <a:pt x="64" y="15"/>
                    </a:cubicBezTo>
                    <a:cubicBezTo>
                      <a:pt x="64" y="14"/>
                      <a:pt x="64" y="14"/>
                      <a:pt x="64" y="14"/>
                    </a:cubicBezTo>
                    <a:cubicBezTo>
                      <a:pt x="64" y="14"/>
                      <a:pt x="64" y="14"/>
                      <a:pt x="64" y="16"/>
                    </a:cubicBezTo>
                    <a:cubicBezTo>
                      <a:pt x="64" y="17"/>
                      <a:pt x="65" y="13"/>
                      <a:pt x="66" y="14"/>
                    </a:cubicBezTo>
                    <a:cubicBezTo>
                      <a:pt x="65" y="15"/>
                      <a:pt x="65" y="15"/>
                      <a:pt x="65" y="15"/>
                    </a:cubicBezTo>
                    <a:cubicBezTo>
                      <a:pt x="66" y="14"/>
                      <a:pt x="66" y="14"/>
                      <a:pt x="66" y="14"/>
                    </a:cubicBezTo>
                    <a:cubicBezTo>
                      <a:pt x="67" y="14"/>
                      <a:pt x="66" y="16"/>
                      <a:pt x="65" y="17"/>
                    </a:cubicBezTo>
                    <a:cubicBezTo>
                      <a:pt x="66" y="17"/>
                      <a:pt x="66" y="17"/>
                      <a:pt x="66" y="16"/>
                    </a:cubicBezTo>
                    <a:cubicBezTo>
                      <a:pt x="66" y="18"/>
                      <a:pt x="66" y="18"/>
                      <a:pt x="66" y="18"/>
                    </a:cubicBezTo>
                    <a:cubicBezTo>
                      <a:pt x="66" y="16"/>
                      <a:pt x="66" y="17"/>
                      <a:pt x="67" y="17"/>
                    </a:cubicBezTo>
                    <a:cubicBezTo>
                      <a:pt x="66" y="17"/>
                      <a:pt x="66" y="17"/>
                      <a:pt x="66" y="17"/>
                    </a:cubicBezTo>
                    <a:cubicBezTo>
                      <a:pt x="66" y="18"/>
                      <a:pt x="67" y="17"/>
                      <a:pt x="67" y="17"/>
                    </a:cubicBezTo>
                    <a:cubicBezTo>
                      <a:pt x="67" y="16"/>
                      <a:pt x="67" y="16"/>
                      <a:pt x="67" y="16"/>
                    </a:cubicBezTo>
                    <a:cubicBezTo>
                      <a:pt x="67" y="15"/>
                      <a:pt x="67" y="15"/>
                      <a:pt x="68" y="14"/>
                    </a:cubicBezTo>
                    <a:cubicBezTo>
                      <a:pt x="67" y="16"/>
                      <a:pt x="68" y="16"/>
                      <a:pt x="68" y="16"/>
                    </a:cubicBezTo>
                    <a:cubicBezTo>
                      <a:pt x="68" y="16"/>
                      <a:pt x="69" y="15"/>
                      <a:pt x="69" y="15"/>
                    </a:cubicBezTo>
                    <a:cubicBezTo>
                      <a:pt x="68" y="15"/>
                      <a:pt x="69" y="15"/>
                      <a:pt x="68" y="16"/>
                    </a:cubicBezTo>
                    <a:cubicBezTo>
                      <a:pt x="68" y="16"/>
                      <a:pt x="68" y="15"/>
                      <a:pt x="68" y="16"/>
                    </a:cubicBezTo>
                    <a:cubicBezTo>
                      <a:pt x="68" y="16"/>
                      <a:pt x="68" y="18"/>
                      <a:pt x="68" y="17"/>
                    </a:cubicBezTo>
                    <a:cubicBezTo>
                      <a:pt x="69" y="16"/>
                      <a:pt x="69" y="14"/>
                      <a:pt x="69" y="15"/>
                    </a:cubicBezTo>
                    <a:cubicBezTo>
                      <a:pt x="68" y="16"/>
                      <a:pt x="68" y="16"/>
                      <a:pt x="68" y="16"/>
                    </a:cubicBezTo>
                    <a:cubicBezTo>
                      <a:pt x="69" y="17"/>
                      <a:pt x="69" y="17"/>
                      <a:pt x="69" y="17"/>
                    </a:cubicBezTo>
                    <a:cubicBezTo>
                      <a:pt x="69" y="16"/>
                      <a:pt x="69" y="16"/>
                      <a:pt x="69" y="16"/>
                    </a:cubicBezTo>
                    <a:cubicBezTo>
                      <a:pt x="69" y="16"/>
                      <a:pt x="69" y="16"/>
                      <a:pt x="69" y="16"/>
                    </a:cubicBezTo>
                    <a:cubicBezTo>
                      <a:pt x="69" y="15"/>
                      <a:pt x="70" y="16"/>
                      <a:pt x="70" y="15"/>
                    </a:cubicBezTo>
                    <a:cubicBezTo>
                      <a:pt x="70" y="15"/>
                      <a:pt x="70" y="16"/>
                      <a:pt x="70" y="16"/>
                    </a:cubicBezTo>
                    <a:cubicBezTo>
                      <a:pt x="70" y="16"/>
                      <a:pt x="70" y="16"/>
                      <a:pt x="70" y="16"/>
                    </a:cubicBezTo>
                    <a:cubicBezTo>
                      <a:pt x="70" y="17"/>
                      <a:pt x="71" y="17"/>
                      <a:pt x="71" y="16"/>
                    </a:cubicBezTo>
                    <a:cubicBezTo>
                      <a:pt x="71" y="16"/>
                      <a:pt x="71" y="16"/>
                      <a:pt x="71" y="16"/>
                    </a:cubicBezTo>
                    <a:cubicBezTo>
                      <a:pt x="71" y="16"/>
                      <a:pt x="71" y="16"/>
                      <a:pt x="72" y="15"/>
                    </a:cubicBezTo>
                    <a:cubicBezTo>
                      <a:pt x="72" y="16"/>
                      <a:pt x="70" y="20"/>
                      <a:pt x="71" y="19"/>
                    </a:cubicBezTo>
                    <a:cubicBezTo>
                      <a:pt x="71" y="19"/>
                      <a:pt x="72" y="17"/>
                      <a:pt x="73" y="16"/>
                    </a:cubicBezTo>
                    <a:cubicBezTo>
                      <a:pt x="73" y="17"/>
                      <a:pt x="74" y="15"/>
                      <a:pt x="74" y="17"/>
                    </a:cubicBezTo>
                    <a:cubicBezTo>
                      <a:pt x="74" y="16"/>
                      <a:pt x="74" y="16"/>
                      <a:pt x="74" y="16"/>
                    </a:cubicBezTo>
                    <a:cubicBezTo>
                      <a:pt x="75" y="17"/>
                      <a:pt x="77" y="15"/>
                      <a:pt x="76" y="18"/>
                    </a:cubicBezTo>
                    <a:cubicBezTo>
                      <a:pt x="76" y="18"/>
                      <a:pt x="76" y="19"/>
                      <a:pt x="75" y="20"/>
                    </a:cubicBezTo>
                    <a:cubicBezTo>
                      <a:pt x="76" y="19"/>
                      <a:pt x="75" y="21"/>
                      <a:pt x="76" y="19"/>
                    </a:cubicBezTo>
                    <a:cubicBezTo>
                      <a:pt x="76" y="18"/>
                      <a:pt x="77" y="17"/>
                      <a:pt x="77" y="17"/>
                    </a:cubicBezTo>
                    <a:cubicBezTo>
                      <a:pt x="77" y="16"/>
                      <a:pt x="78" y="17"/>
                      <a:pt x="78" y="18"/>
                    </a:cubicBezTo>
                    <a:cubicBezTo>
                      <a:pt x="78" y="16"/>
                      <a:pt x="78" y="16"/>
                      <a:pt x="78" y="16"/>
                    </a:cubicBezTo>
                    <a:cubicBezTo>
                      <a:pt x="78" y="18"/>
                      <a:pt x="78" y="19"/>
                      <a:pt x="78" y="18"/>
                    </a:cubicBezTo>
                    <a:cubicBezTo>
                      <a:pt x="79" y="17"/>
                      <a:pt x="79" y="17"/>
                      <a:pt x="79" y="17"/>
                    </a:cubicBezTo>
                    <a:cubicBezTo>
                      <a:pt x="79" y="18"/>
                      <a:pt x="79" y="18"/>
                      <a:pt x="79" y="18"/>
                    </a:cubicBezTo>
                    <a:cubicBezTo>
                      <a:pt x="79" y="18"/>
                      <a:pt x="80" y="16"/>
                      <a:pt x="79" y="17"/>
                    </a:cubicBezTo>
                    <a:cubicBezTo>
                      <a:pt x="79" y="18"/>
                      <a:pt x="79" y="18"/>
                      <a:pt x="79" y="18"/>
                    </a:cubicBezTo>
                    <a:cubicBezTo>
                      <a:pt x="80" y="18"/>
                      <a:pt x="81" y="16"/>
                      <a:pt x="81" y="17"/>
                    </a:cubicBezTo>
                    <a:cubicBezTo>
                      <a:pt x="80" y="19"/>
                      <a:pt x="80" y="19"/>
                      <a:pt x="80" y="19"/>
                    </a:cubicBezTo>
                    <a:cubicBezTo>
                      <a:pt x="80" y="19"/>
                      <a:pt x="81" y="18"/>
                      <a:pt x="81" y="17"/>
                    </a:cubicBezTo>
                    <a:cubicBezTo>
                      <a:pt x="81" y="18"/>
                      <a:pt x="81" y="19"/>
                      <a:pt x="81" y="20"/>
                    </a:cubicBezTo>
                    <a:cubicBezTo>
                      <a:pt x="83" y="17"/>
                      <a:pt x="84" y="17"/>
                      <a:pt x="85" y="18"/>
                    </a:cubicBezTo>
                    <a:cubicBezTo>
                      <a:pt x="85" y="19"/>
                      <a:pt x="85" y="19"/>
                      <a:pt x="85" y="19"/>
                    </a:cubicBezTo>
                    <a:cubicBezTo>
                      <a:pt x="85" y="20"/>
                      <a:pt x="86" y="17"/>
                      <a:pt x="85" y="18"/>
                    </a:cubicBezTo>
                    <a:cubicBezTo>
                      <a:pt x="85" y="19"/>
                      <a:pt x="85" y="20"/>
                      <a:pt x="84" y="21"/>
                    </a:cubicBezTo>
                    <a:cubicBezTo>
                      <a:pt x="84" y="22"/>
                      <a:pt x="85" y="20"/>
                      <a:pt x="86" y="19"/>
                    </a:cubicBezTo>
                    <a:cubicBezTo>
                      <a:pt x="86" y="18"/>
                      <a:pt x="85" y="20"/>
                      <a:pt x="86" y="19"/>
                    </a:cubicBezTo>
                    <a:cubicBezTo>
                      <a:pt x="86" y="18"/>
                      <a:pt x="86" y="20"/>
                      <a:pt x="87" y="18"/>
                    </a:cubicBezTo>
                    <a:cubicBezTo>
                      <a:pt x="86" y="20"/>
                      <a:pt x="86" y="20"/>
                      <a:pt x="86" y="20"/>
                    </a:cubicBezTo>
                    <a:cubicBezTo>
                      <a:pt x="86" y="20"/>
                      <a:pt x="86" y="20"/>
                      <a:pt x="86" y="20"/>
                    </a:cubicBezTo>
                    <a:cubicBezTo>
                      <a:pt x="86" y="22"/>
                      <a:pt x="84" y="23"/>
                      <a:pt x="84" y="25"/>
                    </a:cubicBezTo>
                    <a:cubicBezTo>
                      <a:pt x="84" y="25"/>
                      <a:pt x="84" y="25"/>
                      <a:pt x="84" y="25"/>
                    </a:cubicBezTo>
                    <a:cubicBezTo>
                      <a:pt x="83" y="27"/>
                      <a:pt x="83" y="27"/>
                      <a:pt x="83" y="28"/>
                    </a:cubicBezTo>
                    <a:cubicBezTo>
                      <a:pt x="83" y="27"/>
                      <a:pt x="85" y="25"/>
                      <a:pt x="85" y="24"/>
                    </a:cubicBezTo>
                    <a:cubicBezTo>
                      <a:pt x="85" y="24"/>
                      <a:pt x="86" y="20"/>
                      <a:pt x="87" y="21"/>
                    </a:cubicBezTo>
                    <a:cubicBezTo>
                      <a:pt x="87" y="22"/>
                      <a:pt x="86" y="21"/>
                      <a:pt x="86" y="22"/>
                    </a:cubicBezTo>
                    <a:cubicBezTo>
                      <a:pt x="86" y="23"/>
                      <a:pt x="87" y="21"/>
                      <a:pt x="87" y="22"/>
                    </a:cubicBezTo>
                    <a:cubicBezTo>
                      <a:pt x="87" y="21"/>
                      <a:pt x="88" y="20"/>
                      <a:pt x="88" y="19"/>
                    </a:cubicBezTo>
                    <a:cubicBezTo>
                      <a:pt x="88" y="20"/>
                      <a:pt x="87" y="21"/>
                      <a:pt x="87" y="21"/>
                    </a:cubicBezTo>
                    <a:cubicBezTo>
                      <a:pt x="88" y="20"/>
                      <a:pt x="89" y="20"/>
                      <a:pt x="89" y="19"/>
                    </a:cubicBezTo>
                    <a:cubicBezTo>
                      <a:pt x="90" y="17"/>
                      <a:pt x="89" y="20"/>
                      <a:pt x="90" y="18"/>
                    </a:cubicBezTo>
                    <a:cubicBezTo>
                      <a:pt x="89" y="20"/>
                      <a:pt x="88" y="22"/>
                      <a:pt x="88" y="22"/>
                    </a:cubicBezTo>
                    <a:cubicBezTo>
                      <a:pt x="88" y="21"/>
                      <a:pt x="89" y="21"/>
                      <a:pt x="90" y="19"/>
                    </a:cubicBezTo>
                    <a:cubicBezTo>
                      <a:pt x="90" y="19"/>
                      <a:pt x="89" y="20"/>
                      <a:pt x="89" y="21"/>
                    </a:cubicBezTo>
                    <a:cubicBezTo>
                      <a:pt x="89" y="22"/>
                      <a:pt x="90" y="19"/>
                      <a:pt x="89" y="21"/>
                    </a:cubicBezTo>
                    <a:cubicBezTo>
                      <a:pt x="90" y="20"/>
                      <a:pt x="90" y="20"/>
                      <a:pt x="90" y="20"/>
                    </a:cubicBezTo>
                    <a:cubicBezTo>
                      <a:pt x="90" y="21"/>
                      <a:pt x="90" y="21"/>
                      <a:pt x="90" y="22"/>
                    </a:cubicBezTo>
                    <a:cubicBezTo>
                      <a:pt x="90" y="22"/>
                      <a:pt x="91" y="20"/>
                      <a:pt x="90" y="22"/>
                    </a:cubicBezTo>
                    <a:cubicBezTo>
                      <a:pt x="90" y="22"/>
                      <a:pt x="91" y="22"/>
                      <a:pt x="91" y="21"/>
                    </a:cubicBezTo>
                    <a:cubicBezTo>
                      <a:pt x="91" y="20"/>
                      <a:pt x="90" y="22"/>
                      <a:pt x="91" y="20"/>
                    </a:cubicBezTo>
                    <a:cubicBezTo>
                      <a:pt x="91" y="21"/>
                      <a:pt x="92" y="20"/>
                      <a:pt x="92" y="19"/>
                    </a:cubicBezTo>
                    <a:cubicBezTo>
                      <a:pt x="92" y="20"/>
                      <a:pt x="92" y="20"/>
                      <a:pt x="92" y="20"/>
                    </a:cubicBezTo>
                    <a:cubicBezTo>
                      <a:pt x="92" y="20"/>
                      <a:pt x="92" y="20"/>
                      <a:pt x="93" y="19"/>
                    </a:cubicBezTo>
                    <a:cubicBezTo>
                      <a:pt x="92" y="20"/>
                      <a:pt x="92" y="20"/>
                      <a:pt x="92" y="20"/>
                    </a:cubicBezTo>
                    <a:cubicBezTo>
                      <a:pt x="93" y="19"/>
                      <a:pt x="93" y="19"/>
                      <a:pt x="93" y="19"/>
                    </a:cubicBezTo>
                    <a:cubicBezTo>
                      <a:pt x="93" y="19"/>
                      <a:pt x="92" y="21"/>
                      <a:pt x="92" y="21"/>
                    </a:cubicBezTo>
                    <a:cubicBezTo>
                      <a:pt x="92" y="22"/>
                      <a:pt x="92" y="22"/>
                      <a:pt x="92" y="22"/>
                    </a:cubicBezTo>
                    <a:cubicBezTo>
                      <a:pt x="92" y="22"/>
                      <a:pt x="91" y="23"/>
                      <a:pt x="92" y="23"/>
                    </a:cubicBezTo>
                    <a:cubicBezTo>
                      <a:pt x="92" y="22"/>
                      <a:pt x="93" y="20"/>
                      <a:pt x="94" y="20"/>
                    </a:cubicBezTo>
                    <a:cubicBezTo>
                      <a:pt x="94" y="19"/>
                      <a:pt x="93" y="21"/>
                      <a:pt x="94" y="20"/>
                    </a:cubicBezTo>
                    <a:cubicBezTo>
                      <a:pt x="93" y="21"/>
                      <a:pt x="93" y="21"/>
                      <a:pt x="93" y="21"/>
                    </a:cubicBezTo>
                    <a:cubicBezTo>
                      <a:pt x="93" y="21"/>
                      <a:pt x="92" y="23"/>
                      <a:pt x="92" y="23"/>
                    </a:cubicBezTo>
                    <a:cubicBezTo>
                      <a:pt x="93" y="23"/>
                      <a:pt x="94" y="21"/>
                      <a:pt x="94" y="21"/>
                    </a:cubicBezTo>
                    <a:cubicBezTo>
                      <a:pt x="94" y="21"/>
                      <a:pt x="94" y="21"/>
                      <a:pt x="93" y="22"/>
                    </a:cubicBezTo>
                    <a:cubicBezTo>
                      <a:pt x="94" y="22"/>
                      <a:pt x="94" y="21"/>
                      <a:pt x="95" y="20"/>
                    </a:cubicBezTo>
                    <a:cubicBezTo>
                      <a:pt x="94" y="21"/>
                      <a:pt x="94" y="22"/>
                      <a:pt x="94" y="24"/>
                    </a:cubicBezTo>
                    <a:cubicBezTo>
                      <a:pt x="93" y="26"/>
                      <a:pt x="93" y="26"/>
                      <a:pt x="93" y="26"/>
                    </a:cubicBezTo>
                    <a:cubicBezTo>
                      <a:pt x="93" y="26"/>
                      <a:pt x="93" y="26"/>
                      <a:pt x="93" y="26"/>
                    </a:cubicBezTo>
                    <a:cubicBezTo>
                      <a:pt x="92" y="27"/>
                      <a:pt x="92" y="27"/>
                      <a:pt x="91" y="29"/>
                    </a:cubicBezTo>
                    <a:cubicBezTo>
                      <a:pt x="91" y="29"/>
                      <a:pt x="92" y="28"/>
                      <a:pt x="92" y="28"/>
                    </a:cubicBezTo>
                    <a:cubicBezTo>
                      <a:pt x="93" y="25"/>
                      <a:pt x="94" y="25"/>
                      <a:pt x="95" y="22"/>
                    </a:cubicBezTo>
                    <a:cubicBezTo>
                      <a:pt x="96" y="22"/>
                      <a:pt x="93" y="28"/>
                      <a:pt x="95" y="25"/>
                    </a:cubicBezTo>
                    <a:cubicBezTo>
                      <a:pt x="95" y="24"/>
                      <a:pt x="97" y="22"/>
                      <a:pt x="96" y="23"/>
                    </a:cubicBezTo>
                    <a:cubicBezTo>
                      <a:pt x="96" y="23"/>
                      <a:pt x="97" y="20"/>
                      <a:pt x="97" y="22"/>
                    </a:cubicBezTo>
                    <a:cubicBezTo>
                      <a:pt x="96" y="22"/>
                      <a:pt x="96" y="24"/>
                      <a:pt x="95" y="25"/>
                    </a:cubicBezTo>
                    <a:cubicBezTo>
                      <a:pt x="96" y="25"/>
                      <a:pt x="95" y="25"/>
                      <a:pt x="95" y="25"/>
                    </a:cubicBezTo>
                    <a:cubicBezTo>
                      <a:pt x="95" y="26"/>
                      <a:pt x="94" y="27"/>
                      <a:pt x="94" y="27"/>
                    </a:cubicBezTo>
                    <a:cubicBezTo>
                      <a:pt x="95" y="27"/>
                      <a:pt x="95" y="27"/>
                      <a:pt x="95" y="26"/>
                    </a:cubicBezTo>
                    <a:cubicBezTo>
                      <a:pt x="96" y="25"/>
                      <a:pt x="95" y="26"/>
                      <a:pt x="96" y="25"/>
                    </a:cubicBezTo>
                    <a:cubicBezTo>
                      <a:pt x="97" y="25"/>
                      <a:pt x="96" y="27"/>
                      <a:pt x="97" y="24"/>
                    </a:cubicBezTo>
                    <a:cubicBezTo>
                      <a:pt x="97" y="24"/>
                      <a:pt x="97" y="23"/>
                      <a:pt x="98" y="22"/>
                    </a:cubicBezTo>
                    <a:cubicBezTo>
                      <a:pt x="98" y="22"/>
                      <a:pt x="98" y="22"/>
                      <a:pt x="98" y="22"/>
                    </a:cubicBezTo>
                    <a:cubicBezTo>
                      <a:pt x="98" y="22"/>
                      <a:pt x="98" y="22"/>
                      <a:pt x="98" y="22"/>
                    </a:cubicBezTo>
                    <a:cubicBezTo>
                      <a:pt x="98" y="23"/>
                      <a:pt x="99" y="21"/>
                      <a:pt x="99" y="21"/>
                    </a:cubicBezTo>
                    <a:cubicBezTo>
                      <a:pt x="98" y="23"/>
                      <a:pt x="98" y="23"/>
                      <a:pt x="98" y="23"/>
                    </a:cubicBezTo>
                    <a:cubicBezTo>
                      <a:pt x="98" y="25"/>
                      <a:pt x="98" y="22"/>
                      <a:pt x="97" y="25"/>
                    </a:cubicBezTo>
                    <a:cubicBezTo>
                      <a:pt x="97" y="25"/>
                      <a:pt x="98" y="24"/>
                      <a:pt x="98" y="25"/>
                    </a:cubicBezTo>
                    <a:cubicBezTo>
                      <a:pt x="97" y="25"/>
                      <a:pt x="97" y="25"/>
                      <a:pt x="97" y="25"/>
                    </a:cubicBezTo>
                    <a:cubicBezTo>
                      <a:pt x="97" y="25"/>
                      <a:pt x="96" y="29"/>
                      <a:pt x="97" y="27"/>
                    </a:cubicBezTo>
                    <a:cubicBezTo>
                      <a:pt x="98" y="26"/>
                      <a:pt x="98" y="26"/>
                      <a:pt x="98" y="25"/>
                    </a:cubicBezTo>
                    <a:cubicBezTo>
                      <a:pt x="99" y="25"/>
                      <a:pt x="100" y="24"/>
                      <a:pt x="100" y="24"/>
                    </a:cubicBezTo>
                    <a:cubicBezTo>
                      <a:pt x="99" y="26"/>
                      <a:pt x="100" y="24"/>
                      <a:pt x="99" y="26"/>
                    </a:cubicBezTo>
                    <a:cubicBezTo>
                      <a:pt x="99" y="25"/>
                      <a:pt x="99" y="25"/>
                      <a:pt x="98" y="26"/>
                    </a:cubicBezTo>
                    <a:cubicBezTo>
                      <a:pt x="97" y="29"/>
                      <a:pt x="97" y="26"/>
                      <a:pt x="96" y="28"/>
                    </a:cubicBezTo>
                    <a:cubicBezTo>
                      <a:pt x="97" y="28"/>
                      <a:pt x="96" y="31"/>
                      <a:pt x="95" y="32"/>
                    </a:cubicBezTo>
                    <a:cubicBezTo>
                      <a:pt x="95" y="32"/>
                      <a:pt x="95" y="32"/>
                      <a:pt x="96" y="31"/>
                    </a:cubicBezTo>
                    <a:cubicBezTo>
                      <a:pt x="96" y="30"/>
                      <a:pt x="96" y="30"/>
                      <a:pt x="97" y="29"/>
                    </a:cubicBezTo>
                    <a:cubicBezTo>
                      <a:pt x="97" y="29"/>
                      <a:pt x="98" y="29"/>
                      <a:pt x="99" y="27"/>
                    </a:cubicBezTo>
                    <a:cubicBezTo>
                      <a:pt x="98" y="28"/>
                      <a:pt x="98" y="30"/>
                      <a:pt x="98" y="30"/>
                    </a:cubicBezTo>
                    <a:cubicBezTo>
                      <a:pt x="98" y="29"/>
                      <a:pt x="99" y="30"/>
                      <a:pt x="99" y="30"/>
                    </a:cubicBezTo>
                    <a:cubicBezTo>
                      <a:pt x="100" y="28"/>
                      <a:pt x="100" y="30"/>
                      <a:pt x="100" y="28"/>
                    </a:cubicBezTo>
                    <a:cubicBezTo>
                      <a:pt x="100" y="28"/>
                      <a:pt x="101" y="26"/>
                      <a:pt x="102" y="25"/>
                    </a:cubicBezTo>
                    <a:cubicBezTo>
                      <a:pt x="102" y="25"/>
                      <a:pt x="101" y="26"/>
                      <a:pt x="101" y="27"/>
                    </a:cubicBezTo>
                    <a:cubicBezTo>
                      <a:pt x="102" y="26"/>
                      <a:pt x="100" y="29"/>
                      <a:pt x="102" y="27"/>
                    </a:cubicBezTo>
                    <a:cubicBezTo>
                      <a:pt x="101" y="27"/>
                      <a:pt x="100" y="29"/>
                      <a:pt x="99" y="31"/>
                    </a:cubicBezTo>
                    <a:cubicBezTo>
                      <a:pt x="100" y="30"/>
                      <a:pt x="99" y="32"/>
                      <a:pt x="99" y="32"/>
                    </a:cubicBezTo>
                    <a:cubicBezTo>
                      <a:pt x="100" y="32"/>
                      <a:pt x="100" y="31"/>
                      <a:pt x="101" y="31"/>
                    </a:cubicBezTo>
                    <a:cubicBezTo>
                      <a:pt x="101" y="33"/>
                      <a:pt x="102" y="32"/>
                      <a:pt x="103" y="32"/>
                    </a:cubicBezTo>
                    <a:cubicBezTo>
                      <a:pt x="102" y="33"/>
                      <a:pt x="101" y="34"/>
                      <a:pt x="101" y="35"/>
                    </a:cubicBezTo>
                    <a:cubicBezTo>
                      <a:pt x="102" y="35"/>
                      <a:pt x="102" y="33"/>
                      <a:pt x="102" y="34"/>
                    </a:cubicBezTo>
                    <a:cubicBezTo>
                      <a:pt x="102" y="34"/>
                      <a:pt x="102" y="34"/>
                      <a:pt x="102" y="34"/>
                    </a:cubicBezTo>
                    <a:cubicBezTo>
                      <a:pt x="102" y="34"/>
                      <a:pt x="102" y="36"/>
                      <a:pt x="104" y="33"/>
                    </a:cubicBezTo>
                    <a:cubicBezTo>
                      <a:pt x="102" y="35"/>
                      <a:pt x="102" y="35"/>
                      <a:pt x="102" y="35"/>
                    </a:cubicBezTo>
                    <a:cubicBezTo>
                      <a:pt x="102" y="35"/>
                      <a:pt x="103" y="35"/>
                      <a:pt x="103" y="35"/>
                    </a:cubicBezTo>
                    <a:cubicBezTo>
                      <a:pt x="102" y="36"/>
                      <a:pt x="102" y="36"/>
                      <a:pt x="102" y="36"/>
                    </a:cubicBezTo>
                    <a:cubicBezTo>
                      <a:pt x="101" y="38"/>
                      <a:pt x="102" y="36"/>
                      <a:pt x="103" y="37"/>
                    </a:cubicBezTo>
                    <a:cubicBezTo>
                      <a:pt x="103" y="35"/>
                      <a:pt x="103" y="35"/>
                      <a:pt x="103" y="35"/>
                    </a:cubicBezTo>
                    <a:cubicBezTo>
                      <a:pt x="104" y="35"/>
                      <a:pt x="104" y="36"/>
                      <a:pt x="105" y="36"/>
                    </a:cubicBezTo>
                    <a:cubicBezTo>
                      <a:pt x="104" y="37"/>
                      <a:pt x="104" y="37"/>
                      <a:pt x="104" y="37"/>
                    </a:cubicBezTo>
                    <a:cubicBezTo>
                      <a:pt x="105" y="36"/>
                      <a:pt x="105" y="36"/>
                      <a:pt x="105" y="36"/>
                    </a:cubicBezTo>
                    <a:cubicBezTo>
                      <a:pt x="104" y="37"/>
                      <a:pt x="104" y="38"/>
                      <a:pt x="104" y="37"/>
                    </a:cubicBezTo>
                    <a:cubicBezTo>
                      <a:pt x="102" y="40"/>
                      <a:pt x="102" y="40"/>
                      <a:pt x="102" y="40"/>
                    </a:cubicBezTo>
                    <a:cubicBezTo>
                      <a:pt x="102" y="39"/>
                      <a:pt x="103" y="39"/>
                      <a:pt x="104" y="37"/>
                    </a:cubicBezTo>
                    <a:cubicBezTo>
                      <a:pt x="104" y="36"/>
                      <a:pt x="103" y="36"/>
                      <a:pt x="103" y="37"/>
                    </a:cubicBezTo>
                    <a:cubicBezTo>
                      <a:pt x="103" y="38"/>
                      <a:pt x="103" y="37"/>
                      <a:pt x="103" y="37"/>
                    </a:cubicBezTo>
                    <a:cubicBezTo>
                      <a:pt x="103" y="39"/>
                      <a:pt x="102" y="39"/>
                      <a:pt x="102" y="40"/>
                    </a:cubicBezTo>
                    <a:cubicBezTo>
                      <a:pt x="102" y="40"/>
                      <a:pt x="102" y="40"/>
                      <a:pt x="102" y="40"/>
                    </a:cubicBezTo>
                    <a:cubicBezTo>
                      <a:pt x="101" y="40"/>
                      <a:pt x="101" y="40"/>
                      <a:pt x="101" y="40"/>
                    </a:cubicBezTo>
                    <a:cubicBezTo>
                      <a:pt x="101" y="40"/>
                      <a:pt x="101" y="39"/>
                      <a:pt x="102" y="39"/>
                    </a:cubicBezTo>
                    <a:cubicBezTo>
                      <a:pt x="101" y="40"/>
                      <a:pt x="100" y="41"/>
                      <a:pt x="100" y="40"/>
                    </a:cubicBezTo>
                    <a:cubicBezTo>
                      <a:pt x="101" y="38"/>
                      <a:pt x="99" y="41"/>
                      <a:pt x="99" y="40"/>
                    </a:cubicBezTo>
                    <a:cubicBezTo>
                      <a:pt x="100" y="39"/>
                      <a:pt x="101" y="38"/>
                      <a:pt x="101" y="37"/>
                    </a:cubicBezTo>
                    <a:cubicBezTo>
                      <a:pt x="101" y="36"/>
                      <a:pt x="101" y="37"/>
                      <a:pt x="101" y="36"/>
                    </a:cubicBezTo>
                    <a:cubicBezTo>
                      <a:pt x="100" y="37"/>
                      <a:pt x="99" y="39"/>
                      <a:pt x="99" y="39"/>
                    </a:cubicBezTo>
                    <a:cubicBezTo>
                      <a:pt x="99" y="38"/>
                      <a:pt x="99" y="38"/>
                      <a:pt x="99" y="38"/>
                    </a:cubicBezTo>
                    <a:cubicBezTo>
                      <a:pt x="99" y="39"/>
                      <a:pt x="98" y="40"/>
                      <a:pt x="98" y="40"/>
                    </a:cubicBezTo>
                    <a:cubicBezTo>
                      <a:pt x="97" y="39"/>
                      <a:pt x="97" y="39"/>
                      <a:pt x="96" y="38"/>
                    </a:cubicBezTo>
                    <a:cubicBezTo>
                      <a:pt x="97" y="37"/>
                      <a:pt x="97" y="37"/>
                      <a:pt x="97" y="37"/>
                    </a:cubicBezTo>
                    <a:cubicBezTo>
                      <a:pt x="95" y="40"/>
                      <a:pt x="95" y="38"/>
                      <a:pt x="95" y="39"/>
                    </a:cubicBezTo>
                    <a:cubicBezTo>
                      <a:pt x="94" y="37"/>
                      <a:pt x="93" y="39"/>
                      <a:pt x="93" y="37"/>
                    </a:cubicBezTo>
                    <a:cubicBezTo>
                      <a:pt x="92" y="37"/>
                      <a:pt x="91" y="38"/>
                      <a:pt x="90" y="37"/>
                    </a:cubicBezTo>
                    <a:cubicBezTo>
                      <a:pt x="91" y="35"/>
                      <a:pt x="91" y="35"/>
                      <a:pt x="91" y="35"/>
                    </a:cubicBezTo>
                    <a:cubicBezTo>
                      <a:pt x="90" y="36"/>
                      <a:pt x="91" y="34"/>
                      <a:pt x="91" y="35"/>
                    </a:cubicBezTo>
                    <a:cubicBezTo>
                      <a:pt x="90" y="36"/>
                      <a:pt x="90" y="36"/>
                      <a:pt x="89" y="37"/>
                    </a:cubicBezTo>
                    <a:cubicBezTo>
                      <a:pt x="89" y="35"/>
                      <a:pt x="88" y="37"/>
                      <a:pt x="87" y="38"/>
                    </a:cubicBezTo>
                    <a:cubicBezTo>
                      <a:pt x="87" y="36"/>
                      <a:pt x="87" y="36"/>
                      <a:pt x="87" y="36"/>
                    </a:cubicBezTo>
                    <a:cubicBezTo>
                      <a:pt x="86" y="38"/>
                      <a:pt x="86" y="36"/>
                      <a:pt x="86" y="36"/>
                    </a:cubicBezTo>
                    <a:cubicBezTo>
                      <a:pt x="86" y="35"/>
                      <a:pt x="86" y="34"/>
                      <a:pt x="86" y="34"/>
                    </a:cubicBezTo>
                    <a:cubicBezTo>
                      <a:pt x="85" y="36"/>
                      <a:pt x="85" y="36"/>
                      <a:pt x="84" y="36"/>
                    </a:cubicBezTo>
                    <a:cubicBezTo>
                      <a:pt x="84" y="36"/>
                      <a:pt x="83" y="36"/>
                      <a:pt x="83" y="35"/>
                    </a:cubicBezTo>
                    <a:cubicBezTo>
                      <a:pt x="81" y="37"/>
                      <a:pt x="81" y="35"/>
                      <a:pt x="79" y="36"/>
                    </a:cubicBezTo>
                    <a:cubicBezTo>
                      <a:pt x="79" y="34"/>
                      <a:pt x="79" y="34"/>
                      <a:pt x="79" y="34"/>
                    </a:cubicBezTo>
                    <a:cubicBezTo>
                      <a:pt x="77" y="36"/>
                      <a:pt x="77" y="33"/>
                      <a:pt x="75" y="34"/>
                    </a:cubicBezTo>
                    <a:cubicBezTo>
                      <a:pt x="76" y="32"/>
                      <a:pt x="76" y="32"/>
                      <a:pt x="76" y="32"/>
                    </a:cubicBezTo>
                    <a:cubicBezTo>
                      <a:pt x="76" y="31"/>
                      <a:pt x="75" y="32"/>
                      <a:pt x="74" y="34"/>
                    </a:cubicBezTo>
                    <a:cubicBezTo>
                      <a:pt x="74" y="33"/>
                      <a:pt x="73" y="35"/>
                      <a:pt x="74" y="33"/>
                    </a:cubicBezTo>
                    <a:cubicBezTo>
                      <a:pt x="73" y="32"/>
                      <a:pt x="73" y="34"/>
                      <a:pt x="72" y="34"/>
                    </a:cubicBezTo>
                    <a:cubicBezTo>
                      <a:pt x="72" y="33"/>
                      <a:pt x="72" y="33"/>
                      <a:pt x="71" y="33"/>
                    </a:cubicBezTo>
                    <a:cubicBezTo>
                      <a:pt x="71" y="33"/>
                      <a:pt x="71" y="33"/>
                      <a:pt x="71" y="33"/>
                    </a:cubicBezTo>
                    <a:cubicBezTo>
                      <a:pt x="71" y="33"/>
                      <a:pt x="72" y="32"/>
                      <a:pt x="72" y="32"/>
                    </a:cubicBezTo>
                    <a:cubicBezTo>
                      <a:pt x="71" y="32"/>
                      <a:pt x="71" y="31"/>
                      <a:pt x="70" y="34"/>
                    </a:cubicBezTo>
                    <a:cubicBezTo>
                      <a:pt x="70" y="32"/>
                      <a:pt x="68" y="34"/>
                      <a:pt x="68" y="32"/>
                    </a:cubicBezTo>
                    <a:cubicBezTo>
                      <a:pt x="68" y="33"/>
                      <a:pt x="68" y="33"/>
                      <a:pt x="67" y="33"/>
                    </a:cubicBezTo>
                    <a:cubicBezTo>
                      <a:pt x="67" y="33"/>
                      <a:pt x="67" y="31"/>
                      <a:pt x="66" y="33"/>
                    </a:cubicBezTo>
                    <a:cubicBezTo>
                      <a:pt x="66" y="32"/>
                      <a:pt x="66" y="31"/>
                      <a:pt x="66" y="31"/>
                    </a:cubicBezTo>
                    <a:cubicBezTo>
                      <a:pt x="66" y="31"/>
                      <a:pt x="66" y="32"/>
                      <a:pt x="65" y="33"/>
                    </a:cubicBezTo>
                    <a:cubicBezTo>
                      <a:pt x="64" y="34"/>
                      <a:pt x="64" y="30"/>
                      <a:pt x="63" y="30"/>
                    </a:cubicBezTo>
                    <a:cubicBezTo>
                      <a:pt x="61" y="31"/>
                      <a:pt x="60" y="30"/>
                      <a:pt x="58" y="30"/>
                    </a:cubicBezTo>
                    <a:cubicBezTo>
                      <a:pt x="58" y="29"/>
                      <a:pt x="58" y="29"/>
                      <a:pt x="58" y="29"/>
                    </a:cubicBezTo>
                    <a:cubicBezTo>
                      <a:pt x="57" y="31"/>
                      <a:pt x="58" y="27"/>
                      <a:pt x="56" y="30"/>
                    </a:cubicBezTo>
                    <a:cubicBezTo>
                      <a:pt x="56" y="29"/>
                      <a:pt x="56" y="29"/>
                      <a:pt x="56" y="28"/>
                    </a:cubicBezTo>
                    <a:cubicBezTo>
                      <a:pt x="55" y="30"/>
                      <a:pt x="56" y="26"/>
                      <a:pt x="54" y="28"/>
                    </a:cubicBezTo>
                    <a:cubicBezTo>
                      <a:pt x="55" y="28"/>
                      <a:pt x="55" y="28"/>
                      <a:pt x="55" y="28"/>
                    </a:cubicBezTo>
                    <a:cubicBezTo>
                      <a:pt x="55" y="26"/>
                      <a:pt x="53" y="28"/>
                      <a:pt x="53" y="27"/>
                    </a:cubicBezTo>
                    <a:cubicBezTo>
                      <a:pt x="53" y="26"/>
                      <a:pt x="54" y="26"/>
                      <a:pt x="54" y="26"/>
                    </a:cubicBezTo>
                    <a:cubicBezTo>
                      <a:pt x="54" y="24"/>
                      <a:pt x="52" y="28"/>
                      <a:pt x="53" y="25"/>
                    </a:cubicBezTo>
                    <a:cubicBezTo>
                      <a:pt x="53" y="25"/>
                      <a:pt x="53" y="26"/>
                      <a:pt x="53" y="26"/>
                    </a:cubicBezTo>
                    <a:cubicBezTo>
                      <a:pt x="52" y="25"/>
                      <a:pt x="50" y="26"/>
                      <a:pt x="48" y="26"/>
                    </a:cubicBezTo>
                    <a:cubicBezTo>
                      <a:pt x="47" y="24"/>
                      <a:pt x="49" y="22"/>
                      <a:pt x="48" y="23"/>
                    </a:cubicBezTo>
                    <a:cubicBezTo>
                      <a:pt x="48" y="23"/>
                      <a:pt x="47" y="24"/>
                      <a:pt x="48" y="24"/>
                    </a:cubicBezTo>
                    <a:cubicBezTo>
                      <a:pt x="47" y="25"/>
                      <a:pt x="48" y="21"/>
                      <a:pt x="47" y="22"/>
                    </a:cubicBezTo>
                    <a:cubicBezTo>
                      <a:pt x="47" y="24"/>
                      <a:pt x="47" y="23"/>
                      <a:pt x="47" y="24"/>
                    </a:cubicBezTo>
                    <a:cubicBezTo>
                      <a:pt x="46" y="23"/>
                      <a:pt x="47" y="21"/>
                      <a:pt x="46" y="22"/>
                    </a:cubicBezTo>
                    <a:cubicBezTo>
                      <a:pt x="46" y="21"/>
                      <a:pt x="46" y="21"/>
                      <a:pt x="46" y="21"/>
                    </a:cubicBezTo>
                    <a:cubicBezTo>
                      <a:pt x="45" y="24"/>
                      <a:pt x="44" y="22"/>
                      <a:pt x="43" y="25"/>
                    </a:cubicBezTo>
                    <a:cubicBezTo>
                      <a:pt x="40" y="24"/>
                      <a:pt x="36" y="25"/>
                      <a:pt x="33" y="25"/>
                    </a:cubicBezTo>
                    <a:cubicBezTo>
                      <a:pt x="30" y="23"/>
                      <a:pt x="26" y="23"/>
                      <a:pt x="24" y="21"/>
                    </a:cubicBezTo>
                    <a:cubicBezTo>
                      <a:pt x="24" y="18"/>
                      <a:pt x="23" y="18"/>
                      <a:pt x="22" y="19"/>
                    </a:cubicBezTo>
                    <a:cubicBezTo>
                      <a:pt x="23" y="18"/>
                      <a:pt x="23" y="18"/>
                      <a:pt x="23" y="18"/>
                    </a:cubicBezTo>
                    <a:cubicBezTo>
                      <a:pt x="22" y="20"/>
                      <a:pt x="22" y="18"/>
                      <a:pt x="21" y="20"/>
                    </a:cubicBezTo>
                    <a:cubicBezTo>
                      <a:pt x="20" y="19"/>
                      <a:pt x="19" y="20"/>
                      <a:pt x="18" y="19"/>
                    </a:cubicBezTo>
                    <a:cubicBezTo>
                      <a:pt x="18" y="19"/>
                      <a:pt x="19" y="18"/>
                      <a:pt x="18" y="18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7" y="19"/>
                      <a:pt x="17" y="20"/>
                    </a:cubicBezTo>
                    <a:cubicBezTo>
                      <a:pt x="13" y="21"/>
                      <a:pt x="12" y="16"/>
                      <a:pt x="8" y="15"/>
                    </a:cubicBezTo>
                    <a:cubicBezTo>
                      <a:pt x="8" y="14"/>
                      <a:pt x="7" y="15"/>
                      <a:pt x="6" y="15"/>
                    </a:cubicBezTo>
                    <a:cubicBezTo>
                      <a:pt x="4" y="12"/>
                      <a:pt x="3" y="9"/>
                      <a:pt x="0" y="10"/>
                    </a:cubicBezTo>
                    <a:cubicBezTo>
                      <a:pt x="0" y="10"/>
                      <a:pt x="2" y="5"/>
                      <a:pt x="3" y="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90" name="Freeform 55"/>
              <p:cNvSpPr/>
              <p:nvPr/>
            </p:nvSpPr>
            <p:spPr bwMode="auto">
              <a:xfrm>
                <a:off x="8799513" y="2435226"/>
                <a:ext cx="3175" cy="7938"/>
              </a:xfrm>
              <a:custGeom>
                <a:avLst/>
                <a:gdLst>
                  <a:gd name="T0" fmla="*/ 0 w 1"/>
                  <a:gd name="T1" fmla="*/ 2 h 2"/>
                  <a:gd name="T2" fmla="*/ 1 w 1"/>
                  <a:gd name="T3" fmla="*/ 0 h 2"/>
                  <a:gd name="T4" fmla="*/ 0 w 1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2"/>
                    </a:moveTo>
                    <a:cubicBezTo>
                      <a:pt x="0" y="1"/>
                      <a:pt x="0" y="1"/>
                      <a:pt x="1" y="0"/>
                    </a:cubicBez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91" name="Freeform 56"/>
              <p:cNvSpPr/>
              <p:nvPr/>
            </p:nvSpPr>
            <p:spPr bwMode="auto">
              <a:xfrm>
                <a:off x="8786813" y="2393951"/>
                <a:ext cx="4762" cy="4763"/>
              </a:xfrm>
              <a:custGeom>
                <a:avLst/>
                <a:gdLst>
                  <a:gd name="T0" fmla="*/ 1 w 1"/>
                  <a:gd name="T1" fmla="*/ 1 h 1"/>
                  <a:gd name="T2" fmla="*/ 1 w 1"/>
                  <a:gd name="T3" fmla="*/ 0 h 1"/>
                  <a:gd name="T4" fmla="*/ 1 w 1"/>
                  <a:gd name="T5" fmla="*/ 0 h 1"/>
                  <a:gd name="T6" fmla="*/ 1 w 1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0" y="1"/>
                      <a:pt x="1" y="1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92" name="Freeform 57"/>
              <p:cNvSpPr/>
              <p:nvPr/>
            </p:nvSpPr>
            <p:spPr bwMode="auto">
              <a:xfrm>
                <a:off x="8783638" y="2387601"/>
                <a:ext cx="3175" cy="6350"/>
              </a:xfrm>
              <a:custGeom>
                <a:avLst/>
                <a:gdLst>
                  <a:gd name="T0" fmla="*/ 0 w 1"/>
                  <a:gd name="T1" fmla="*/ 2 h 2"/>
                  <a:gd name="T2" fmla="*/ 1 w 1"/>
                  <a:gd name="T3" fmla="*/ 0 h 2"/>
                  <a:gd name="T4" fmla="*/ 0 w 1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2"/>
                    </a:moveTo>
                    <a:cubicBezTo>
                      <a:pt x="1" y="1"/>
                      <a:pt x="1" y="0"/>
                      <a:pt x="1" y="0"/>
                    </a:cubicBez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93" name="Freeform 58"/>
              <p:cNvSpPr/>
              <p:nvPr/>
            </p:nvSpPr>
            <p:spPr bwMode="auto">
              <a:xfrm>
                <a:off x="8783638" y="2371726"/>
                <a:ext cx="3175" cy="4763"/>
              </a:xfrm>
              <a:custGeom>
                <a:avLst/>
                <a:gdLst>
                  <a:gd name="T0" fmla="*/ 0 w 1"/>
                  <a:gd name="T1" fmla="*/ 1 h 1"/>
                  <a:gd name="T2" fmla="*/ 1 w 1"/>
                  <a:gd name="T3" fmla="*/ 0 h 1"/>
                  <a:gd name="T4" fmla="*/ 0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0" y="0"/>
                      <a:pt x="1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94" name="Freeform 59"/>
              <p:cNvSpPr/>
              <p:nvPr/>
            </p:nvSpPr>
            <p:spPr bwMode="auto">
              <a:xfrm>
                <a:off x="8780463" y="2379663"/>
                <a:ext cx="3175" cy="3175"/>
              </a:xfrm>
              <a:custGeom>
                <a:avLst/>
                <a:gdLst>
                  <a:gd name="T0" fmla="*/ 0 w 1"/>
                  <a:gd name="T1" fmla="*/ 1 h 1"/>
                  <a:gd name="T2" fmla="*/ 0 w 1"/>
                  <a:gd name="T3" fmla="*/ 0 h 1"/>
                  <a:gd name="T4" fmla="*/ 0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0" y="1"/>
                      <a:pt x="0" y="0"/>
                    </a:cubicBezTo>
                    <a:cubicBezTo>
                      <a:pt x="0" y="1"/>
                      <a:pt x="1" y="0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95" name="Freeform 60"/>
              <p:cNvSpPr/>
              <p:nvPr/>
            </p:nvSpPr>
            <p:spPr bwMode="auto">
              <a:xfrm>
                <a:off x="8769350" y="2363788"/>
                <a:ext cx="3175" cy="7938"/>
              </a:xfrm>
              <a:custGeom>
                <a:avLst/>
                <a:gdLst>
                  <a:gd name="T0" fmla="*/ 0 w 1"/>
                  <a:gd name="T1" fmla="*/ 1 h 2"/>
                  <a:gd name="T2" fmla="*/ 0 w 1"/>
                  <a:gd name="T3" fmla="*/ 1 h 2"/>
                  <a:gd name="T4" fmla="*/ 0 w 1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1"/>
                    </a:moveTo>
                    <a:cubicBezTo>
                      <a:pt x="0" y="1"/>
                      <a:pt x="0" y="2"/>
                      <a:pt x="0" y="1"/>
                    </a:cubicBezTo>
                    <a:cubicBezTo>
                      <a:pt x="0" y="1"/>
                      <a:pt x="1" y="0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96" name="Freeform 61"/>
              <p:cNvSpPr/>
              <p:nvPr/>
            </p:nvSpPr>
            <p:spPr bwMode="auto">
              <a:xfrm>
                <a:off x="8761413" y="2368551"/>
                <a:ext cx="3175" cy="3175"/>
              </a:xfrm>
              <a:custGeom>
                <a:avLst/>
                <a:gdLst>
                  <a:gd name="T0" fmla="*/ 0 w 1"/>
                  <a:gd name="T1" fmla="*/ 1 h 1"/>
                  <a:gd name="T2" fmla="*/ 0 w 1"/>
                  <a:gd name="T3" fmla="*/ 1 h 1"/>
                  <a:gd name="T4" fmla="*/ 1 w 1"/>
                  <a:gd name="T5" fmla="*/ 0 h 1"/>
                  <a:gd name="T6" fmla="*/ 0 w 1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0"/>
                      <a:pt x="0" y="0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97" name="Freeform 62"/>
              <p:cNvSpPr/>
              <p:nvPr/>
            </p:nvSpPr>
            <p:spPr bwMode="auto">
              <a:xfrm>
                <a:off x="8640763" y="2335213"/>
                <a:ext cx="0" cy="3175"/>
              </a:xfrm>
              <a:custGeom>
                <a:avLst/>
                <a:gdLst>
                  <a:gd name="T0" fmla="*/ 2 h 2"/>
                  <a:gd name="T1" fmla="*/ 0 h 2"/>
                  <a:gd name="T2" fmla="*/ 2 h 2"/>
                  <a:gd name="T3" fmla="*/ 2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2">
                    <a:moveTo>
                      <a:pt x="0" y="2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98" name="Freeform 63"/>
              <p:cNvSpPr/>
              <p:nvPr/>
            </p:nvSpPr>
            <p:spPr bwMode="auto">
              <a:xfrm>
                <a:off x="8583613" y="2316163"/>
                <a:ext cx="4762" cy="6350"/>
              </a:xfrm>
              <a:custGeom>
                <a:avLst/>
                <a:gdLst>
                  <a:gd name="T0" fmla="*/ 1 w 1"/>
                  <a:gd name="T1" fmla="*/ 1 h 2"/>
                  <a:gd name="T2" fmla="*/ 1 w 1"/>
                  <a:gd name="T3" fmla="*/ 0 h 2"/>
                  <a:gd name="T4" fmla="*/ 1 w 1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1"/>
                    </a:moveTo>
                    <a:cubicBezTo>
                      <a:pt x="0" y="2"/>
                      <a:pt x="1" y="1"/>
                      <a:pt x="1" y="0"/>
                    </a:cubicBezTo>
                    <a:cubicBezTo>
                      <a:pt x="1" y="0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99" name="Freeform 64"/>
              <p:cNvSpPr/>
              <p:nvPr/>
            </p:nvSpPr>
            <p:spPr bwMode="auto">
              <a:xfrm>
                <a:off x="8555038" y="2327276"/>
                <a:ext cx="0" cy="7938"/>
              </a:xfrm>
              <a:custGeom>
                <a:avLst/>
                <a:gdLst>
                  <a:gd name="T0" fmla="*/ 0 h 5"/>
                  <a:gd name="T1" fmla="*/ 0 h 5"/>
                  <a:gd name="T2" fmla="*/ 5 h 5"/>
                  <a:gd name="T3" fmla="*/ 0 h 5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5">
                    <a:moveTo>
                      <a:pt x="0" y="0"/>
                    </a:moveTo>
                    <a:lnTo>
                      <a:pt x="0" y="0"/>
                    </a:lnTo>
                    <a:lnTo>
                      <a:pt x="0" y="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00" name="Freeform 65"/>
              <p:cNvSpPr/>
              <p:nvPr/>
            </p:nvSpPr>
            <p:spPr bwMode="auto">
              <a:xfrm>
                <a:off x="9099550" y="2047876"/>
                <a:ext cx="3175" cy="4763"/>
              </a:xfrm>
              <a:custGeom>
                <a:avLst/>
                <a:gdLst>
                  <a:gd name="T0" fmla="*/ 0 w 1"/>
                  <a:gd name="T1" fmla="*/ 1 h 1"/>
                  <a:gd name="T2" fmla="*/ 1 w 1"/>
                  <a:gd name="T3" fmla="*/ 1 h 1"/>
                  <a:gd name="T4" fmla="*/ 0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1" y="1"/>
                      <a:pt x="1" y="0"/>
                      <a:pt x="1" y="1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01" name="Freeform 66"/>
              <p:cNvSpPr/>
              <p:nvPr/>
            </p:nvSpPr>
            <p:spPr bwMode="auto">
              <a:xfrm>
                <a:off x="8926513" y="1736726"/>
                <a:ext cx="200025" cy="307975"/>
              </a:xfrm>
              <a:custGeom>
                <a:avLst/>
                <a:gdLst>
                  <a:gd name="T0" fmla="*/ 11 w 53"/>
                  <a:gd name="T1" fmla="*/ 10 h 82"/>
                  <a:gd name="T2" fmla="*/ 12 w 53"/>
                  <a:gd name="T3" fmla="*/ 12 h 82"/>
                  <a:gd name="T4" fmla="*/ 18 w 53"/>
                  <a:gd name="T5" fmla="*/ 16 h 82"/>
                  <a:gd name="T6" fmla="*/ 19 w 53"/>
                  <a:gd name="T7" fmla="*/ 18 h 82"/>
                  <a:gd name="T8" fmla="*/ 19 w 53"/>
                  <a:gd name="T9" fmla="*/ 24 h 82"/>
                  <a:gd name="T10" fmla="*/ 20 w 53"/>
                  <a:gd name="T11" fmla="*/ 25 h 82"/>
                  <a:gd name="T12" fmla="*/ 23 w 53"/>
                  <a:gd name="T13" fmla="*/ 28 h 82"/>
                  <a:gd name="T14" fmla="*/ 23 w 53"/>
                  <a:gd name="T15" fmla="*/ 31 h 82"/>
                  <a:gd name="T16" fmla="*/ 23 w 53"/>
                  <a:gd name="T17" fmla="*/ 32 h 82"/>
                  <a:gd name="T18" fmla="*/ 25 w 53"/>
                  <a:gd name="T19" fmla="*/ 33 h 82"/>
                  <a:gd name="T20" fmla="*/ 28 w 53"/>
                  <a:gd name="T21" fmla="*/ 35 h 82"/>
                  <a:gd name="T22" fmla="*/ 29 w 53"/>
                  <a:gd name="T23" fmla="*/ 37 h 82"/>
                  <a:gd name="T24" fmla="*/ 31 w 53"/>
                  <a:gd name="T25" fmla="*/ 38 h 82"/>
                  <a:gd name="T26" fmla="*/ 31 w 53"/>
                  <a:gd name="T27" fmla="*/ 41 h 82"/>
                  <a:gd name="T28" fmla="*/ 32 w 53"/>
                  <a:gd name="T29" fmla="*/ 43 h 82"/>
                  <a:gd name="T30" fmla="*/ 33 w 53"/>
                  <a:gd name="T31" fmla="*/ 46 h 82"/>
                  <a:gd name="T32" fmla="*/ 34 w 53"/>
                  <a:gd name="T33" fmla="*/ 47 h 82"/>
                  <a:gd name="T34" fmla="*/ 33 w 53"/>
                  <a:gd name="T35" fmla="*/ 49 h 82"/>
                  <a:gd name="T36" fmla="*/ 35 w 53"/>
                  <a:gd name="T37" fmla="*/ 49 h 82"/>
                  <a:gd name="T38" fmla="*/ 36 w 53"/>
                  <a:gd name="T39" fmla="*/ 49 h 82"/>
                  <a:gd name="T40" fmla="*/ 37 w 53"/>
                  <a:gd name="T41" fmla="*/ 50 h 82"/>
                  <a:gd name="T42" fmla="*/ 39 w 53"/>
                  <a:gd name="T43" fmla="*/ 54 h 82"/>
                  <a:gd name="T44" fmla="*/ 40 w 53"/>
                  <a:gd name="T45" fmla="*/ 56 h 82"/>
                  <a:gd name="T46" fmla="*/ 41 w 53"/>
                  <a:gd name="T47" fmla="*/ 57 h 82"/>
                  <a:gd name="T48" fmla="*/ 42 w 53"/>
                  <a:gd name="T49" fmla="*/ 60 h 82"/>
                  <a:gd name="T50" fmla="*/ 39 w 53"/>
                  <a:gd name="T51" fmla="*/ 63 h 82"/>
                  <a:gd name="T52" fmla="*/ 44 w 53"/>
                  <a:gd name="T53" fmla="*/ 62 h 82"/>
                  <a:gd name="T54" fmla="*/ 48 w 53"/>
                  <a:gd name="T55" fmla="*/ 61 h 82"/>
                  <a:gd name="T56" fmla="*/ 48 w 53"/>
                  <a:gd name="T57" fmla="*/ 63 h 82"/>
                  <a:gd name="T58" fmla="*/ 50 w 53"/>
                  <a:gd name="T59" fmla="*/ 62 h 82"/>
                  <a:gd name="T60" fmla="*/ 49 w 53"/>
                  <a:gd name="T61" fmla="*/ 64 h 82"/>
                  <a:gd name="T62" fmla="*/ 46 w 53"/>
                  <a:gd name="T63" fmla="*/ 67 h 82"/>
                  <a:gd name="T64" fmla="*/ 50 w 53"/>
                  <a:gd name="T65" fmla="*/ 66 h 82"/>
                  <a:gd name="T66" fmla="*/ 49 w 53"/>
                  <a:gd name="T67" fmla="*/ 67 h 82"/>
                  <a:gd name="T68" fmla="*/ 52 w 53"/>
                  <a:gd name="T69" fmla="*/ 67 h 82"/>
                  <a:gd name="T70" fmla="*/ 52 w 53"/>
                  <a:gd name="T71" fmla="*/ 68 h 82"/>
                  <a:gd name="T72" fmla="*/ 47 w 53"/>
                  <a:gd name="T73" fmla="*/ 71 h 82"/>
                  <a:gd name="T74" fmla="*/ 52 w 53"/>
                  <a:gd name="T75" fmla="*/ 70 h 82"/>
                  <a:gd name="T76" fmla="*/ 48 w 53"/>
                  <a:gd name="T77" fmla="*/ 78 h 82"/>
                  <a:gd name="T78" fmla="*/ 47 w 53"/>
                  <a:gd name="T79" fmla="*/ 79 h 82"/>
                  <a:gd name="T80" fmla="*/ 49 w 53"/>
                  <a:gd name="T81" fmla="*/ 81 h 82"/>
                  <a:gd name="T82" fmla="*/ 46 w 53"/>
                  <a:gd name="T83" fmla="*/ 82 h 82"/>
                  <a:gd name="T84" fmla="*/ 47 w 53"/>
                  <a:gd name="T85" fmla="*/ 79 h 82"/>
                  <a:gd name="T86" fmla="*/ 41 w 53"/>
                  <a:gd name="T87" fmla="*/ 78 h 82"/>
                  <a:gd name="T88" fmla="*/ 35 w 53"/>
                  <a:gd name="T89" fmla="*/ 74 h 82"/>
                  <a:gd name="T90" fmla="*/ 29 w 53"/>
                  <a:gd name="T91" fmla="*/ 69 h 82"/>
                  <a:gd name="T92" fmla="*/ 25 w 53"/>
                  <a:gd name="T93" fmla="*/ 64 h 82"/>
                  <a:gd name="T94" fmla="*/ 22 w 53"/>
                  <a:gd name="T95" fmla="*/ 61 h 82"/>
                  <a:gd name="T96" fmla="*/ 19 w 53"/>
                  <a:gd name="T97" fmla="*/ 52 h 82"/>
                  <a:gd name="T98" fmla="*/ 19 w 53"/>
                  <a:gd name="T99" fmla="*/ 47 h 82"/>
                  <a:gd name="T100" fmla="*/ 18 w 53"/>
                  <a:gd name="T101" fmla="*/ 41 h 82"/>
                  <a:gd name="T102" fmla="*/ 5 w 53"/>
                  <a:gd name="T103" fmla="*/ 24 h 82"/>
                  <a:gd name="T104" fmla="*/ 4 w 53"/>
                  <a:gd name="T105" fmla="*/ 19 h 82"/>
                  <a:gd name="T106" fmla="*/ 8 w 53"/>
                  <a:gd name="T107" fmla="*/ 1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53" h="82">
                    <a:moveTo>
                      <a:pt x="8" y="1"/>
                    </a:moveTo>
                    <a:cubicBezTo>
                      <a:pt x="12" y="0"/>
                      <a:pt x="8" y="3"/>
                      <a:pt x="12" y="4"/>
                    </a:cubicBezTo>
                    <a:cubicBezTo>
                      <a:pt x="12" y="4"/>
                      <a:pt x="9" y="4"/>
                      <a:pt x="10" y="4"/>
                    </a:cubicBezTo>
                    <a:cubicBezTo>
                      <a:pt x="14" y="4"/>
                      <a:pt x="12" y="7"/>
                      <a:pt x="10" y="9"/>
                    </a:cubicBezTo>
                    <a:cubicBezTo>
                      <a:pt x="9" y="9"/>
                      <a:pt x="9" y="9"/>
                      <a:pt x="9" y="9"/>
                    </a:cubicBezTo>
                    <a:cubicBezTo>
                      <a:pt x="9" y="10"/>
                      <a:pt x="11" y="9"/>
                      <a:pt x="11" y="10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1" y="10"/>
                      <a:pt x="11" y="10"/>
                      <a:pt x="12" y="10"/>
                    </a:cubicBezTo>
                    <a:cubicBezTo>
                      <a:pt x="11" y="10"/>
                      <a:pt x="10" y="11"/>
                      <a:pt x="9" y="11"/>
                    </a:cubicBezTo>
                    <a:cubicBezTo>
                      <a:pt x="11" y="11"/>
                      <a:pt x="11" y="11"/>
                      <a:pt x="11" y="11"/>
                    </a:cubicBezTo>
                    <a:cubicBezTo>
                      <a:pt x="15" y="10"/>
                      <a:pt x="11" y="12"/>
                      <a:pt x="13" y="12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5" y="12"/>
                      <a:pt x="15" y="13"/>
                      <a:pt x="16" y="14"/>
                    </a:cubicBezTo>
                    <a:cubicBezTo>
                      <a:pt x="14" y="15"/>
                      <a:pt x="14" y="15"/>
                      <a:pt x="14" y="15"/>
                    </a:cubicBezTo>
                    <a:cubicBezTo>
                      <a:pt x="15" y="14"/>
                      <a:pt x="16" y="15"/>
                      <a:pt x="16" y="15"/>
                    </a:cubicBezTo>
                    <a:cubicBezTo>
                      <a:pt x="15" y="15"/>
                      <a:pt x="18" y="15"/>
                      <a:pt x="17" y="15"/>
                    </a:cubicBezTo>
                    <a:cubicBezTo>
                      <a:pt x="17" y="15"/>
                      <a:pt x="17" y="15"/>
                      <a:pt x="17" y="15"/>
                    </a:cubicBezTo>
                    <a:cubicBezTo>
                      <a:pt x="19" y="15"/>
                      <a:pt x="16" y="16"/>
                      <a:pt x="18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9" y="16"/>
                      <a:pt x="16" y="17"/>
                      <a:pt x="17" y="17"/>
                    </a:cubicBezTo>
                    <a:cubicBezTo>
                      <a:pt x="18" y="17"/>
                      <a:pt x="18" y="17"/>
                      <a:pt x="18" y="17"/>
                    </a:cubicBezTo>
                    <a:cubicBezTo>
                      <a:pt x="18" y="17"/>
                      <a:pt x="17" y="17"/>
                      <a:pt x="18" y="17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8" y="17"/>
                      <a:pt x="17" y="18"/>
                      <a:pt x="19" y="18"/>
                    </a:cubicBezTo>
                    <a:cubicBezTo>
                      <a:pt x="17" y="18"/>
                      <a:pt x="18" y="17"/>
                      <a:pt x="16" y="18"/>
                    </a:cubicBezTo>
                    <a:cubicBezTo>
                      <a:pt x="18" y="19"/>
                      <a:pt x="18" y="21"/>
                      <a:pt x="19" y="22"/>
                    </a:cubicBezTo>
                    <a:cubicBezTo>
                      <a:pt x="17" y="23"/>
                      <a:pt x="17" y="23"/>
                      <a:pt x="17" y="23"/>
                    </a:cubicBezTo>
                    <a:cubicBezTo>
                      <a:pt x="18" y="23"/>
                      <a:pt x="18" y="23"/>
                      <a:pt x="19" y="23"/>
                    </a:cubicBezTo>
                    <a:cubicBezTo>
                      <a:pt x="19" y="23"/>
                      <a:pt x="18" y="23"/>
                      <a:pt x="18" y="23"/>
                    </a:cubicBezTo>
                    <a:cubicBezTo>
                      <a:pt x="17" y="24"/>
                      <a:pt x="20" y="23"/>
                      <a:pt x="19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9" y="24"/>
                      <a:pt x="19" y="24"/>
                      <a:pt x="18" y="25"/>
                    </a:cubicBezTo>
                    <a:cubicBezTo>
                      <a:pt x="20" y="24"/>
                      <a:pt x="18" y="25"/>
                      <a:pt x="19" y="25"/>
                    </a:cubicBezTo>
                    <a:cubicBezTo>
                      <a:pt x="18" y="25"/>
                      <a:pt x="18" y="25"/>
                      <a:pt x="18" y="25"/>
                    </a:cubicBezTo>
                    <a:cubicBezTo>
                      <a:pt x="17" y="26"/>
                      <a:pt x="20" y="25"/>
                      <a:pt x="20" y="25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21" y="25"/>
                      <a:pt x="20" y="26"/>
                      <a:pt x="21" y="26"/>
                    </a:cubicBezTo>
                    <a:cubicBezTo>
                      <a:pt x="21" y="26"/>
                      <a:pt x="21" y="26"/>
                      <a:pt x="21" y="26"/>
                    </a:cubicBezTo>
                    <a:cubicBezTo>
                      <a:pt x="21" y="27"/>
                      <a:pt x="20" y="27"/>
                      <a:pt x="21" y="27"/>
                    </a:cubicBezTo>
                    <a:cubicBezTo>
                      <a:pt x="21" y="28"/>
                      <a:pt x="19" y="28"/>
                      <a:pt x="19" y="28"/>
                    </a:cubicBezTo>
                    <a:cubicBezTo>
                      <a:pt x="22" y="28"/>
                      <a:pt x="21" y="29"/>
                      <a:pt x="23" y="28"/>
                    </a:cubicBezTo>
                    <a:cubicBezTo>
                      <a:pt x="23" y="28"/>
                      <a:pt x="22" y="29"/>
                      <a:pt x="23" y="29"/>
                    </a:cubicBezTo>
                    <a:cubicBezTo>
                      <a:pt x="22" y="29"/>
                      <a:pt x="20" y="30"/>
                      <a:pt x="20" y="30"/>
                    </a:cubicBezTo>
                    <a:cubicBezTo>
                      <a:pt x="19" y="31"/>
                      <a:pt x="19" y="31"/>
                      <a:pt x="19" y="31"/>
                    </a:cubicBezTo>
                    <a:cubicBezTo>
                      <a:pt x="18" y="31"/>
                      <a:pt x="19" y="30"/>
                      <a:pt x="18" y="31"/>
                    </a:cubicBezTo>
                    <a:cubicBezTo>
                      <a:pt x="18" y="31"/>
                      <a:pt x="19" y="31"/>
                      <a:pt x="19" y="31"/>
                    </a:cubicBezTo>
                    <a:cubicBezTo>
                      <a:pt x="20" y="31"/>
                      <a:pt x="23" y="30"/>
                      <a:pt x="23" y="31"/>
                    </a:cubicBezTo>
                    <a:cubicBezTo>
                      <a:pt x="22" y="31"/>
                      <a:pt x="21" y="32"/>
                      <a:pt x="20" y="32"/>
                    </a:cubicBezTo>
                    <a:cubicBezTo>
                      <a:pt x="25" y="31"/>
                      <a:pt x="25" y="31"/>
                      <a:pt x="25" y="31"/>
                    </a:cubicBezTo>
                    <a:cubicBezTo>
                      <a:pt x="25" y="31"/>
                      <a:pt x="23" y="31"/>
                      <a:pt x="24" y="31"/>
                    </a:cubicBezTo>
                    <a:cubicBezTo>
                      <a:pt x="25" y="31"/>
                      <a:pt x="25" y="31"/>
                      <a:pt x="25" y="31"/>
                    </a:cubicBezTo>
                    <a:cubicBezTo>
                      <a:pt x="25" y="31"/>
                      <a:pt x="26" y="31"/>
                      <a:pt x="24" y="32"/>
                    </a:cubicBezTo>
                    <a:cubicBezTo>
                      <a:pt x="23" y="32"/>
                      <a:pt x="23" y="32"/>
                      <a:pt x="23" y="32"/>
                    </a:cubicBezTo>
                    <a:cubicBezTo>
                      <a:pt x="23" y="33"/>
                      <a:pt x="23" y="32"/>
                      <a:pt x="24" y="33"/>
                    </a:cubicBezTo>
                    <a:cubicBezTo>
                      <a:pt x="23" y="33"/>
                      <a:pt x="23" y="33"/>
                      <a:pt x="23" y="33"/>
                    </a:cubicBezTo>
                    <a:cubicBezTo>
                      <a:pt x="23" y="33"/>
                      <a:pt x="24" y="33"/>
                      <a:pt x="25" y="32"/>
                    </a:cubicBezTo>
                    <a:cubicBezTo>
                      <a:pt x="25" y="32"/>
                      <a:pt x="24" y="33"/>
                      <a:pt x="25" y="32"/>
                    </a:cubicBezTo>
                    <a:cubicBezTo>
                      <a:pt x="26" y="32"/>
                      <a:pt x="26" y="32"/>
                      <a:pt x="27" y="32"/>
                    </a:cubicBezTo>
                    <a:cubicBezTo>
                      <a:pt x="25" y="33"/>
                      <a:pt x="25" y="33"/>
                      <a:pt x="25" y="33"/>
                    </a:cubicBezTo>
                    <a:cubicBezTo>
                      <a:pt x="27" y="33"/>
                      <a:pt x="27" y="33"/>
                      <a:pt x="28" y="33"/>
                    </a:cubicBezTo>
                    <a:cubicBezTo>
                      <a:pt x="29" y="32"/>
                      <a:pt x="26" y="33"/>
                      <a:pt x="27" y="33"/>
                    </a:cubicBezTo>
                    <a:cubicBezTo>
                      <a:pt x="26" y="34"/>
                      <a:pt x="29" y="33"/>
                      <a:pt x="27" y="35"/>
                    </a:cubicBezTo>
                    <a:cubicBezTo>
                      <a:pt x="27" y="35"/>
                      <a:pt x="29" y="34"/>
                      <a:pt x="28" y="34"/>
                    </a:cubicBezTo>
                    <a:cubicBezTo>
                      <a:pt x="28" y="34"/>
                      <a:pt x="27" y="35"/>
                      <a:pt x="28" y="35"/>
                    </a:cubicBezTo>
                    <a:cubicBezTo>
                      <a:pt x="27" y="35"/>
                      <a:pt x="28" y="35"/>
                      <a:pt x="28" y="35"/>
                    </a:cubicBezTo>
                    <a:cubicBezTo>
                      <a:pt x="29" y="35"/>
                      <a:pt x="28" y="35"/>
                      <a:pt x="28" y="35"/>
                    </a:cubicBezTo>
                    <a:cubicBezTo>
                      <a:pt x="29" y="35"/>
                      <a:pt x="30" y="35"/>
                      <a:pt x="29" y="36"/>
                    </a:cubicBezTo>
                    <a:cubicBezTo>
                      <a:pt x="30" y="36"/>
                      <a:pt x="31" y="36"/>
                      <a:pt x="31" y="36"/>
                    </a:cubicBezTo>
                    <a:cubicBezTo>
                      <a:pt x="30" y="37"/>
                      <a:pt x="30" y="37"/>
                      <a:pt x="30" y="37"/>
                    </a:cubicBezTo>
                    <a:cubicBezTo>
                      <a:pt x="29" y="37"/>
                      <a:pt x="30" y="37"/>
                      <a:pt x="29" y="37"/>
                    </a:cubicBezTo>
                    <a:cubicBezTo>
                      <a:pt x="31" y="37"/>
                      <a:pt x="27" y="37"/>
                      <a:pt x="29" y="37"/>
                    </a:cubicBezTo>
                    <a:cubicBezTo>
                      <a:pt x="28" y="37"/>
                      <a:pt x="31" y="36"/>
                      <a:pt x="29" y="37"/>
                    </a:cubicBezTo>
                    <a:cubicBezTo>
                      <a:pt x="29" y="37"/>
                      <a:pt x="31" y="37"/>
                      <a:pt x="30" y="38"/>
                    </a:cubicBezTo>
                    <a:cubicBezTo>
                      <a:pt x="30" y="37"/>
                      <a:pt x="28" y="38"/>
                      <a:pt x="28" y="38"/>
                    </a:cubicBezTo>
                    <a:cubicBezTo>
                      <a:pt x="28" y="39"/>
                      <a:pt x="29" y="38"/>
                      <a:pt x="29" y="38"/>
                    </a:cubicBezTo>
                    <a:cubicBezTo>
                      <a:pt x="30" y="38"/>
                      <a:pt x="30" y="38"/>
                      <a:pt x="30" y="38"/>
                    </a:cubicBezTo>
                    <a:cubicBezTo>
                      <a:pt x="31" y="38"/>
                      <a:pt x="30" y="39"/>
                      <a:pt x="31" y="38"/>
                    </a:cubicBezTo>
                    <a:cubicBezTo>
                      <a:pt x="30" y="38"/>
                      <a:pt x="32" y="38"/>
                      <a:pt x="30" y="39"/>
                    </a:cubicBezTo>
                    <a:cubicBezTo>
                      <a:pt x="28" y="40"/>
                      <a:pt x="28" y="40"/>
                      <a:pt x="28" y="40"/>
                    </a:cubicBezTo>
                    <a:cubicBezTo>
                      <a:pt x="28" y="40"/>
                      <a:pt x="30" y="39"/>
                      <a:pt x="31" y="39"/>
                    </a:cubicBezTo>
                    <a:cubicBezTo>
                      <a:pt x="30" y="39"/>
                      <a:pt x="30" y="39"/>
                      <a:pt x="30" y="39"/>
                    </a:cubicBezTo>
                    <a:cubicBezTo>
                      <a:pt x="33" y="38"/>
                      <a:pt x="30" y="40"/>
                      <a:pt x="32" y="39"/>
                    </a:cubicBezTo>
                    <a:cubicBezTo>
                      <a:pt x="31" y="40"/>
                      <a:pt x="32" y="40"/>
                      <a:pt x="31" y="41"/>
                    </a:cubicBezTo>
                    <a:cubicBezTo>
                      <a:pt x="32" y="40"/>
                      <a:pt x="33" y="40"/>
                      <a:pt x="32" y="41"/>
                    </a:cubicBezTo>
                    <a:cubicBezTo>
                      <a:pt x="32" y="41"/>
                      <a:pt x="32" y="41"/>
                      <a:pt x="31" y="41"/>
                    </a:cubicBezTo>
                    <a:cubicBezTo>
                      <a:pt x="31" y="41"/>
                      <a:pt x="31" y="41"/>
                      <a:pt x="32" y="41"/>
                    </a:cubicBezTo>
                    <a:cubicBezTo>
                      <a:pt x="31" y="41"/>
                      <a:pt x="30" y="42"/>
                      <a:pt x="30" y="43"/>
                    </a:cubicBezTo>
                    <a:cubicBezTo>
                      <a:pt x="31" y="43"/>
                      <a:pt x="32" y="42"/>
                      <a:pt x="33" y="42"/>
                    </a:cubicBezTo>
                    <a:cubicBezTo>
                      <a:pt x="30" y="43"/>
                      <a:pt x="35" y="41"/>
                      <a:pt x="32" y="43"/>
                    </a:cubicBezTo>
                    <a:cubicBezTo>
                      <a:pt x="32" y="43"/>
                      <a:pt x="31" y="43"/>
                      <a:pt x="31" y="43"/>
                    </a:cubicBezTo>
                    <a:cubicBezTo>
                      <a:pt x="28" y="45"/>
                      <a:pt x="33" y="43"/>
                      <a:pt x="32" y="44"/>
                    </a:cubicBezTo>
                    <a:cubicBezTo>
                      <a:pt x="34" y="43"/>
                      <a:pt x="34" y="43"/>
                      <a:pt x="34" y="43"/>
                    </a:cubicBezTo>
                    <a:cubicBezTo>
                      <a:pt x="32" y="43"/>
                      <a:pt x="35" y="43"/>
                      <a:pt x="33" y="44"/>
                    </a:cubicBezTo>
                    <a:cubicBezTo>
                      <a:pt x="34" y="43"/>
                      <a:pt x="32" y="44"/>
                      <a:pt x="34" y="43"/>
                    </a:cubicBezTo>
                    <a:cubicBezTo>
                      <a:pt x="33" y="45"/>
                      <a:pt x="36" y="44"/>
                      <a:pt x="33" y="46"/>
                    </a:cubicBezTo>
                    <a:cubicBezTo>
                      <a:pt x="33" y="46"/>
                      <a:pt x="33" y="46"/>
                      <a:pt x="34" y="46"/>
                    </a:cubicBezTo>
                    <a:cubicBezTo>
                      <a:pt x="35" y="45"/>
                      <a:pt x="33" y="46"/>
                      <a:pt x="34" y="46"/>
                    </a:cubicBezTo>
                    <a:cubicBezTo>
                      <a:pt x="34" y="46"/>
                      <a:pt x="34" y="45"/>
                      <a:pt x="34" y="45"/>
                    </a:cubicBezTo>
                    <a:cubicBezTo>
                      <a:pt x="34" y="46"/>
                      <a:pt x="34" y="46"/>
                      <a:pt x="32" y="47"/>
                    </a:cubicBezTo>
                    <a:cubicBezTo>
                      <a:pt x="31" y="47"/>
                      <a:pt x="36" y="45"/>
                      <a:pt x="35" y="46"/>
                    </a:cubicBezTo>
                    <a:cubicBezTo>
                      <a:pt x="34" y="47"/>
                      <a:pt x="34" y="47"/>
                      <a:pt x="34" y="47"/>
                    </a:cubicBezTo>
                    <a:cubicBezTo>
                      <a:pt x="36" y="46"/>
                      <a:pt x="36" y="46"/>
                      <a:pt x="36" y="46"/>
                    </a:cubicBezTo>
                    <a:cubicBezTo>
                      <a:pt x="36" y="47"/>
                      <a:pt x="34" y="47"/>
                      <a:pt x="33" y="48"/>
                    </a:cubicBezTo>
                    <a:cubicBezTo>
                      <a:pt x="33" y="48"/>
                      <a:pt x="33" y="48"/>
                      <a:pt x="34" y="48"/>
                    </a:cubicBezTo>
                    <a:cubicBezTo>
                      <a:pt x="33" y="49"/>
                      <a:pt x="33" y="49"/>
                      <a:pt x="33" y="49"/>
                    </a:cubicBezTo>
                    <a:cubicBezTo>
                      <a:pt x="34" y="48"/>
                      <a:pt x="33" y="49"/>
                      <a:pt x="34" y="49"/>
                    </a:cubicBezTo>
                    <a:cubicBezTo>
                      <a:pt x="33" y="49"/>
                      <a:pt x="33" y="49"/>
                      <a:pt x="33" y="49"/>
                    </a:cubicBezTo>
                    <a:cubicBezTo>
                      <a:pt x="33" y="49"/>
                      <a:pt x="33" y="49"/>
                      <a:pt x="34" y="49"/>
                    </a:cubicBezTo>
                    <a:cubicBezTo>
                      <a:pt x="34" y="49"/>
                      <a:pt x="35" y="48"/>
                      <a:pt x="35" y="48"/>
                    </a:cubicBezTo>
                    <a:cubicBezTo>
                      <a:pt x="35" y="48"/>
                      <a:pt x="35" y="48"/>
                      <a:pt x="36" y="48"/>
                    </a:cubicBezTo>
                    <a:cubicBezTo>
                      <a:pt x="35" y="48"/>
                      <a:pt x="35" y="48"/>
                      <a:pt x="35" y="49"/>
                    </a:cubicBezTo>
                    <a:cubicBezTo>
                      <a:pt x="35" y="49"/>
                      <a:pt x="37" y="48"/>
                      <a:pt x="37" y="48"/>
                    </a:cubicBezTo>
                    <a:cubicBezTo>
                      <a:pt x="36" y="49"/>
                      <a:pt x="37" y="49"/>
                      <a:pt x="35" y="49"/>
                    </a:cubicBezTo>
                    <a:cubicBezTo>
                      <a:pt x="35" y="49"/>
                      <a:pt x="36" y="49"/>
                      <a:pt x="35" y="49"/>
                    </a:cubicBezTo>
                    <a:cubicBezTo>
                      <a:pt x="35" y="49"/>
                      <a:pt x="34" y="50"/>
                      <a:pt x="35" y="49"/>
                    </a:cubicBezTo>
                    <a:cubicBezTo>
                      <a:pt x="35" y="49"/>
                      <a:pt x="37" y="48"/>
                      <a:pt x="37" y="49"/>
                    </a:cubicBezTo>
                    <a:cubicBezTo>
                      <a:pt x="35" y="49"/>
                      <a:pt x="35" y="49"/>
                      <a:pt x="35" y="49"/>
                    </a:cubicBezTo>
                    <a:cubicBezTo>
                      <a:pt x="35" y="50"/>
                      <a:pt x="35" y="50"/>
                      <a:pt x="35" y="50"/>
                    </a:cubicBezTo>
                    <a:cubicBezTo>
                      <a:pt x="36" y="49"/>
                      <a:pt x="36" y="49"/>
                      <a:pt x="36" y="49"/>
                    </a:cubicBezTo>
                    <a:cubicBezTo>
                      <a:pt x="35" y="50"/>
                      <a:pt x="35" y="50"/>
                      <a:pt x="35" y="50"/>
                    </a:cubicBezTo>
                    <a:cubicBezTo>
                      <a:pt x="37" y="49"/>
                      <a:pt x="36" y="50"/>
                      <a:pt x="37" y="49"/>
                    </a:cubicBezTo>
                    <a:cubicBezTo>
                      <a:pt x="38" y="49"/>
                      <a:pt x="37" y="50"/>
                      <a:pt x="37" y="50"/>
                    </a:cubicBezTo>
                    <a:cubicBezTo>
                      <a:pt x="37" y="50"/>
                      <a:pt x="37" y="50"/>
                      <a:pt x="37" y="50"/>
                    </a:cubicBezTo>
                    <a:cubicBezTo>
                      <a:pt x="36" y="51"/>
                      <a:pt x="36" y="51"/>
                      <a:pt x="37" y="50"/>
                    </a:cubicBezTo>
                    <a:cubicBezTo>
                      <a:pt x="37" y="50"/>
                      <a:pt x="37" y="50"/>
                      <a:pt x="37" y="50"/>
                    </a:cubicBezTo>
                    <a:cubicBezTo>
                      <a:pt x="37" y="51"/>
                      <a:pt x="37" y="51"/>
                      <a:pt x="38" y="50"/>
                    </a:cubicBezTo>
                    <a:cubicBezTo>
                      <a:pt x="37" y="51"/>
                      <a:pt x="34" y="53"/>
                      <a:pt x="35" y="52"/>
                    </a:cubicBezTo>
                    <a:cubicBezTo>
                      <a:pt x="35" y="52"/>
                      <a:pt x="38" y="51"/>
                      <a:pt x="38" y="51"/>
                    </a:cubicBezTo>
                    <a:cubicBezTo>
                      <a:pt x="38" y="52"/>
                      <a:pt x="40" y="51"/>
                      <a:pt x="38" y="53"/>
                    </a:cubicBezTo>
                    <a:cubicBezTo>
                      <a:pt x="39" y="52"/>
                      <a:pt x="39" y="52"/>
                      <a:pt x="39" y="52"/>
                    </a:cubicBezTo>
                    <a:cubicBezTo>
                      <a:pt x="39" y="53"/>
                      <a:pt x="41" y="53"/>
                      <a:pt x="39" y="54"/>
                    </a:cubicBezTo>
                    <a:cubicBezTo>
                      <a:pt x="39" y="54"/>
                      <a:pt x="38" y="55"/>
                      <a:pt x="37" y="55"/>
                    </a:cubicBezTo>
                    <a:cubicBezTo>
                      <a:pt x="38" y="55"/>
                      <a:pt x="36" y="56"/>
                      <a:pt x="38" y="55"/>
                    </a:cubicBezTo>
                    <a:cubicBezTo>
                      <a:pt x="39" y="55"/>
                      <a:pt x="40" y="54"/>
                      <a:pt x="40" y="54"/>
                    </a:cubicBezTo>
                    <a:cubicBezTo>
                      <a:pt x="41" y="54"/>
                      <a:pt x="41" y="54"/>
                      <a:pt x="40" y="55"/>
                    </a:cubicBezTo>
                    <a:cubicBezTo>
                      <a:pt x="41" y="55"/>
                      <a:pt x="41" y="55"/>
                      <a:pt x="41" y="55"/>
                    </a:cubicBezTo>
                    <a:cubicBezTo>
                      <a:pt x="40" y="55"/>
                      <a:pt x="40" y="56"/>
                      <a:pt x="40" y="56"/>
                    </a:cubicBezTo>
                    <a:cubicBezTo>
                      <a:pt x="41" y="55"/>
                      <a:pt x="41" y="55"/>
                      <a:pt x="41" y="55"/>
                    </a:cubicBezTo>
                    <a:cubicBezTo>
                      <a:pt x="40" y="56"/>
                      <a:pt x="40" y="56"/>
                      <a:pt x="40" y="56"/>
                    </a:cubicBezTo>
                    <a:cubicBezTo>
                      <a:pt x="41" y="56"/>
                      <a:pt x="42" y="55"/>
                      <a:pt x="42" y="56"/>
                    </a:cubicBezTo>
                    <a:cubicBezTo>
                      <a:pt x="40" y="56"/>
                      <a:pt x="40" y="56"/>
                      <a:pt x="40" y="56"/>
                    </a:cubicBezTo>
                    <a:cubicBezTo>
                      <a:pt x="41" y="56"/>
                      <a:pt x="43" y="55"/>
                      <a:pt x="42" y="56"/>
                    </a:cubicBezTo>
                    <a:cubicBezTo>
                      <a:pt x="41" y="57"/>
                      <a:pt x="41" y="57"/>
                      <a:pt x="41" y="57"/>
                    </a:cubicBezTo>
                    <a:cubicBezTo>
                      <a:pt x="41" y="57"/>
                      <a:pt x="42" y="57"/>
                      <a:pt x="42" y="56"/>
                    </a:cubicBezTo>
                    <a:cubicBezTo>
                      <a:pt x="42" y="57"/>
                      <a:pt x="42" y="58"/>
                      <a:pt x="40" y="58"/>
                    </a:cubicBezTo>
                    <a:cubicBezTo>
                      <a:pt x="44" y="57"/>
                      <a:pt x="44" y="58"/>
                      <a:pt x="45" y="59"/>
                    </a:cubicBezTo>
                    <a:cubicBezTo>
                      <a:pt x="44" y="59"/>
                      <a:pt x="44" y="59"/>
                      <a:pt x="44" y="59"/>
                    </a:cubicBezTo>
                    <a:cubicBezTo>
                      <a:pt x="43" y="60"/>
                      <a:pt x="45" y="58"/>
                      <a:pt x="45" y="59"/>
                    </a:cubicBezTo>
                    <a:cubicBezTo>
                      <a:pt x="42" y="60"/>
                      <a:pt x="42" y="60"/>
                      <a:pt x="42" y="60"/>
                    </a:cubicBezTo>
                    <a:cubicBezTo>
                      <a:pt x="42" y="61"/>
                      <a:pt x="44" y="60"/>
                      <a:pt x="44" y="60"/>
                    </a:cubicBezTo>
                    <a:cubicBezTo>
                      <a:pt x="45" y="59"/>
                      <a:pt x="44" y="60"/>
                      <a:pt x="45" y="59"/>
                    </a:cubicBezTo>
                    <a:cubicBezTo>
                      <a:pt x="45" y="59"/>
                      <a:pt x="44" y="60"/>
                      <a:pt x="46" y="59"/>
                    </a:cubicBezTo>
                    <a:cubicBezTo>
                      <a:pt x="45" y="60"/>
                      <a:pt x="44" y="60"/>
                      <a:pt x="44" y="61"/>
                    </a:cubicBezTo>
                    <a:cubicBezTo>
                      <a:pt x="45" y="60"/>
                      <a:pt x="45" y="60"/>
                      <a:pt x="45" y="60"/>
                    </a:cubicBezTo>
                    <a:cubicBezTo>
                      <a:pt x="43" y="62"/>
                      <a:pt x="41" y="62"/>
                      <a:pt x="39" y="63"/>
                    </a:cubicBezTo>
                    <a:cubicBezTo>
                      <a:pt x="39" y="63"/>
                      <a:pt x="39" y="63"/>
                      <a:pt x="39" y="63"/>
                    </a:cubicBezTo>
                    <a:cubicBezTo>
                      <a:pt x="38" y="65"/>
                      <a:pt x="37" y="64"/>
                      <a:pt x="37" y="65"/>
                    </a:cubicBezTo>
                    <a:cubicBezTo>
                      <a:pt x="38" y="65"/>
                      <a:pt x="40" y="63"/>
                      <a:pt x="41" y="63"/>
                    </a:cubicBezTo>
                    <a:cubicBezTo>
                      <a:pt x="41" y="63"/>
                      <a:pt x="44" y="61"/>
                      <a:pt x="45" y="61"/>
                    </a:cubicBezTo>
                    <a:cubicBezTo>
                      <a:pt x="44" y="62"/>
                      <a:pt x="44" y="61"/>
                      <a:pt x="43" y="62"/>
                    </a:cubicBezTo>
                    <a:cubicBezTo>
                      <a:pt x="42" y="63"/>
                      <a:pt x="44" y="62"/>
                      <a:pt x="44" y="62"/>
                    </a:cubicBezTo>
                    <a:cubicBezTo>
                      <a:pt x="44" y="62"/>
                      <a:pt x="46" y="61"/>
                      <a:pt x="46" y="61"/>
                    </a:cubicBezTo>
                    <a:cubicBezTo>
                      <a:pt x="45" y="61"/>
                      <a:pt x="44" y="62"/>
                      <a:pt x="44" y="62"/>
                    </a:cubicBezTo>
                    <a:cubicBezTo>
                      <a:pt x="45" y="61"/>
                      <a:pt x="46" y="61"/>
                      <a:pt x="47" y="61"/>
                    </a:cubicBezTo>
                    <a:cubicBezTo>
                      <a:pt x="49" y="59"/>
                      <a:pt x="46" y="61"/>
                      <a:pt x="48" y="60"/>
                    </a:cubicBezTo>
                    <a:cubicBezTo>
                      <a:pt x="47" y="61"/>
                      <a:pt x="45" y="62"/>
                      <a:pt x="44" y="63"/>
                    </a:cubicBezTo>
                    <a:cubicBezTo>
                      <a:pt x="45" y="62"/>
                      <a:pt x="46" y="62"/>
                      <a:pt x="48" y="61"/>
                    </a:cubicBezTo>
                    <a:cubicBezTo>
                      <a:pt x="48" y="61"/>
                      <a:pt x="47" y="62"/>
                      <a:pt x="46" y="62"/>
                    </a:cubicBezTo>
                    <a:cubicBezTo>
                      <a:pt x="45" y="63"/>
                      <a:pt x="48" y="61"/>
                      <a:pt x="46" y="63"/>
                    </a:cubicBezTo>
                    <a:cubicBezTo>
                      <a:pt x="47" y="62"/>
                      <a:pt x="47" y="62"/>
                      <a:pt x="47" y="62"/>
                    </a:cubicBezTo>
                    <a:cubicBezTo>
                      <a:pt x="47" y="62"/>
                      <a:pt x="46" y="62"/>
                      <a:pt x="46" y="63"/>
                    </a:cubicBezTo>
                    <a:cubicBezTo>
                      <a:pt x="46" y="63"/>
                      <a:pt x="48" y="62"/>
                      <a:pt x="46" y="64"/>
                    </a:cubicBezTo>
                    <a:cubicBezTo>
                      <a:pt x="46" y="63"/>
                      <a:pt x="46" y="64"/>
                      <a:pt x="48" y="63"/>
                    </a:cubicBezTo>
                    <a:cubicBezTo>
                      <a:pt x="48" y="62"/>
                      <a:pt x="46" y="63"/>
                      <a:pt x="48" y="62"/>
                    </a:cubicBezTo>
                    <a:cubicBezTo>
                      <a:pt x="47" y="63"/>
                      <a:pt x="49" y="62"/>
                      <a:pt x="49" y="62"/>
                    </a:cubicBezTo>
                    <a:cubicBezTo>
                      <a:pt x="48" y="62"/>
                      <a:pt x="48" y="62"/>
                      <a:pt x="48" y="62"/>
                    </a:cubicBezTo>
                    <a:cubicBezTo>
                      <a:pt x="49" y="62"/>
                      <a:pt x="49" y="62"/>
                      <a:pt x="50" y="62"/>
                    </a:cubicBezTo>
                    <a:cubicBezTo>
                      <a:pt x="49" y="62"/>
                      <a:pt x="49" y="63"/>
                      <a:pt x="48" y="63"/>
                    </a:cubicBezTo>
                    <a:cubicBezTo>
                      <a:pt x="50" y="62"/>
                      <a:pt x="50" y="62"/>
                      <a:pt x="50" y="62"/>
                    </a:cubicBezTo>
                    <a:cubicBezTo>
                      <a:pt x="50" y="62"/>
                      <a:pt x="48" y="63"/>
                      <a:pt x="48" y="64"/>
                    </a:cubicBezTo>
                    <a:cubicBezTo>
                      <a:pt x="47" y="64"/>
                      <a:pt x="47" y="64"/>
                      <a:pt x="47" y="64"/>
                    </a:cubicBezTo>
                    <a:cubicBezTo>
                      <a:pt x="47" y="64"/>
                      <a:pt x="46" y="65"/>
                      <a:pt x="47" y="65"/>
                    </a:cubicBezTo>
                    <a:cubicBezTo>
                      <a:pt x="48" y="64"/>
                      <a:pt x="49" y="63"/>
                      <a:pt x="50" y="63"/>
                    </a:cubicBezTo>
                    <a:cubicBezTo>
                      <a:pt x="51" y="62"/>
                      <a:pt x="49" y="63"/>
                      <a:pt x="50" y="63"/>
                    </a:cubicBezTo>
                    <a:cubicBezTo>
                      <a:pt x="49" y="64"/>
                      <a:pt x="49" y="64"/>
                      <a:pt x="49" y="64"/>
                    </a:cubicBezTo>
                    <a:cubicBezTo>
                      <a:pt x="48" y="64"/>
                      <a:pt x="47" y="65"/>
                      <a:pt x="47" y="65"/>
                    </a:cubicBezTo>
                    <a:cubicBezTo>
                      <a:pt x="48" y="65"/>
                      <a:pt x="49" y="64"/>
                      <a:pt x="50" y="63"/>
                    </a:cubicBezTo>
                    <a:cubicBezTo>
                      <a:pt x="50" y="64"/>
                      <a:pt x="49" y="64"/>
                      <a:pt x="48" y="65"/>
                    </a:cubicBezTo>
                    <a:cubicBezTo>
                      <a:pt x="49" y="65"/>
                      <a:pt x="50" y="64"/>
                      <a:pt x="50" y="63"/>
                    </a:cubicBezTo>
                    <a:cubicBezTo>
                      <a:pt x="50" y="64"/>
                      <a:pt x="49" y="65"/>
                      <a:pt x="48" y="66"/>
                    </a:cubicBezTo>
                    <a:cubicBezTo>
                      <a:pt x="46" y="67"/>
                      <a:pt x="46" y="67"/>
                      <a:pt x="46" y="67"/>
                    </a:cubicBezTo>
                    <a:cubicBezTo>
                      <a:pt x="46" y="67"/>
                      <a:pt x="46" y="67"/>
                      <a:pt x="46" y="67"/>
                    </a:cubicBezTo>
                    <a:cubicBezTo>
                      <a:pt x="45" y="68"/>
                      <a:pt x="45" y="68"/>
                      <a:pt x="43" y="69"/>
                    </a:cubicBezTo>
                    <a:cubicBezTo>
                      <a:pt x="43" y="69"/>
                      <a:pt x="44" y="69"/>
                      <a:pt x="44" y="69"/>
                    </a:cubicBezTo>
                    <a:cubicBezTo>
                      <a:pt x="47" y="67"/>
                      <a:pt x="48" y="67"/>
                      <a:pt x="50" y="65"/>
                    </a:cubicBezTo>
                    <a:cubicBezTo>
                      <a:pt x="51" y="65"/>
                      <a:pt x="45" y="69"/>
                      <a:pt x="49" y="67"/>
                    </a:cubicBezTo>
                    <a:cubicBezTo>
                      <a:pt x="49" y="67"/>
                      <a:pt x="51" y="66"/>
                      <a:pt x="50" y="66"/>
                    </a:cubicBezTo>
                    <a:cubicBezTo>
                      <a:pt x="50" y="66"/>
                      <a:pt x="52" y="64"/>
                      <a:pt x="52" y="65"/>
                    </a:cubicBezTo>
                    <a:cubicBezTo>
                      <a:pt x="51" y="66"/>
                      <a:pt x="50" y="67"/>
                      <a:pt x="48" y="68"/>
                    </a:cubicBezTo>
                    <a:cubicBezTo>
                      <a:pt x="49" y="67"/>
                      <a:pt x="49" y="67"/>
                      <a:pt x="48" y="67"/>
                    </a:cubicBezTo>
                    <a:cubicBezTo>
                      <a:pt x="47" y="68"/>
                      <a:pt x="46" y="69"/>
                      <a:pt x="46" y="69"/>
                    </a:cubicBezTo>
                    <a:cubicBezTo>
                      <a:pt x="47" y="69"/>
                      <a:pt x="47" y="69"/>
                      <a:pt x="48" y="68"/>
                    </a:cubicBezTo>
                    <a:cubicBezTo>
                      <a:pt x="49" y="67"/>
                      <a:pt x="48" y="68"/>
                      <a:pt x="49" y="67"/>
                    </a:cubicBezTo>
                    <a:cubicBezTo>
                      <a:pt x="50" y="67"/>
                      <a:pt x="48" y="69"/>
                      <a:pt x="50" y="67"/>
                    </a:cubicBezTo>
                    <a:cubicBezTo>
                      <a:pt x="50" y="67"/>
                      <a:pt x="51" y="66"/>
                      <a:pt x="52" y="66"/>
                    </a:cubicBezTo>
                    <a:cubicBezTo>
                      <a:pt x="52" y="65"/>
                      <a:pt x="52" y="65"/>
                      <a:pt x="52" y="65"/>
                    </a:cubicBezTo>
                    <a:cubicBezTo>
                      <a:pt x="52" y="66"/>
                      <a:pt x="52" y="66"/>
                      <a:pt x="52" y="66"/>
                    </a:cubicBezTo>
                    <a:cubicBezTo>
                      <a:pt x="51" y="67"/>
                      <a:pt x="53" y="65"/>
                      <a:pt x="53" y="66"/>
                    </a:cubicBezTo>
                    <a:cubicBezTo>
                      <a:pt x="52" y="67"/>
                      <a:pt x="52" y="67"/>
                      <a:pt x="52" y="67"/>
                    </a:cubicBezTo>
                    <a:cubicBezTo>
                      <a:pt x="50" y="68"/>
                      <a:pt x="52" y="66"/>
                      <a:pt x="50" y="68"/>
                    </a:cubicBezTo>
                    <a:cubicBezTo>
                      <a:pt x="50" y="68"/>
                      <a:pt x="51" y="67"/>
                      <a:pt x="50" y="68"/>
                    </a:cubicBezTo>
                    <a:cubicBezTo>
                      <a:pt x="50" y="68"/>
                      <a:pt x="50" y="68"/>
                      <a:pt x="50" y="68"/>
                    </a:cubicBezTo>
                    <a:cubicBezTo>
                      <a:pt x="50" y="68"/>
                      <a:pt x="47" y="70"/>
                      <a:pt x="49" y="69"/>
                    </a:cubicBezTo>
                    <a:cubicBezTo>
                      <a:pt x="50" y="69"/>
                      <a:pt x="50" y="69"/>
                      <a:pt x="51" y="68"/>
                    </a:cubicBezTo>
                    <a:cubicBezTo>
                      <a:pt x="51" y="68"/>
                      <a:pt x="52" y="68"/>
                      <a:pt x="52" y="68"/>
                    </a:cubicBezTo>
                    <a:cubicBezTo>
                      <a:pt x="51" y="69"/>
                      <a:pt x="52" y="68"/>
                      <a:pt x="51" y="69"/>
                    </a:cubicBezTo>
                    <a:cubicBezTo>
                      <a:pt x="51" y="69"/>
                      <a:pt x="51" y="68"/>
                      <a:pt x="49" y="69"/>
                    </a:cubicBezTo>
                    <a:cubicBezTo>
                      <a:pt x="47" y="71"/>
                      <a:pt x="49" y="69"/>
                      <a:pt x="47" y="70"/>
                    </a:cubicBezTo>
                    <a:cubicBezTo>
                      <a:pt x="47" y="70"/>
                      <a:pt x="46" y="72"/>
                      <a:pt x="44" y="73"/>
                    </a:cubicBezTo>
                    <a:cubicBezTo>
                      <a:pt x="44" y="73"/>
                      <a:pt x="45" y="73"/>
                      <a:pt x="45" y="73"/>
                    </a:cubicBezTo>
                    <a:cubicBezTo>
                      <a:pt x="46" y="72"/>
                      <a:pt x="46" y="72"/>
                      <a:pt x="47" y="71"/>
                    </a:cubicBezTo>
                    <a:cubicBezTo>
                      <a:pt x="47" y="71"/>
                      <a:pt x="48" y="71"/>
                      <a:pt x="49" y="70"/>
                    </a:cubicBezTo>
                    <a:cubicBezTo>
                      <a:pt x="49" y="71"/>
                      <a:pt x="48" y="72"/>
                      <a:pt x="48" y="72"/>
                    </a:cubicBezTo>
                    <a:cubicBezTo>
                      <a:pt x="48" y="72"/>
                      <a:pt x="48" y="72"/>
                      <a:pt x="48" y="73"/>
                    </a:cubicBezTo>
                    <a:cubicBezTo>
                      <a:pt x="50" y="71"/>
                      <a:pt x="49" y="73"/>
                      <a:pt x="50" y="72"/>
                    </a:cubicBezTo>
                    <a:cubicBezTo>
                      <a:pt x="51" y="71"/>
                      <a:pt x="52" y="70"/>
                      <a:pt x="53" y="69"/>
                    </a:cubicBezTo>
                    <a:cubicBezTo>
                      <a:pt x="53" y="70"/>
                      <a:pt x="52" y="70"/>
                      <a:pt x="52" y="70"/>
                    </a:cubicBezTo>
                    <a:cubicBezTo>
                      <a:pt x="53" y="70"/>
                      <a:pt x="50" y="72"/>
                      <a:pt x="52" y="71"/>
                    </a:cubicBezTo>
                    <a:cubicBezTo>
                      <a:pt x="51" y="71"/>
                      <a:pt x="49" y="72"/>
                      <a:pt x="48" y="74"/>
                    </a:cubicBezTo>
                    <a:cubicBezTo>
                      <a:pt x="49" y="73"/>
                      <a:pt x="47" y="74"/>
                      <a:pt x="47" y="75"/>
                    </a:cubicBezTo>
                    <a:cubicBezTo>
                      <a:pt x="48" y="74"/>
                      <a:pt x="49" y="74"/>
                      <a:pt x="49" y="74"/>
                    </a:cubicBezTo>
                    <a:cubicBezTo>
                      <a:pt x="48" y="75"/>
                      <a:pt x="50" y="75"/>
                      <a:pt x="50" y="75"/>
                    </a:cubicBezTo>
                    <a:cubicBezTo>
                      <a:pt x="50" y="76"/>
                      <a:pt x="48" y="77"/>
                      <a:pt x="48" y="78"/>
                    </a:cubicBezTo>
                    <a:cubicBezTo>
                      <a:pt x="48" y="78"/>
                      <a:pt x="49" y="76"/>
                      <a:pt x="49" y="77"/>
                    </a:cubicBezTo>
                    <a:cubicBezTo>
                      <a:pt x="48" y="77"/>
                      <a:pt x="48" y="77"/>
                      <a:pt x="48" y="77"/>
                    </a:cubicBezTo>
                    <a:cubicBezTo>
                      <a:pt x="49" y="77"/>
                      <a:pt x="48" y="79"/>
                      <a:pt x="50" y="77"/>
                    </a:cubicBezTo>
                    <a:cubicBezTo>
                      <a:pt x="48" y="78"/>
                      <a:pt x="48" y="78"/>
                      <a:pt x="48" y="78"/>
                    </a:cubicBezTo>
                    <a:cubicBezTo>
                      <a:pt x="48" y="78"/>
                      <a:pt x="49" y="78"/>
                      <a:pt x="49" y="78"/>
                    </a:cubicBezTo>
                    <a:cubicBezTo>
                      <a:pt x="47" y="79"/>
                      <a:pt x="47" y="79"/>
                      <a:pt x="47" y="79"/>
                    </a:cubicBezTo>
                    <a:cubicBezTo>
                      <a:pt x="46" y="80"/>
                      <a:pt x="48" y="79"/>
                      <a:pt x="48" y="79"/>
                    </a:cubicBezTo>
                    <a:cubicBezTo>
                      <a:pt x="49" y="78"/>
                      <a:pt x="49" y="78"/>
                      <a:pt x="49" y="78"/>
                    </a:cubicBezTo>
                    <a:cubicBezTo>
                      <a:pt x="50" y="78"/>
                      <a:pt x="49" y="79"/>
                      <a:pt x="50" y="79"/>
                    </a:cubicBezTo>
                    <a:cubicBezTo>
                      <a:pt x="49" y="80"/>
                      <a:pt x="49" y="80"/>
                      <a:pt x="49" y="80"/>
                    </a:cubicBezTo>
                    <a:cubicBezTo>
                      <a:pt x="49" y="80"/>
                      <a:pt x="49" y="80"/>
                      <a:pt x="49" y="80"/>
                    </a:cubicBezTo>
                    <a:cubicBezTo>
                      <a:pt x="48" y="81"/>
                      <a:pt x="48" y="81"/>
                      <a:pt x="49" y="81"/>
                    </a:cubicBezTo>
                    <a:cubicBezTo>
                      <a:pt x="46" y="82"/>
                      <a:pt x="46" y="82"/>
                      <a:pt x="46" y="82"/>
                    </a:cubicBezTo>
                    <a:cubicBezTo>
                      <a:pt x="46" y="82"/>
                      <a:pt x="47" y="81"/>
                      <a:pt x="48" y="80"/>
                    </a:cubicBezTo>
                    <a:cubicBezTo>
                      <a:pt x="49" y="80"/>
                      <a:pt x="49" y="80"/>
                      <a:pt x="48" y="80"/>
                    </a:cubicBezTo>
                    <a:cubicBezTo>
                      <a:pt x="48" y="81"/>
                      <a:pt x="48" y="80"/>
                      <a:pt x="48" y="80"/>
                    </a:cubicBezTo>
                    <a:cubicBezTo>
                      <a:pt x="47" y="81"/>
                      <a:pt x="47" y="81"/>
                      <a:pt x="46" y="82"/>
                    </a:cubicBezTo>
                    <a:cubicBezTo>
                      <a:pt x="46" y="82"/>
                      <a:pt x="45" y="82"/>
                      <a:pt x="46" y="82"/>
                    </a:cubicBezTo>
                    <a:cubicBezTo>
                      <a:pt x="45" y="82"/>
                      <a:pt x="45" y="82"/>
                      <a:pt x="45" y="82"/>
                    </a:cubicBezTo>
                    <a:cubicBezTo>
                      <a:pt x="45" y="82"/>
                      <a:pt x="46" y="81"/>
                      <a:pt x="46" y="81"/>
                    </a:cubicBezTo>
                    <a:cubicBezTo>
                      <a:pt x="45" y="82"/>
                      <a:pt x="44" y="82"/>
                      <a:pt x="44" y="82"/>
                    </a:cubicBezTo>
                    <a:cubicBezTo>
                      <a:pt x="46" y="80"/>
                      <a:pt x="43" y="82"/>
                      <a:pt x="43" y="81"/>
                    </a:cubicBezTo>
                    <a:cubicBezTo>
                      <a:pt x="45" y="80"/>
                      <a:pt x="46" y="80"/>
                      <a:pt x="46" y="80"/>
                    </a:cubicBezTo>
                    <a:cubicBezTo>
                      <a:pt x="47" y="79"/>
                      <a:pt x="46" y="79"/>
                      <a:pt x="47" y="79"/>
                    </a:cubicBezTo>
                    <a:cubicBezTo>
                      <a:pt x="46" y="79"/>
                      <a:pt x="44" y="80"/>
                      <a:pt x="43" y="81"/>
                    </a:cubicBezTo>
                    <a:cubicBezTo>
                      <a:pt x="44" y="80"/>
                      <a:pt x="44" y="80"/>
                      <a:pt x="44" y="80"/>
                    </a:cubicBezTo>
                    <a:cubicBezTo>
                      <a:pt x="44" y="80"/>
                      <a:pt x="42" y="81"/>
                      <a:pt x="42" y="81"/>
                    </a:cubicBezTo>
                    <a:cubicBezTo>
                      <a:pt x="43" y="80"/>
                      <a:pt x="42" y="79"/>
                      <a:pt x="42" y="79"/>
                    </a:cubicBezTo>
                    <a:cubicBezTo>
                      <a:pt x="43" y="78"/>
                      <a:pt x="43" y="78"/>
                      <a:pt x="43" y="78"/>
                    </a:cubicBezTo>
                    <a:cubicBezTo>
                      <a:pt x="41" y="79"/>
                      <a:pt x="42" y="78"/>
                      <a:pt x="41" y="78"/>
                    </a:cubicBezTo>
                    <a:cubicBezTo>
                      <a:pt x="41" y="77"/>
                      <a:pt x="39" y="78"/>
                      <a:pt x="40" y="76"/>
                    </a:cubicBezTo>
                    <a:cubicBezTo>
                      <a:pt x="39" y="76"/>
                      <a:pt x="38" y="76"/>
                      <a:pt x="38" y="75"/>
                    </a:cubicBezTo>
                    <a:cubicBezTo>
                      <a:pt x="39" y="74"/>
                      <a:pt x="39" y="74"/>
                      <a:pt x="39" y="74"/>
                    </a:cubicBezTo>
                    <a:cubicBezTo>
                      <a:pt x="38" y="75"/>
                      <a:pt x="40" y="73"/>
                      <a:pt x="40" y="73"/>
                    </a:cubicBezTo>
                    <a:cubicBezTo>
                      <a:pt x="39" y="74"/>
                      <a:pt x="38" y="74"/>
                      <a:pt x="37" y="75"/>
                    </a:cubicBezTo>
                    <a:cubicBezTo>
                      <a:pt x="38" y="73"/>
                      <a:pt x="36" y="74"/>
                      <a:pt x="35" y="74"/>
                    </a:cubicBezTo>
                    <a:cubicBezTo>
                      <a:pt x="36" y="73"/>
                      <a:pt x="36" y="73"/>
                      <a:pt x="36" y="73"/>
                    </a:cubicBezTo>
                    <a:cubicBezTo>
                      <a:pt x="34" y="74"/>
                      <a:pt x="35" y="73"/>
                      <a:pt x="35" y="72"/>
                    </a:cubicBezTo>
                    <a:cubicBezTo>
                      <a:pt x="36" y="72"/>
                      <a:pt x="36" y="71"/>
                      <a:pt x="36" y="71"/>
                    </a:cubicBezTo>
                    <a:cubicBezTo>
                      <a:pt x="34" y="72"/>
                      <a:pt x="34" y="72"/>
                      <a:pt x="33" y="72"/>
                    </a:cubicBezTo>
                    <a:cubicBezTo>
                      <a:pt x="33" y="72"/>
                      <a:pt x="33" y="71"/>
                      <a:pt x="34" y="70"/>
                    </a:cubicBezTo>
                    <a:cubicBezTo>
                      <a:pt x="31" y="71"/>
                      <a:pt x="31" y="69"/>
                      <a:pt x="29" y="69"/>
                    </a:cubicBezTo>
                    <a:cubicBezTo>
                      <a:pt x="30" y="68"/>
                      <a:pt x="30" y="68"/>
                      <a:pt x="30" y="68"/>
                    </a:cubicBezTo>
                    <a:cubicBezTo>
                      <a:pt x="27" y="69"/>
                      <a:pt x="29" y="66"/>
                      <a:pt x="27" y="66"/>
                    </a:cubicBezTo>
                    <a:cubicBezTo>
                      <a:pt x="29" y="65"/>
                      <a:pt x="29" y="65"/>
                      <a:pt x="29" y="65"/>
                    </a:cubicBezTo>
                    <a:cubicBezTo>
                      <a:pt x="30" y="64"/>
                      <a:pt x="28" y="64"/>
                      <a:pt x="27" y="65"/>
                    </a:cubicBezTo>
                    <a:cubicBezTo>
                      <a:pt x="27" y="65"/>
                      <a:pt x="25" y="65"/>
                      <a:pt x="27" y="64"/>
                    </a:cubicBezTo>
                    <a:cubicBezTo>
                      <a:pt x="27" y="63"/>
                      <a:pt x="26" y="64"/>
                      <a:pt x="25" y="64"/>
                    </a:cubicBezTo>
                    <a:cubicBezTo>
                      <a:pt x="26" y="63"/>
                      <a:pt x="26" y="63"/>
                      <a:pt x="25" y="63"/>
                    </a:cubicBezTo>
                    <a:cubicBezTo>
                      <a:pt x="25" y="63"/>
                      <a:pt x="25" y="63"/>
                      <a:pt x="25" y="63"/>
                    </a:cubicBezTo>
                    <a:cubicBezTo>
                      <a:pt x="25" y="63"/>
                      <a:pt x="26" y="62"/>
                      <a:pt x="26" y="62"/>
                    </a:cubicBezTo>
                    <a:cubicBezTo>
                      <a:pt x="26" y="62"/>
                      <a:pt x="27" y="61"/>
                      <a:pt x="24" y="62"/>
                    </a:cubicBezTo>
                    <a:cubicBezTo>
                      <a:pt x="25" y="61"/>
                      <a:pt x="22" y="62"/>
                      <a:pt x="24" y="60"/>
                    </a:cubicBezTo>
                    <a:cubicBezTo>
                      <a:pt x="23" y="60"/>
                      <a:pt x="23" y="60"/>
                      <a:pt x="22" y="61"/>
                    </a:cubicBezTo>
                    <a:cubicBezTo>
                      <a:pt x="22" y="60"/>
                      <a:pt x="23" y="59"/>
                      <a:pt x="22" y="59"/>
                    </a:cubicBezTo>
                    <a:cubicBezTo>
                      <a:pt x="22" y="59"/>
                      <a:pt x="23" y="59"/>
                      <a:pt x="23" y="58"/>
                    </a:cubicBezTo>
                    <a:cubicBezTo>
                      <a:pt x="22" y="59"/>
                      <a:pt x="22" y="59"/>
                      <a:pt x="22" y="59"/>
                    </a:cubicBezTo>
                    <a:cubicBezTo>
                      <a:pt x="20" y="59"/>
                      <a:pt x="22" y="56"/>
                      <a:pt x="22" y="56"/>
                    </a:cubicBezTo>
                    <a:cubicBezTo>
                      <a:pt x="19" y="55"/>
                      <a:pt x="19" y="53"/>
                      <a:pt x="19" y="52"/>
                    </a:cubicBezTo>
                    <a:cubicBezTo>
                      <a:pt x="19" y="52"/>
                      <a:pt x="19" y="52"/>
                      <a:pt x="19" y="52"/>
                    </a:cubicBezTo>
                    <a:cubicBezTo>
                      <a:pt x="17" y="52"/>
                      <a:pt x="21" y="50"/>
                      <a:pt x="17" y="51"/>
                    </a:cubicBezTo>
                    <a:cubicBezTo>
                      <a:pt x="18" y="51"/>
                      <a:pt x="17" y="50"/>
                      <a:pt x="19" y="50"/>
                    </a:cubicBezTo>
                    <a:cubicBezTo>
                      <a:pt x="17" y="50"/>
                      <a:pt x="19" y="48"/>
                      <a:pt x="17" y="49"/>
                    </a:cubicBezTo>
                    <a:cubicBezTo>
                      <a:pt x="18" y="49"/>
                      <a:pt x="18" y="49"/>
                      <a:pt x="18" y="49"/>
                    </a:cubicBezTo>
                    <a:cubicBezTo>
                      <a:pt x="19" y="48"/>
                      <a:pt x="17" y="48"/>
                      <a:pt x="18" y="47"/>
                    </a:cubicBezTo>
                    <a:cubicBezTo>
                      <a:pt x="18" y="47"/>
                      <a:pt x="18" y="47"/>
                      <a:pt x="19" y="47"/>
                    </a:cubicBezTo>
                    <a:cubicBezTo>
                      <a:pt x="20" y="46"/>
                      <a:pt x="16" y="47"/>
                      <a:pt x="19" y="46"/>
                    </a:cubicBezTo>
                    <a:cubicBezTo>
                      <a:pt x="19" y="46"/>
                      <a:pt x="17" y="47"/>
                      <a:pt x="17" y="47"/>
                    </a:cubicBezTo>
                    <a:cubicBezTo>
                      <a:pt x="18" y="45"/>
                      <a:pt x="16" y="44"/>
                      <a:pt x="15" y="43"/>
                    </a:cubicBezTo>
                    <a:cubicBezTo>
                      <a:pt x="16" y="42"/>
                      <a:pt x="19" y="42"/>
                      <a:pt x="17" y="42"/>
                    </a:cubicBezTo>
                    <a:cubicBezTo>
                      <a:pt x="17" y="41"/>
                      <a:pt x="16" y="42"/>
                      <a:pt x="16" y="42"/>
                    </a:cubicBezTo>
                    <a:cubicBezTo>
                      <a:pt x="15" y="42"/>
                      <a:pt x="19" y="40"/>
                      <a:pt x="18" y="41"/>
                    </a:cubicBezTo>
                    <a:cubicBezTo>
                      <a:pt x="16" y="41"/>
                      <a:pt x="17" y="41"/>
                      <a:pt x="16" y="41"/>
                    </a:cubicBezTo>
                    <a:cubicBezTo>
                      <a:pt x="17" y="40"/>
                      <a:pt x="18" y="39"/>
                      <a:pt x="17" y="40"/>
                    </a:cubicBezTo>
                    <a:cubicBezTo>
                      <a:pt x="17" y="39"/>
                      <a:pt x="17" y="39"/>
                      <a:pt x="17" y="39"/>
                    </a:cubicBezTo>
                    <a:cubicBezTo>
                      <a:pt x="15" y="40"/>
                      <a:pt x="16" y="39"/>
                      <a:pt x="13" y="39"/>
                    </a:cubicBezTo>
                    <a:cubicBezTo>
                      <a:pt x="11" y="37"/>
                      <a:pt x="9" y="35"/>
                      <a:pt x="7" y="32"/>
                    </a:cubicBezTo>
                    <a:cubicBezTo>
                      <a:pt x="7" y="29"/>
                      <a:pt x="5" y="27"/>
                      <a:pt x="5" y="24"/>
                    </a:cubicBezTo>
                    <a:cubicBezTo>
                      <a:pt x="7" y="22"/>
                      <a:pt x="7" y="22"/>
                      <a:pt x="6" y="22"/>
                    </a:cubicBezTo>
                    <a:cubicBezTo>
                      <a:pt x="7" y="22"/>
                      <a:pt x="7" y="22"/>
                      <a:pt x="7" y="22"/>
                    </a:cubicBezTo>
                    <a:cubicBezTo>
                      <a:pt x="5" y="22"/>
                      <a:pt x="6" y="21"/>
                      <a:pt x="5" y="22"/>
                    </a:cubicBezTo>
                    <a:cubicBezTo>
                      <a:pt x="5" y="21"/>
                      <a:pt x="4" y="20"/>
                      <a:pt x="3" y="19"/>
                    </a:cubicBezTo>
                    <a:cubicBezTo>
                      <a:pt x="4" y="19"/>
                      <a:pt x="5" y="18"/>
                      <a:pt x="5" y="1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4" y="18"/>
                      <a:pt x="4" y="18"/>
                      <a:pt x="4" y="18"/>
                    </a:cubicBezTo>
                    <a:cubicBezTo>
                      <a:pt x="4" y="18"/>
                      <a:pt x="3" y="18"/>
                      <a:pt x="2" y="19"/>
                    </a:cubicBezTo>
                    <a:cubicBezTo>
                      <a:pt x="0" y="17"/>
                      <a:pt x="3" y="13"/>
                      <a:pt x="1" y="11"/>
                    </a:cubicBezTo>
                    <a:cubicBezTo>
                      <a:pt x="2" y="10"/>
                      <a:pt x="1" y="9"/>
                      <a:pt x="0" y="9"/>
                    </a:cubicBezTo>
                    <a:cubicBezTo>
                      <a:pt x="2" y="6"/>
                      <a:pt x="4" y="3"/>
                      <a:pt x="1" y="2"/>
                    </a:cubicBezTo>
                    <a:cubicBezTo>
                      <a:pt x="1" y="2"/>
                      <a:pt x="6" y="1"/>
                      <a:pt x="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02" name="Freeform 67"/>
              <p:cNvSpPr/>
              <p:nvPr/>
            </p:nvSpPr>
            <p:spPr bwMode="auto">
              <a:xfrm>
                <a:off x="9099550" y="2044701"/>
                <a:ext cx="7937" cy="7938"/>
              </a:xfrm>
              <a:custGeom>
                <a:avLst/>
                <a:gdLst>
                  <a:gd name="T0" fmla="*/ 0 w 2"/>
                  <a:gd name="T1" fmla="*/ 2 h 2"/>
                  <a:gd name="T2" fmla="*/ 2 w 2"/>
                  <a:gd name="T3" fmla="*/ 0 h 2"/>
                  <a:gd name="T4" fmla="*/ 0 w 2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0" y="2"/>
                    </a:moveTo>
                    <a:cubicBezTo>
                      <a:pt x="0" y="1"/>
                      <a:pt x="1" y="0"/>
                      <a:pt x="2" y="0"/>
                    </a:cubicBez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03" name="Freeform 68"/>
              <p:cNvSpPr/>
              <p:nvPr/>
            </p:nvSpPr>
            <p:spPr bwMode="auto">
              <a:xfrm>
                <a:off x="9115425" y="2003426"/>
                <a:ext cx="3175" cy="3175"/>
              </a:xfrm>
              <a:custGeom>
                <a:avLst/>
                <a:gdLst>
                  <a:gd name="T0" fmla="*/ 0 w 1"/>
                  <a:gd name="T1" fmla="*/ 1 h 1"/>
                  <a:gd name="T2" fmla="*/ 1 w 1"/>
                  <a:gd name="T3" fmla="*/ 1 h 1"/>
                  <a:gd name="T4" fmla="*/ 1 w 1"/>
                  <a:gd name="T5" fmla="*/ 1 h 1"/>
                  <a:gd name="T6" fmla="*/ 0 w 1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0" y="1"/>
                      <a:pt x="1" y="1"/>
                    </a:cubicBezTo>
                    <a:cubicBezTo>
                      <a:pt x="1" y="1"/>
                      <a:pt x="1" y="0"/>
                      <a:pt x="1" y="1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04" name="Freeform 69"/>
              <p:cNvSpPr/>
              <p:nvPr/>
            </p:nvSpPr>
            <p:spPr bwMode="auto">
              <a:xfrm>
                <a:off x="9115425" y="2000251"/>
                <a:ext cx="3175" cy="3175"/>
              </a:xfrm>
              <a:custGeom>
                <a:avLst/>
                <a:gdLst>
                  <a:gd name="T0" fmla="*/ 0 w 1"/>
                  <a:gd name="T1" fmla="*/ 1 h 1"/>
                  <a:gd name="T2" fmla="*/ 1 w 1"/>
                  <a:gd name="T3" fmla="*/ 0 h 1"/>
                  <a:gd name="T4" fmla="*/ 0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0"/>
                      <a:pt x="1" y="0"/>
                      <a:pt x="1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05" name="Rectangle 70"/>
              <p:cNvSpPr>
                <a:spLocks noChangeArrowheads="1"/>
              </p:cNvSpPr>
              <p:nvPr/>
            </p:nvSpPr>
            <p:spPr bwMode="auto">
              <a:xfrm>
                <a:off x="9121775" y="1989138"/>
                <a:ext cx="4762" cy="15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06" name="Freeform 71"/>
              <p:cNvSpPr/>
              <p:nvPr/>
            </p:nvSpPr>
            <p:spPr bwMode="auto">
              <a:xfrm>
                <a:off x="9115425" y="1992313"/>
                <a:ext cx="3175" cy="0"/>
              </a:xfrm>
              <a:custGeom>
                <a:avLst/>
                <a:gdLst>
                  <a:gd name="T0" fmla="*/ 0 w 1"/>
                  <a:gd name="T1" fmla="*/ 1 w 1"/>
                  <a:gd name="T2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0" y="0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07" name="Freeform 72"/>
              <p:cNvSpPr/>
              <p:nvPr/>
            </p:nvSpPr>
            <p:spPr bwMode="auto">
              <a:xfrm>
                <a:off x="9115425" y="1976438"/>
                <a:ext cx="6350" cy="4763"/>
              </a:xfrm>
              <a:custGeom>
                <a:avLst/>
                <a:gdLst>
                  <a:gd name="T0" fmla="*/ 1 w 2"/>
                  <a:gd name="T1" fmla="*/ 0 h 1"/>
                  <a:gd name="T2" fmla="*/ 1 w 2"/>
                  <a:gd name="T3" fmla="*/ 0 h 1"/>
                  <a:gd name="T4" fmla="*/ 1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1" y="0"/>
                    </a:moveTo>
                    <a:cubicBezTo>
                      <a:pt x="0" y="0"/>
                      <a:pt x="0" y="1"/>
                      <a:pt x="1" y="0"/>
                    </a:cubicBezTo>
                    <a:cubicBezTo>
                      <a:pt x="0" y="1"/>
                      <a:pt x="2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08" name="Freeform 73"/>
              <p:cNvSpPr/>
              <p:nvPr/>
            </p:nvSpPr>
            <p:spPr bwMode="auto">
              <a:xfrm>
                <a:off x="9110663" y="1973263"/>
                <a:ext cx="4762" cy="3175"/>
              </a:xfrm>
              <a:custGeom>
                <a:avLst/>
                <a:gdLst>
                  <a:gd name="T0" fmla="*/ 0 w 1"/>
                  <a:gd name="T1" fmla="*/ 1 h 1"/>
                  <a:gd name="T2" fmla="*/ 0 w 1"/>
                  <a:gd name="T3" fmla="*/ 1 h 1"/>
                  <a:gd name="T4" fmla="*/ 1 w 1"/>
                  <a:gd name="T5" fmla="*/ 0 h 1"/>
                  <a:gd name="T6" fmla="*/ 0 w 1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0"/>
                      <a:pt x="1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09" name="Freeform 74"/>
              <p:cNvSpPr/>
              <p:nvPr/>
            </p:nvSpPr>
            <p:spPr bwMode="auto">
              <a:xfrm>
                <a:off x="9047163" y="1898651"/>
                <a:ext cx="3175" cy="0"/>
              </a:xfrm>
              <a:custGeom>
                <a:avLst/>
                <a:gdLst>
                  <a:gd name="T0" fmla="*/ 2 w 2"/>
                  <a:gd name="T1" fmla="*/ 2 w 2"/>
                  <a:gd name="T2" fmla="*/ 0 w 2"/>
                  <a:gd name="T3" fmla="*/ 2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2">
                    <a:moveTo>
                      <a:pt x="2" y="0"/>
                    </a:moveTo>
                    <a:lnTo>
                      <a:pt x="2" y="0"/>
                    </a:lnTo>
                    <a:lnTo>
                      <a:pt x="0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10" name="Freeform 75"/>
              <p:cNvSpPr/>
              <p:nvPr/>
            </p:nvSpPr>
            <p:spPr bwMode="auto">
              <a:xfrm>
                <a:off x="9031288" y="1852613"/>
                <a:ext cx="4762" cy="4763"/>
              </a:xfrm>
              <a:custGeom>
                <a:avLst/>
                <a:gdLst>
                  <a:gd name="T0" fmla="*/ 0 w 1"/>
                  <a:gd name="T1" fmla="*/ 1 h 1"/>
                  <a:gd name="T2" fmla="*/ 1 w 1"/>
                  <a:gd name="T3" fmla="*/ 0 h 1"/>
                  <a:gd name="T4" fmla="*/ 0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1" y="1"/>
                      <a:pt x="1" y="0"/>
                    </a:cubicBezTo>
                    <a:cubicBezTo>
                      <a:pt x="1" y="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11" name="Freeform 76"/>
              <p:cNvSpPr/>
              <p:nvPr/>
            </p:nvSpPr>
            <p:spPr bwMode="auto">
              <a:xfrm>
                <a:off x="9001125" y="1841501"/>
                <a:ext cx="7937" cy="0"/>
              </a:xfrm>
              <a:custGeom>
                <a:avLst/>
                <a:gdLst>
                  <a:gd name="T0" fmla="*/ 5 w 5"/>
                  <a:gd name="T1" fmla="*/ 5 w 5"/>
                  <a:gd name="T2" fmla="*/ 0 w 5"/>
                  <a:gd name="T3" fmla="*/ 5 w 5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5">
                    <a:moveTo>
                      <a:pt x="5" y="0"/>
                    </a:moveTo>
                    <a:lnTo>
                      <a:pt x="5" y="0"/>
                    </a:lnTo>
                    <a:lnTo>
                      <a:pt x="0" y="0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12" name="Freeform 77"/>
              <p:cNvSpPr/>
              <p:nvPr/>
            </p:nvSpPr>
            <p:spPr bwMode="auto">
              <a:xfrm>
                <a:off x="9637713" y="2033588"/>
                <a:ext cx="7937" cy="3175"/>
              </a:xfrm>
              <a:custGeom>
                <a:avLst/>
                <a:gdLst>
                  <a:gd name="T0" fmla="*/ 1 w 2"/>
                  <a:gd name="T1" fmla="*/ 0 h 1"/>
                  <a:gd name="T2" fmla="*/ 1 w 2"/>
                  <a:gd name="T3" fmla="*/ 1 h 1"/>
                  <a:gd name="T4" fmla="*/ 1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1" y="0"/>
                    </a:moveTo>
                    <a:cubicBezTo>
                      <a:pt x="1" y="1"/>
                      <a:pt x="2" y="1"/>
                      <a:pt x="1" y="1"/>
                    </a:cubicBezTo>
                    <a:cubicBezTo>
                      <a:pt x="1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13" name="Freeform 78"/>
              <p:cNvSpPr/>
              <p:nvPr/>
            </p:nvSpPr>
            <p:spPr bwMode="auto">
              <a:xfrm>
                <a:off x="9645650" y="1649413"/>
                <a:ext cx="225425" cy="392113"/>
              </a:xfrm>
              <a:custGeom>
                <a:avLst/>
                <a:gdLst>
                  <a:gd name="T0" fmla="*/ 51 w 60"/>
                  <a:gd name="T1" fmla="*/ 14 h 104"/>
                  <a:gd name="T2" fmla="*/ 50 w 60"/>
                  <a:gd name="T3" fmla="*/ 17 h 104"/>
                  <a:gd name="T4" fmla="*/ 51 w 60"/>
                  <a:gd name="T5" fmla="*/ 25 h 104"/>
                  <a:gd name="T6" fmla="*/ 49 w 60"/>
                  <a:gd name="T7" fmla="*/ 27 h 104"/>
                  <a:gd name="T8" fmla="*/ 44 w 60"/>
                  <a:gd name="T9" fmla="*/ 33 h 104"/>
                  <a:gd name="T10" fmla="*/ 43 w 60"/>
                  <a:gd name="T11" fmla="*/ 35 h 104"/>
                  <a:gd name="T12" fmla="*/ 43 w 60"/>
                  <a:gd name="T13" fmla="*/ 40 h 104"/>
                  <a:gd name="T14" fmla="*/ 40 w 60"/>
                  <a:gd name="T15" fmla="*/ 42 h 104"/>
                  <a:gd name="T16" fmla="*/ 38 w 60"/>
                  <a:gd name="T17" fmla="*/ 43 h 104"/>
                  <a:gd name="T18" fmla="*/ 39 w 60"/>
                  <a:gd name="T19" fmla="*/ 46 h 104"/>
                  <a:gd name="T20" fmla="*/ 39 w 60"/>
                  <a:gd name="T21" fmla="*/ 51 h 104"/>
                  <a:gd name="T22" fmla="*/ 38 w 60"/>
                  <a:gd name="T23" fmla="*/ 53 h 104"/>
                  <a:gd name="T24" fmla="*/ 38 w 60"/>
                  <a:gd name="T25" fmla="*/ 56 h 104"/>
                  <a:gd name="T26" fmla="*/ 36 w 60"/>
                  <a:gd name="T27" fmla="*/ 57 h 104"/>
                  <a:gd name="T28" fmla="*/ 34 w 60"/>
                  <a:gd name="T29" fmla="*/ 61 h 104"/>
                  <a:gd name="T30" fmla="*/ 31 w 60"/>
                  <a:gd name="T31" fmla="*/ 64 h 104"/>
                  <a:gd name="T32" fmla="*/ 31 w 60"/>
                  <a:gd name="T33" fmla="*/ 66 h 104"/>
                  <a:gd name="T34" fmla="*/ 29 w 60"/>
                  <a:gd name="T35" fmla="*/ 66 h 104"/>
                  <a:gd name="T36" fmla="*/ 30 w 60"/>
                  <a:gd name="T37" fmla="*/ 68 h 104"/>
                  <a:gd name="T38" fmla="*/ 29 w 60"/>
                  <a:gd name="T39" fmla="*/ 69 h 104"/>
                  <a:gd name="T40" fmla="*/ 29 w 60"/>
                  <a:gd name="T41" fmla="*/ 71 h 104"/>
                  <a:gd name="T42" fmla="*/ 26 w 60"/>
                  <a:gd name="T43" fmla="*/ 76 h 104"/>
                  <a:gd name="T44" fmla="*/ 25 w 60"/>
                  <a:gd name="T45" fmla="*/ 78 h 104"/>
                  <a:gd name="T46" fmla="*/ 24 w 60"/>
                  <a:gd name="T47" fmla="*/ 80 h 104"/>
                  <a:gd name="T48" fmla="*/ 21 w 60"/>
                  <a:gd name="T49" fmla="*/ 84 h 104"/>
                  <a:gd name="T50" fmla="*/ 17 w 60"/>
                  <a:gd name="T51" fmla="*/ 82 h 104"/>
                  <a:gd name="T52" fmla="*/ 20 w 60"/>
                  <a:gd name="T53" fmla="*/ 86 h 104"/>
                  <a:gd name="T54" fmla="*/ 23 w 60"/>
                  <a:gd name="T55" fmla="*/ 90 h 104"/>
                  <a:gd name="T56" fmla="*/ 21 w 60"/>
                  <a:gd name="T57" fmla="*/ 91 h 104"/>
                  <a:gd name="T58" fmla="*/ 22 w 60"/>
                  <a:gd name="T59" fmla="*/ 92 h 104"/>
                  <a:gd name="T60" fmla="*/ 20 w 60"/>
                  <a:gd name="T61" fmla="*/ 92 h 104"/>
                  <a:gd name="T62" fmla="*/ 16 w 60"/>
                  <a:gd name="T63" fmla="*/ 92 h 104"/>
                  <a:gd name="T64" fmla="*/ 18 w 60"/>
                  <a:gd name="T65" fmla="*/ 95 h 104"/>
                  <a:gd name="T66" fmla="*/ 16 w 60"/>
                  <a:gd name="T67" fmla="*/ 95 h 104"/>
                  <a:gd name="T68" fmla="*/ 18 w 60"/>
                  <a:gd name="T69" fmla="*/ 98 h 104"/>
                  <a:gd name="T70" fmla="*/ 17 w 60"/>
                  <a:gd name="T71" fmla="*/ 99 h 104"/>
                  <a:gd name="T72" fmla="*/ 12 w 60"/>
                  <a:gd name="T73" fmla="*/ 96 h 104"/>
                  <a:gd name="T74" fmla="*/ 14 w 60"/>
                  <a:gd name="T75" fmla="*/ 100 h 104"/>
                  <a:gd name="T76" fmla="*/ 6 w 60"/>
                  <a:gd name="T77" fmla="*/ 100 h 104"/>
                  <a:gd name="T78" fmla="*/ 4 w 60"/>
                  <a:gd name="T79" fmla="*/ 101 h 104"/>
                  <a:gd name="T80" fmla="*/ 3 w 60"/>
                  <a:gd name="T81" fmla="*/ 103 h 104"/>
                  <a:gd name="T82" fmla="*/ 1 w 60"/>
                  <a:gd name="T83" fmla="*/ 101 h 104"/>
                  <a:gd name="T84" fmla="*/ 4 w 60"/>
                  <a:gd name="T85" fmla="*/ 100 h 104"/>
                  <a:gd name="T86" fmla="*/ 2 w 60"/>
                  <a:gd name="T87" fmla="*/ 93 h 104"/>
                  <a:gd name="T88" fmla="*/ 5 w 60"/>
                  <a:gd name="T89" fmla="*/ 85 h 104"/>
                  <a:gd name="T90" fmla="*/ 8 w 60"/>
                  <a:gd name="T91" fmla="*/ 76 h 104"/>
                  <a:gd name="T92" fmla="*/ 10 w 60"/>
                  <a:gd name="T93" fmla="*/ 70 h 104"/>
                  <a:gd name="T94" fmla="*/ 12 w 60"/>
                  <a:gd name="T95" fmla="*/ 65 h 104"/>
                  <a:gd name="T96" fmla="*/ 19 w 60"/>
                  <a:gd name="T97" fmla="*/ 55 h 104"/>
                  <a:gd name="T98" fmla="*/ 23 w 60"/>
                  <a:gd name="T99" fmla="*/ 51 h 104"/>
                  <a:gd name="T100" fmla="*/ 28 w 60"/>
                  <a:gd name="T101" fmla="*/ 46 h 104"/>
                  <a:gd name="T102" fmla="*/ 36 w 60"/>
                  <a:gd name="T103" fmla="*/ 22 h 104"/>
                  <a:gd name="T104" fmla="*/ 39 w 60"/>
                  <a:gd name="T105" fmla="*/ 16 h 104"/>
                  <a:gd name="T106" fmla="*/ 56 w 60"/>
                  <a:gd name="T107" fmla="*/ 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60" h="104">
                    <a:moveTo>
                      <a:pt x="56" y="4"/>
                    </a:moveTo>
                    <a:cubicBezTo>
                      <a:pt x="60" y="7"/>
                      <a:pt x="55" y="6"/>
                      <a:pt x="57" y="9"/>
                    </a:cubicBezTo>
                    <a:cubicBezTo>
                      <a:pt x="57" y="9"/>
                      <a:pt x="54" y="8"/>
                      <a:pt x="55" y="9"/>
                    </a:cubicBezTo>
                    <a:cubicBezTo>
                      <a:pt x="57" y="11"/>
                      <a:pt x="54" y="13"/>
                      <a:pt x="51" y="13"/>
                    </a:cubicBezTo>
                    <a:cubicBezTo>
                      <a:pt x="50" y="12"/>
                      <a:pt x="50" y="12"/>
                      <a:pt x="50" y="12"/>
                    </a:cubicBezTo>
                    <a:cubicBezTo>
                      <a:pt x="50" y="12"/>
                      <a:pt x="52" y="14"/>
                      <a:pt x="51" y="14"/>
                    </a:cubicBezTo>
                    <a:cubicBezTo>
                      <a:pt x="51" y="14"/>
                      <a:pt x="51" y="14"/>
                      <a:pt x="50" y="13"/>
                    </a:cubicBezTo>
                    <a:cubicBezTo>
                      <a:pt x="51" y="14"/>
                      <a:pt x="50" y="14"/>
                      <a:pt x="51" y="15"/>
                    </a:cubicBezTo>
                    <a:cubicBezTo>
                      <a:pt x="49" y="14"/>
                      <a:pt x="49" y="14"/>
                      <a:pt x="49" y="14"/>
                    </a:cubicBezTo>
                    <a:cubicBezTo>
                      <a:pt x="50" y="15"/>
                      <a:pt x="50" y="15"/>
                      <a:pt x="50" y="15"/>
                    </a:cubicBezTo>
                    <a:cubicBezTo>
                      <a:pt x="54" y="17"/>
                      <a:pt x="49" y="16"/>
                      <a:pt x="51" y="18"/>
                    </a:cubicBezTo>
                    <a:cubicBezTo>
                      <a:pt x="50" y="17"/>
                      <a:pt x="50" y="17"/>
                      <a:pt x="50" y="17"/>
                    </a:cubicBezTo>
                    <a:cubicBezTo>
                      <a:pt x="52" y="19"/>
                      <a:pt x="50" y="21"/>
                      <a:pt x="51" y="22"/>
                    </a:cubicBezTo>
                    <a:cubicBezTo>
                      <a:pt x="49" y="21"/>
                      <a:pt x="49" y="21"/>
                      <a:pt x="49" y="21"/>
                    </a:cubicBezTo>
                    <a:cubicBezTo>
                      <a:pt x="50" y="22"/>
                      <a:pt x="50" y="23"/>
                      <a:pt x="50" y="23"/>
                    </a:cubicBezTo>
                    <a:cubicBezTo>
                      <a:pt x="49" y="22"/>
                      <a:pt x="51" y="24"/>
                      <a:pt x="50" y="24"/>
                    </a:cubicBezTo>
                    <a:cubicBezTo>
                      <a:pt x="50" y="24"/>
                      <a:pt x="50" y="24"/>
                      <a:pt x="50" y="24"/>
                    </a:cubicBezTo>
                    <a:cubicBezTo>
                      <a:pt x="51" y="25"/>
                      <a:pt x="49" y="24"/>
                      <a:pt x="51" y="25"/>
                    </a:cubicBezTo>
                    <a:cubicBezTo>
                      <a:pt x="49" y="25"/>
                      <a:pt x="49" y="25"/>
                      <a:pt x="49" y="25"/>
                    </a:cubicBezTo>
                    <a:cubicBezTo>
                      <a:pt x="51" y="26"/>
                      <a:pt x="48" y="25"/>
                      <a:pt x="49" y="25"/>
                    </a:cubicBezTo>
                    <a:cubicBezTo>
                      <a:pt x="49" y="26"/>
                      <a:pt x="49" y="26"/>
                      <a:pt x="49" y="26"/>
                    </a:cubicBezTo>
                    <a:cubicBezTo>
                      <a:pt x="50" y="26"/>
                      <a:pt x="49" y="26"/>
                      <a:pt x="49" y="26"/>
                    </a:cubicBezTo>
                    <a:cubicBezTo>
                      <a:pt x="49" y="26"/>
                      <a:pt x="49" y="26"/>
                      <a:pt x="49" y="26"/>
                    </a:cubicBezTo>
                    <a:cubicBezTo>
                      <a:pt x="49" y="27"/>
                      <a:pt x="48" y="26"/>
                      <a:pt x="49" y="27"/>
                    </a:cubicBezTo>
                    <a:cubicBezTo>
                      <a:pt x="48" y="27"/>
                      <a:pt x="49" y="27"/>
                      <a:pt x="47" y="26"/>
                    </a:cubicBezTo>
                    <a:cubicBezTo>
                      <a:pt x="48" y="28"/>
                      <a:pt x="47" y="30"/>
                      <a:pt x="46" y="31"/>
                    </a:cubicBezTo>
                    <a:cubicBezTo>
                      <a:pt x="45" y="31"/>
                      <a:pt x="45" y="31"/>
                      <a:pt x="44" y="31"/>
                    </a:cubicBezTo>
                    <a:cubicBezTo>
                      <a:pt x="44" y="31"/>
                      <a:pt x="44" y="32"/>
                      <a:pt x="45" y="32"/>
                    </a:cubicBezTo>
                    <a:cubicBezTo>
                      <a:pt x="45" y="32"/>
                      <a:pt x="44" y="32"/>
                      <a:pt x="44" y="32"/>
                    </a:cubicBezTo>
                    <a:cubicBezTo>
                      <a:pt x="43" y="32"/>
                      <a:pt x="45" y="33"/>
                      <a:pt x="44" y="33"/>
                    </a:cubicBezTo>
                    <a:cubicBezTo>
                      <a:pt x="43" y="32"/>
                      <a:pt x="43" y="32"/>
                      <a:pt x="43" y="32"/>
                    </a:cubicBezTo>
                    <a:cubicBezTo>
                      <a:pt x="44" y="33"/>
                      <a:pt x="44" y="33"/>
                      <a:pt x="44" y="34"/>
                    </a:cubicBezTo>
                    <a:cubicBezTo>
                      <a:pt x="44" y="34"/>
                      <a:pt x="43" y="33"/>
                      <a:pt x="43" y="33"/>
                    </a:cubicBezTo>
                    <a:cubicBezTo>
                      <a:pt x="44" y="34"/>
                      <a:pt x="42" y="34"/>
                      <a:pt x="43" y="34"/>
                    </a:cubicBezTo>
                    <a:cubicBezTo>
                      <a:pt x="42" y="34"/>
                      <a:pt x="42" y="34"/>
                      <a:pt x="42" y="34"/>
                    </a:cubicBezTo>
                    <a:cubicBezTo>
                      <a:pt x="41" y="34"/>
                      <a:pt x="44" y="35"/>
                      <a:pt x="43" y="35"/>
                    </a:cubicBezTo>
                    <a:cubicBezTo>
                      <a:pt x="42" y="34"/>
                      <a:pt x="42" y="34"/>
                      <a:pt x="42" y="34"/>
                    </a:cubicBezTo>
                    <a:cubicBezTo>
                      <a:pt x="44" y="36"/>
                      <a:pt x="43" y="36"/>
                      <a:pt x="43" y="37"/>
                    </a:cubicBezTo>
                    <a:cubicBezTo>
                      <a:pt x="43" y="37"/>
                      <a:pt x="43" y="37"/>
                      <a:pt x="43" y="37"/>
                    </a:cubicBezTo>
                    <a:cubicBezTo>
                      <a:pt x="43" y="37"/>
                      <a:pt x="42" y="37"/>
                      <a:pt x="42" y="38"/>
                    </a:cubicBezTo>
                    <a:cubicBezTo>
                      <a:pt x="42" y="38"/>
                      <a:pt x="40" y="37"/>
                      <a:pt x="40" y="37"/>
                    </a:cubicBezTo>
                    <a:cubicBezTo>
                      <a:pt x="42" y="39"/>
                      <a:pt x="40" y="39"/>
                      <a:pt x="43" y="40"/>
                    </a:cubicBezTo>
                    <a:cubicBezTo>
                      <a:pt x="42" y="40"/>
                      <a:pt x="41" y="40"/>
                      <a:pt x="42" y="41"/>
                    </a:cubicBezTo>
                    <a:cubicBezTo>
                      <a:pt x="41" y="40"/>
                      <a:pt x="39" y="40"/>
                      <a:pt x="39" y="39"/>
                    </a:cubicBezTo>
                    <a:cubicBezTo>
                      <a:pt x="38" y="39"/>
                      <a:pt x="38" y="39"/>
                      <a:pt x="38" y="39"/>
                    </a:cubicBezTo>
                    <a:cubicBezTo>
                      <a:pt x="37" y="38"/>
                      <a:pt x="38" y="39"/>
                      <a:pt x="37" y="38"/>
                    </a:cubicBezTo>
                    <a:cubicBezTo>
                      <a:pt x="37" y="38"/>
                      <a:pt x="38" y="39"/>
                      <a:pt x="37" y="39"/>
                    </a:cubicBezTo>
                    <a:cubicBezTo>
                      <a:pt x="38" y="40"/>
                      <a:pt x="40" y="42"/>
                      <a:pt x="40" y="42"/>
                    </a:cubicBezTo>
                    <a:cubicBezTo>
                      <a:pt x="40" y="42"/>
                      <a:pt x="38" y="41"/>
                      <a:pt x="38" y="41"/>
                    </a:cubicBezTo>
                    <a:cubicBezTo>
                      <a:pt x="41" y="44"/>
                      <a:pt x="41" y="44"/>
                      <a:pt x="41" y="44"/>
                    </a:cubicBezTo>
                    <a:cubicBezTo>
                      <a:pt x="41" y="44"/>
                      <a:pt x="40" y="43"/>
                      <a:pt x="40" y="43"/>
                    </a:cubicBezTo>
                    <a:cubicBezTo>
                      <a:pt x="41" y="44"/>
                      <a:pt x="41" y="44"/>
                      <a:pt x="41" y="44"/>
                    </a:cubicBezTo>
                    <a:cubicBezTo>
                      <a:pt x="41" y="44"/>
                      <a:pt x="41" y="45"/>
                      <a:pt x="39" y="44"/>
                    </a:cubicBezTo>
                    <a:cubicBezTo>
                      <a:pt x="39" y="44"/>
                      <a:pt x="39" y="44"/>
                      <a:pt x="38" y="43"/>
                    </a:cubicBezTo>
                    <a:cubicBezTo>
                      <a:pt x="38" y="44"/>
                      <a:pt x="39" y="44"/>
                      <a:pt x="39" y="44"/>
                    </a:cubicBezTo>
                    <a:cubicBezTo>
                      <a:pt x="38" y="44"/>
                      <a:pt x="38" y="44"/>
                      <a:pt x="38" y="44"/>
                    </a:cubicBezTo>
                    <a:cubicBezTo>
                      <a:pt x="38" y="44"/>
                      <a:pt x="39" y="45"/>
                      <a:pt x="40" y="46"/>
                    </a:cubicBezTo>
                    <a:cubicBezTo>
                      <a:pt x="40" y="46"/>
                      <a:pt x="39" y="45"/>
                      <a:pt x="40" y="45"/>
                    </a:cubicBezTo>
                    <a:cubicBezTo>
                      <a:pt x="41" y="46"/>
                      <a:pt x="41" y="47"/>
                      <a:pt x="41" y="47"/>
                    </a:cubicBezTo>
                    <a:cubicBezTo>
                      <a:pt x="39" y="46"/>
                      <a:pt x="39" y="46"/>
                      <a:pt x="39" y="46"/>
                    </a:cubicBezTo>
                    <a:cubicBezTo>
                      <a:pt x="41" y="47"/>
                      <a:pt x="41" y="48"/>
                      <a:pt x="41" y="49"/>
                    </a:cubicBezTo>
                    <a:cubicBezTo>
                      <a:pt x="42" y="49"/>
                      <a:pt x="40" y="48"/>
                      <a:pt x="40" y="48"/>
                    </a:cubicBezTo>
                    <a:cubicBezTo>
                      <a:pt x="39" y="48"/>
                      <a:pt x="41" y="50"/>
                      <a:pt x="39" y="50"/>
                    </a:cubicBezTo>
                    <a:cubicBezTo>
                      <a:pt x="39" y="49"/>
                      <a:pt x="40" y="50"/>
                      <a:pt x="40" y="50"/>
                    </a:cubicBezTo>
                    <a:cubicBezTo>
                      <a:pt x="40" y="50"/>
                      <a:pt x="39" y="49"/>
                      <a:pt x="39" y="50"/>
                    </a:cubicBezTo>
                    <a:cubicBezTo>
                      <a:pt x="38" y="50"/>
                      <a:pt x="39" y="50"/>
                      <a:pt x="39" y="51"/>
                    </a:cubicBezTo>
                    <a:cubicBezTo>
                      <a:pt x="40" y="51"/>
                      <a:pt x="39" y="50"/>
                      <a:pt x="39" y="50"/>
                    </a:cubicBezTo>
                    <a:cubicBezTo>
                      <a:pt x="39" y="51"/>
                      <a:pt x="40" y="53"/>
                      <a:pt x="38" y="53"/>
                    </a:cubicBezTo>
                    <a:cubicBezTo>
                      <a:pt x="39" y="53"/>
                      <a:pt x="40" y="54"/>
                      <a:pt x="40" y="54"/>
                    </a:cubicBezTo>
                    <a:cubicBezTo>
                      <a:pt x="39" y="53"/>
                      <a:pt x="39" y="53"/>
                      <a:pt x="39" y="53"/>
                    </a:cubicBezTo>
                    <a:cubicBezTo>
                      <a:pt x="38" y="53"/>
                      <a:pt x="39" y="54"/>
                      <a:pt x="38" y="53"/>
                    </a:cubicBezTo>
                    <a:cubicBezTo>
                      <a:pt x="39" y="54"/>
                      <a:pt x="37" y="51"/>
                      <a:pt x="38" y="53"/>
                    </a:cubicBezTo>
                    <a:cubicBezTo>
                      <a:pt x="37" y="52"/>
                      <a:pt x="39" y="54"/>
                      <a:pt x="38" y="53"/>
                    </a:cubicBezTo>
                    <a:cubicBezTo>
                      <a:pt x="38" y="53"/>
                      <a:pt x="39" y="55"/>
                      <a:pt x="38" y="54"/>
                    </a:cubicBezTo>
                    <a:cubicBezTo>
                      <a:pt x="38" y="54"/>
                      <a:pt x="36" y="53"/>
                      <a:pt x="36" y="53"/>
                    </a:cubicBezTo>
                    <a:cubicBezTo>
                      <a:pt x="36" y="54"/>
                      <a:pt x="37" y="54"/>
                      <a:pt x="37" y="54"/>
                    </a:cubicBezTo>
                    <a:cubicBezTo>
                      <a:pt x="37" y="55"/>
                      <a:pt x="37" y="55"/>
                      <a:pt x="37" y="55"/>
                    </a:cubicBezTo>
                    <a:cubicBezTo>
                      <a:pt x="38" y="55"/>
                      <a:pt x="37" y="55"/>
                      <a:pt x="38" y="56"/>
                    </a:cubicBezTo>
                    <a:cubicBezTo>
                      <a:pt x="37" y="55"/>
                      <a:pt x="38" y="56"/>
                      <a:pt x="37" y="55"/>
                    </a:cubicBezTo>
                    <a:cubicBezTo>
                      <a:pt x="35" y="54"/>
                      <a:pt x="35" y="54"/>
                      <a:pt x="35" y="54"/>
                    </a:cubicBezTo>
                    <a:cubicBezTo>
                      <a:pt x="35" y="55"/>
                      <a:pt x="37" y="56"/>
                      <a:pt x="37" y="56"/>
                    </a:cubicBezTo>
                    <a:cubicBezTo>
                      <a:pt x="36" y="56"/>
                      <a:pt x="36" y="56"/>
                      <a:pt x="36" y="56"/>
                    </a:cubicBezTo>
                    <a:cubicBezTo>
                      <a:pt x="39" y="57"/>
                      <a:pt x="36" y="56"/>
                      <a:pt x="38" y="57"/>
                    </a:cubicBezTo>
                    <a:cubicBezTo>
                      <a:pt x="37" y="57"/>
                      <a:pt x="37" y="58"/>
                      <a:pt x="36" y="57"/>
                    </a:cubicBezTo>
                    <a:cubicBezTo>
                      <a:pt x="36" y="58"/>
                      <a:pt x="37" y="59"/>
                      <a:pt x="36" y="59"/>
                    </a:cubicBezTo>
                    <a:cubicBezTo>
                      <a:pt x="36" y="59"/>
                      <a:pt x="36" y="59"/>
                      <a:pt x="35" y="58"/>
                    </a:cubicBezTo>
                    <a:cubicBezTo>
                      <a:pt x="35" y="58"/>
                      <a:pt x="35" y="58"/>
                      <a:pt x="35" y="59"/>
                    </a:cubicBezTo>
                    <a:cubicBezTo>
                      <a:pt x="35" y="59"/>
                      <a:pt x="34" y="58"/>
                      <a:pt x="33" y="58"/>
                    </a:cubicBezTo>
                    <a:cubicBezTo>
                      <a:pt x="33" y="59"/>
                      <a:pt x="35" y="60"/>
                      <a:pt x="35" y="60"/>
                    </a:cubicBezTo>
                    <a:cubicBezTo>
                      <a:pt x="33" y="59"/>
                      <a:pt x="37" y="62"/>
                      <a:pt x="34" y="61"/>
                    </a:cubicBezTo>
                    <a:cubicBezTo>
                      <a:pt x="34" y="60"/>
                      <a:pt x="33" y="60"/>
                      <a:pt x="33" y="60"/>
                    </a:cubicBezTo>
                    <a:cubicBezTo>
                      <a:pt x="30" y="58"/>
                      <a:pt x="34" y="61"/>
                      <a:pt x="33" y="61"/>
                    </a:cubicBezTo>
                    <a:cubicBezTo>
                      <a:pt x="35" y="62"/>
                      <a:pt x="35" y="62"/>
                      <a:pt x="35" y="62"/>
                    </a:cubicBezTo>
                    <a:cubicBezTo>
                      <a:pt x="33" y="61"/>
                      <a:pt x="35" y="63"/>
                      <a:pt x="34" y="62"/>
                    </a:cubicBezTo>
                    <a:cubicBezTo>
                      <a:pt x="34" y="62"/>
                      <a:pt x="33" y="62"/>
                      <a:pt x="34" y="63"/>
                    </a:cubicBezTo>
                    <a:cubicBezTo>
                      <a:pt x="33" y="63"/>
                      <a:pt x="34" y="65"/>
                      <a:pt x="31" y="64"/>
                    </a:cubicBezTo>
                    <a:cubicBezTo>
                      <a:pt x="31" y="64"/>
                      <a:pt x="31" y="64"/>
                      <a:pt x="32" y="64"/>
                    </a:cubicBezTo>
                    <a:cubicBezTo>
                      <a:pt x="33" y="65"/>
                      <a:pt x="31" y="64"/>
                      <a:pt x="32" y="64"/>
                    </a:cubicBezTo>
                    <a:cubicBezTo>
                      <a:pt x="32" y="64"/>
                      <a:pt x="32" y="65"/>
                      <a:pt x="33" y="65"/>
                    </a:cubicBezTo>
                    <a:cubicBezTo>
                      <a:pt x="32" y="65"/>
                      <a:pt x="32" y="65"/>
                      <a:pt x="30" y="64"/>
                    </a:cubicBezTo>
                    <a:cubicBezTo>
                      <a:pt x="29" y="63"/>
                      <a:pt x="33" y="66"/>
                      <a:pt x="32" y="66"/>
                    </a:cubicBezTo>
                    <a:cubicBezTo>
                      <a:pt x="31" y="66"/>
                      <a:pt x="31" y="65"/>
                      <a:pt x="31" y="66"/>
                    </a:cubicBezTo>
                    <a:cubicBezTo>
                      <a:pt x="32" y="67"/>
                      <a:pt x="32" y="67"/>
                      <a:pt x="32" y="67"/>
                    </a:cubicBezTo>
                    <a:cubicBezTo>
                      <a:pt x="32" y="67"/>
                      <a:pt x="30" y="66"/>
                      <a:pt x="29" y="65"/>
                    </a:cubicBezTo>
                    <a:cubicBezTo>
                      <a:pt x="29" y="66"/>
                      <a:pt x="29" y="66"/>
                      <a:pt x="30" y="66"/>
                    </a:cubicBezTo>
                    <a:cubicBezTo>
                      <a:pt x="28" y="66"/>
                      <a:pt x="28" y="66"/>
                      <a:pt x="28" y="66"/>
                    </a:cubicBezTo>
                    <a:cubicBezTo>
                      <a:pt x="29" y="66"/>
                      <a:pt x="29" y="66"/>
                      <a:pt x="29" y="67"/>
                    </a:cubicBezTo>
                    <a:cubicBezTo>
                      <a:pt x="29" y="66"/>
                      <a:pt x="29" y="66"/>
                      <a:pt x="29" y="66"/>
                    </a:cubicBezTo>
                    <a:cubicBezTo>
                      <a:pt x="28" y="66"/>
                      <a:pt x="28" y="66"/>
                      <a:pt x="29" y="67"/>
                    </a:cubicBezTo>
                    <a:cubicBezTo>
                      <a:pt x="29" y="67"/>
                      <a:pt x="30" y="67"/>
                      <a:pt x="30" y="67"/>
                    </a:cubicBezTo>
                    <a:cubicBezTo>
                      <a:pt x="31" y="68"/>
                      <a:pt x="30" y="68"/>
                      <a:pt x="31" y="68"/>
                    </a:cubicBezTo>
                    <a:cubicBezTo>
                      <a:pt x="30" y="67"/>
                      <a:pt x="30" y="68"/>
                      <a:pt x="30" y="68"/>
                    </a:cubicBezTo>
                    <a:cubicBezTo>
                      <a:pt x="29" y="68"/>
                      <a:pt x="31" y="69"/>
                      <a:pt x="31" y="69"/>
                    </a:cubicBezTo>
                    <a:cubicBezTo>
                      <a:pt x="30" y="69"/>
                      <a:pt x="30" y="69"/>
                      <a:pt x="30" y="68"/>
                    </a:cubicBezTo>
                    <a:cubicBezTo>
                      <a:pt x="29" y="68"/>
                      <a:pt x="30" y="69"/>
                      <a:pt x="30" y="68"/>
                    </a:cubicBezTo>
                    <a:cubicBezTo>
                      <a:pt x="29" y="68"/>
                      <a:pt x="28" y="67"/>
                      <a:pt x="29" y="68"/>
                    </a:cubicBezTo>
                    <a:cubicBezTo>
                      <a:pt x="29" y="69"/>
                      <a:pt x="31" y="70"/>
                      <a:pt x="30" y="69"/>
                    </a:cubicBezTo>
                    <a:cubicBezTo>
                      <a:pt x="29" y="68"/>
                      <a:pt x="29" y="68"/>
                      <a:pt x="29" y="68"/>
                    </a:cubicBezTo>
                    <a:cubicBezTo>
                      <a:pt x="28" y="68"/>
                      <a:pt x="28" y="68"/>
                      <a:pt x="28" y="68"/>
                    </a:cubicBezTo>
                    <a:cubicBezTo>
                      <a:pt x="29" y="69"/>
                      <a:pt x="29" y="69"/>
                      <a:pt x="29" y="69"/>
                    </a:cubicBezTo>
                    <a:cubicBezTo>
                      <a:pt x="29" y="69"/>
                      <a:pt x="29" y="69"/>
                      <a:pt x="29" y="69"/>
                    </a:cubicBezTo>
                    <a:cubicBezTo>
                      <a:pt x="30" y="70"/>
                      <a:pt x="29" y="70"/>
                      <a:pt x="30" y="70"/>
                    </a:cubicBezTo>
                    <a:cubicBezTo>
                      <a:pt x="30" y="71"/>
                      <a:pt x="29" y="70"/>
                      <a:pt x="29" y="70"/>
                    </a:cubicBezTo>
                    <a:cubicBezTo>
                      <a:pt x="29" y="70"/>
                      <a:pt x="29" y="70"/>
                      <a:pt x="29" y="70"/>
                    </a:cubicBezTo>
                    <a:cubicBezTo>
                      <a:pt x="28" y="70"/>
                      <a:pt x="28" y="71"/>
                      <a:pt x="29" y="71"/>
                    </a:cubicBezTo>
                    <a:cubicBezTo>
                      <a:pt x="29" y="71"/>
                      <a:pt x="29" y="71"/>
                      <a:pt x="29" y="71"/>
                    </a:cubicBezTo>
                    <a:cubicBezTo>
                      <a:pt x="29" y="71"/>
                      <a:pt x="29" y="71"/>
                      <a:pt x="29" y="72"/>
                    </a:cubicBezTo>
                    <a:cubicBezTo>
                      <a:pt x="28" y="72"/>
                      <a:pt x="25" y="70"/>
                      <a:pt x="26" y="71"/>
                    </a:cubicBezTo>
                    <a:cubicBezTo>
                      <a:pt x="26" y="71"/>
                      <a:pt x="28" y="72"/>
                      <a:pt x="29" y="73"/>
                    </a:cubicBezTo>
                    <a:cubicBezTo>
                      <a:pt x="28" y="73"/>
                      <a:pt x="29" y="74"/>
                      <a:pt x="27" y="74"/>
                    </a:cubicBezTo>
                    <a:cubicBezTo>
                      <a:pt x="28" y="75"/>
                      <a:pt x="28" y="75"/>
                      <a:pt x="28" y="75"/>
                    </a:cubicBezTo>
                    <a:cubicBezTo>
                      <a:pt x="27" y="75"/>
                      <a:pt x="29" y="77"/>
                      <a:pt x="26" y="76"/>
                    </a:cubicBezTo>
                    <a:cubicBezTo>
                      <a:pt x="26" y="76"/>
                      <a:pt x="25" y="75"/>
                      <a:pt x="24" y="75"/>
                    </a:cubicBezTo>
                    <a:cubicBezTo>
                      <a:pt x="25" y="76"/>
                      <a:pt x="23" y="75"/>
                      <a:pt x="25" y="76"/>
                    </a:cubicBezTo>
                    <a:cubicBezTo>
                      <a:pt x="26" y="76"/>
                      <a:pt x="26" y="77"/>
                      <a:pt x="27" y="77"/>
                    </a:cubicBezTo>
                    <a:cubicBezTo>
                      <a:pt x="27" y="77"/>
                      <a:pt x="27" y="78"/>
                      <a:pt x="26" y="78"/>
                    </a:cubicBezTo>
                    <a:cubicBezTo>
                      <a:pt x="26" y="78"/>
                      <a:pt x="26" y="78"/>
                      <a:pt x="27" y="78"/>
                    </a:cubicBezTo>
                    <a:cubicBezTo>
                      <a:pt x="25" y="77"/>
                      <a:pt x="25" y="78"/>
                      <a:pt x="25" y="78"/>
                    </a:cubicBezTo>
                    <a:cubicBezTo>
                      <a:pt x="26" y="79"/>
                      <a:pt x="26" y="79"/>
                      <a:pt x="26" y="79"/>
                    </a:cubicBezTo>
                    <a:cubicBezTo>
                      <a:pt x="25" y="78"/>
                      <a:pt x="25" y="78"/>
                      <a:pt x="25" y="78"/>
                    </a:cubicBezTo>
                    <a:cubicBezTo>
                      <a:pt x="25" y="79"/>
                      <a:pt x="27" y="80"/>
                      <a:pt x="26" y="79"/>
                    </a:cubicBezTo>
                    <a:cubicBezTo>
                      <a:pt x="25" y="79"/>
                      <a:pt x="25" y="79"/>
                      <a:pt x="25" y="79"/>
                    </a:cubicBezTo>
                    <a:cubicBezTo>
                      <a:pt x="25" y="80"/>
                      <a:pt x="27" y="81"/>
                      <a:pt x="26" y="80"/>
                    </a:cubicBezTo>
                    <a:cubicBezTo>
                      <a:pt x="24" y="80"/>
                      <a:pt x="24" y="80"/>
                      <a:pt x="24" y="80"/>
                    </a:cubicBezTo>
                    <a:cubicBezTo>
                      <a:pt x="24" y="80"/>
                      <a:pt x="25" y="81"/>
                      <a:pt x="25" y="81"/>
                    </a:cubicBezTo>
                    <a:cubicBezTo>
                      <a:pt x="24" y="81"/>
                      <a:pt x="24" y="81"/>
                      <a:pt x="23" y="80"/>
                    </a:cubicBezTo>
                    <a:cubicBezTo>
                      <a:pt x="25" y="83"/>
                      <a:pt x="25" y="84"/>
                      <a:pt x="24" y="85"/>
                    </a:cubicBezTo>
                    <a:cubicBezTo>
                      <a:pt x="23" y="85"/>
                      <a:pt x="23" y="85"/>
                      <a:pt x="23" y="85"/>
                    </a:cubicBezTo>
                    <a:cubicBezTo>
                      <a:pt x="22" y="84"/>
                      <a:pt x="25" y="85"/>
                      <a:pt x="24" y="85"/>
                    </a:cubicBezTo>
                    <a:cubicBezTo>
                      <a:pt x="23" y="85"/>
                      <a:pt x="22" y="85"/>
                      <a:pt x="21" y="84"/>
                    </a:cubicBezTo>
                    <a:cubicBezTo>
                      <a:pt x="20" y="84"/>
                      <a:pt x="22" y="85"/>
                      <a:pt x="23" y="85"/>
                    </a:cubicBezTo>
                    <a:cubicBezTo>
                      <a:pt x="24" y="86"/>
                      <a:pt x="22" y="85"/>
                      <a:pt x="23" y="86"/>
                    </a:cubicBezTo>
                    <a:cubicBezTo>
                      <a:pt x="24" y="86"/>
                      <a:pt x="22" y="86"/>
                      <a:pt x="24" y="87"/>
                    </a:cubicBezTo>
                    <a:cubicBezTo>
                      <a:pt x="23" y="86"/>
                      <a:pt x="22" y="86"/>
                      <a:pt x="22" y="85"/>
                    </a:cubicBezTo>
                    <a:cubicBezTo>
                      <a:pt x="22" y="86"/>
                      <a:pt x="22" y="86"/>
                      <a:pt x="22" y="86"/>
                    </a:cubicBezTo>
                    <a:cubicBezTo>
                      <a:pt x="20" y="85"/>
                      <a:pt x="19" y="83"/>
                      <a:pt x="17" y="82"/>
                    </a:cubicBezTo>
                    <a:cubicBezTo>
                      <a:pt x="17" y="83"/>
                      <a:pt x="17" y="83"/>
                      <a:pt x="17" y="83"/>
                    </a:cubicBezTo>
                    <a:cubicBezTo>
                      <a:pt x="15" y="82"/>
                      <a:pt x="16" y="81"/>
                      <a:pt x="15" y="81"/>
                    </a:cubicBezTo>
                    <a:cubicBezTo>
                      <a:pt x="15" y="82"/>
                      <a:pt x="17" y="84"/>
                      <a:pt x="18" y="84"/>
                    </a:cubicBezTo>
                    <a:cubicBezTo>
                      <a:pt x="18" y="84"/>
                      <a:pt x="22" y="86"/>
                      <a:pt x="21" y="86"/>
                    </a:cubicBezTo>
                    <a:cubicBezTo>
                      <a:pt x="20" y="86"/>
                      <a:pt x="21" y="86"/>
                      <a:pt x="20" y="85"/>
                    </a:cubicBezTo>
                    <a:cubicBezTo>
                      <a:pt x="19" y="85"/>
                      <a:pt x="21" y="86"/>
                      <a:pt x="20" y="86"/>
                    </a:cubicBezTo>
                    <a:cubicBezTo>
                      <a:pt x="21" y="86"/>
                      <a:pt x="22" y="87"/>
                      <a:pt x="22" y="88"/>
                    </a:cubicBezTo>
                    <a:cubicBezTo>
                      <a:pt x="21" y="87"/>
                      <a:pt x="21" y="87"/>
                      <a:pt x="21" y="87"/>
                    </a:cubicBezTo>
                    <a:cubicBezTo>
                      <a:pt x="21" y="87"/>
                      <a:pt x="22" y="88"/>
                      <a:pt x="23" y="88"/>
                    </a:cubicBezTo>
                    <a:cubicBezTo>
                      <a:pt x="25" y="90"/>
                      <a:pt x="22" y="88"/>
                      <a:pt x="23" y="89"/>
                    </a:cubicBezTo>
                    <a:cubicBezTo>
                      <a:pt x="22" y="89"/>
                      <a:pt x="20" y="87"/>
                      <a:pt x="19" y="87"/>
                    </a:cubicBezTo>
                    <a:cubicBezTo>
                      <a:pt x="21" y="88"/>
                      <a:pt x="21" y="89"/>
                      <a:pt x="23" y="90"/>
                    </a:cubicBezTo>
                    <a:cubicBezTo>
                      <a:pt x="23" y="90"/>
                      <a:pt x="22" y="89"/>
                      <a:pt x="21" y="88"/>
                    </a:cubicBezTo>
                    <a:cubicBezTo>
                      <a:pt x="20" y="88"/>
                      <a:pt x="23" y="90"/>
                      <a:pt x="20" y="89"/>
                    </a:cubicBezTo>
                    <a:cubicBezTo>
                      <a:pt x="22" y="90"/>
                      <a:pt x="22" y="90"/>
                      <a:pt x="22" y="90"/>
                    </a:cubicBezTo>
                    <a:cubicBezTo>
                      <a:pt x="21" y="89"/>
                      <a:pt x="21" y="89"/>
                      <a:pt x="20" y="89"/>
                    </a:cubicBezTo>
                    <a:cubicBezTo>
                      <a:pt x="20" y="89"/>
                      <a:pt x="21" y="91"/>
                      <a:pt x="19" y="90"/>
                    </a:cubicBezTo>
                    <a:cubicBezTo>
                      <a:pt x="20" y="90"/>
                      <a:pt x="19" y="90"/>
                      <a:pt x="21" y="91"/>
                    </a:cubicBezTo>
                    <a:cubicBezTo>
                      <a:pt x="22" y="91"/>
                      <a:pt x="20" y="90"/>
                      <a:pt x="22" y="91"/>
                    </a:cubicBezTo>
                    <a:cubicBezTo>
                      <a:pt x="20" y="90"/>
                      <a:pt x="22" y="91"/>
                      <a:pt x="22" y="92"/>
                    </a:cubicBezTo>
                    <a:cubicBezTo>
                      <a:pt x="21" y="91"/>
                      <a:pt x="21" y="91"/>
                      <a:pt x="21" y="91"/>
                    </a:cubicBezTo>
                    <a:cubicBezTo>
                      <a:pt x="22" y="92"/>
                      <a:pt x="21" y="92"/>
                      <a:pt x="22" y="92"/>
                    </a:cubicBezTo>
                    <a:cubicBezTo>
                      <a:pt x="21" y="92"/>
                      <a:pt x="21" y="92"/>
                      <a:pt x="21" y="92"/>
                    </a:cubicBezTo>
                    <a:cubicBezTo>
                      <a:pt x="22" y="92"/>
                      <a:pt x="22" y="92"/>
                      <a:pt x="22" y="92"/>
                    </a:cubicBezTo>
                    <a:cubicBezTo>
                      <a:pt x="23" y="93"/>
                      <a:pt x="20" y="91"/>
                      <a:pt x="20" y="92"/>
                    </a:cubicBezTo>
                    <a:cubicBezTo>
                      <a:pt x="19" y="91"/>
                      <a:pt x="19" y="91"/>
                      <a:pt x="19" y="91"/>
                    </a:cubicBezTo>
                    <a:cubicBezTo>
                      <a:pt x="20" y="91"/>
                      <a:pt x="18" y="91"/>
                      <a:pt x="19" y="91"/>
                    </a:cubicBezTo>
                    <a:cubicBezTo>
                      <a:pt x="20" y="92"/>
                      <a:pt x="21" y="93"/>
                      <a:pt x="22" y="93"/>
                    </a:cubicBezTo>
                    <a:cubicBezTo>
                      <a:pt x="22" y="94"/>
                      <a:pt x="20" y="93"/>
                      <a:pt x="22" y="93"/>
                    </a:cubicBezTo>
                    <a:cubicBezTo>
                      <a:pt x="20" y="92"/>
                      <a:pt x="20" y="92"/>
                      <a:pt x="20" y="92"/>
                    </a:cubicBezTo>
                    <a:cubicBezTo>
                      <a:pt x="20" y="92"/>
                      <a:pt x="18" y="92"/>
                      <a:pt x="18" y="92"/>
                    </a:cubicBezTo>
                    <a:cubicBezTo>
                      <a:pt x="19" y="92"/>
                      <a:pt x="20" y="93"/>
                      <a:pt x="21" y="94"/>
                    </a:cubicBezTo>
                    <a:cubicBezTo>
                      <a:pt x="21" y="94"/>
                      <a:pt x="20" y="93"/>
                      <a:pt x="19" y="93"/>
                    </a:cubicBezTo>
                    <a:cubicBezTo>
                      <a:pt x="19" y="93"/>
                      <a:pt x="20" y="94"/>
                      <a:pt x="21" y="94"/>
                    </a:cubicBezTo>
                    <a:cubicBezTo>
                      <a:pt x="20" y="94"/>
                      <a:pt x="19" y="94"/>
                      <a:pt x="18" y="93"/>
                    </a:cubicBezTo>
                    <a:cubicBezTo>
                      <a:pt x="16" y="92"/>
                      <a:pt x="16" y="92"/>
                      <a:pt x="16" y="92"/>
                    </a:cubicBezTo>
                    <a:cubicBezTo>
                      <a:pt x="16" y="92"/>
                      <a:pt x="16" y="92"/>
                      <a:pt x="16" y="92"/>
                    </a:cubicBezTo>
                    <a:cubicBezTo>
                      <a:pt x="14" y="91"/>
                      <a:pt x="15" y="91"/>
                      <a:pt x="13" y="90"/>
                    </a:cubicBezTo>
                    <a:cubicBezTo>
                      <a:pt x="13" y="90"/>
                      <a:pt x="13" y="91"/>
                      <a:pt x="14" y="91"/>
                    </a:cubicBezTo>
                    <a:cubicBezTo>
                      <a:pt x="16" y="92"/>
                      <a:pt x="17" y="94"/>
                      <a:pt x="19" y="95"/>
                    </a:cubicBezTo>
                    <a:cubicBezTo>
                      <a:pt x="20" y="96"/>
                      <a:pt x="13" y="92"/>
                      <a:pt x="17" y="95"/>
                    </a:cubicBezTo>
                    <a:cubicBezTo>
                      <a:pt x="17" y="95"/>
                      <a:pt x="19" y="96"/>
                      <a:pt x="18" y="95"/>
                    </a:cubicBezTo>
                    <a:cubicBezTo>
                      <a:pt x="18" y="96"/>
                      <a:pt x="21" y="97"/>
                      <a:pt x="20" y="97"/>
                    </a:cubicBezTo>
                    <a:cubicBezTo>
                      <a:pt x="19" y="96"/>
                      <a:pt x="17" y="96"/>
                      <a:pt x="16" y="95"/>
                    </a:cubicBezTo>
                    <a:cubicBezTo>
                      <a:pt x="17" y="95"/>
                      <a:pt x="17" y="95"/>
                      <a:pt x="16" y="94"/>
                    </a:cubicBezTo>
                    <a:cubicBezTo>
                      <a:pt x="15" y="94"/>
                      <a:pt x="14" y="93"/>
                      <a:pt x="14" y="93"/>
                    </a:cubicBezTo>
                    <a:cubicBezTo>
                      <a:pt x="14" y="94"/>
                      <a:pt x="14" y="94"/>
                      <a:pt x="15" y="95"/>
                    </a:cubicBezTo>
                    <a:cubicBezTo>
                      <a:pt x="16" y="95"/>
                      <a:pt x="15" y="94"/>
                      <a:pt x="16" y="95"/>
                    </a:cubicBezTo>
                    <a:cubicBezTo>
                      <a:pt x="17" y="96"/>
                      <a:pt x="15" y="95"/>
                      <a:pt x="17" y="96"/>
                    </a:cubicBezTo>
                    <a:cubicBezTo>
                      <a:pt x="17" y="96"/>
                      <a:pt x="18" y="97"/>
                      <a:pt x="19" y="97"/>
                    </a:cubicBezTo>
                    <a:cubicBezTo>
                      <a:pt x="19" y="98"/>
                      <a:pt x="19" y="98"/>
                      <a:pt x="19" y="98"/>
                    </a:cubicBezTo>
                    <a:cubicBezTo>
                      <a:pt x="19" y="97"/>
                      <a:pt x="19" y="97"/>
                      <a:pt x="19" y="97"/>
                    </a:cubicBezTo>
                    <a:cubicBezTo>
                      <a:pt x="18" y="97"/>
                      <a:pt x="20" y="98"/>
                      <a:pt x="20" y="99"/>
                    </a:cubicBezTo>
                    <a:cubicBezTo>
                      <a:pt x="18" y="98"/>
                      <a:pt x="18" y="98"/>
                      <a:pt x="18" y="98"/>
                    </a:cubicBezTo>
                    <a:cubicBezTo>
                      <a:pt x="16" y="97"/>
                      <a:pt x="19" y="97"/>
                      <a:pt x="16" y="96"/>
                    </a:cubicBezTo>
                    <a:cubicBezTo>
                      <a:pt x="16" y="96"/>
                      <a:pt x="17" y="97"/>
                      <a:pt x="16" y="97"/>
                    </a:cubicBezTo>
                    <a:cubicBezTo>
                      <a:pt x="16" y="97"/>
                      <a:pt x="16" y="97"/>
                      <a:pt x="16" y="97"/>
                    </a:cubicBezTo>
                    <a:cubicBezTo>
                      <a:pt x="16" y="97"/>
                      <a:pt x="13" y="95"/>
                      <a:pt x="14" y="96"/>
                    </a:cubicBezTo>
                    <a:cubicBezTo>
                      <a:pt x="15" y="97"/>
                      <a:pt x="15" y="97"/>
                      <a:pt x="16" y="98"/>
                    </a:cubicBezTo>
                    <a:cubicBezTo>
                      <a:pt x="16" y="98"/>
                      <a:pt x="17" y="99"/>
                      <a:pt x="17" y="99"/>
                    </a:cubicBezTo>
                    <a:cubicBezTo>
                      <a:pt x="15" y="98"/>
                      <a:pt x="16" y="100"/>
                      <a:pt x="15" y="98"/>
                    </a:cubicBezTo>
                    <a:cubicBezTo>
                      <a:pt x="16" y="99"/>
                      <a:pt x="16" y="98"/>
                      <a:pt x="15" y="97"/>
                    </a:cubicBezTo>
                    <a:cubicBezTo>
                      <a:pt x="12" y="96"/>
                      <a:pt x="15" y="97"/>
                      <a:pt x="13" y="95"/>
                    </a:cubicBezTo>
                    <a:cubicBezTo>
                      <a:pt x="13" y="96"/>
                      <a:pt x="11" y="95"/>
                      <a:pt x="9" y="94"/>
                    </a:cubicBezTo>
                    <a:cubicBezTo>
                      <a:pt x="9" y="94"/>
                      <a:pt x="10" y="94"/>
                      <a:pt x="10" y="94"/>
                    </a:cubicBezTo>
                    <a:cubicBezTo>
                      <a:pt x="11" y="95"/>
                      <a:pt x="11" y="95"/>
                      <a:pt x="12" y="96"/>
                    </a:cubicBezTo>
                    <a:cubicBezTo>
                      <a:pt x="12" y="96"/>
                      <a:pt x="12" y="97"/>
                      <a:pt x="13" y="98"/>
                    </a:cubicBezTo>
                    <a:cubicBezTo>
                      <a:pt x="13" y="98"/>
                      <a:pt x="11" y="97"/>
                      <a:pt x="11" y="97"/>
                    </a:cubicBezTo>
                    <a:cubicBezTo>
                      <a:pt x="12" y="97"/>
                      <a:pt x="11" y="98"/>
                      <a:pt x="10" y="98"/>
                    </a:cubicBezTo>
                    <a:cubicBezTo>
                      <a:pt x="13" y="99"/>
                      <a:pt x="11" y="99"/>
                      <a:pt x="12" y="100"/>
                    </a:cubicBezTo>
                    <a:cubicBezTo>
                      <a:pt x="13" y="100"/>
                      <a:pt x="15" y="100"/>
                      <a:pt x="16" y="101"/>
                    </a:cubicBezTo>
                    <a:cubicBezTo>
                      <a:pt x="15" y="101"/>
                      <a:pt x="15" y="100"/>
                      <a:pt x="14" y="100"/>
                    </a:cubicBezTo>
                    <a:cubicBezTo>
                      <a:pt x="15" y="101"/>
                      <a:pt x="12" y="99"/>
                      <a:pt x="14" y="101"/>
                    </a:cubicBezTo>
                    <a:cubicBezTo>
                      <a:pt x="13" y="100"/>
                      <a:pt x="11" y="99"/>
                      <a:pt x="10" y="98"/>
                    </a:cubicBezTo>
                    <a:cubicBezTo>
                      <a:pt x="10" y="99"/>
                      <a:pt x="9" y="97"/>
                      <a:pt x="8" y="98"/>
                    </a:cubicBezTo>
                    <a:cubicBezTo>
                      <a:pt x="9" y="99"/>
                      <a:pt x="10" y="99"/>
                      <a:pt x="10" y="100"/>
                    </a:cubicBezTo>
                    <a:cubicBezTo>
                      <a:pt x="8" y="100"/>
                      <a:pt x="9" y="101"/>
                      <a:pt x="9" y="102"/>
                    </a:cubicBezTo>
                    <a:cubicBezTo>
                      <a:pt x="8" y="101"/>
                      <a:pt x="6" y="100"/>
                      <a:pt x="6" y="100"/>
                    </a:cubicBezTo>
                    <a:cubicBezTo>
                      <a:pt x="6" y="101"/>
                      <a:pt x="8" y="101"/>
                      <a:pt x="7" y="101"/>
                    </a:cubicBezTo>
                    <a:cubicBezTo>
                      <a:pt x="6" y="101"/>
                      <a:pt x="6" y="101"/>
                      <a:pt x="6" y="101"/>
                    </a:cubicBezTo>
                    <a:cubicBezTo>
                      <a:pt x="7" y="101"/>
                      <a:pt x="5" y="101"/>
                      <a:pt x="7" y="102"/>
                    </a:cubicBezTo>
                    <a:cubicBezTo>
                      <a:pt x="5" y="101"/>
                      <a:pt x="5" y="101"/>
                      <a:pt x="5" y="101"/>
                    </a:cubicBezTo>
                    <a:cubicBezTo>
                      <a:pt x="5" y="101"/>
                      <a:pt x="6" y="102"/>
                      <a:pt x="6" y="102"/>
                    </a:cubicBezTo>
                    <a:cubicBezTo>
                      <a:pt x="5" y="101"/>
                      <a:pt x="4" y="101"/>
                      <a:pt x="4" y="101"/>
                    </a:cubicBezTo>
                    <a:cubicBezTo>
                      <a:pt x="2" y="100"/>
                      <a:pt x="4" y="101"/>
                      <a:pt x="4" y="102"/>
                    </a:cubicBezTo>
                    <a:cubicBezTo>
                      <a:pt x="5" y="102"/>
                      <a:pt x="5" y="102"/>
                      <a:pt x="5" y="102"/>
                    </a:cubicBezTo>
                    <a:cubicBezTo>
                      <a:pt x="6" y="103"/>
                      <a:pt x="4" y="103"/>
                      <a:pt x="5" y="104"/>
                    </a:cubicBezTo>
                    <a:cubicBezTo>
                      <a:pt x="3" y="103"/>
                      <a:pt x="3" y="103"/>
                      <a:pt x="3" y="103"/>
                    </a:cubicBezTo>
                    <a:cubicBezTo>
                      <a:pt x="4" y="104"/>
                      <a:pt x="4" y="104"/>
                      <a:pt x="4" y="104"/>
                    </a:cubicBezTo>
                    <a:cubicBezTo>
                      <a:pt x="3" y="103"/>
                      <a:pt x="2" y="103"/>
                      <a:pt x="3" y="103"/>
                    </a:cubicBezTo>
                    <a:cubicBezTo>
                      <a:pt x="0" y="101"/>
                      <a:pt x="0" y="101"/>
                      <a:pt x="0" y="101"/>
                    </a:cubicBezTo>
                    <a:cubicBezTo>
                      <a:pt x="1" y="101"/>
                      <a:pt x="2" y="102"/>
                      <a:pt x="3" y="103"/>
                    </a:cubicBezTo>
                    <a:cubicBezTo>
                      <a:pt x="4" y="103"/>
                      <a:pt x="4" y="102"/>
                      <a:pt x="3" y="102"/>
                    </a:cubicBezTo>
                    <a:cubicBezTo>
                      <a:pt x="3" y="102"/>
                      <a:pt x="3" y="102"/>
                      <a:pt x="3" y="102"/>
                    </a:cubicBezTo>
                    <a:cubicBezTo>
                      <a:pt x="2" y="101"/>
                      <a:pt x="2" y="101"/>
                      <a:pt x="1" y="101"/>
                    </a:cubicBezTo>
                    <a:cubicBezTo>
                      <a:pt x="1" y="101"/>
                      <a:pt x="0" y="101"/>
                      <a:pt x="1" y="101"/>
                    </a:cubicBezTo>
                    <a:cubicBezTo>
                      <a:pt x="0" y="100"/>
                      <a:pt x="0" y="100"/>
                      <a:pt x="0" y="100"/>
                    </a:cubicBezTo>
                    <a:cubicBezTo>
                      <a:pt x="1" y="100"/>
                      <a:pt x="1" y="100"/>
                      <a:pt x="2" y="100"/>
                    </a:cubicBezTo>
                    <a:cubicBezTo>
                      <a:pt x="0" y="100"/>
                      <a:pt x="0" y="99"/>
                      <a:pt x="0" y="99"/>
                    </a:cubicBezTo>
                    <a:cubicBezTo>
                      <a:pt x="2" y="100"/>
                      <a:pt x="0" y="98"/>
                      <a:pt x="0" y="98"/>
                    </a:cubicBezTo>
                    <a:cubicBezTo>
                      <a:pt x="2" y="99"/>
                      <a:pt x="3" y="99"/>
                      <a:pt x="3" y="100"/>
                    </a:cubicBezTo>
                    <a:cubicBezTo>
                      <a:pt x="4" y="100"/>
                      <a:pt x="3" y="100"/>
                      <a:pt x="4" y="100"/>
                    </a:cubicBezTo>
                    <a:cubicBezTo>
                      <a:pt x="3" y="99"/>
                      <a:pt x="2" y="98"/>
                      <a:pt x="1" y="97"/>
                    </a:cubicBezTo>
                    <a:cubicBezTo>
                      <a:pt x="2" y="98"/>
                      <a:pt x="2" y="98"/>
                      <a:pt x="2" y="98"/>
                    </a:cubicBezTo>
                    <a:cubicBezTo>
                      <a:pt x="2" y="97"/>
                      <a:pt x="0" y="97"/>
                      <a:pt x="1" y="96"/>
                    </a:cubicBezTo>
                    <a:cubicBezTo>
                      <a:pt x="2" y="96"/>
                      <a:pt x="2" y="95"/>
                      <a:pt x="3" y="95"/>
                    </a:cubicBezTo>
                    <a:cubicBezTo>
                      <a:pt x="4" y="96"/>
                      <a:pt x="4" y="96"/>
                      <a:pt x="4" y="96"/>
                    </a:cubicBezTo>
                    <a:cubicBezTo>
                      <a:pt x="1" y="94"/>
                      <a:pt x="3" y="94"/>
                      <a:pt x="2" y="93"/>
                    </a:cubicBezTo>
                    <a:cubicBezTo>
                      <a:pt x="4" y="93"/>
                      <a:pt x="2" y="91"/>
                      <a:pt x="4" y="92"/>
                    </a:cubicBezTo>
                    <a:cubicBezTo>
                      <a:pt x="4" y="90"/>
                      <a:pt x="4" y="89"/>
                      <a:pt x="5" y="88"/>
                    </a:cubicBezTo>
                    <a:cubicBezTo>
                      <a:pt x="6" y="89"/>
                      <a:pt x="6" y="89"/>
                      <a:pt x="6" y="89"/>
                    </a:cubicBezTo>
                    <a:cubicBezTo>
                      <a:pt x="5" y="88"/>
                      <a:pt x="7" y="90"/>
                      <a:pt x="7" y="89"/>
                    </a:cubicBezTo>
                    <a:cubicBezTo>
                      <a:pt x="6" y="89"/>
                      <a:pt x="6" y="88"/>
                      <a:pt x="5" y="87"/>
                    </a:cubicBezTo>
                    <a:cubicBezTo>
                      <a:pt x="6" y="87"/>
                      <a:pt x="5" y="86"/>
                      <a:pt x="5" y="85"/>
                    </a:cubicBezTo>
                    <a:cubicBezTo>
                      <a:pt x="6" y="86"/>
                      <a:pt x="6" y="86"/>
                      <a:pt x="6" y="86"/>
                    </a:cubicBezTo>
                    <a:cubicBezTo>
                      <a:pt x="4" y="84"/>
                      <a:pt x="6" y="84"/>
                      <a:pt x="7" y="84"/>
                    </a:cubicBezTo>
                    <a:cubicBezTo>
                      <a:pt x="7" y="84"/>
                      <a:pt x="8" y="85"/>
                      <a:pt x="8" y="85"/>
                    </a:cubicBezTo>
                    <a:cubicBezTo>
                      <a:pt x="7" y="83"/>
                      <a:pt x="7" y="83"/>
                      <a:pt x="6" y="82"/>
                    </a:cubicBezTo>
                    <a:cubicBezTo>
                      <a:pt x="6" y="82"/>
                      <a:pt x="7" y="81"/>
                      <a:pt x="8" y="81"/>
                    </a:cubicBezTo>
                    <a:cubicBezTo>
                      <a:pt x="6" y="79"/>
                      <a:pt x="8" y="78"/>
                      <a:pt x="8" y="76"/>
                    </a:cubicBezTo>
                    <a:cubicBezTo>
                      <a:pt x="9" y="77"/>
                      <a:pt x="9" y="77"/>
                      <a:pt x="9" y="77"/>
                    </a:cubicBezTo>
                    <a:cubicBezTo>
                      <a:pt x="7" y="74"/>
                      <a:pt x="10" y="74"/>
                      <a:pt x="9" y="72"/>
                    </a:cubicBezTo>
                    <a:cubicBezTo>
                      <a:pt x="12" y="74"/>
                      <a:pt x="12" y="74"/>
                      <a:pt x="12" y="74"/>
                    </a:cubicBezTo>
                    <a:cubicBezTo>
                      <a:pt x="12" y="74"/>
                      <a:pt x="11" y="72"/>
                      <a:pt x="10" y="72"/>
                    </a:cubicBezTo>
                    <a:cubicBezTo>
                      <a:pt x="11" y="72"/>
                      <a:pt x="9" y="70"/>
                      <a:pt x="11" y="71"/>
                    </a:cubicBezTo>
                    <a:cubicBezTo>
                      <a:pt x="12" y="71"/>
                      <a:pt x="10" y="70"/>
                      <a:pt x="10" y="70"/>
                    </a:cubicBezTo>
                    <a:cubicBezTo>
                      <a:pt x="12" y="69"/>
                      <a:pt x="12" y="69"/>
                      <a:pt x="12" y="68"/>
                    </a:cubicBezTo>
                    <a:cubicBezTo>
                      <a:pt x="11" y="68"/>
                      <a:pt x="11" y="68"/>
                      <a:pt x="11" y="68"/>
                    </a:cubicBezTo>
                    <a:cubicBezTo>
                      <a:pt x="12" y="69"/>
                      <a:pt x="13" y="69"/>
                      <a:pt x="13" y="69"/>
                    </a:cubicBezTo>
                    <a:cubicBezTo>
                      <a:pt x="12" y="68"/>
                      <a:pt x="14" y="69"/>
                      <a:pt x="11" y="67"/>
                    </a:cubicBezTo>
                    <a:cubicBezTo>
                      <a:pt x="13" y="67"/>
                      <a:pt x="11" y="65"/>
                      <a:pt x="13" y="65"/>
                    </a:cubicBezTo>
                    <a:cubicBezTo>
                      <a:pt x="13" y="65"/>
                      <a:pt x="13" y="65"/>
                      <a:pt x="12" y="65"/>
                    </a:cubicBezTo>
                    <a:cubicBezTo>
                      <a:pt x="13" y="64"/>
                      <a:pt x="14" y="64"/>
                      <a:pt x="13" y="63"/>
                    </a:cubicBezTo>
                    <a:cubicBezTo>
                      <a:pt x="14" y="63"/>
                      <a:pt x="15" y="64"/>
                      <a:pt x="15" y="64"/>
                    </a:cubicBezTo>
                    <a:cubicBezTo>
                      <a:pt x="15" y="63"/>
                      <a:pt x="14" y="63"/>
                      <a:pt x="14" y="63"/>
                    </a:cubicBezTo>
                    <a:cubicBezTo>
                      <a:pt x="13" y="61"/>
                      <a:pt x="16" y="61"/>
                      <a:pt x="16" y="60"/>
                    </a:cubicBezTo>
                    <a:cubicBezTo>
                      <a:pt x="16" y="58"/>
                      <a:pt x="17" y="57"/>
                      <a:pt x="18" y="55"/>
                    </a:cubicBezTo>
                    <a:cubicBezTo>
                      <a:pt x="19" y="55"/>
                      <a:pt x="19" y="55"/>
                      <a:pt x="19" y="55"/>
                    </a:cubicBezTo>
                    <a:cubicBezTo>
                      <a:pt x="17" y="54"/>
                      <a:pt x="21" y="55"/>
                      <a:pt x="19" y="53"/>
                    </a:cubicBezTo>
                    <a:cubicBezTo>
                      <a:pt x="19" y="54"/>
                      <a:pt x="19" y="53"/>
                      <a:pt x="20" y="54"/>
                    </a:cubicBezTo>
                    <a:cubicBezTo>
                      <a:pt x="19" y="52"/>
                      <a:pt x="22" y="53"/>
                      <a:pt x="21" y="52"/>
                    </a:cubicBezTo>
                    <a:cubicBezTo>
                      <a:pt x="21" y="52"/>
                      <a:pt x="21" y="52"/>
                      <a:pt x="21" y="52"/>
                    </a:cubicBezTo>
                    <a:cubicBezTo>
                      <a:pt x="22" y="52"/>
                      <a:pt x="21" y="51"/>
                      <a:pt x="22" y="51"/>
                    </a:cubicBezTo>
                    <a:cubicBezTo>
                      <a:pt x="23" y="51"/>
                      <a:pt x="23" y="51"/>
                      <a:pt x="23" y="51"/>
                    </a:cubicBezTo>
                    <a:cubicBezTo>
                      <a:pt x="24" y="52"/>
                      <a:pt x="21" y="50"/>
                      <a:pt x="24" y="51"/>
                    </a:cubicBezTo>
                    <a:cubicBezTo>
                      <a:pt x="24" y="51"/>
                      <a:pt x="23" y="50"/>
                      <a:pt x="23" y="50"/>
                    </a:cubicBezTo>
                    <a:cubicBezTo>
                      <a:pt x="25" y="49"/>
                      <a:pt x="24" y="47"/>
                      <a:pt x="24" y="45"/>
                    </a:cubicBezTo>
                    <a:cubicBezTo>
                      <a:pt x="26" y="45"/>
                      <a:pt x="28" y="48"/>
                      <a:pt x="27" y="46"/>
                    </a:cubicBezTo>
                    <a:cubicBezTo>
                      <a:pt x="27" y="46"/>
                      <a:pt x="26" y="45"/>
                      <a:pt x="26" y="46"/>
                    </a:cubicBezTo>
                    <a:cubicBezTo>
                      <a:pt x="26" y="45"/>
                      <a:pt x="30" y="47"/>
                      <a:pt x="28" y="46"/>
                    </a:cubicBezTo>
                    <a:cubicBezTo>
                      <a:pt x="27" y="45"/>
                      <a:pt x="28" y="45"/>
                      <a:pt x="27" y="45"/>
                    </a:cubicBezTo>
                    <a:cubicBezTo>
                      <a:pt x="28" y="44"/>
                      <a:pt x="29" y="45"/>
                      <a:pt x="29" y="44"/>
                    </a:cubicBezTo>
                    <a:cubicBezTo>
                      <a:pt x="29" y="45"/>
                      <a:pt x="29" y="45"/>
                      <a:pt x="29" y="45"/>
                    </a:cubicBezTo>
                    <a:cubicBezTo>
                      <a:pt x="27" y="43"/>
                      <a:pt x="29" y="43"/>
                      <a:pt x="27" y="41"/>
                    </a:cubicBezTo>
                    <a:cubicBezTo>
                      <a:pt x="28" y="37"/>
                      <a:pt x="28" y="33"/>
                      <a:pt x="30" y="30"/>
                    </a:cubicBezTo>
                    <a:cubicBezTo>
                      <a:pt x="32" y="28"/>
                      <a:pt x="33" y="24"/>
                      <a:pt x="36" y="22"/>
                    </a:cubicBezTo>
                    <a:cubicBezTo>
                      <a:pt x="38" y="22"/>
                      <a:pt x="38" y="22"/>
                      <a:pt x="38" y="21"/>
                    </a:cubicBezTo>
                    <a:cubicBezTo>
                      <a:pt x="38" y="21"/>
                      <a:pt x="38" y="21"/>
                      <a:pt x="38" y="21"/>
                    </a:cubicBezTo>
                    <a:cubicBezTo>
                      <a:pt x="37" y="20"/>
                      <a:pt x="39" y="21"/>
                      <a:pt x="37" y="20"/>
                    </a:cubicBezTo>
                    <a:cubicBezTo>
                      <a:pt x="38" y="19"/>
                      <a:pt x="38" y="17"/>
                      <a:pt x="39" y="16"/>
                    </a:cubicBezTo>
                    <a:cubicBezTo>
                      <a:pt x="39" y="16"/>
                      <a:pt x="40" y="17"/>
                      <a:pt x="40" y="17"/>
                    </a:cubicBezTo>
                    <a:cubicBezTo>
                      <a:pt x="39" y="16"/>
                      <a:pt x="39" y="16"/>
                      <a:pt x="39" y="16"/>
                    </a:cubicBezTo>
                    <a:cubicBezTo>
                      <a:pt x="40" y="16"/>
                      <a:pt x="40" y="16"/>
                      <a:pt x="40" y="16"/>
                    </a:cubicBezTo>
                    <a:cubicBezTo>
                      <a:pt x="39" y="16"/>
                      <a:pt x="39" y="15"/>
                      <a:pt x="38" y="15"/>
                    </a:cubicBezTo>
                    <a:cubicBezTo>
                      <a:pt x="38" y="12"/>
                      <a:pt x="43" y="11"/>
                      <a:pt x="44" y="7"/>
                    </a:cubicBezTo>
                    <a:cubicBezTo>
                      <a:pt x="45" y="7"/>
                      <a:pt x="45" y="6"/>
                      <a:pt x="45" y="5"/>
                    </a:cubicBezTo>
                    <a:cubicBezTo>
                      <a:pt x="49" y="4"/>
                      <a:pt x="52" y="3"/>
                      <a:pt x="51" y="0"/>
                    </a:cubicBezTo>
                    <a:cubicBezTo>
                      <a:pt x="51" y="0"/>
                      <a:pt x="56" y="2"/>
                      <a:pt x="56" y="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14" name="Freeform 79"/>
              <p:cNvSpPr/>
              <p:nvPr/>
            </p:nvSpPr>
            <p:spPr bwMode="auto">
              <a:xfrm>
                <a:off x="9640888" y="2033588"/>
                <a:ext cx="11112" cy="3175"/>
              </a:xfrm>
              <a:custGeom>
                <a:avLst/>
                <a:gdLst>
                  <a:gd name="T0" fmla="*/ 0 w 3"/>
                  <a:gd name="T1" fmla="*/ 0 h 1"/>
                  <a:gd name="T2" fmla="*/ 3 w 3"/>
                  <a:gd name="T3" fmla="*/ 1 h 1"/>
                  <a:gd name="T4" fmla="*/ 0 w 3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1">
                    <a:moveTo>
                      <a:pt x="0" y="0"/>
                    </a:moveTo>
                    <a:cubicBezTo>
                      <a:pt x="1" y="0"/>
                      <a:pt x="2" y="0"/>
                      <a:pt x="3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15" name="Freeform 80"/>
              <p:cNvSpPr/>
              <p:nvPr/>
            </p:nvSpPr>
            <p:spPr bwMode="auto">
              <a:xfrm>
                <a:off x="9690100" y="2025651"/>
                <a:ext cx="3175" cy="0"/>
              </a:xfrm>
              <a:custGeom>
                <a:avLst/>
                <a:gdLst>
                  <a:gd name="T0" fmla="*/ 0 w 1"/>
                  <a:gd name="T1" fmla="*/ 0 w 1"/>
                  <a:gd name="T2" fmla="*/ 1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16" name="Freeform 81"/>
              <p:cNvSpPr/>
              <p:nvPr/>
            </p:nvSpPr>
            <p:spPr bwMode="auto">
              <a:xfrm>
                <a:off x="9693275" y="2019301"/>
                <a:ext cx="7937" cy="6350"/>
              </a:xfrm>
              <a:custGeom>
                <a:avLst/>
                <a:gdLst>
                  <a:gd name="T0" fmla="*/ 0 w 2"/>
                  <a:gd name="T1" fmla="*/ 0 h 2"/>
                  <a:gd name="T2" fmla="*/ 2 w 2"/>
                  <a:gd name="T3" fmla="*/ 2 h 2"/>
                  <a:gd name="T4" fmla="*/ 0 w 2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1" y="1"/>
                      <a:pt x="2" y="1"/>
                      <a:pt x="2" y="2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17" name="Freeform 82"/>
              <p:cNvSpPr/>
              <p:nvPr/>
            </p:nvSpPr>
            <p:spPr bwMode="auto">
              <a:xfrm>
                <a:off x="9712325" y="2019301"/>
                <a:ext cx="4762" cy="3175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1 h 1"/>
                  <a:gd name="T4" fmla="*/ 0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1"/>
                      <a:pt x="1" y="1"/>
                      <a:pt x="0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18" name="Freeform 83"/>
              <p:cNvSpPr/>
              <p:nvPr/>
            </p:nvSpPr>
            <p:spPr bwMode="auto">
              <a:xfrm>
                <a:off x="9705975" y="2014538"/>
                <a:ext cx="3175" cy="4763"/>
              </a:xfrm>
              <a:custGeom>
                <a:avLst/>
                <a:gdLst>
                  <a:gd name="T0" fmla="*/ 0 w 1"/>
                  <a:gd name="T1" fmla="*/ 0 h 1"/>
                  <a:gd name="T2" fmla="*/ 1 w 1"/>
                  <a:gd name="T3" fmla="*/ 1 h 1"/>
                  <a:gd name="T4" fmla="*/ 0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0" y="0"/>
                      <a:pt x="1" y="1"/>
                    </a:cubicBezTo>
                    <a:cubicBezTo>
                      <a:pt x="0" y="0"/>
                      <a:pt x="1" y="1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19" name="Freeform 84"/>
              <p:cNvSpPr/>
              <p:nvPr/>
            </p:nvSpPr>
            <p:spPr bwMode="auto">
              <a:xfrm>
                <a:off x="9720263" y="2003426"/>
                <a:ext cx="3175" cy="7938"/>
              </a:xfrm>
              <a:custGeom>
                <a:avLst/>
                <a:gdLst>
                  <a:gd name="T0" fmla="*/ 0 w 1"/>
                  <a:gd name="T1" fmla="*/ 1 h 2"/>
                  <a:gd name="T2" fmla="*/ 0 w 1"/>
                  <a:gd name="T3" fmla="*/ 1 h 2"/>
                  <a:gd name="T4" fmla="*/ 0 w 1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1"/>
                    </a:moveTo>
                    <a:cubicBezTo>
                      <a:pt x="0" y="1"/>
                      <a:pt x="0" y="0"/>
                      <a:pt x="0" y="1"/>
                    </a:cubicBezTo>
                    <a:cubicBezTo>
                      <a:pt x="0" y="1"/>
                      <a:pt x="1" y="2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20" name="Freeform 85"/>
              <p:cNvSpPr/>
              <p:nvPr/>
            </p:nvSpPr>
            <p:spPr bwMode="auto">
              <a:xfrm>
                <a:off x="9720263" y="2000251"/>
                <a:ext cx="3175" cy="0"/>
              </a:xfrm>
              <a:custGeom>
                <a:avLst/>
                <a:gdLst>
                  <a:gd name="T0" fmla="*/ 0 w 1"/>
                  <a:gd name="T1" fmla="*/ 0 w 1"/>
                  <a:gd name="T2" fmla="*/ 1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21" name="Freeform 86"/>
              <p:cNvSpPr/>
              <p:nvPr/>
            </p:nvSpPr>
            <p:spPr bwMode="auto">
              <a:xfrm>
                <a:off x="9772650" y="1879601"/>
                <a:ext cx="4762" cy="3175"/>
              </a:xfrm>
              <a:custGeom>
                <a:avLst/>
                <a:gdLst>
                  <a:gd name="T0" fmla="*/ 0 w 3"/>
                  <a:gd name="T1" fmla="*/ 0 h 2"/>
                  <a:gd name="T2" fmla="*/ 3 w 3"/>
                  <a:gd name="T3" fmla="*/ 2 h 2"/>
                  <a:gd name="T4" fmla="*/ 0 w 3"/>
                  <a:gd name="T5" fmla="*/ 0 h 2"/>
                  <a:gd name="T6" fmla="*/ 0 w 3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2">
                    <a:moveTo>
                      <a:pt x="0" y="0"/>
                    </a:moveTo>
                    <a:lnTo>
                      <a:pt x="3" y="2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22" name="Freeform 87"/>
              <p:cNvSpPr/>
              <p:nvPr/>
            </p:nvSpPr>
            <p:spPr bwMode="auto">
              <a:xfrm>
                <a:off x="9802813" y="1830388"/>
                <a:ext cx="3175" cy="3175"/>
              </a:xfrm>
              <a:custGeom>
                <a:avLst/>
                <a:gdLst>
                  <a:gd name="T0" fmla="*/ 0 w 1"/>
                  <a:gd name="T1" fmla="*/ 0 h 1"/>
                  <a:gd name="T2" fmla="*/ 1 w 1"/>
                  <a:gd name="T3" fmla="*/ 0 h 1"/>
                  <a:gd name="T4" fmla="*/ 0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1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23" name="Freeform 88"/>
              <p:cNvSpPr/>
              <p:nvPr/>
            </p:nvSpPr>
            <p:spPr bwMode="auto">
              <a:xfrm>
                <a:off x="9799638" y="1792288"/>
                <a:ext cx="3175" cy="4763"/>
              </a:xfrm>
              <a:custGeom>
                <a:avLst/>
                <a:gdLst>
                  <a:gd name="T0" fmla="*/ 2 w 2"/>
                  <a:gd name="T1" fmla="*/ 3 h 3"/>
                  <a:gd name="T2" fmla="*/ 2 w 2"/>
                  <a:gd name="T3" fmla="*/ 3 h 3"/>
                  <a:gd name="T4" fmla="*/ 0 w 2"/>
                  <a:gd name="T5" fmla="*/ 0 h 3"/>
                  <a:gd name="T6" fmla="*/ 2 w 2"/>
                  <a:gd name="T7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3">
                    <a:moveTo>
                      <a:pt x="2" y="3"/>
                    </a:moveTo>
                    <a:lnTo>
                      <a:pt x="2" y="3"/>
                    </a:lnTo>
                    <a:lnTo>
                      <a:pt x="0" y="0"/>
                    </a:lnTo>
                    <a:lnTo>
                      <a:pt x="2" y="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24" name="Freeform 89"/>
              <p:cNvSpPr/>
              <p:nvPr/>
            </p:nvSpPr>
            <p:spPr bwMode="auto">
              <a:xfrm>
                <a:off x="9937750" y="2360613"/>
                <a:ext cx="4762" cy="7938"/>
              </a:xfrm>
              <a:custGeom>
                <a:avLst/>
                <a:gdLst>
                  <a:gd name="T0" fmla="*/ 0 w 1"/>
                  <a:gd name="T1" fmla="*/ 0 h 2"/>
                  <a:gd name="T2" fmla="*/ 0 w 1"/>
                  <a:gd name="T3" fmla="*/ 1 h 2"/>
                  <a:gd name="T4" fmla="*/ 0 w 1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cubicBezTo>
                      <a:pt x="0" y="1"/>
                      <a:pt x="1" y="2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25" name="Freeform 90"/>
              <p:cNvSpPr/>
              <p:nvPr/>
            </p:nvSpPr>
            <p:spPr bwMode="auto">
              <a:xfrm>
                <a:off x="9945688" y="2259013"/>
                <a:ext cx="376237" cy="158750"/>
              </a:xfrm>
              <a:custGeom>
                <a:avLst/>
                <a:gdLst>
                  <a:gd name="T0" fmla="*/ 89 w 100"/>
                  <a:gd name="T1" fmla="*/ 12 h 42"/>
                  <a:gd name="T2" fmla="*/ 86 w 100"/>
                  <a:gd name="T3" fmla="*/ 13 h 42"/>
                  <a:gd name="T4" fmla="*/ 81 w 100"/>
                  <a:gd name="T5" fmla="*/ 19 h 42"/>
                  <a:gd name="T6" fmla="*/ 79 w 100"/>
                  <a:gd name="T7" fmla="*/ 19 h 42"/>
                  <a:gd name="T8" fmla="*/ 72 w 100"/>
                  <a:gd name="T9" fmla="*/ 19 h 42"/>
                  <a:gd name="T10" fmla="*/ 70 w 100"/>
                  <a:gd name="T11" fmla="*/ 19 h 42"/>
                  <a:gd name="T12" fmla="*/ 67 w 100"/>
                  <a:gd name="T13" fmla="*/ 22 h 42"/>
                  <a:gd name="T14" fmla="*/ 64 w 100"/>
                  <a:gd name="T15" fmla="*/ 22 h 42"/>
                  <a:gd name="T16" fmla="*/ 62 w 100"/>
                  <a:gd name="T17" fmla="*/ 21 h 42"/>
                  <a:gd name="T18" fmla="*/ 61 w 100"/>
                  <a:gd name="T19" fmla="*/ 23 h 42"/>
                  <a:gd name="T20" fmla="*/ 57 w 100"/>
                  <a:gd name="T21" fmla="*/ 26 h 42"/>
                  <a:gd name="T22" fmla="*/ 55 w 100"/>
                  <a:gd name="T23" fmla="*/ 26 h 42"/>
                  <a:gd name="T24" fmla="*/ 53 w 100"/>
                  <a:gd name="T25" fmla="*/ 29 h 42"/>
                  <a:gd name="T26" fmla="*/ 51 w 100"/>
                  <a:gd name="T27" fmla="*/ 28 h 42"/>
                  <a:gd name="T28" fmla="*/ 48 w 100"/>
                  <a:gd name="T29" fmla="*/ 29 h 42"/>
                  <a:gd name="T30" fmla="*/ 44 w 100"/>
                  <a:gd name="T31" fmla="*/ 28 h 42"/>
                  <a:gd name="T32" fmla="*/ 42 w 100"/>
                  <a:gd name="T33" fmla="*/ 30 h 42"/>
                  <a:gd name="T34" fmla="*/ 41 w 100"/>
                  <a:gd name="T35" fmla="*/ 28 h 42"/>
                  <a:gd name="T36" fmla="*/ 39 w 100"/>
                  <a:gd name="T37" fmla="*/ 30 h 42"/>
                  <a:gd name="T38" fmla="*/ 39 w 100"/>
                  <a:gd name="T39" fmla="*/ 30 h 42"/>
                  <a:gd name="T40" fmla="*/ 37 w 100"/>
                  <a:gd name="T41" fmla="*/ 31 h 42"/>
                  <a:gd name="T42" fmla="*/ 32 w 100"/>
                  <a:gd name="T43" fmla="*/ 32 h 42"/>
                  <a:gd name="T44" fmla="*/ 30 w 100"/>
                  <a:gd name="T45" fmla="*/ 33 h 42"/>
                  <a:gd name="T46" fmla="*/ 28 w 100"/>
                  <a:gd name="T47" fmla="*/ 33 h 42"/>
                  <a:gd name="T48" fmla="*/ 24 w 100"/>
                  <a:gd name="T49" fmla="*/ 34 h 42"/>
                  <a:gd name="T50" fmla="*/ 22 w 100"/>
                  <a:gd name="T51" fmla="*/ 29 h 42"/>
                  <a:gd name="T52" fmla="*/ 22 w 100"/>
                  <a:gd name="T53" fmla="*/ 34 h 42"/>
                  <a:gd name="T54" fmla="*/ 21 w 100"/>
                  <a:gd name="T55" fmla="*/ 39 h 42"/>
                  <a:gd name="T56" fmla="*/ 19 w 100"/>
                  <a:gd name="T57" fmla="*/ 37 h 42"/>
                  <a:gd name="T58" fmla="*/ 19 w 100"/>
                  <a:gd name="T59" fmla="*/ 40 h 42"/>
                  <a:gd name="T60" fmla="*/ 17 w 100"/>
                  <a:gd name="T61" fmla="*/ 38 h 42"/>
                  <a:gd name="T62" fmla="*/ 15 w 100"/>
                  <a:gd name="T63" fmla="*/ 34 h 42"/>
                  <a:gd name="T64" fmla="*/ 14 w 100"/>
                  <a:gd name="T65" fmla="*/ 39 h 42"/>
                  <a:gd name="T66" fmla="*/ 13 w 100"/>
                  <a:gd name="T67" fmla="*/ 37 h 42"/>
                  <a:gd name="T68" fmla="*/ 12 w 100"/>
                  <a:gd name="T69" fmla="*/ 39 h 42"/>
                  <a:gd name="T70" fmla="*/ 11 w 100"/>
                  <a:gd name="T71" fmla="*/ 40 h 42"/>
                  <a:gd name="T72" fmla="*/ 10 w 100"/>
                  <a:gd name="T73" fmla="*/ 34 h 42"/>
                  <a:gd name="T74" fmla="*/ 8 w 100"/>
                  <a:gd name="T75" fmla="*/ 38 h 42"/>
                  <a:gd name="T76" fmla="*/ 3 w 100"/>
                  <a:gd name="T77" fmla="*/ 32 h 42"/>
                  <a:gd name="T78" fmla="*/ 2 w 100"/>
                  <a:gd name="T79" fmla="*/ 31 h 42"/>
                  <a:gd name="T80" fmla="*/ 0 w 100"/>
                  <a:gd name="T81" fmla="*/ 31 h 42"/>
                  <a:gd name="T82" fmla="*/ 0 w 100"/>
                  <a:gd name="T83" fmla="*/ 28 h 42"/>
                  <a:gd name="T84" fmla="*/ 3 w 100"/>
                  <a:gd name="T85" fmla="*/ 30 h 42"/>
                  <a:gd name="T86" fmla="*/ 6 w 100"/>
                  <a:gd name="T87" fmla="*/ 25 h 42"/>
                  <a:gd name="T88" fmla="*/ 13 w 100"/>
                  <a:gd name="T89" fmla="*/ 21 h 42"/>
                  <a:gd name="T90" fmla="*/ 21 w 100"/>
                  <a:gd name="T91" fmla="*/ 18 h 42"/>
                  <a:gd name="T92" fmla="*/ 27 w 100"/>
                  <a:gd name="T93" fmla="*/ 16 h 42"/>
                  <a:gd name="T94" fmla="*/ 32 w 100"/>
                  <a:gd name="T95" fmla="*/ 14 h 42"/>
                  <a:gd name="T96" fmla="*/ 42 w 100"/>
                  <a:gd name="T97" fmla="*/ 14 h 42"/>
                  <a:gd name="T98" fmla="*/ 47 w 100"/>
                  <a:gd name="T99" fmla="*/ 15 h 42"/>
                  <a:gd name="T100" fmla="*/ 54 w 100"/>
                  <a:gd name="T101" fmla="*/ 15 h 42"/>
                  <a:gd name="T102" fmla="*/ 75 w 100"/>
                  <a:gd name="T103" fmla="*/ 5 h 42"/>
                  <a:gd name="T104" fmla="*/ 80 w 100"/>
                  <a:gd name="T105" fmla="*/ 4 h 42"/>
                  <a:gd name="T106" fmla="*/ 99 w 100"/>
                  <a:gd name="T107" fmla="*/ 9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00" h="42">
                    <a:moveTo>
                      <a:pt x="99" y="9"/>
                    </a:moveTo>
                    <a:cubicBezTo>
                      <a:pt x="99" y="14"/>
                      <a:pt x="96" y="10"/>
                      <a:pt x="96" y="13"/>
                    </a:cubicBezTo>
                    <a:cubicBezTo>
                      <a:pt x="96" y="13"/>
                      <a:pt x="95" y="10"/>
                      <a:pt x="95" y="11"/>
                    </a:cubicBezTo>
                    <a:cubicBezTo>
                      <a:pt x="95" y="15"/>
                      <a:pt x="92" y="13"/>
                      <a:pt x="90" y="11"/>
                    </a:cubicBezTo>
                    <a:cubicBezTo>
                      <a:pt x="90" y="10"/>
                      <a:pt x="90" y="10"/>
                      <a:pt x="90" y="10"/>
                    </a:cubicBezTo>
                    <a:cubicBezTo>
                      <a:pt x="89" y="10"/>
                      <a:pt x="90" y="12"/>
                      <a:pt x="89" y="12"/>
                    </a:cubicBezTo>
                    <a:cubicBezTo>
                      <a:pt x="89" y="11"/>
                      <a:pt x="89" y="11"/>
                      <a:pt x="89" y="11"/>
                    </a:cubicBezTo>
                    <a:cubicBezTo>
                      <a:pt x="89" y="12"/>
                      <a:pt x="89" y="11"/>
                      <a:pt x="89" y="12"/>
                    </a:cubicBezTo>
                    <a:cubicBezTo>
                      <a:pt x="88" y="12"/>
                      <a:pt x="88" y="11"/>
                      <a:pt x="88" y="10"/>
                    </a:cubicBezTo>
                    <a:cubicBezTo>
                      <a:pt x="88" y="12"/>
                      <a:pt x="88" y="12"/>
                      <a:pt x="88" y="12"/>
                    </a:cubicBezTo>
                    <a:cubicBezTo>
                      <a:pt x="88" y="16"/>
                      <a:pt x="87" y="12"/>
                      <a:pt x="87" y="14"/>
                    </a:cubicBezTo>
                    <a:cubicBezTo>
                      <a:pt x="86" y="13"/>
                      <a:pt x="86" y="13"/>
                      <a:pt x="86" y="13"/>
                    </a:cubicBezTo>
                    <a:cubicBezTo>
                      <a:pt x="86" y="16"/>
                      <a:pt x="84" y="15"/>
                      <a:pt x="83" y="17"/>
                    </a:cubicBezTo>
                    <a:cubicBezTo>
                      <a:pt x="83" y="14"/>
                      <a:pt x="83" y="14"/>
                      <a:pt x="83" y="14"/>
                    </a:cubicBezTo>
                    <a:cubicBezTo>
                      <a:pt x="83" y="16"/>
                      <a:pt x="83" y="17"/>
                      <a:pt x="83" y="17"/>
                    </a:cubicBezTo>
                    <a:cubicBezTo>
                      <a:pt x="82" y="15"/>
                      <a:pt x="82" y="19"/>
                      <a:pt x="82" y="18"/>
                    </a:cubicBezTo>
                    <a:cubicBezTo>
                      <a:pt x="82" y="17"/>
                      <a:pt x="82" y="17"/>
                      <a:pt x="82" y="17"/>
                    </a:cubicBezTo>
                    <a:cubicBezTo>
                      <a:pt x="82" y="19"/>
                      <a:pt x="81" y="16"/>
                      <a:pt x="81" y="19"/>
                    </a:cubicBezTo>
                    <a:cubicBezTo>
                      <a:pt x="81" y="17"/>
                      <a:pt x="81" y="17"/>
                      <a:pt x="81" y="17"/>
                    </a:cubicBezTo>
                    <a:cubicBezTo>
                      <a:pt x="81" y="20"/>
                      <a:pt x="80" y="16"/>
                      <a:pt x="80" y="18"/>
                    </a:cubicBezTo>
                    <a:cubicBezTo>
                      <a:pt x="80" y="18"/>
                      <a:pt x="80" y="18"/>
                      <a:pt x="80" y="18"/>
                    </a:cubicBezTo>
                    <a:cubicBezTo>
                      <a:pt x="80" y="19"/>
                      <a:pt x="80" y="17"/>
                      <a:pt x="80" y="18"/>
                    </a:cubicBezTo>
                    <a:cubicBezTo>
                      <a:pt x="80" y="18"/>
                      <a:pt x="80" y="18"/>
                      <a:pt x="80" y="18"/>
                    </a:cubicBezTo>
                    <a:cubicBezTo>
                      <a:pt x="79" y="18"/>
                      <a:pt x="79" y="17"/>
                      <a:pt x="79" y="19"/>
                    </a:cubicBezTo>
                    <a:cubicBezTo>
                      <a:pt x="79" y="18"/>
                      <a:pt x="80" y="18"/>
                      <a:pt x="79" y="16"/>
                    </a:cubicBezTo>
                    <a:cubicBezTo>
                      <a:pt x="78" y="18"/>
                      <a:pt x="76" y="18"/>
                      <a:pt x="74" y="19"/>
                    </a:cubicBezTo>
                    <a:cubicBezTo>
                      <a:pt x="74" y="17"/>
                      <a:pt x="74" y="17"/>
                      <a:pt x="74" y="17"/>
                    </a:cubicBezTo>
                    <a:cubicBezTo>
                      <a:pt x="74" y="17"/>
                      <a:pt x="73" y="18"/>
                      <a:pt x="73" y="19"/>
                    </a:cubicBezTo>
                    <a:cubicBezTo>
                      <a:pt x="73" y="18"/>
                      <a:pt x="73" y="18"/>
                      <a:pt x="73" y="18"/>
                    </a:cubicBezTo>
                    <a:cubicBezTo>
                      <a:pt x="72" y="17"/>
                      <a:pt x="73" y="20"/>
                      <a:pt x="72" y="19"/>
                    </a:cubicBezTo>
                    <a:cubicBezTo>
                      <a:pt x="72" y="17"/>
                      <a:pt x="72" y="17"/>
                      <a:pt x="72" y="17"/>
                    </a:cubicBezTo>
                    <a:cubicBezTo>
                      <a:pt x="72" y="19"/>
                      <a:pt x="72" y="18"/>
                      <a:pt x="71" y="19"/>
                    </a:cubicBezTo>
                    <a:cubicBezTo>
                      <a:pt x="71" y="19"/>
                      <a:pt x="71" y="18"/>
                      <a:pt x="71" y="18"/>
                    </a:cubicBezTo>
                    <a:cubicBezTo>
                      <a:pt x="71" y="20"/>
                      <a:pt x="71" y="18"/>
                      <a:pt x="71" y="19"/>
                    </a:cubicBezTo>
                    <a:cubicBezTo>
                      <a:pt x="70" y="18"/>
                      <a:pt x="70" y="18"/>
                      <a:pt x="70" y="18"/>
                    </a:cubicBezTo>
                    <a:cubicBezTo>
                      <a:pt x="70" y="16"/>
                      <a:pt x="71" y="20"/>
                      <a:pt x="70" y="19"/>
                    </a:cubicBezTo>
                    <a:cubicBezTo>
                      <a:pt x="70" y="18"/>
                      <a:pt x="70" y="18"/>
                      <a:pt x="70" y="18"/>
                    </a:cubicBezTo>
                    <a:cubicBezTo>
                      <a:pt x="70" y="20"/>
                      <a:pt x="69" y="19"/>
                      <a:pt x="69" y="20"/>
                    </a:cubicBezTo>
                    <a:cubicBezTo>
                      <a:pt x="69" y="20"/>
                      <a:pt x="69" y="20"/>
                      <a:pt x="69" y="20"/>
                    </a:cubicBezTo>
                    <a:cubicBezTo>
                      <a:pt x="68" y="20"/>
                      <a:pt x="68" y="20"/>
                      <a:pt x="68" y="21"/>
                    </a:cubicBezTo>
                    <a:cubicBezTo>
                      <a:pt x="67" y="20"/>
                      <a:pt x="67" y="18"/>
                      <a:pt x="67" y="18"/>
                    </a:cubicBezTo>
                    <a:cubicBezTo>
                      <a:pt x="67" y="21"/>
                      <a:pt x="66" y="19"/>
                      <a:pt x="67" y="22"/>
                    </a:cubicBezTo>
                    <a:cubicBezTo>
                      <a:pt x="66" y="22"/>
                      <a:pt x="66" y="21"/>
                      <a:pt x="66" y="22"/>
                    </a:cubicBezTo>
                    <a:cubicBezTo>
                      <a:pt x="66" y="21"/>
                      <a:pt x="65" y="19"/>
                      <a:pt x="65" y="19"/>
                    </a:cubicBezTo>
                    <a:cubicBezTo>
                      <a:pt x="65" y="17"/>
                      <a:pt x="65" y="17"/>
                      <a:pt x="65" y="17"/>
                    </a:cubicBezTo>
                    <a:cubicBezTo>
                      <a:pt x="64" y="17"/>
                      <a:pt x="65" y="18"/>
                      <a:pt x="65" y="17"/>
                    </a:cubicBezTo>
                    <a:cubicBezTo>
                      <a:pt x="64" y="17"/>
                      <a:pt x="64" y="18"/>
                      <a:pt x="64" y="17"/>
                    </a:cubicBezTo>
                    <a:cubicBezTo>
                      <a:pt x="64" y="19"/>
                      <a:pt x="64" y="21"/>
                      <a:pt x="64" y="22"/>
                    </a:cubicBezTo>
                    <a:cubicBezTo>
                      <a:pt x="64" y="21"/>
                      <a:pt x="63" y="19"/>
                      <a:pt x="63" y="19"/>
                    </a:cubicBezTo>
                    <a:cubicBezTo>
                      <a:pt x="63" y="23"/>
                      <a:pt x="63" y="23"/>
                      <a:pt x="63" y="23"/>
                    </a:cubicBezTo>
                    <a:cubicBezTo>
                      <a:pt x="63" y="23"/>
                      <a:pt x="63" y="22"/>
                      <a:pt x="63" y="22"/>
                    </a:cubicBezTo>
                    <a:cubicBezTo>
                      <a:pt x="63" y="24"/>
                      <a:pt x="63" y="24"/>
                      <a:pt x="63" y="24"/>
                    </a:cubicBezTo>
                    <a:cubicBezTo>
                      <a:pt x="63" y="23"/>
                      <a:pt x="62" y="24"/>
                      <a:pt x="62" y="22"/>
                    </a:cubicBezTo>
                    <a:cubicBezTo>
                      <a:pt x="62" y="21"/>
                      <a:pt x="62" y="22"/>
                      <a:pt x="62" y="21"/>
                    </a:cubicBezTo>
                    <a:cubicBezTo>
                      <a:pt x="61" y="21"/>
                      <a:pt x="61" y="22"/>
                      <a:pt x="61" y="22"/>
                    </a:cubicBezTo>
                    <a:cubicBezTo>
                      <a:pt x="61" y="22"/>
                      <a:pt x="61" y="22"/>
                      <a:pt x="61" y="22"/>
                    </a:cubicBezTo>
                    <a:cubicBezTo>
                      <a:pt x="61" y="21"/>
                      <a:pt x="61" y="23"/>
                      <a:pt x="61" y="24"/>
                    </a:cubicBezTo>
                    <a:cubicBezTo>
                      <a:pt x="61" y="24"/>
                      <a:pt x="61" y="22"/>
                      <a:pt x="61" y="23"/>
                    </a:cubicBezTo>
                    <a:cubicBezTo>
                      <a:pt x="61" y="24"/>
                      <a:pt x="61" y="25"/>
                      <a:pt x="61" y="25"/>
                    </a:cubicBezTo>
                    <a:cubicBezTo>
                      <a:pt x="61" y="23"/>
                      <a:pt x="61" y="23"/>
                      <a:pt x="61" y="23"/>
                    </a:cubicBezTo>
                    <a:cubicBezTo>
                      <a:pt x="60" y="25"/>
                      <a:pt x="60" y="26"/>
                      <a:pt x="60" y="26"/>
                    </a:cubicBezTo>
                    <a:cubicBezTo>
                      <a:pt x="60" y="28"/>
                      <a:pt x="60" y="25"/>
                      <a:pt x="60" y="25"/>
                    </a:cubicBezTo>
                    <a:cubicBezTo>
                      <a:pt x="59" y="24"/>
                      <a:pt x="59" y="27"/>
                      <a:pt x="58" y="25"/>
                    </a:cubicBezTo>
                    <a:cubicBezTo>
                      <a:pt x="58" y="25"/>
                      <a:pt x="58" y="27"/>
                      <a:pt x="58" y="27"/>
                    </a:cubicBezTo>
                    <a:cubicBezTo>
                      <a:pt x="58" y="26"/>
                      <a:pt x="58" y="25"/>
                      <a:pt x="58" y="26"/>
                    </a:cubicBezTo>
                    <a:cubicBezTo>
                      <a:pt x="58" y="25"/>
                      <a:pt x="58" y="26"/>
                      <a:pt x="57" y="26"/>
                    </a:cubicBezTo>
                    <a:cubicBezTo>
                      <a:pt x="57" y="27"/>
                      <a:pt x="57" y="26"/>
                      <a:pt x="57" y="26"/>
                    </a:cubicBezTo>
                    <a:cubicBezTo>
                      <a:pt x="57" y="26"/>
                      <a:pt x="56" y="28"/>
                      <a:pt x="56" y="27"/>
                    </a:cubicBezTo>
                    <a:cubicBezTo>
                      <a:pt x="56" y="27"/>
                      <a:pt x="56" y="29"/>
                      <a:pt x="55" y="29"/>
                    </a:cubicBezTo>
                    <a:cubicBezTo>
                      <a:pt x="55" y="28"/>
                      <a:pt x="55" y="28"/>
                      <a:pt x="55" y="28"/>
                    </a:cubicBezTo>
                    <a:cubicBezTo>
                      <a:pt x="55" y="27"/>
                      <a:pt x="55" y="28"/>
                      <a:pt x="55" y="27"/>
                    </a:cubicBezTo>
                    <a:cubicBezTo>
                      <a:pt x="55" y="28"/>
                      <a:pt x="55" y="25"/>
                      <a:pt x="55" y="26"/>
                    </a:cubicBezTo>
                    <a:cubicBezTo>
                      <a:pt x="55" y="25"/>
                      <a:pt x="55" y="29"/>
                      <a:pt x="55" y="27"/>
                    </a:cubicBezTo>
                    <a:cubicBezTo>
                      <a:pt x="55" y="27"/>
                      <a:pt x="55" y="28"/>
                      <a:pt x="54" y="27"/>
                    </a:cubicBezTo>
                    <a:cubicBezTo>
                      <a:pt x="54" y="27"/>
                      <a:pt x="54" y="25"/>
                      <a:pt x="54" y="25"/>
                    </a:cubicBezTo>
                    <a:cubicBezTo>
                      <a:pt x="53" y="26"/>
                      <a:pt x="54" y="26"/>
                      <a:pt x="54" y="27"/>
                    </a:cubicBezTo>
                    <a:cubicBezTo>
                      <a:pt x="53" y="27"/>
                      <a:pt x="53" y="27"/>
                      <a:pt x="53" y="27"/>
                    </a:cubicBezTo>
                    <a:cubicBezTo>
                      <a:pt x="54" y="29"/>
                      <a:pt x="53" y="27"/>
                      <a:pt x="53" y="29"/>
                    </a:cubicBezTo>
                    <a:cubicBezTo>
                      <a:pt x="53" y="28"/>
                      <a:pt x="53" y="29"/>
                      <a:pt x="53" y="27"/>
                    </a:cubicBezTo>
                    <a:cubicBezTo>
                      <a:pt x="52" y="25"/>
                      <a:pt x="52" y="25"/>
                      <a:pt x="52" y="25"/>
                    </a:cubicBezTo>
                    <a:cubicBezTo>
                      <a:pt x="52" y="26"/>
                      <a:pt x="52" y="27"/>
                      <a:pt x="52" y="28"/>
                    </a:cubicBezTo>
                    <a:cubicBezTo>
                      <a:pt x="52" y="27"/>
                      <a:pt x="52" y="27"/>
                      <a:pt x="52" y="27"/>
                    </a:cubicBezTo>
                    <a:cubicBezTo>
                      <a:pt x="53" y="30"/>
                      <a:pt x="52" y="27"/>
                      <a:pt x="52" y="29"/>
                    </a:cubicBezTo>
                    <a:cubicBezTo>
                      <a:pt x="51" y="28"/>
                      <a:pt x="51" y="29"/>
                      <a:pt x="51" y="28"/>
                    </a:cubicBezTo>
                    <a:cubicBezTo>
                      <a:pt x="50" y="29"/>
                      <a:pt x="50" y="30"/>
                      <a:pt x="50" y="29"/>
                    </a:cubicBezTo>
                    <a:cubicBezTo>
                      <a:pt x="50" y="29"/>
                      <a:pt x="50" y="29"/>
                      <a:pt x="50" y="28"/>
                    </a:cubicBezTo>
                    <a:cubicBezTo>
                      <a:pt x="50" y="27"/>
                      <a:pt x="50" y="28"/>
                      <a:pt x="50" y="29"/>
                    </a:cubicBezTo>
                    <a:cubicBezTo>
                      <a:pt x="50" y="28"/>
                      <a:pt x="49" y="27"/>
                      <a:pt x="48" y="26"/>
                    </a:cubicBezTo>
                    <a:cubicBezTo>
                      <a:pt x="48" y="27"/>
                      <a:pt x="49" y="28"/>
                      <a:pt x="49" y="29"/>
                    </a:cubicBezTo>
                    <a:cubicBezTo>
                      <a:pt x="48" y="27"/>
                      <a:pt x="48" y="31"/>
                      <a:pt x="48" y="29"/>
                    </a:cubicBezTo>
                    <a:cubicBezTo>
                      <a:pt x="48" y="28"/>
                      <a:pt x="48" y="27"/>
                      <a:pt x="47" y="27"/>
                    </a:cubicBezTo>
                    <a:cubicBezTo>
                      <a:pt x="47" y="24"/>
                      <a:pt x="47" y="29"/>
                      <a:pt x="47" y="28"/>
                    </a:cubicBezTo>
                    <a:cubicBezTo>
                      <a:pt x="47" y="30"/>
                      <a:pt x="47" y="30"/>
                      <a:pt x="47" y="30"/>
                    </a:cubicBezTo>
                    <a:cubicBezTo>
                      <a:pt x="47" y="29"/>
                      <a:pt x="47" y="31"/>
                      <a:pt x="46" y="29"/>
                    </a:cubicBezTo>
                    <a:cubicBezTo>
                      <a:pt x="46" y="30"/>
                      <a:pt x="46" y="28"/>
                      <a:pt x="46" y="30"/>
                    </a:cubicBezTo>
                    <a:cubicBezTo>
                      <a:pt x="45" y="29"/>
                      <a:pt x="45" y="32"/>
                      <a:pt x="44" y="28"/>
                    </a:cubicBezTo>
                    <a:cubicBezTo>
                      <a:pt x="44" y="28"/>
                      <a:pt x="43" y="28"/>
                      <a:pt x="44" y="29"/>
                    </a:cubicBezTo>
                    <a:cubicBezTo>
                      <a:pt x="44" y="30"/>
                      <a:pt x="44" y="28"/>
                      <a:pt x="44" y="29"/>
                    </a:cubicBezTo>
                    <a:cubicBezTo>
                      <a:pt x="44" y="29"/>
                      <a:pt x="44" y="30"/>
                      <a:pt x="44" y="30"/>
                    </a:cubicBezTo>
                    <a:cubicBezTo>
                      <a:pt x="44" y="30"/>
                      <a:pt x="43" y="30"/>
                      <a:pt x="43" y="28"/>
                    </a:cubicBezTo>
                    <a:cubicBezTo>
                      <a:pt x="43" y="26"/>
                      <a:pt x="43" y="31"/>
                      <a:pt x="43" y="31"/>
                    </a:cubicBezTo>
                    <a:cubicBezTo>
                      <a:pt x="43" y="30"/>
                      <a:pt x="42" y="29"/>
                      <a:pt x="42" y="30"/>
                    </a:cubicBezTo>
                    <a:cubicBezTo>
                      <a:pt x="42" y="31"/>
                      <a:pt x="42" y="31"/>
                      <a:pt x="42" y="31"/>
                    </a:cubicBezTo>
                    <a:cubicBezTo>
                      <a:pt x="42" y="31"/>
                      <a:pt x="42" y="29"/>
                      <a:pt x="41" y="28"/>
                    </a:cubicBezTo>
                    <a:cubicBezTo>
                      <a:pt x="41" y="28"/>
                      <a:pt x="41" y="28"/>
                      <a:pt x="41" y="29"/>
                    </a:cubicBezTo>
                    <a:cubicBezTo>
                      <a:pt x="41" y="27"/>
                      <a:pt x="41" y="27"/>
                      <a:pt x="41" y="27"/>
                    </a:cubicBezTo>
                    <a:cubicBezTo>
                      <a:pt x="41" y="29"/>
                      <a:pt x="41" y="28"/>
                      <a:pt x="40" y="29"/>
                    </a:cubicBezTo>
                    <a:cubicBezTo>
                      <a:pt x="41" y="28"/>
                      <a:pt x="41" y="28"/>
                      <a:pt x="41" y="28"/>
                    </a:cubicBezTo>
                    <a:cubicBezTo>
                      <a:pt x="40" y="28"/>
                      <a:pt x="40" y="28"/>
                      <a:pt x="40" y="28"/>
                    </a:cubicBezTo>
                    <a:cubicBezTo>
                      <a:pt x="40" y="29"/>
                      <a:pt x="41" y="30"/>
                      <a:pt x="41" y="30"/>
                    </a:cubicBezTo>
                    <a:cubicBezTo>
                      <a:pt x="41" y="30"/>
                      <a:pt x="41" y="30"/>
                      <a:pt x="41" y="31"/>
                    </a:cubicBezTo>
                    <a:cubicBezTo>
                      <a:pt x="40" y="30"/>
                      <a:pt x="40" y="30"/>
                      <a:pt x="40" y="30"/>
                    </a:cubicBezTo>
                    <a:cubicBezTo>
                      <a:pt x="40" y="30"/>
                      <a:pt x="40" y="31"/>
                      <a:pt x="40" y="31"/>
                    </a:cubicBezTo>
                    <a:cubicBezTo>
                      <a:pt x="40" y="31"/>
                      <a:pt x="40" y="31"/>
                      <a:pt x="39" y="30"/>
                    </a:cubicBezTo>
                    <a:cubicBezTo>
                      <a:pt x="40" y="30"/>
                      <a:pt x="40" y="31"/>
                      <a:pt x="40" y="30"/>
                    </a:cubicBezTo>
                    <a:cubicBezTo>
                      <a:pt x="40" y="30"/>
                      <a:pt x="39" y="28"/>
                      <a:pt x="39" y="29"/>
                    </a:cubicBezTo>
                    <a:cubicBezTo>
                      <a:pt x="39" y="30"/>
                      <a:pt x="40" y="32"/>
                      <a:pt x="39" y="31"/>
                    </a:cubicBezTo>
                    <a:cubicBezTo>
                      <a:pt x="39" y="30"/>
                      <a:pt x="39" y="30"/>
                      <a:pt x="39" y="30"/>
                    </a:cubicBezTo>
                    <a:cubicBezTo>
                      <a:pt x="39" y="29"/>
                      <a:pt x="39" y="29"/>
                      <a:pt x="39" y="29"/>
                    </a:cubicBezTo>
                    <a:cubicBezTo>
                      <a:pt x="39" y="30"/>
                      <a:pt x="39" y="30"/>
                      <a:pt x="39" y="30"/>
                    </a:cubicBezTo>
                    <a:cubicBezTo>
                      <a:pt x="39" y="30"/>
                      <a:pt x="39" y="30"/>
                      <a:pt x="39" y="30"/>
                    </a:cubicBezTo>
                    <a:cubicBezTo>
                      <a:pt x="39" y="31"/>
                      <a:pt x="38" y="30"/>
                      <a:pt x="39" y="32"/>
                    </a:cubicBezTo>
                    <a:cubicBezTo>
                      <a:pt x="38" y="32"/>
                      <a:pt x="38" y="31"/>
                      <a:pt x="38" y="31"/>
                    </a:cubicBezTo>
                    <a:cubicBezTo>
                      <a:pt x="38" y="31"/>
                      <a:pt x="38" y="31"/>
                      <a:pt x="38" y="31"/>
                    </a:cubicBezTo>
                    <a:cubicBezTo>
                      <a:pt x="37" y="30"/>
                      <a:pt x="37" y="31"/>
                      <a:pt x="37" y="32"/>
                    </a:cubicBezTo>
                    <a:cubicBezTo>
                      <a:pt x="37" y="31"/>
                      <a:pt x="37" y="31"/>
                      <a:pt x="37" y="31"/>
                    </a:cubicBezTo>
                    <a:cubicBezTo>
                      <a:pt x="37" y="31"/>
                      <a:pt x="37" y="31"/>
                      <a:pt x="37" y="32"/>
                    </a:cubicBezTo>
                    <a:cubicBezTo>
                      <a:pt x="36" y="31"/>
                      <a:pt x="36" y="27"/>
                      <a:pt x="36" y="29"/>
                    </a:cubicBezTo>
                    <a:cubicBezTo>
                      <a:pt x="36" y="29"/>
                      <a:pt x="36" y="31"/>
                      <a:pt x="36" y="32"/>
                    </a:cubicBezTo>
                    <a:cubicBezTo>
                      <a:pt x="35" y="32"/>
                      <a:pt x="35" y="34"/>
                      <a:pt x="34" y="32"/>
                    </a:cubicBezTo>
                    <a:cubicBezTo>
                      <a:pt x="34" y="33"/>
                      <a:pt x="34" y="33"/>
                      <a:pt x="34" y="33"/>
                    </a:cubicBezTo>
                    <a:cubicBezTo>
                      <a:pt x="34" y="33"/>
                      <a:pt x="33" y="35"/>
                      <a:pt x="32" y="32"/>
                    </a:cubicBezTo>
                    <a:cubicBezTo>
                      <a:pt x="32" y="32"/>
                      <a:pt x="32" y="31"/>
                      <a:pt x="32" y="30"/>
                    </a:cubicBezTo>
                    <a:cubicBezTo>
                      <a:pt x="32" y="31"/>
                      <a:pt x="31" y="29"/>
                      <a:pt x="32" y="31"/>
                    </a:cubicBezTo>
                    <a:cubicBezTo>
                      <a:pt x="32" y="32"/>
                      <a:pt x="32" y="33"/>
                      <a:pt x="32" y="33"/>
                    </a:cubicBezTo>
                    <a:cubicBezTo>
                      <a:pt x="32" y="34"/>
                      <a:pt x="31" y="34"/>
                      <a:pt x="31" y="33"/>
                    </a:cubicBezTo>
                    <a:cubicBezTo>
                      <a:pt x="31" y="34"/>
                      <a:pt x="31" y="34"/>
                      <a:pt x="31" y="34"/>
                    </a:cubicBezTo>
                    <a:cubicBezTo>
                      <a:pt x="31" y="32"/>
                      <a:pt x="30" y="32"/>
                      <a:pt x="30" y="33"/>
                    </a:cubicBezTo>
                    <a:cubicBezTo>
                      <a:pt x="30" y="34"/>
                      <a:pt x="30" y="34"/>
                      <a:pt x="30" y="34"/>
                    </a:cubicBezTo>
                    <a:cubicBezTo>
                      <a:pt x="30" y="33"/>
                      <a:pt x="30" y="33"/>
                      <a:pt x="30" y="33"/>
                    </a:cubicBezTo>
                    <a:cubicBezTo>
                      <a:pt x="30" y="33"/>
                      <a:pt x="30" y="35"/>
                      <a:pt x="30" y="34"/>
                    </a:cubicBezTo>
                    <a:cubicBezTo>
                      <a:pt x="30" y="33"/>
                      <a:pt x="30" y="33"/>
                      <a:pt x="30" y="33"/>
                    </a:cubicBezTo>
                    <a:cubicBezTo>
                      <a:pt x="29" y="34"/>
                      <a:pt x="29" y="36"/>
                      <a:pt x="29" y="35"/>
                    </a:cubicBezTo>
                    <a:cubicBezTo>
                      <a:pt x="28" y="33"/>
                      <a:pt x="28" y="33"/>
                      <a:pt x="28" y="33"/>
                    </a:cubicBezTo>
                    <a:cubicBezTo>
                      <a:pt x="28" y="33"/>
                      <a:pt x="28" y="34"/>
                      <a:pt x="29" y="35"/>
                    </a:cubicBezTo>
                    <a:cubicBezTo>
                      <a:pt x="28" y="34"/>
                      <a:pt x="28" y="34"/>
                      <a:pt x="27" y="32"/>
                    </a:cubicBezTo>
                    <a:cubicBezTo>
                      <a:pt x="27" y="36"/>
                      <a:pt x="26" y="37"/>
                      <a:pt x="25" y="36"/>
                    </a:cubicBezTo>
                    <a:cubicBezTo>
                      <a:pt x="25" y="36"/>
                      <a:pt x="25" y="36"/>
                      <a:pt x="25" y="36"/>
                    </a:cubicBezTo>
                    <a:cubicBezTo>
                      <a:pt x="24" y="35"/>
                      <a:pt x="25" y="37"/>
                      <a:pt x="25" y="37"/>
                    </a:cubicBezTo>
                    <a:cubicBezTo>
                      <a:pt x="24" y="34"/>
                      <a:pt x="24" y="34"/>
                      <a:pt x="24" y="34"/>
                    </a:cubicBezTo>
                    <a:cubicBezTo>
                      <a:pt x="24" y="33"/>
                      <a:pt x="24" y="35"/>
                      <a:pt x="24" y="36"/>
                    </a:cubicBezTo>
                    <a:cubicBezTo>
                      <a:pt x="24" y="37"/>
                      <a:pt x="24" y="35"/>
                      <a:pt x="24" y="36"/>
                    </a:cubicBezTo>
                    <a:cubicBezTo>
                      <a:pt x="24" y="37"/>
                      <a:pt x="23" y="36"/>
                      <a:pt x="24" y="37"/>
                    </a:cubicBezTo>
                    <a:cubicBezTo>
                      <a:pt x="23" y="37"/>
                      <a:pt x="23" y="35"/>
                      <a:pt x="23" y="35"/>
                    </a:cubicBezTo>
                    <a:cubicBezTo>
                      <a:pt x="23" y="36"/>
                      <a:pt x="23" y="36"/>
                      <a:pt x="23" y="36"/>
                    </a:cubicBezTo>
                    <a:cubicBezTo>
                      <a:pt x="22" y="34"/>
                      <a:pt x="23" y="32"/>
                      <a:pt x="22" y="29"/>
                    </a:cubicBezTo>
                    <a:cubicBezTo>
                      <a:pt x="22" y="30"/>
                      <a:pt x="22" y="30"/>
                      <a:pt x="22" y="30"/>
                    </a:cubicBezTo>
                    <a:cubicBezTo>
                      <a:pt x="22" y="28"/>
                      <a:pt x="22" y="28"/>
                      <a:pt x="22" y="27"/>
                    </a:cubicBezTo>
                    <a:cubicBezTo>
                      <a:pt x="22" y="28"/>
                      <a:pt x="22" y="30"/>
                      <a:pt x="22" y="31"/>
                    </a:cubicBezTo>
                    <a:cubicBezTo>
                      <a:pt x="22" y="32"/>
                      <a:pt x="23" y="35"/>
                      <a:pt x="22" y="35"/>
                    </a:cubicBezTo>
                    <a:cubicBezTo>
                      <a:pt x="22" y="34"/>
                      <a:pt x="23" y="35"/>
                      <a:pt x="22" y="34"/>
                    </a:cubicBezTo>
                    <a:cubicBezTo>
                      <a:pt x="22" y="32"/>
                      <a:pt x="22" y="34"/>
                      <a:pt x="22" y="34"/>
                    </a:cubicBezTo>
                    <a:cubicBezTo>
                      <a:pt x="22" y="35"/>
                      <a:pt x="22" y="36"/>
                      <a:pt x="22" y="37"/>
                    </a:cubicBezTo>
                    <a:cubicBezTo>
                      <a:pt x="22" y="36"/>
                      <a:pt x="22" y="35"/>
                      <a:pt x="21" y="35"/>
                    </a:cubicBezTo>
                    <a:cubicBezTo>
                      <a:pt x="22" y="36"/>
                      <a:pt x="21" y="37"/>
                      <a:pt x="22" y="37"/>
                    </a:cubicBezTo>
                    <a:cubicBezTo>
                      <a:pt x="22" y="40"/>
                      <a:pt x="21" y="37"/>
                      <a:pt x="21" y="39"/>
                    </a:cubicBezTo>
                    <a:cubicBezTo>
                      <a:pt x="21" y="37"/>
                      <a:pt x="21" y="35"/>
                      <a:pt x="21" y="34"/>
                    </a:cubicBezTo>
                    <a:cubicBezTo>
                      <a:pt x="21" y="36"/>
                      <a:pt x="20" y="36"/>
                      <a:pt x="21" y="39"/>
                    </a:cubicBezTo>
                    <a:cubicBezTo>
                      <a:pt x="21" y="38"/>
                      <a:pt x="21" y="37"/>
                      <a:pt x="21" y="36"/>
                    </a:cubicBezTo>
                    <a:cubicBezTo>
                      <a:pt x="20" y="35"/>
                      <a:pt x="21" y="39"/>
                      <a:pt x="20" y="36"/>
                    </a:cubicBezTo>
                    <a:cubicBezTo>
                      <a:pt x="20" y="37"/>
                      <a:pt x="20" y="37"/>
                      <a:pt x="20" y="37"/>
                    </a:cubicBezTo>
                    <a:cubicBezTo>
                      <a:pt x="20" y="37"/>
                      <a:pt x="20" y="37"/>
                      <a:pt x="20" y="36"/>
                    </a:cubicBezTo>
                    <a:cubicBezTo>
                      <a:pt x="19" y="36"/>
                      <a:pt x="19" y="38"/>
                      <a:pt x="19" y="36"/>
                    </a:cubicBezTo>
                    <a:cubicBezTo>
                      <a:pt x="19" y="36"/>
                      <a:pt x="18" y="36"/>
                      <a:pt x="19" y="37"/>
                    </a:cubicBezTo>
                    <a:cubicBezTo>
                      <a:pt x="19" y="38"/>
                      <a:pt x="19" y="36"/>
                      <a:pt x="19" y="38"/>
                    </a:cubicBezTo>
                    <a:cubicBezTo>
                      <a:pt x="19" y="37"/>
                      <a:pt x="19" y="39"/>
                      <a:pt x="19" y="39"/>
                    </a:cubicBezTo>
                    <a:cubicBezTo>
                      <a:pt x="19" y="38"/>
                      <a:pt x="19" y="38"/>
                      <a:pt x="19" y="38"/>
                    </a:cubicBezTo>
                    <a:cubicBezTo>
                      <a:pt x="19" y="39"/>
                      <a:pt x="19" y="39"/>
                      <a:pt x="19" y="40"/>
                    </a:cubicBezTo>
                    <a:cubicBezTo>
                      <a:pt x="19" y="39"/>
                      <a:pt x="19" y="38"/>
                      <a:pt x="18" y="38"/>
                    </a:cubicBezTo>
                    <a:cubicBezTo>
                      <a:pt x="19" y="40"/>
                      <a:pt x="19" y="40"/>
                      <a:pt x="19" y="40"/>
                    </a:cubicBezTo>
                    <a:cubicBezTo>
                      <a:pt x="18" y="40"/>
                      <a:pt x="18" y="37"/>
                      <a:pt x="18" y="38"/>
                    </a:cubicBezTo>
                    <a:cubicBezTo>
                      <a:pt x="18" y="37"/>
                      <a:pt x="18" y="37"/>
                      <a:pt x="18" y="37"/>
                    </a:cubicBezTo>
                    <a:cubicBezTo>
                      <a:pt x="18" y="37"/>
                      <a:pt x="18" y="35"/>
                      <a:pt x="17" y="36"/>
                    </a:cubicBezTo>
                    <a:cubicBezTo>
                      <a:pt x="18" y="37"/>
                      <a:pt x="18" y="39"/>
                      <a:pt x="18" y="40"/>
                    </a:cubicBezTo>
                    <a:cubicBezTo>
                      <a:pt x="18" y="40"/>
                      <a:pt x="17" y="38"/>
                      <a:pt x="17" y="40"/>
                    </a:cubicBezTo>
                    <a:cubicBezTo>
                      <a:pt x="17" y="38"/>
                      <a:pt x="17" y="38"/>
                      <a:pt x="17" y="38"/>
                    </a:cubicBezTo>
                    <a:cubicBezTo>
                      <a:pt x="17" y="38"/>
                      <a:pt x="17" y="36"/>
                      <a:pt x="17" y="36"/>
                    </a:cubicBezTo>
                    <a:cubicBezTo>
                      <a:pt x="17" y="37"/>
                      <a:pt x="17" y="39"/>
                      <a:pt x="17" y="39"/>
                    </a:cubicBezTo>
                    <a:cubicBezTo>
                      <a:pt x="17" y="39"/>
                      <a:pt x="17" y="38"/>
                      <a:pt x="16" y="38"/>
                    </a:cubicBezTo>
                    <a:cubicBezTo>
                      <a:pt x="16" y="38"/>
                      <a:pt x="17" y="39"/>
                      <a:pt x="17" y="40"/>
                    </a:cubicBezTo>
                    <a:cubicBezTo>
                      <a:pt x="16" y="39"/>
                      <a:pt x="16" y="38"/>
                      <a:pt x="15" y="37"/>
                    </a:cubicBezTo>
                    <a:cubicBezTo>
                      <a:pt x="15" y="34"/>
                      <a:pt x="15" y="34"/>
                      <a:pt x="15" y="34"/>
                    </a:cubicBezTo>
                    <a:cubicBezTo>
                      <a:pt x="15" y="34"/>
                      <a:pt x="15" y="34"/>
                      <a:pt x="15" y="34"/>
                    </a:cubicBezTo>
                    <a:cubicBezTo>
                      <a:pt x="15" y="33"/>
                      <a:pt x="15" y="33"/>
                      <a:pt x="15" y="31"/>
                    </a:cubicBezTo>
                    <a:cubicBezTo>
                      <a:pt x="14" y="31"/>
                      <a:pt x="14" y="32"/>
                      <a:pt x="14" y="32"/>
                    </a:cubicBezTo>
                    <a:cubicBezTo>
                      <a:pt x="15" y="35"/>
                      <a:pt x="15" y="36"/>
                      <a:pt x="15" y="39"/>
                    </a:cubicBezTo>
                    <a:cubicBezTo>
                      <a:pt x="15" y="40"/>
                      <a:pt x="14" y="32"/>
                      <a:pt x="14" y="37"/>
                    </a:cubicBezTo>
                    <a:cubicBezTo>
                      <a:pt x="14" y="37"/>
                      <a:pt x="14" y="39"/>
                      <a:pt x="14" y="39"/>
                    </a:cubicBezTo>
                    <a:cubicBezTo>
                      <a:pt x="14" y="38"/>
                      <a:pt x="15" y="41"/>
                      <a:pt x="14" y="40"/>
                    </a:cubicBezTo>
                    <a:cubicBezTo>
                      <a:pt x="14" y="39"/>
                      <a:pt x="13" y="38"/>
                      <a:pt x="13" y="36"/>
                    </a:cubicBezTo>
                    <a:cubicBezTo>
                      <a:pt x="13" y="37"/>
                      <a:pt x="14" y="37"/>
                      <a:pt x="14" y="36"/>
                    </a:cubicBezTo>
                    <a:cubicBezTo>
                      <a:pt x="13" y="35"/>
                      <a:pt x="13" y="34"/>
                      <a:pt x="13" y="34"/>
                    </a:cubicBezTo>
                    <a:cubicBezTo>
                      <a:pt x="13" y="34"/>
                      <a:pt x="13" y="34"/>
                      <a:pt x="13" y="35"/>
                    </a:cubicBezTo>
                    <a:cubicBezTo>
                      <a:pt x="13" y="37"/>
                      <a:pt x="13" y="35"/>
                      <a:pt x="13" y="37"/>
                    </a:cubicBezTo>
                    <a:cubicBezTo>
                      <a:pt x="13" y="37"/>
                      <a:pt x="12" y="35"/>
                      <a:pt x="13" y="38"/>
                    </a:cubicBezTo>
                    <a:cubicBezTo>
                      <a:pt x="13" y="38"/>
                      <a:pt x="13" y="39"/>
                      <a:pt x="13" y="40"/>
                    </a:cubicBezTo>
                    <a:cubicBezTo>
                      <a:pt x="13" y="41"/>
                      <a:pt x="13" y="41"/>
                      <a:pt x="13" y="41"/>
                    </a:cubicBezTo>
                    <a:cubicBezTo>
                      <a:pt x="13" y="40"/>
                      <a:pt x="13" y="40"/>
                      <a:pt x="13" y="40"/>
                    </a:cubicBezTo>
                    <a:cubicBezTo>
                      <a:pt x="13" y="39"/>
                      <a:pt x="13" y="42"/>
                      <a:pt x="13" y="41"/>
                    </a:cubicBezTo>
                    <a:cubicBezTo>
                      <a:pt x="12" y="39"/>
                      <a:pt x="12" y="39"/>
                      <a:pt x="12" y="39"/>
                    </a:cubicBezTo>
                    <a:cubicBezTo>
                      <a:pt x="12" y="38"/>
                      <a:pt x="13" y="40"/>
                      <a:pt x="12" y="37"/>
                    </a:cubicBezTo>
                    <a:cubicBezTo>
                      <a:pt x="12" y="37"/>
                      <a:pt x="12" y="39"/>
                      <a:pt x="12" y="38"/>
                    </a:cubicBezTo>
                    <a:cubicBezTo>
                      <a:pt x="12" y="37"/>
                      <a:pt x="12" y="37"/>
                      <a:pt x="12" y="37"/>
                    </a:cubicBezTo>
                    <a:cubicBezTo>
                      <a:pt x="12" y="37"/>
                      <a:pt x="11" y="34"/>
                      <a:pt x="11" y="36"/>
                    </a:cubicBezTo>
                    <a:cubicBezTo>
                      <a:pt x="11" y="37"/>
                      <a:pt x="11" y="37"/>
                      <a:pt x="11" y="38"/>
                    </a:cubicBezTo>
                    <a:cubicBezTo>
                      <a:pt x="11" y="38"/>
                      <a:pt x="11" y="39"/>
                      <a:pt x="11" y="40"/>
                    </a:cubicBezTo>
                    <a:cubicBezTo>
                      <a:pt x="10" y="38"/>
                      <a:pt x="10" y="40"/>
                      <a:pt x="10" y="37"/>
                    </a:cubicBezTo>
                    <a:cubicBezTo>
                      <a:pt x="10" y="39"/>
                      <a:pt x="11" y="38"/>
                      <a:pt x="11" y="36"/>
                    </a:cubicBezTo>
                    <a:cubicBezTo>
                      <a:pt x="10" y="34"/>
                      <a:pt x="11" y="37"/>
                      <a:pt x="11" y="34"/>
                    </a:cubicBezTo>
                    <a:cubicBezTo>
                      <a:pt x="11" y="34"/>
                      <a:pt x="10" y="32"/>
                      <a:pt x="10" y="30"/>
                    </a:cubicBezTo>
                    <a:cubicBezTo>
                      <a:pt x="10" y="30"/>
                      <a:pt x="10" y="31"/>
                      <a:pt x="10" y="31"/>
                    </a:cubicBezTo>
                    <a:cubicBezTo>
                      <a:pt x="10" y="33"/>
                      <a:pt x="10" y="33"/>
                      <a:pt x="10" y="34"/>
                    </a:cubicBezTo>
                    <a:cubicBezTo>
                      <a:pt x="10" y="34"/>
                      <a:pt x="10" y="35"/>
                      <a:pt x="10" y="36"/>
                    </a:cubicBezTo>
                    <a:cubicBezTo>
                      <a:pt x="9" y="35"/>
                      <a:pt x="9" y="34"/>
                      <a:pt x="9" y="34"/>
                    </a:cubicBezTo>
                    <a:cubicBezTo>
                      <a:pt x="9" y="34"/>
                      <a:pt x="8" y="34"/>
                      <a:pt x="8" y="34"/>
                    </a:cubicBezTo>
                    <a:cubicBezTo>
                      <a:pt x="8" y="36"/>
                      <a:pt x="7" y="34"/>
                      <a:pt x="8" y="36"/>
                    </a:cubicBezTo>
                    <a:cubicBezTo>
                      <a:pt x="8" y="37"/>
                      <a:pt x="9" y="39"/>
                      <a:pt x="9" y="40"/>
                    </a:cubicBezTo>
                    <a:cubicBezTo>
                      <a:pt x="9" y="40"/>
                      <a:pt x="9" y="39"/>
                      <a:pt x="8" y="38"/>
                    </a:cubicBezTo>
                    <a:cubicBezTo>
                      <a:pt x="8" y="39"/>
                      <a:pt x="8" y="36"/>
                      <a:pt x="8" y="38"/>
                    </a:cubicBezTo>
                    <a:cubicBezTo>
                      <a:pt x="8" y="37"/>
                      <a:pt x="8" y="35"/>
                      <a:pt x="7" y="33"/>
                    </a:cubicBezTo>
                    <a:cubicBezTo>
                      <a:pt x="7" y="34"/>
                      <a:pt x="7" y="32"/>
                      <a:pt x="7" y="32"/>
                    </a:cubicBezTo>
                    <a:cubicBezTo>
                      <a:pt x="7" y="33"/>
                      <a:pt x="6" y="34"/>
                      <a:pt x="6" y="35"/>
                    </a:cubicBezTo>
                    <a:cubicBezTo>
                      <a:pt x="5" y="33"/>
                      <a:pt x="5" y="35"/>
                      <a:pt x="4" y="35"/>
                    </a:cubicBezTo>
                    <a:cubicBezTo>
                      <a:pt x="4" y="34"/>
                      <a:pt x="4" y="32"/>
                      <a:pt x="3" y="32"/>
                    </a:cubicBezTo>
                    <a:cubicBezTo>
                      <a:pt x="3" y="32"/>
                      <a:pt x="4" y="34"/>
                      <a:pt x="3" y="33"/>
                    </a:cubicBezTo>
                    <a:cubicBezTo>
                      <a:pt x="3" y="32"/>
                      <a:pt x="3" y="32"/>
                      <a:pt x="3" y="32"/>
                    </a:cubicBezTo>
                    <a:cubicBezTo>
                      <a:pt x="3" y="33"/>
                      <a:pt x="2" y="31"/>
                      <a:pt x="3" y="34"/>
                    </a:cubicBezTo>
                    <a:cubicBezTo>
                      <a:pt x="3" y="32"/>
                      <a:pt x="3" y="32"/>
                      <a:pt x="3" y="32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2" y="31"/>
                      <a:pt x="2" y="31"/>
                      <a:pt x="2" y="31"/>
                    </a:cubicBezTo>
                    <a:cubicBezTo>
                      <a:pt x="2" y="29"/>
                      <a:pt x="2" y="31"/>
                      <a:pt x="1" y="31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1" y="33"/>
                      <a:pt x="1" y="32"/>
                      <a:pt x="1" y="33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0" y="31"/>
                      <a:pt x="0" y="30"/>
                      <a:pt x="0" y="31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9"/>
                      <a:pt x="0" y="30"/>
                      <a:pt x="0" y="31"/>
                    </a:cubicBezTo>
                    <a:cubicBezTo>
                      <a:pt x="1" y="32"/>
                      <a:pt x="1" y="31"/>
                      <a:pt x="1" y="30"/>
                    </a:cubicBezTo>
                    <a:cubicBezTo>
                      <a:pt x="1" y="30"/>
                      <a:pt x="1" y="30"/>
                      <a:pt x="1" y="31"/>
                    </a:cubicBezTo>
                    <a:cubicBezTo>
                      <a:pt x="0" y="29"/>
                      <a:pt x="0" y="29"/>
                      <a:pt x="0" y="28"/>
                    </a:cubicBezTo>
                    <a:cubicBezTo>
                      <a:pt x="0" y="28"/>
                      <a:pt x="0" y="27"/>
                      <a:pt x="0" y="28"/>
                    </a:cubicBezTo>
                    <a:cubicBezTo>
                      <a:pt x="0" y="27"/>
                      <a:pt x="0" y="27"/>
                      <a:pt x="1" y="27"/>
                    </a:cubicBezTo>
                    <a:cubicBezTo>
                      <a:pt x="1" y="28"/>
                      <a:pt x="1" y="28"/>
                      <a:pt x="1" y="28"/>
                    </a:cubicBezTo>
                    <a:cubicBezTo>
                      <a:pt x="1" y="27"/>
                      <a:pt x="1" y="26"/>
                      <a:pt x="1" y="27"/>
                    </a:cubicBezTo>
                    <a:cubicBezTo>
                      <a:pt x="2" y="28"/>
                      <a:pt x="2" y="25"/>
                      <a:pt x="2" y="26"/>
                    </a:cubicBezTo>
                    <a:cubicBezTo>
                      <a:pt x="2" y="27"/>
                      <a:pt x="2" y="29"/>
                      <a:pt x="2" y="30"/>
                    </a:cubicBezTo>
                    <a:cubicBezTo>
                      <a:pt x="3" y="30"/>
                      <a:pt x="3" y="29"/>
                      <a:pt x="3" y="30"/>
                    </a:cubicBezTo>
                    <a:cubicBezTo>
                      <a:pt x="3" y="29"/>
                      <a:pt x="3" y="27"/>
                      <a:pt x="3" y="26"/>
                    </a:cubicBezTo>
                    <a:cubicBezTo>
                      <a:pt x="3" y="27"/>
                      <a:pt x="3" y="27"/>
                      <a:pt x="3" y="27"/>
                    </a:cubicBezTo>
                    <a:cubicBezTo>
                      <a:pt x="3" y="27"/>
                      <a:pt x="3" y="25"/>
                      <a:pt x="3" y="25"/>
                    </a:cubicBezTo>
                    <a:cubicBezTo>
                      <a:pt x="4" y="26"/>
                      <a:pt x="5" y="26"/>
                      <a:pt x="5" y="26"/>
                    </a:cubicBezTo>
                    <a:cubicBezTo>
                      <a:pt x="6" y="27"/>
                      <a:pt x="6" y="27"/>
                      <a:pt x="6" y="27"/>
                    </a:cubicBezTo>
                    <a:cubicBezTo>
                      <a:pt x="5" y="24"/>
                      <a:pt x="6" y="26"/>
                      <a:pt x="6" y="25"/>
                    </a:cubicBezTo>
                    <a:cubicBezTo>
                      <a:pt x="7" y="26"/>
                      <a:pt x="8" y="23"/>
                      <a:pt x="8" y="25"/>
                    </a:cubicBezTo>
                    <a:cubicBezTo>
                      <a:pt x="9" y="24"/>
                      <a:pt x="10" y="23"/>
                      <a:pt x="11" y="23"/>
                    </a:cubicBezTo>
                    <a:cubicBezTo>
                      <a:pt x="11" y="25"/>
                      <a:pt x="11" y="25"/>
                      <a:pt x="11" y="25"/>
                    </a:cubicBezTo>
                    <a:cubicBezTo>
                      <a:pt x="11" y="24"/>
                      <a:pt x="12" y="26"/>
                      <a:pt x="12" y="26"/>
                    </a:cubicBezTo>
                    <a:cubicBezTo>
                      <a:pt x="11" y="24"/>
                      <a:pt x="12" y="24"/>
                      <a:pt x="12" y="23"/>
                    </a:cubicBezTo>
                    <a:cubicBezTo>
                      <a:pt x="13" y="24"/>
                      <a:pt x="13" y="23"/>
                      <a:pt x="13" y="21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4" y="20"/>
                      <a:pt x="14" y="22"/>
                      <a:pt x="15" y="22"/>
                    </a:cubicBezTo>
                    <a:cubicBezTo>
                      <a:pt x="15" y="23"/>
                      <a:pt x="16" y="24"/>
                      <a:pt x="16" y="24"/>
                    </a:cubicBezTo>
                    <a:cubicBezTo>
                      <a:pt x="16" y="22"/>
                      <a:pt x="16" y="22"/>
                      <a:pt x="16" y="20"/>
                    </a:cubicBezTo>
                    <a:cubicBezTo>
                      <a:pt x="16" y="20"/>
                      <a:pt x="17" y="21"/>
                      <a:pt x="18" y="22"/>
                    </a:cubicBezTo>
                    <a:cubicBezTo>
                      <a:pt x="18" y="19"/>
                      <a:pt x="20" y="20"/>
                      <a:pt x="21" y="18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22" y="16"/>
                      <a:pt x="24" y="19"/>
                      <a:pt x="25" y="17"/>
                    </a:cubicBezTo>
                    <a:cubicBezTo>
                      <a:pt x="25" y="20"/>
                      <a:pt x="25" y="20"/>
                      <a:pt x="25" y="20"/>
                    </a:cubicBezTo>
                    <a:cubicBezTo>
                      <a:pt x="26" y="20"/>
                      <a:pt x="26" y="19"/>
                      <a:pt x="26" y="17"/>
                    </a:cubicBezTo>
                    <a:cubicBezTo>
                      <a:pt x="26" y="18"/>
                      <a:pt x="26" y="16"/>
                      <a:pt x="27" y="18"/>
                    </a:cubicBezTo>
                    <a:cubicBezTo>
                      <a:pt x="27" y="18"/>
                      <a:pt x="27" y="17"/>
                      <a:pt x="27" y="16"/>
                    </a:cubicBezTo>
                    <a:cubicBezTo>
                      <a:pt x="28" y="17"/>
                      <a:pt x="28" y="17"/>
                      <a:pt x="29" y="16"/>
                    </a:cubicBezTo>
                    <a:cubicBezTo>
                      <a:pt x="29" y="16"/>
                      <a:pt x="29" y="16"/>
                      <a:pt x="29" y="16"/>
                    </a:cubicBezTo>
                    <a:cubicBezTo>
                      <a:pt x="29" y="17"/>
                      <a:pt x="29" y="18"/>
                      <a:pt x="29" y="18"/>
                    </a:cubicBezTo>
                    <a:cubicBezTo>
                      <a:pt x="29" y="17"/>
                      <a:pt x="30" y="18"/>
                      <a:pt x="29" y="15"/>
                    </a:cubicBezTo>
                    <a:cubicBezTo>
                      <a:pt x="30" y="17"/>
                      <a:pt x="31" y="14"/>
                      <a:pt x="32" y="16"/>
                    </a:cubicBezTo>
                    <a:cubicBezTo>
                      <a:pt x="32" y="15"/>
                      <a:pt x="32" y="15"/>
                      <a:pt x="32" y="14"/>
                    </a:cubicBezTo>
                    <a:cubicBezTo>
                      <a:pt x="32" y="14"/>
                      <a:pt x="33" y="16"/>
                      <a:pt x="34" y="14"/>
                    </a:cubicBezTo>
                    <a:cubicBezTo>
                      <a:pt x="34" y="15"/>
                      <a:pt x="34" y="16"/>
                      <a:pt x="34" y="16"/>
                    </a:cubicBezTo>
                    <a:cubicBezTo>
                      <a:pt x="34" y="14"/>
                      <a:pt x="34" y="14"/>
                      <a:pt x="34" y="14"/>
                    </a:cubicBezTo>
                    <a:cubicBezTo>
                      <a:pt x="35" y="13"/>
                      <a:pt x="36" y="15"/>
                      <a:pt x="37" y="15"/>
                    </a:cubicBezTo>
                    <a:cubicBezTo>
                      <a:pt x="38" y="13"/>
                      <a:pt x="40" y="14"/>
                      <a:pt x="42" y="13"/>
                    </a:cubicBezTo>
                    <a:cubicBezTo>
                      <a:pt x="42" y="14"/>
                      <a:pt x="42" y="14"/>
                      <a:pt x="42" y="14"/>
                    </a:cubicBezTo>
                    <a:cubicBezTo>
                      <a:pt x="42" y="11"/>
                      <a:pt x="43" y="16"/>
                      <a:pt x="43" y="12"/>
                    </a:cubicBezTo>
                    <a:cubicBezTo>
                      <a:pt x="43" y="13"/>
                      <a:pt x="44" y="12"/>
                      <a:pt x="44" y="14"/>
                    </a:cubicBezTo>
                    <a:cubicBezTo>
                      <a:pt x="44" y="12"/>
                      <a:pt x="45" y="15"/>
                      <a:pt x="45" y="13"/>
                    </a:cubicBezTo>
                    <a:cubicBezTo>
                      <a:pt x="45" y="13"/>
                      <a:pt x="45" y="13"/>
                      <a:pt x="45" y="13"/>
                    </a:cubicBezTo>
                    <a:cubicBezTo>
                      <a:pt x="46" y="14"/>
                      <a:pt x="46" y="12"/>
                      <a:pt x="47" y="13"/>
                    </a:cubicBezTo>
                    <a:cubicBezTo>
                      <a:pt x="47" y="14"/>
                      <a:pt x="47" y="14"/>
                      <a:pt x="47" y="15"/>
                    </a:cubicBezTo>
                    <a:cubicBezTo>
                      <a:pt x="48" y="16"/>
                      <a:pt x="47" y="12"/>
                      <a:pt x="48" y="15"/>
                    </a:cubicBezTo>
                    <a:cubicBezTo>
                      <a:pt x="48" y="15"/>
                      <a:pt x="48" y="13"/>
                      <a:pt x="48" y="13"/>
                    </a:cubicBezTo>
                    <a:cubicBezTo>
                      <a:pt x="49" y="14"/>
                      <a:pt x="50" y="12"/>
                      <a:pt x="52" y="11"/>
                    </a:cubicBezTo>
                    <a:cubicBezTo>
                      <a:pt x="53" y="13"/>
                      <a:pt x="53" y="16"/>
                      <a:pt x="53" y="14"/>
                    </a:cubicBezTo>
                    <a:cubicBezTo>
                      <a:pt x="53" y="14"/>
                      <a:pt x="53" y="13"/>
                      <a:pt x="53" y="13"/>
                    </a:cubicBezTo>
                    <a:cubicBezTo>
                      <a:pt x="53" y="12"/>
                      <a:pt x="54" y="16"/>
                      <a:pt x="54" y="15"/>
                    </a:cubicBezTo>
                    <a:cubicBezTo>
                      <a:pt x="54" y="13"/>
                      <a:pt x="54" y="14"/>
                      <a:pt x="54" y="13"/>
                    </a:cubicBezTo>
                    <a:cubicBezTo>
                      <a:pt x="55" y="14"/>
                      <a:pt x="55" y="15"/>
                      <a:pt x="55" y="14"/>
                    </a:cubicBezTo>
                    <a:cubicBezTo>
                      <a:pt x="56" y="15"/>
                      <a:pt x="56" y="15"/>
                      <a:pt x="56" y="15"/>
                    </a:cubicBezTo>
                    <a:cubicBezTo>
                      <a:pt x="56" y="12"/>
                      <a:pt x="57" y="13"/>
                      <a:pt x="56" y="10"/>
                    </a:cubicBezTo>
                    <a:cubicBezTo>
                      <a:pt x="60" y="9"/>
                      <a:pt x="62" y="7"/>
                      <a:pt x="65" y="6"/>
                    </a:cubicBezTo>
                    <a:cubicBezTo>
                      <a:pt x="68" y="6"/>
                      <a:pt x="71" y="4"/>
                      <a:pt x="75" y="5"/>
                    </a:cubicBezTo>
                    <a:cubicBezTo>
                      <a:pt x="76" y="7"/>
                      <a:pt x="76" y="7"/>
                      <a:pt x="76" y="6"/>
                    </a:cubicBezTo>
                    <a:cubicBezTo>
                      <a:pt x="77" y="7"/>
                      <a:pt x="77" y="7"/>
                      <a:pt x="77" y="7"/>
                    </a:cubicBezTo>
                    <a:cubicBezTo>
                      <a:pt x="76" y="5"/>
                      <a:pt x="77" y="6"/>
                      <a:pt x="77" y="5"/>
                    </a:cubicBezTo>
                    <a:cubicBezTo>
                      <a:pt x="78" y="5"/>
                      <a:pt x="79" y="4"/>
                      <a:pt x="80" y="4"/>
                    </a:cubicBezTo>
                    <a:cubicBezTo>
                      <a:pt x="80" y="4"/>
                      <a:pt x="80" y="5"/>
                      <a:pt x="80" y="5"/>
                    </a:cubicBezTo>
                    <a:cubicBezTo>
                      <a:pt x="80" y="4"/>
                      <a:pt x="80" y="4"/>
                      <a:pt x="80" y="4"/>
                    </a:cubicBezTo>
                    <a:cubicBezTo>
                      <a:pt x="81" y="4"/>
                      <a:pt x="81" y="4"/>
                      <a:pt x="81" y="4"/>
                    </a:cubicBezTo>
                    <a:cubicBezTo>
                      <a:pt x="81" y="4"/>
                      <a:pt x="81" y="3"/>
                      <a:pt x="80" y="3"/>
                    </a:cubicBezTo>
                    <a:cubicBezTo>
                      <a:pt x="83" y="0"/>
                      <a:pt x="87" y="3"/>
                      <a:pt x="89" y="2"/>
                    </a:cubicBezTo>
                    <a:cubicBezTo>
                      <a:pt x="90" y="3"/>
                      <a:pt x="91" y="2"/>
                      <a:pt x="92" y="1"/>
                    </a:cubicBezTo>
                    <a:cubicBezTo>
                      <a:pt x="95" y="3"/>
                      <a:pt x="97" y="5"/>
                      <a:pt x="99" y="3"/>
                    </a:cubicBezTo>
                    <a:cubicBezTo>
                      <a:pt x="99" y="3"/>
                      <a:pt x="100" y="8"/>
                      <a:pt x="99" y="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26" name="Freeform 91"/>
              <p:cNvSpPr/>
              <p:nvPr/>
            </p:nvSpPr>
            <p:spPr bwMode="auto">
              <a:xfrm>
                <a:off x="9942513" y="2360613"/>
                <a:ext cx="0" cy="11113"/>
              </a:xfrm>
              <a:custGeom>
                <a:avLst/>
                <a:gdLst>
                  <a:gd name="T0" fmla="*/ 0 h 3"/>
                  <a:gd name="T1" fmla="*/ 3 h 3"/>
                  <a:gd name="T2" fmla="*/ 0 h 3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3">
                    <a:moveTo>
                      <a:pt x="0" y="0"/>
                    </a:moveTo>
                    <a:cubicBezTo>
                      <a:pt x="0" y="1"/>
                      <a:pt x="0" y="2"/>
                      <a:pt x="0" y="3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27" name="Freeform 92"/>
              <p:cNvSpPr/>
              <p:nvPr/>
            </p:nvSpPr>
            <p:spPr bwMode="auto">
              <a:xfrm>
                <a:off x="9972675" y="2393951"/>
                <a:ext cx="3175" cy="4763"/>
              </a:xfrm>
              <a:custGeom>
                <a:avLst/>
                <a:gdLst>
                  <a:gd name="T0" fmla="*/ 0 w 1"/>
                  <a:gd name="T1" fmla="*/ 0 h 1"/>
                  <a:gd name="T2" fmla="*/ 1 w 1"/>
                  <a:gd name="T3" fmla="*/ 1 h 1"/>
                  <a:gd name="T4" fmla="*/ 0 w 1"/>
                  <a:gd name="T5" fmla="*/ 1 h 1"/>
                  <a:gd name="T6" fmla="*/ 0 w 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1" y="0"/>
                      <a:pt x="1" y="1"/>
                    </a:cubicBezTo>
                    <a:cubicBezTo>
                      <a:pt x="1" y="1"/>
                      <a:pt x="1" y="1"/>
                      <a:pt x="0" y="1"/>
                    </a:cubicBezTo>
                    <a:cubicBezTo>
                      <a:pt x="1" y="1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28" name="Freeform 93"/>
              <p:cNvSpPr/>
              <p:nvPr/>
            </p:nvSpPr>
            <p:spPr bwMode="auto">
              <a:xfrm>
                <a:off x="9979025" y="2393951"/>
                <a:ext cx="0" cy="7938"/>
              </a:xfrm>
              <a:custGeom>
                <a:avLst/>
                <a:gdLst>
                  <a:gd name="T0" fmla="*/ 0 h 2"/>
                  <a:gd name="T1" fmla="*/ 2 h 2"/>
                  <a:gd name="T2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cubicBezTo>
                      <a:pt x="0" y="1"/>
                      <a:pt x="0" y="2"/>
                      <a:pt x="0" y="2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29" name="Rectangle 94"/>
              <p:cNvSpPr>
                <a:spLocks noChangeArrowheads="1"/>
              </p:cNvSpPr>
              <p:nvPr/>
            </p:nvSpPr>
            <p:spPr bwMode="auto">
              <a:xfrm>
                <a:off x="9991725" y="2409826"/>
                <a:ext cx="1587" cy="317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30" name="Freeform 95"/>
              <p:cNvSpPr/>
              <p:nvPr/>
            </p:nvSpPr>
            <p:spPr bwMode="auto">
              <a:xfrm>
                <a:off x="9986963" y="2401888"/>
                <a:ext cx="4762" cy="4763"/>
              </a:xfrm>
              <a:custGeom>
                <a:avLst/>
                <a:gdLst>
                  <a:gd name="T0" fmla="*/ 0 w 1"/>
                  <a:gd name="T1" fmla="*/ 0 h 1"/>
                  <a:gd name="T2" fmla="*/ 1 w 1"/>
                  <a:gd name="T3" fmla="*/ 1 h 1"/>
                  <a:gd name="T4" fmla="*/ 0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1" y="0"/>
                      <a:pt x="1" y="0"/>
                      <a:pt x="1" y="1"/>
                    </a:cubicBezTo>
                    <a:cubicBezTo>
                      <a:pt x="1" y="0"/>
                      <a:pt x="1" y="1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31" name="Freeform 96"/>
              <p:cNvSpPr/>
              <p:nvPr/>
            </p:nvSpPr>
            <p:spPr bwMode="auto">
              <a:xfrm>
                <a:off x="10002838" y="2406651"/>
                <a:ext cx="3175" cy="6350"/>
              </a:xfrm>
              <a:custGeom>
                <a:avLst/>
                <a:gdLst>
                  <a:gd name="T0" fmla="*/ 0 w 1"/>
                  <a:gd name="T1" fmla="*/ 1 h 2"/>
                  <a:gd name="T2" fmla="*/ 1 w 1"/>
                  <a:gd name="T3" fmla="*/ 1 h 2"/>
                  <a:gd name="T4" fmla="*/ 0 w 1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1"/>
                    </a:moveTo>
                    <a:cubicBezTo>
                      <a:pt x="1" y="0"/>
                      <a:pt x="1" y="0"/>
                      <a:pt x="1" y="1"/>
                    </a:cubicBezTo>
                    <a:cubicBezTo>
                      <a:pt x="1" y="0"/>
                      <a:pt x="1" y="2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32" name="Freeform 97"/>
              <p:cNvSpPr/>
              <p:nvPr/>
            </p:nvSpPr>
            <p:spPr bwMode="auto">
              <a:xfrm>
                <a:off x="10009188" y="2401888"/>
                <a:ext cx="0" cy="4763"/>
              </a:xfrm>
              <a:custGeom>
                <a:avLst/>
                <a:gdLst>
                  <a:gd name="T0" fmla="*/ 0 h 1"/>
                  <a:gd name="T1" fmla="*/ 0 h 1"/>
                  <a:gd name="T2" fmla="*/ 1 h 1"/>
                  <a:gd name="T3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33" name="Freeform 98"/>
              <p:cNvSpPr/>
              <p:nvPr/>
            </p:nvSpPr>
            <p:spPr bwMode="auto">
              <a:xfrm>
                <a:off x="10123488" y="2368551"/>
                <a:ext cx="0" cy="3175"/>
              </a:xfrm>
              <a:custGeom>
                <a:avLst/>
                <a:gdLst>
                  <a:gd name="T0" fmla="*/ 0 h 2"/>
                  <a:gd name="T1" fmla="*/ 2 h 2"/>
                  <a:gd name="T2" fmla="*/ 0 h 2"/>
                  <a:gd name="T3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lnTo>
                      <a:pt x="0" y="2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34" name="Freeform 99"/>
              <p:cNvSpPr/>
              <p:nvPr/>
            </p:nvSpPr>
            <p:spPr bwMode="auto">
              <a:xfrm>
                <a:off x="10175875" y="2357438"/>
                <a:ext cx="0" cy="6350"/>
              </a:xfrm>
              <a:custGeom>
                <a:avLst/>
                <a:gdLst>
                  <a:gd name="T0" fmla="*/ 1 h 2"/>
                  <a:gd name="T1" fmla="*/ 1 h 2"/>
                  <a:gd name="T2" fmla="*/ 1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2">
                    <a:moveTo>
                      <a:pt x="0" y="1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2"/>
                      <a:pt x="0" y="0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35" name="Freeform 100"/>
              <p:cNvSpPr/>
              <p:nvPr/>
            </p:nvSpPr>
            <p:spPr bwMode="auto">
              <a:xfrm>
                <a:off x="10198100" y="2330451"/>
                <a:ext cx="0" cy="7938"/>
              </a:xfrm>
              <a:custGeom>
                <a:avLst/>
                <a:gdLst>
                  <a:gd name="T0" fmla="*/ 5 h 5"/>
                  <a:gd name="T1" fmla="*/ 5 h 5"/>
                  <a:gd name="T2" fmla="*/ 0 h 5"/>
                  <a:gd name="T3" fmla="*/ 5 h 5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5">
                    <a:moveTo>
                      <a:pt x="0" y="5"/>
                    </a:moveTo>
                    <a:lnTo>
                      <a:pt x="0" y="5"/>
                    </a:lnTo>
                    <a:lnTo>
                      <a:pt x="0" y="0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36" name="Freeform 101"/>
              <p:cNvSpPr/>
              <p:nvPr/>
            </p:nvSpPr>
            <p:spPr bwMode="auto">
              <a:xfrm>
                <a:off x="9825038" y="2924176"/>
                <a:ext cx="4762" cy="7938"/>
              </a:xfrm>
              <a:custGeom>
                <a:avLst/>
                <a:gdLst>
                  <a:gd name="T0" fmla="*/ 1 w 1"/>
                  <a:gd name="T1" fmla="*/ 1 h 2"/>
                  <a:gd name="T2" fmla="*/ 0 w 1"/>
                  <a:gd name="T3" fmla="*/ 1 h 2"/>
                  <a:gd name="T4" fmla="*/ 1 w 1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1"/>
                    </a:moveTo>
                    <a:cubicBezTo>
                      <a:pt x="0" y="1"/>
                      <a:pt x="0" y="2"/>
                      <a:pt x="0" y="1"/>
                    </a:cubicBezTo>
                    <a:cubicBezTo>
                      <a:pt x="0" y="1"/>
                      <a:pt x="1" y="0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37" name="Freeform 102"/>
              <p:cNvSpPr/>
              <p:nvPr/>
            </p:nvSpPr>
            <p:spPr bwMode="auto">
              <a:xfrm>
                <a:off x="9825038" y="2932113"/>
                <a:ext cx="395287" cy="307975"/>
              </a:xfrm>
              <a:custGeom>
                <a:avLst/>
                <a:gdLst>
                  <a:gd name="T0" fmla="*/ 90 w 105"/>
                  <a:gd name="T1" fmla="*/ 71 h 82"/>
                  <a:gd name="T2" fmla="*/ 87 w 105"/>
                  <a:gd name="T3" fmla="*/ 69 h 82"/>
                  <a:gd name="T4" fmla="*/ 78 w 105"/>
                  <a:gd name="T5" fmla="*/ 66 h 82"/>
                  <a:gd name="T6" fmla="*/ 76 w 105"/>
                  <a:gd name="T7" fmla="*/ 64 h 82"/>
                  <a:gd name="T8" fmla="*/ 71 w 105"/>
                  <a:gd name="T9" fmla="*/ 57 h 82"/>
                  <a:gd name="T10" fmla="*/ 70 w 105"/>
                  <a:gd name="T11" fmla="*/ 56 h 82"/>
                  <a:gd name="T12" fmla="*/ 65 w 105"/>
                  <a:gd name="T13" fmla="*/ 54 h 82"/>
                  <a:gd name="T14" fmla="*/ 63 w 105"/>
                  <a:gd name="T15" fmla="*/ 51 h 82"/>
                  <a:gd name="T16" fmla="*/ 62 w 105"/>
                  <a:gd name="T17" fmla="*/ 48 h 82"/>
                  <a:gd name="T18" fmla="*/ 59 w 105"/>
                  <a:gd name="T19" fmla="*/ 49 h 82"/>
                  <a:gd name="T20" fmla="*/ 54 w 105"/>
                  <a:gd name="T21" fmla="*/ 47 h 82"/>
                  <a:gd name="T22" fmla="*/ 52 w 105"/>
                  <a:gd name="T23" fmla="*/ 45 h 82"/>
                  <a:gd name="T24" fmla="*/ 49 w 105"/>
                  <a:gd name="T25" fmla="*/ 45 h 82"/>
                  <a:gd name="T26" fmla="*/ 48 w 105"/>
                  <a:gd name="T27" fmla="*/ 42 h 82"/>
                  <a:gd name="T28" fmla="*/ 44 w 105"/>
                  <a:gd name="T29" fmla="*/ 40 h 82"/>
                  <a:gd name="T30" fmla="*/ 42 w 105"/>
                  <a:gd name="T31" fmla="*/ 36 h 82"/>
                  <a:gd name="T32" fmla="*/ 40 w 105"/>
                  <a:gd name="T33" fmla="*/ 35 h 82"/>
                  <a:gd name="T34" fmla="*/ 39 w 105"/>
                  <a:gd name="T35" fmla="*/ 33 h 82"/>
                  <a:gd name="T36" fmla="*/ 37 w 105"/>
                  <a:gd name="T37" fmla="*/ 33 h 82"/>
                  <a:gd name="T38" fmla="*/ 36 w 105"/>
                  <a:gd name="T39" fmla="*/ 33 h 82"/>
                  <a:gd name="T40" fmla="*/ 34 w 105"/>
                  <a:gd name="T41" fmla="*/ 32 h 82"/>
                  <a:gd name="T42" fmla="*/ 29 w 105"/>
                  <a:gd name="T43" fmla="*/ 28 h 82"/>
                  <a:gd name="T44" fmla="*/ 27 w 105"/>
                  <a:gd name="T45" fmla="*/ 27 h 82"/>
                  <a:gd name="T46" fmla="*/ 25 w 105"/>
                  <a:gd name="T47" fmla="*/ 26 h 82"/>
                  <a:gd name="T48" fmla="*/ 21 w 105"/>
                  <a:gd name="T49" fmla="*/ 23 h 82"/>
                  <a:gd name="T50" fmla="*/ 23 w 105"/>
                  <a:gd name="T51" fmla="*/ 18 h 82"/>
                  <a:gd name="T52" fmla="*/ 19 w 105"/>
                  <a:gd name="T53" fmla="*/ 21 h 82"/>
                  <a:gd name="T54" fmla="*/ 15 w 105"/>
                  <a:gd name="T55" fmla="*/ 24 h 82"/>
                  <a:gd name="T56" fmla="*/ 14 w 105"/>
                  <a:gd name="T57" fmla="*/ 21 h 82"/>
                  <a:gd name="T58" fmla="*/ 12 w 105"/>
                  <a:gd name="T59" fmla="*/ 23 h 82"/>
                  <a:gd name="T60" fmla="*/ 12 w 105"/>
                  <a:gd name="T61" fmla="*/ 21 h 82"/>
                  <a:gd name="T62" fmla="*/ 13 w 105"/>
                  <a:gd name="T63" fmla="*/ 16 h 82"/>
                  <a:gd name="T64" fmla="*/ 9 w 105"/>
                  <a:gd name="T65" fmla="*/ 19 h 82"/>
                  <a:gd name="T66" fmla="*/ 9 w 105"/>
                  <a:gd name="T67" fmla="*/ 16 h 82"/>
                  <a:gd name="T68" fmla="*/ 7 w 105"/>
                  <a:gd name="T69" fmla="*/ 18 h 82"/>
                  <a:gd name="T70" fmla="*/ 5 w 105"/>
                  <a:gd name="T71" fmla="*/ 17 h 82"/>
                  <a:gd name="T72" fmla="*/ 9 w 105"/>
                  <a:gd name="T73" fmla="*/ 13 h 82"/>
                  <a:gd name="T74" fmla="*/ 4 w 105"/>
                  <a:gd name="T75" fmla="*/ 14 h 82"/>
                  <a:gd name="T76" fmla="*/ 3 w 105"/>
                  <a:gd name="T77" fmla="*/ 6 h 82"/>
                  <a:gd name="T78" fmla="*/ 3 w 105"/>
                  <a:gd name="T79" fmla="*/ 4 h 82"/>
                  <a:gd name="T80" fmla="*/ 0 w 105"/>
                  <a:gd name="T81" fmla="*/ 3 h 82"/>
                  <a:gd name="T82" fmla="*/ 2 w 105"/>
                  <a:gd name="T83" fmla="*/ 0 h 82"/>
                  <a:gd name="T84" fmla="*/ 4 w 105"/>
                  <a:gd name="T85" fmla="*/ 4 h 82"/>
                  <a:gd name="T86" fmla="*/ 11 w 105"/>
                  <a:gd name="T87" fmla="*/ 2 h 82"/>
                  <a:gd name="T88" fmla="*/ 20 w 105"/>
                  <a:gd name="T89" fmla="*/ 5 h 82"/>
                  <a:gd name="T90" fmla="*/ 30 w 105"/>
                  <a:gd name="T91" fmla="*/ 9 h 82"/>
                  <a:gd name="T92" fmla="*/ 37 w 105"/>
                  <a:gd name="T93" fmla="*/ 13 h 82"/>
                  <a:gd name="T94" fmla="*/ 43 w 105"/>
                  <a:gd name="T95" fmla="*/ 16 h 82"/>
                  <a:gd name="T96" fmla="*/ 52 w 105"/>
                  <a:gd name="T97" fmla="*/ 25 h 82"/>
                  <a:gd name="T98" fmla="*/ 56 w 105"/>
                  <a:gd name="T99" fmla="*/ 31 h 82"/>
                  <a:gd name="T100" fmla="*/ 61 w 105"/>
                  <a:gd name="T101" fmla="*/ 37 h 82"/>
                  <a:gd name="T102" fmla="*/ 85 w 105"/>
                  <a:gd name="T103" fmla="*/ 53 h 82"/>
                  <a:gd name="T104" fmla="*/ 90 w 105"/>
                  <a:gd name="T105" fmla="*/ 58 h 82"/>
                  <a:gd name="T106" fmla="*/ 99 w 105"/>
                  <a:gd name="T107" fmla="*/ 80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05" h="82">
                    <a:moveTo>
                      <a:pt x="99" y="80"/>
                    </a:moveTo>
                    <a:cubicBezTo>
                      <a:pt x="95" y="82"/>
                      <a:pt x="97" y="77"/>
                      <a:pt x="93" y="78"/>
                    </a:cubicBezTo>
                    <a:cubicBezTo>
                      <a:pt x="93" y="78"/>
                      <a:pt x="95" y="76"/>
                      <a:pt x="94" y="76"/>
                    </a:cubicBezTo>
                    <a:cubicBezTo>
                      <a:pt x="91" y="78"/>
                      <a:pt x="90" y="74"/>
                      <a:pt x="91" y="71"/>
                    </a:cubicBezTo>
                    <a:cubicBezTo>
                      <a:pt x="91" y="71"/>
                      <a:pt x="91" y="71"/>
                      <a:pt x="91" y="71"/>
                    </a:cubicBezTo>
                    <a:cubicBezTo>
                      <a:pt x="92" y="70"/>
                      <a:pt x="90" y="71"/>
                      <a:pt x="90" y="71"/>
                    </a:cubicBezTo>
                    <a:cubicBezTo>
                      <a:pt x="90" y="71"/>
                      <a:pt x="90" y="71"/>
                      <a:pt x="90" y="70"/>
                    </a:cubicBezTo>
                    <a:cubicBezTo>
                      <a:pt x="89" y="71"/>
                      <a:pt x="89" y="70"/>
                      <a:pt x="89" y="71"/>
                    </a:cubicBezTo>
                    <a:cubicBezTo>
                      <a:pt x="90" y="69"/>
                      <a:pt x="90" y="69"/>
                      <a:pt x="90" y="69"/>
                    </a:cubicBezTo>
                    <a:cubicBezTo>
                      <a:pt x="89" y="70"/>
                      <a:pt x="89" y="70"/>
                      <a:pt x="89" y="70"/>
                    </a:cubicBezTo>
                    <a:cubicBezTo>
                      <a:pt x="86" y="72"/>
                      <a:pt x="88" y="68"/>
                      <a:pt x="86" y="69"/>
                    </a:cubicBezTo>
                    <a:cubicBezTo>
                      <a:pt x="87" y="69"/>
                      <a:pt x="87" y="69"/>
                      <a:pt x="87" y="69"/>
                    </a:cubicBezTo>
                    <a:cubicBezTo>
                      <a:pt x="84" y="69"/>
                      <a:pt x="83" y="68"/>
                      <a:pt x="81" y="67"/>
                    </a:cubicBezTo>
                    <a:cubicBezTo>
                      <a:pt x="83" y="66"/>
                      <a:pt x="83" y="66"/>
                      <a:pt x="83" y="66"/>
                    </a:cubicBezTo>
                    <a:cubicBezTo>
                      <a:pt x="82" y="67"/>
                      <a:pt x="81" y="67"/>
                      <a:pt x="80" y="67"/>
                    </a:cubicBezTo>
                    <a:cubicBezTo>
                      <a:pt x="82" y="65"/>
                      <a:pt x="79" y="67"/>
                      <a:pt x="79" y="66"/>
                    </a:cubicBezTo>
                    <a:cubicBezTo>
                      <a:pt x="79" y="66"/>
                      <a:pt x="79" y="66"/>
                      <a:pt x="79" y="66"/>
                    </a:cubicBezTo>
                    <a:cubicBezTo>
                      <a:pt x="78" y="67"/>
                      <a:pt x="80" y="65"/>
                      <a:pt x="78" y="66"/>
                    </a:cubicBezTo>
                    <a:cubicBezTo>
                      <a:pt x="79" y="65"/>
                      <a:pt x="79" y="65"/>
                      <a:pt x="79" y="65"/>
                    </a:cubicBezTo>
                    <a:cubicBezTo>
                      <a:pt x="77" y="67"/>
                      <a:pt x="79" y="64"/>
                      <a:pt x="78" y="65"/>
                    </a:cubicBezTo>
                    <a:cubicBezTo>
                      <a:pt x="78" y="65"/>
                      <a:pt x="78" y="65"/>
                      <a:pt x="78" y="65"/>
                    </a:cubicBezTo>
                    <a:cubicBezTo>
                      <a:pt x="77" y="65"/>
                      <a:pt x="78" y="64"/>
                      <a:pt x="78" y="64"/>
                    </a:cubicBezTo>
                    <a:cubicBezTo>
                      <a:pt x="78" y="64"/>
                      <a:pt x="78" y="64"/>
                      <a:pt x="78" y="64"/>
                    </a:cubicBezTo>
                    <a:cubicBezTo>
                      <a:pt x="77" y="64"/>
                      <a:pt x="78" y="63"/>
                      <a:pt x="76" y="64"/>
                    </a:cubicBezTo>
                    <a:cubicBezTo>
                      <a:pt x="77" y="63"/>
                      <a:pt x="77" y="64"/>
                      <a:pt x="79" y="62"/>
                    </a:cubicBezTo>
                    <a:cubicBezTo>
                      <a:pt x="76" y="62"/>
                      <a:pt x="75" y="61"/>
                      <a:pt x="73" y="59"/>
                    </a:cubicBezTo>
                    <a:cubicBezTo>
                      <a:pt x="73" y="59"/>
                      <a:pt x="73" y="58"/>
                      <a:pt x="74" y="58"/>
                    </a:cubicBezTo>
                    <a:cubicBezTo>
                      <a:pt x="74" y="58"/>
                      <a:pt x="73" y="58"/>
                      <a:pt x="72" y="58"/>
                    </a:cubicBezTo>
                    <a:cubicBezTo>
                      <a:pt x="72" y="58"/>
                      <a:pt x="73" y="57"/>
                      <a:pt x="73" y="57"/>
                    </a:cubicBezTo>
                    <a:cubicBezTo>
                      <a:pt x="73" y="56"/>
                      <a:pt x="71" y="58"/>
                      <a:pt x="71" y="57"/>
                    </a:cubicBezTo>
                    <a:cubicBezTo>
                      <a:pt x="73" y="56"/>
                      <a:pt x="73" y="56"/>
                      <a:pt x="73" y="56"/>
                    </a:cubicBezTo>
                    <a:cubicBezTo>
                      <a:pt x="72" y="57"/>
                      <a:pt x="71" y="57"/>
                      <a:pt x="71" y="57"/>
                    </a:cubicBezTo>
                    <a:cubicBezTo>
                      <a:pt x="71" y="57"/>
                      <a:pt x="71" y="56"/>
                      <a:pt x="72" y="56"/>
                    </a:cubicBezTo>
                    <a:cubicBezTo>
                      <a:pt x="70" y="57"/>
                      <a:pt x="71" y="55"/>
                      <a:pt x="70" y="56"/>
                    </a:cubicBezTo>
                    <a:cubicBezTo>
                      <a:pt x="71" y="55"/>
                      <a:pt x="71" y="55"/>
                      <a:pt x="71" y="55"/>
                    </a:cubicBezTo>
                    <a:cubicBezTo>
                      <a:pt x="72" y="54"/>
                      <a:pt x="69" y="57"/>
                      <a:pt x="70" y="56"/>
                    </a:cubicBezTo>
                    <a:cubicBezTo>
                      <a:pt x="71" y="55"/>
                      <a:pt x="71" y="55"/>
                      <a:pt x="71" y="55"/>
                    </a:cubicBezTo>
                    <a:cubicBezTo>
                      <a:pt x="69" y="56"/>
                      <a:pt x="69" y="55"/>
                      <a:pt x="68" y="55"/>
                    </a:cubicBezTo>
                    <a:cubicBezTo>
                      <a:pt x="68" y="55"/>
                      <a:pt x="68" y="55"/>
                      <a:pt x="68" y="55"/>
                    </a:cubicBezTo>
                    <a:cubicBezTo>
                      <a:pt x="68" y="54"/>
                      <a:pt x="68" y="54"/>
                      <a:pt x="67" y="54"/>
                    </a:cubicBezTo>
                    <a:cubicBezTo>
                      <a:pt x="67" y="53"/>
                      <a:pt x="68" y="52"/>
                      <a:pt x="68" y="52"/>
                    </a:cubicBezTo>
                    <a:cubicBezTo>
                      <a:pt x="66" y="53"/>
                      <a:pt x="66" y="52"/>
                      <a:pt x="65" y="54"/>
                    </a:cubicBezTo>
                    <a:cubicBezTo>
                      <a:pt x="65" y="53"/>
                      <a:pt x="65" y="52"/>
                      <a:pt x="64" y="52"/>
                    </a:cubicBezTo>
                    <a:cubicBezTo>
                      <a:pt x="65" y="52"/>
                      <a:pt x="66" y="50"/>
                      <a:pt x="66" y="50"/>
                    </a:cubicBezTo>
                    <a:cubicBezTo>
                      <a:pt x="67" y="49"/>
                      <a:pt x="67" y="49"/>
                      <a:pt x="67" y="49"/>
                    </a:cubicBezTo>
                    <a:cubicBezTo>
                      <a:pt x="68" y="49"/>
                      <a:pt x="67" y="50"/>
                      <a:pt x="68" y="49"/>
                    </a:cubicBezTo>
                    <a:cubicBezTo>
                      <a:pt x="67" y="49"/>
                      <a:pt x="66" y="49"/>
                      <a:pt x="67" y="48"/>
                    </a:cubicBezTo>
                    <a:cubicBezTo>
                      <a:pt x="65" y="49"/>
                      <a:pt x="63" y="51"/>
                      <a:pt x="63" y="51"/>
                    </a:cubicBezTo>
                    <a:cubicBezTo>
                      <a:pt x="63" y="50"/>
                      <a:pt x="64" y="49"/>
                      <a:pt x="65" y="49"/>
                    </a:cubicBezTo>
                    <a:cubicBezTo>
                      <a:pt x="61" y="51"/>
                      <a:pt x="61" y="51"/>
                      <a:pt x="61" y="51"/>
                    </a:cubicBezTo>
                    <a:cubicBezTo>
                      <a:pt x="61" y="51"/>
                      <a:pt x="62" y="50"/>
                      <a:pt x="62" y="50"/>
                    </a:cubicBezTo>
                    <a:cubicBezTo>
                      <a:pt x="60" y="51"/>
                      <a:pt x="60" y="51"/>
                      <a:pt x="60" y="51"/>
                    </a:cubicBezTo>
                    <a:cubicBezTo>
                      <a:pt x="61" y="51"/>
                      <a:pt x="59" y="51"/>
                      <a:pt x="61" y="49"/>
                    </a:cubicBezTo>
                    <a:cubicBezTo>
                      <a:pt x="61" y="48"/>
                      <a:pt x="61" y="49"/>
                      <a:pt x="62" y="48"/>
                    </a:cubicBezTo>
                    <a:cubicBezTo>
                      <a:pt x="62" y="48"/>
                      <a:pt x="61" y="49"/>
                      <a:pt x="61" y="48"/>
                    </a:cubicBezTo>
                    <a:cubicBezTo>
                      <a:pt x="61" y="48"/>
                      <a:pt x="61" y="48"/>
                      <a:pt x="61" y="48"/>
                    </a:cubicBezTo>
                    <a:cubicBezTo>
                      <a:pt x="61" y="48"/>
                      <a:pt x="60" y="48"/>
                      <a:pt x="59" y="49"/>
                    </a:cubicBezTo>
                    <a:cubicBezTo>
                      <a:pt x="59" y="50"/>
                      <a:pt x="60" y="48"/>
                      <a:pt x="60" y="49"/>
                    </a:cubicBezTo>
                    <a:cubicBezTo>
                      <a:pt x="59" y="50"/>
                      <a:pt x="58" y="50"/>
                      <a:pt x="58" y="50"/>
                    </a:cubicBezTo>
                    <a:cubicBezTo>
                      <a:pt x="59" y="49"/>
                      <a:pt x="59" y="49"/>
                      <a:pt x="59" y="49"/>
                    </a:cubicBezTo>
                    <a:cubicBezTo>
                      <a:pt x="57" y="49"/>
                      <a:pt x="57" y="49"/>
                      <a:pt x="56" y="50"/>
                    </a:cubicBezTo>
                    <a:cubicBezTo>
                      <a:pt x="55" y="50"/>
                      <a:pt x="57" y="48"/>
                      <a:pt x="57" y="49"/>
                    </a:cubicBezTo>
                    <a:cubicBezTo>
                      <a:pt x="57" y="47"/>
                      <a:pt x="54" y="49"/>
                      <a:pt x="55" y="47"/>
                    </a:cubicBezTo>
                    <a:cubicBezTo>
                      <a:pt x="56" y="47"/>
                      <a:pt x="54" y="49"/>
                      <a:pt x="55" y="48"/>
                    </a:cubicBezTo>
                    <a:cubicBezTo>
                      <a:pt x="54" y="48"/>
                      <a:pt x="55" y="47"/>
                      <a:pt x="55" y="47"/>
                    </a:cubicBezTo>
                    <a:cubicBezTo>
                      <a:pt x="56" y="46"/>
                      <a:pt x="55" y="47"/>
                      <a:pt x="54" y="47"/>
                    </a:cubicBezTo>
                    <a:cubicBezTo>
                      <a:pt x="54" y="48"/>
                      <a:pt x="54" y="47"/>
                      <a:pt x="55" y="47"/>
                    </a:cubicBezTo>
                    <a:cubicBezTo>
                      <a:pt x="54" y="47"/>
                      <a:pt x="52" y="47"/>
                      <a:pt x="52" y="46"/>
                    </a:cubicBezTo>
                    <a:cubicBezTo>
                      <a:pt x="52" y="46"/>
                      <a:pt x="51" y="47"/>
                      <a:pt x="50" y="47"/>
                    </a:cubicBezTo>
                    <a:cubicBezTo>
                      <a:pt x="51" y="46"/>
                      <a:pt x="51" y="46"/>
                      <a:pt x="51" y="46"/>
                    </a:cubicBezTo>
                    <a:cubicBezTo>
                      <a:pt x="52" y="45"/>
                      <a:pt x="51" y="46"/>
                      <a:pt x="52" y="45"/>
                    </a:cubicBezTo>
                    <a:cubicBezTo>
                      <a:pt x="50" y="46"/>
                      <a:pt x="54" y="45"/>
                      <a:pt x="52" y="45"/>
                    </a:cubicBezTo>
                    <a:cubicBezTo>
                      <a:pt x="53" y="44"/>
                      <a:pt x="50" y="47"/>
                      <a:pt x="52" y="45"/>
                    </a:cubicBezTo>
                    <a:cubicBezTo>
                      <a:pt x="52" y="45"/>
                      <a:pt x="50" y="46"/>
                      <a:pt x="51" y="45"/>
                    </a:cubicBezTo>
                    <a:cubicBezTo>
                      <a:pt x="51" y="45"/>
                      <a:pt x="52" y="43"/>
                      <a:pt x="52" y="43"/>
                    </a:cubicBezTo>
                    <a:cubicBezTo>
                      <a:pt x="52" y="43"/>
                      <a:pt x="52" y="44"/>
                      <a:pt x="51" y="44"/>
                    </a:cubicBezTo>
                    <a:cubicBezTo>
                      <a:pt x="50" y="44"/>
                      <a:pt x="50" y="44"/>
                      <a:pt x="50" y="44"/>
                    </a:cubicBezTo>
                    <a:cubicBezTo>
                      <a:pt x="49" y="45"/>
                      <a:pt x="50" y="44"/>
                      <a:pt x="49" y="45"/>
                    </a:cubicBezTo>
                    <a:cubicBezTo>
                      <a:pt x="50" y="44"/>
                      <a:pt x="48" y="45"/>
                      <a:pt x="50" y="43"/>
                    </a:cubicBezTo>
                    <a:cubicBezTo>
                      <a:pt x="51" y="42"/>
                      <a:pt x="51" y="42"/>
                      <a:pt x="51" y="42"/>
                    </a:cubicBezTo>
                    <a:cubicBezTo>
                      <a:pt x="51" y="42"/>
                      <a:pt x="50" y="43"/>
                      <a:pt x="49" y="44"/>
                    </a:cubicBezTo>
                    <a:cubicBezTo>
                      <a:pt x="49" y="43"/>
                      <a:pt x="49" y="43"/>
                      <a:pt x="49" y="43"/>
                    </a:cubicBezTo>
                    <a:cubicBezTo>
                      <a:pt x="48" y="45"/>
                      <a:pt x="49" y="43"/>
                      <a:pt x="48" y="44"/>
                    </a:cubicBezTo>
                    <a:cubicBezTo>
                      <a:pt x="48" y="43"/>
                      <a:pt x="47" y="43"/>
                      <a:pt x="48" y="42"/>
                    </a:cubicBezTo>
                    <a:cubicBezTo>
                      <a:pt x="47" y="42"/>
                      <a:pt x="46" y="43"/>
                      <a:pt x="46" y="42"/>
                    </a:cubicBezTo>
                    <a:cubicBezTo>
                      <a:pt x="46" y="42"/>
                      <a:pt x="46" y="42"/>
                      <a:pt x="47" y="41"/>
                    </a:cubicBezTo>
                    <a:cubicBezTo>
                      <a:pt x="47" y="41"/>
                      <a:pt x="47" y="41"/>
                      <a:pt x="46" y="41"/>
                    </a:cubicBezTo>
                    <a:cubicBezTo>
                      <a:pt x="47" y="41"/>
                      <a:pt x="47" y="40"/>
                      <a:pt x="47" y="39"/>
                    </a:cubicBezTo>
                    <a:cubicBezTo>
                      <a:pt x="47" y="39"/>
                      <a:pt x="46" y="40"/>
                      <a:pt x="45" y="41"/>
                    </a:cubicBezTo>
                    <a:cubicBezTo>
                      <a:pt x="47" y="39"/>
                      <a:pt x="43" y="42"/>
                      <a:pt x="44" y="40"/>
                    </a:cubicBezTo>
                    <a:cubicBezTo>
                      <a:pt x="45" y="39"/>
                      <a:pt x="46" y="39"/>
                      <a:pt x="46" y="38"/>
                    </a:cubicBezTo>
                    <a:cubicBezTo>
                      <a:pt x="47" y="36"/>
                      <a:pt x="44" y="39"/>
                      <a:pt x="45" y="38"/>
                    </a:cubicBezTo>
                    <a:cubicBezTo>
                      <a:pt x="43" y="40"/>
                      <a:pt x="43" y="40"/>
                      <a:pt x="43" y="40"/>
                    </a:cubicBezTo>
                    <a:cubicBezTo>
                      <a:pt x="44" y="39"/>
                      <a:pt x="42" y="40"/>
                      <a:pt x="43" y="39"/>
                    </a:cubicBezTo>
                    <a:cubicBezTo>
                      <a:pt x="43" y="39"/>
                      <a:pt x="43" y="38"/>
                      <a:pt x="42" y="39"/>
                    </a:cubicBezTo>
                    <a:cubicBezTo>
                      <a:pt x="43" y="38"/>
                      <a:pt x="40" y="39"/>
                      <a:pt x="42" y="36"/>
                    </a:cubicBezTo>
                    <a:cubicBezTo>
                      <a:pt x="42" y="36"/>
                      <a:pt x="42" y="35"/>
                      <a:pt x="41" y="36"/>
                    </a:cubicBezTo>
                    <a:cubicBezTo>
                      <a:pt x="40" y="37"/>
                      <a:pt x="42" y="36"/>
                      <a:pt x="41" y="37"/>
                    </a:cubicBezTo>
                    <a:cubicBezTo>
                      <a:pt x="41" y="37"/>
                      <a:pt x="41" y="37"/>
                      <a:pt x="41" y="37"/>
                    </a:cubicBezTo>
                    <a:cubicBezTo>
                      <a:pt x="41" y="37"/>
                      <a:pt x="41" y="36"/>
                      <a:pt x="42" y="35"/>
                    </a:cubicBezTo>
                    <a:cubicBezTo>
                      <a:pt x="42" y="34"/>
                      <a:pt x="39" y="38"/>
                      <a:pt x="39" y="36"/>
                    </a:cubicBezTo>
                    <a:cubicBezTo>
                      <a:pt x="40" y="36"/>
                      <a:pt x="40" y="36"/>
                      <a:pt x="40" y="35"/>
                    </a:cubicBezTo>
                    <a:cubicBezTo>
                      <a:pt x="38" y="36"/>
                      <a:pt x="38" y="36"/>
                      <a:pt x="38" y="36"/>
                    </a:cubicBezTo>
                    <a:cubicBezTo>
                      <a:pt x="38" y="36"/>
                      <a:pt x="39" y="35"/>
                      <a:pt x="40" y="33"/>
                    </a:cubicBezTo>
                    <a:cubicBezTo>
                      <a:pt x="40" y="34"/>
                      <a:pt x="40" y="33"/>
                      <a:pt x="39" y="34"/>
                    </a:cubicBezTo>
                    <a:cubicBezTo>
                      <a:pt x="40" y="32"/>
                      <a:pt x="40" y="32"/>
                      <a:pt x="40" y="32"/>
                    </a:cubicBezTo>
                    <a:cubicBezTo>
                      <a:pt x="39" y="34"/>
                      <a:pt x="39" y="33"/>
                      <a:pt x="39" y="33"/>
                    </a:cubicBezTo>
                    <a:cubicBezTo>
                      <a:pt x="39" y="33"/>
                      <a:pt x="39" y="33"/>
                      <a:pt x="39" y="33"/>
                    </a:cubicBezTo>
                    <a:cubicBezTo>
                      <a:pt x="40" y="32"/>
                      <a:pt x="39" y="33"/>
                      <a:pt x="39" y="33"/>
                    </a:cubicBezTo>
                    <a:cubicBezTo>
                      <a:pt x="38" y="33"/>
                      <a:pt x="38" y="34"/>
                      <a:pt x="38" y="34"/>
                    </a:cubicBezTo>
                    <a:cubicBezTo>
                      <a:pt x="38" y="35"/>
                      <a:pt x="38" y="34"/>
                      <a:pt x="37" y="35"/>
                    </a:cubicBezTo>
                    <a:cubicBezTo>
                      <a:pt x="38" y="34"/>
                      <a:pt x="37" y="34"/>
                      <a:pt x="37" y="34"/>
                    </a:cubicBezTo>
                    <a:cubicBezTo>
                      <a:pt x="37" y="33"/>
                      <a:pt x="36" y="34"/>
                      <a:pt x="36" y="34"/>
                    </a:cubicBezTo>
                    <a:cubicBezTo>
                      <a:pt x="37" y="34"/>
                      <a:pt x="36" y="34"/>
                      <a:pt x="37" y="33"/>
                    </a:cubicBezTo>
                    <a:cubicBezTo>
                      <a:pt x="37" y="33"/>
                      <a:pt x="37" y="34"/>
                      <a:pt x="37" y="34"/>
                    </a:cubicBezTo>
                    <a:cubicBezTo>
                      <a:pt x="37" y="33"/>
                      <a:pt x="38" y="32"/>
                      <a:pt x="37" y="32"/>
                    </a:cubicBezTo>
                    <a:cubicBezTo>
                      <a:pt x="37" y="33"/>
                      <a:pt x="36" y="35"/>
                      <a:pt x="36" y="34"/>
                    </a:cubicBezTo>
                    <a:cubicBezTo>
                      <a:pt x="37" y="33"/>
                      <a:pt x="37" y="33"/>
                      <a:pt x="37" y="33"/>
                    </a:cubicBezTo>
                    <a:cubicBezTo>
                      <a:pt x="37" y="32"/>
                      <a:pt x="37" y="32"/>
                      <a:pt x="37" y="32"/>
                    </a:cubicBezTo>
                    <a:cubicBezTo>
                      <a:pt x="36" y="33"/>
                      <a:pt x="36" y="33"/>
                      <a:pt x="36" y="33"/>
                    </a:cubicBezTo>
                    <a:cubicBezTo>
                      <a:pt x="37" y="32"/>
                      <a:pt x="37" y="32"/>
                      <a:pt x="37" y="32"/>
                    </a:cubicBezTo>
                    <a:cubicBezTo>
                      <a:pt x="36" y="33"/>
                      <a:pt x="36" y="32"/>
                      <a:pt x="35" y="34"/>
                    </a:cubicBezTo>
                    <a:cubicBezTo>
                      <a:pt x="35" y="34"/>
                      <a:pt x="35" y="33"/>
                      <a:pt x="35" y="32"/>
                    </a:cubicBezTo>
                    <a:cubicBezTo>
                      <a:pt x="35" y="32"/>
                      <a:pt x="35" y="32"/>
                      <a:pt x="35" y="32"/>
                    </a:cubicBezTo>
                    <a:cubicBezTo>
                      <a:pt x="35" y="31"/>
                      <a:pt x="35" y="32"/>
                      <a:pt x="34" y="32"/>
                    </a:cubicBezTo>
                    <a:cubicBezTo>
                      <a:pt x="34" y="32"/>
                      <a:pt x="34" y="32"/>
                      <a:pt x="34" y="32"/>
                    </a:cubicBezTo>
                    <a:cubicBezTo>
                      <a:pt x="34" y="32"/>
                      <a:pt x="34" y="32"/>
                      <a:pt x="33" y="32"/>
                    </a:cubicBezTo>
                    <a:cubicBezTo>
                      <a:pt x="34" y="31"/>
                      <a:pt x="36" y="28"/>
                      <a:pt x="35" y="29"/>
                    </a:cubicBezTo>
                    <a:cubicBezTo>
                      <a:pt x="35" y="29"/>
                      <a:pt x="33" y="31"/>
                      <a:pt x="33" y="32"/>
                    </a:cubicBezTo>
                    <a:cubicBezTo>
                      <a:pt x="33" y="31"/>
                      <a:pt x="31" y="32"/>
                      <a:pt x="32" y="30"/>
                    </a:cubicBezTo>
                    <a:cubicBezTo>
                      <a:pt x="31" y="31"/>
                      <a:pt x="31" y="31"/>
                      <a:pt x="31" y="31"/>
                    </a:cubicBezTo>
                    <a:cubicBezTo>
                      <a:pt x="30" y="30"/>
                      <a:pt x="28" y="31"/>
                      <a:pt x="29" y="28"/>
                    </a:cubicBezTo>
                    <a:cubicBezTo>
                      <a:pt x="30" y="28"/>
                      <a:pt x="30" y="27"/>
                      <a:pt x="30" y="27"/>
                    </a:cubicBezTo>
                    <a:cubicBezTo>
                      <a:pt x="30" y="28"/>
                      <a:pt x="31" y="26"/>
                      <a:pt x="30" y="27"/>
                    </a:cubicBezTo>
                    <a:cubicBezTo>
                      <a:pt x="29" y="28"/>
                      <a:pt x="29" y="29"/>
                      <a:pt x="28" y="29"/>
                    </a:cubicBezTo>
                    <a:cubicBezTo>
                      <a:pt x="28" y="29"/>
                      <a:pt x="27" y="29"/>
                      <a:pt x="27" y="28"/>
                    </a:cubicBezTo>
                    <a:cubicBezTo>
                      <a:pt x="27" y="28"/>
                      <a:pt x="27" y="29"/>
                      <a:pt x="27" y="29"/>
                    </a:cubicBezTo>
                    <a:cubicBezTo>
                      <a:pt x="28" y="27"/>
                      <a:pt x="28" y="27"/>
                      <a:pt x="27" y="27"/>
                    </a:cubicBezTo>
                    <a:cubicBezTo>
                      <a:pt x="26" y="28"/>
                      <a:pt x="26" y="28"/>
                      <a:pt x="26" y="28"/>
                    </a:cubicBezTo>
                    <a:cubicBezTo>
                      <a:pt x="27" y="27"/>
                      <a:pt x="27" y="27"/>
                      <a:pt x="27" y="27"/>
                    </a:cubicBezTo>
                    <a:cubicBezTo>
                      <a:pt x="27" y="27"/>
                      <a:pt x="25" y="29"/>
                      <a:pt x="26" y="28"/>
                    </a:cubicBezTo>
                    <a:cubicBezTo>
                      <a:pt x="26" y="27"/>
                      <a:pt x="26" y="27"/>
                      <a:pt x="26" y="27"/>
                    </a:cubicBezTo>
                    <a:cubicBezTo>
                      <a:pt x="26" y="27"/>
                      <a:pt x="24" y="28"/>
                      <a:pt x="25" y="27"/>
                    </a:cubicBezTo>
                    <a:cubicBezTo>
                      <a:pt x="25" y="26"/>
                      <a:pt x="25" y="26"/>
                      <a:pt x="25" y="26"/>
                    </a:cubicBezTo>
                    <a:cubicBezTo>
                      <a:pt x="25" y="26"/>
                      <a:pt x="24" y="27"/>
                      <a:pt x="24" y="27"/>
                    </a:cubicBezTo>
                    <a:cubicBezTo>
                      <a:pt x="24" y="26"/>
                      <a:pt x="24" y="26"/>
                      <a:pt x="25" y="24"/>
                    </a:cubicBezTo>
                    <a:cubicBezTo>
                      <a:pt x="22" y="27"/>
                      <a:pt x="21" y="26"/>
                      <a:pt x="20" y="25"/>
                    </a:cubicBez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0" y="26"/>
                      <a:pt x="20" y="25"/>
                    </a:cubicBezTo>
                    <a:cubicBezTo>
                      <a:pt x="20" y="24"/>
                      <a:pt x="21" y="23"/>
                      <a:pt x="21" y="23"/>
                    </a:cubicBezTo>
                    <a:cubicBezTo>
                      <a:pt x="21" y="22"/>
                      <a:pt x="20" y="24"/>
                      <a:pt x="20" y="24"/>
                    </a:cubicBezTo>
                    <a:cubicBezTo>
                      <a:pt x="19" y="25"/>
                      <a:pt x="20" y="23"/>
                      <a:pt x="19" y="25"/>
                    </a:cubicBezTo>
                    <a:cubicBezTo>
                      <a:pt x="19" y="25"/>
                      <a:pt x="19" y="23"/>
                      <a:pt x="18" y="25"/>
                    </a:cubicBezTo>
                    <a:cubicBezTo>
                      <a:pt x="19" y="24"/>
                      <a:pt x="19" y="23"/>
                      <a:pt x="20" y="23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20" y="21"/>
                      <a:pt x="22" y="21"/>
                      <a:pt x="23" y="18"/>
                    </a:cubicBezTo>
                    <a:cubicBezTo>
                      <a:pt x="23" y="18"/>
                      <a:pt x="23" y="18"/>
                      <a:pt x="23" y="18"/>
                    </a:cubicBezTo>
                    <a:cubicBezTo>
                      <a:pt x="23" y="17"/>
                      <a:pt x="24" y="17"/>
                      <a:pt x="24" y="16"/>
                    </a:cubicBezTo>
                    <a:cubicBezTo>
                      <a:pt x="23" y="17"/>
                      <a:pt x="22" y="19"/>
                      <a:pt x="21" y="19"/>
                    </a:cubicBezTo>
                    <a:cubicBezTo>
                      <a:pt x="21" y="20"/>
                      <a:pt x="19" y="23"/>
                      <a:pt x="18" y="22"/>
                    </a:cubicBezTo>
                    <a:cubicBezTo>
                      <a:pt x="19" y="21"/>
                      <a:pt x="19" y="22"/>
                      <a:pt x="20" y="21"/>
                    </a:cubicBezTo>
                    <a:cubicBezTo>
                      <a:pt x="20" y="20"/>
                      <a:pt x="19" y="22"/>
                      <a:pt x="19" y="21"/>
                    </a:cubicBezTo>
                    <a:cubicBezTo>
                      <a:pt x="19" y="22"/>
                      <a:pt x="18" y="23"/>
                      <a:pt x="17" y="23"/>
                    </a:cubicBezTo>
                    <a:cubicBezTo>
                      <a:pt x="17" y="22"/>
                      <a:pt x="18" y="22"/>
                      <a:pt x="18" y="22"/>
                    </a:cubicBezTo>
                    <a:cubicBezTo>
                      <a:pt x="17" y="22"/>
                      <a:pt x="17" y="23"/>
                      <a:pt x="17" y="24"/>
                    </a:cubicBezTo>
                    <a:cubicBezTo>
                      <a:pt x="15" y="25"/>
                      <a:pt x="17" y="23"/>
                      <a:pt x="15" y="24"/>
                    </a:cubicBezTo>
                    <a:cubicBezTo>
                      <a:pt x="16" y="23"/>
                      <a:pt x="18" y="21"/>
                      <a:pt x="18" y="20"/>
                    </a:cubicBezTo>
                    <a:cubicBezTo>
                      <a:pt x="17" y="22"/>
                      <a:pt x="16" y="22"/>
                      <a:pt x="15" y="24"/>
                    </a:cubicBezTo>
                    <a:cubicBezTo>
                      <a:pt x="15" y="23"/>
                      <a:pt x="16" y="22"/>
                      <a:pt x="17" y="22"/>
                    </a:cubicBezTo>
                    <a:cubicBezTo>
                      <a:pt x="17" y="21"/>
                      <a:pt x="14" y="24"/>
                      <a:pt x="16" y="21"/>
                    </a:cubicBezTo>
                    <a:cubicBezTo>
                      <a:pt x="15" y="22"/>
                      <a:pt x="15" y="22"/>
                      <a:pt x="15" y="22"/>
                    </a:cubicBezTo>
                    <a:cubicBezTo>
                      <a:pt x="15" y="22"/>
                      <a:pt x="15" y="21"/>
                      <a:pt x="16" y="21"/>
                    </a:cubicBezTo>
                    <a:cubicBezTo>
                      <a:pt x="16" y="20"/>
                      <a:pt x="14" y="22"/>
                      <a:pt x="15" y="20"/>
                    </a:cubicBezTo>
                    <a:cubicBezTo>
                      <a:pt x="15" y="20"/>
                      <a:pt x="15" y="20"/>
                      <a:pt x="14" y="21"/>
                    </a:cubicBezTo>
                    <a:cubicBezTo>
                      <a:pt x="14" y="22"/>
                      <a:pt x="15" y="20"/>
                      <a:pt x="14" y="22"/>
                    </a:cubicBezTo>
                    <a:cubicBezTo>
                      <a:pt x="15" y="21"/>
                      <a:pt x="13" y="22"/>
                      <a:pt x="13" y="23"/>
                    </a:cubicBezTo>
                    <a:cubicBezTo>
                      <a:pt x="13" y="22"/>
                      <a:pt x="13" y="22"/>
                      <a:pt x="13" y="22"/>
                    </a:cubicBezTo>
                    <a:cubicBezTo>
                      <a:pt x="13" y="22"/>
                      <a:pt x="13" y="22"/>
                      <a:pt x="12" y="23"/>
                    </a:cubicBezTo>
                    <a:cubicBezTo>
                      <a:pt x="13" y="22"/>
                      <a:pt x="13" y="22"/>
                      <a:pt x="13" y="22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1" y="23"/>
                      <a:pt x="13" y="21"/>
                      <a:pt x="13" y="21"/>
                    </a:cubicBezTo>
                    <a:cubicBezTo>
                      <a:pt x="14" y="20"/>
                      <a:pt x="14" y="20"/>
                      <a:pt x="14" y="20"/>
                    </a:cubicBezTo>
                    <a:cubicBezTo>
                      <a:pt x="14" y="20"/>
                      <a:pt x="14" y="19"/>
                      <a:pt x="14" y="19"/>
                    </a:cubicBezTo>
                    <a:cubicBezTo>
                      <a:pt x="13" y="20"/>
                      <a:pt x="12" y="21"/>
                      <a:pt x="11" y="22"/>
                    </a:cubicBezTo>
                    <a:cubicBezTo>
                      <a:pt x="11" y="23"/>
                      <a:pt x="12" y="21"/>
                      <a:pt x="11" y="22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3" y="20"/>
                      <a:pt x="13" y="19"/>
                      <a:pt x="13" y="19"/>
                    </a:cubicBezTo>
                    <a:cubicBezTo>
                      <a:pt x="12" y="19"/>
                      <a:pt x="11" y="20"/>
                      <a:pt x="11" y="21"/>
                    </a:cubicBezTo>
                    <a:cubicBezTo>
                      <a:pt x="11" y="21"/>
                      <a:pt x="11" y="20"/>
                      <a:pt x="12" y="20"/>
                    </a:cubicBezTo>
                    <a:cubicBezTo>
                      <a:pt x="11" y="20"/>
                      <a:pt x="11" y="21"/>
                      <a:pt x="10" y="21"/>
                    </a:cubicBezTo>
                    <a:cubicBezTo>
                      <a:pt x="11" y="20"/>
                      <a:pt x="11" y="19"/>
                      <a:pt x="11" y="18"/>
                    </a:cubicBezTo>
                    <a:cubicBezTo>
                      <a:pt x="13" y="16"/>
                      <a:pt x="13" y="16"/>
                      <a:pt x="13" y="16"/>
                    </a:cubicBezTo>
                    <a:cubicBezTo>
                      <a:pt x="13" y="16"/>
                      <a:pt x="13" y="16"/>
                      <a:pt x="13" y="16"/>
                    </a:cubicBezTo>
                    <a:cubicBezTo>
                      <a:pt x="14" y="15"/>
                      <a:pt x="13" y="15"/>
                      <a:pt x="14" y="13"/>
                    </a:cubicBezTo>
                    <a:cubicBezTo>
                      <a:pt x="14" y="13"/>
                      <a:pt x="14" y="14"/>
                      <a:pt x="14" y="14"/>
                    </a:cubicBezTo>
                    <a:cubicBezTo>
                      <a:pt x="12" y="17"/>
                      <a:pt x="11" y="17"/>
                      <a:pt x="10" y="19"/>
                    </a:cubicBezTo>
                    <a:cubicBezTo>
                      <a:pt x="9" y="20"/>
                      <a:pt x="13" y="14"/>
                      <a:pt x="10" y="17"/>
                    </a:cubicBezTo>
                    <a:cubicBezTo>
                      <a:pt x="10" y="18"/>
                      <a:pt x="8" y="19"/>
                      <a:pt x="9" y="19"/>
                    </a:cubicBezTo>
                    <a:cubicBezTo>
                      <a:pt x="9" y="18"/>
                      <a:pt x="8" y="21"/>
                      <a:pt x="8" y="20"/>
                    </a:cubicBezTo>
                    <a:cubicBezTo>
                      <a:pt x="9" y="19"/>
                      <a:pt x="9" y="17"/>
                      <a:pt x="10" y="16"/>
                    </a:cubicBezTo>
                    <a:cubicBezTo>
                      <a:pt x="10" y="17"/>
                      <a:pt x="10" y="17"/>
                      <a:pt x="10" y="17"/>
                    </a:cubicBezTo>
                    <a:cubicBezTo>
                      <a:pt x="11" y="16"/>
                      <a:pt x="12" y="14"/>
                      <a:pt x="11" y="14"/>
                    </a:cubicBezTo>
                    <a:cubicBezTo>
                      <a:pt x="11" y="14"/>
                      <a:pt x="11" y="14"/>
                      <a:pt x="10" y="15"/>
                    </a:cubicBezTo>
                    <a:cubicBezTo>
                      <a:pt x="9" y="17"/>
                      <a:pt x="10" y="15"/>
                      <a:pt x="9" y="16"/>
                    </a:cubicBezTo>
                    <a:cubicBezTo>
                      <a:pt x="9" y="17"/>
                      <a:pt x="10" y="15"/>
                      <a:pt x="8" y="17"/>
                    </a:cubicBezTo>
                    <a:cubicBezTo>
                      <a:pt x="9" y="17"/>
                      <a:pt x="8" y="18"/>
                      <a:pt x="7" y="19"/>
                    </a:cubicBezTo>
                    <a:cubicBezTo>
                      <a:pt x="7" y="20"/>
                      <a:pt x="7" y="20"/>
                      <a:pt x="7" y="20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7" y="18"/>
                      <a:pt x="6" y="20"/>
                      <a:pt x="6" y="20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8" y="16"/>
                      <a:pt x="7" y="19"/>
                      <a:pt x="8" y="16"/>
                    </a:cubicBezTo>
                    <a:cubicBezTo>
                      <a:pt x="8" y="16"/>
                      <a:pt x="7" y="17"/>
                      <a:pt x="7" y="17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8" y="16"/>
                      <a:pt x="10" y="13"/>
                      <a:pt x="8" y="14"/>
                    </a:cubicBezTo>
                    <a:cubicBezTo>
                      <a:pt x="7" y="15"/>
                      <a:pt x="7" y="15"/>
                      <a:pt x="7" y="16"/>
                    </a:cubicBezTo>
                    <a:cubicBezTo>
                      <a:pt x="6" y="16"/>
                      <a:pt x="6" y="17"/>
                      <a:pt x="5" y="17"/>
                    </a:cubicBezTo>
                    <a:cubicBezTo>
                      <a:pt x="6" y="15"/>
                      <a:pt x="5" y="16"/>
                      <a:pt x="6" y="15"/>
                    </a:cubicBezTo>
                    <a:cubicBezTo>
                      <a:pt x="6" y="16"/>
                      <a:pt x="6" y="16"/>
                      <a:pt x="8" y="15"/>
                    </a:cubicBezTo>
                    <a:cubicBezTo>
                      <a:pt x="9" y="12"/>
                      <a:pt x="8" y="15"/>
                      <a:pt x="9" y="13"/>
                    </a:cubicBezTo>
                    <a:cubicBezTo>
                      <a:pt x="9" y="13"/>
                      <a:pt x="10" y="11"/>
                      <a:pt x="11" y="9"/>
                    </a:cubicBezTo>
                    <a:cubicBezTo>
                      <a:pt x="11" y="9"/>
                      <a:pt x="10" y="10"/>
                      <a:pt x="10" y="10"/>
                    </a:cubicBezTo>
                    <a:cubicBezTo>
                      <a:pt x="9" y="11"/>
                      <a:pt x="9" y="11"/>
                      <a:pt x="9" y="13"/>
                    </a:cubicBezTo>
                    <a:cubicBezTo>
                      <a:pt x="8" y="12"/>
                      <a:pt x="7" y="12"/>
                      <a:pt x="7" y="14"/>
                    </a:cubicBezTo>
                    <a:cubicBezTo>
                      <a:pt x="7" y="13"/>
                      <a:pt x="7" y="12"/>
                      <a:pt x="8" y="12"/>
                    </a:cubicBezTo>
                    <a:cubicBezTo>
                      <a:pt x="7" y="12"/>
                      <a:pt x="6" y="11"/>
                      <a:pt x="6" y="10"/>
                    </a:cubicBezTo>
                    <a:cubicBezTo>
                      <a:pt x="5" y="13"/>
                      <a:pt x="5" y="11"/>
                      <a:pt x="5" y="13"/>
                    </a:cubicBezTo>
                    <a:cubicBezTo>
                      <a:pt x="5" y="13"/>
                      <a:pt x="4" y="15"/>
                      <a:pt x="3" y="16"/>
                    </a:cubicBezTo>
                    <a:cubicBezTo>
                      <a:pt x="3" y="15"/>
                      <a:pt x="4" y="15"/>
                      <a:pt x="4" y="14"/>
                    </a:cubicBezTo>
                    <a:cubicBezTo>
                      <a:pt x="3" y="15"/>
                      <a:pt x="5" y="12"/>
                      <a:pt x="3" y="14"/>
                    </a:cubicBezTo>
                    <a:cubicBezTo>
                      <a:pt x="4" y="14"/>
                      <a:pt x="5" y="11"/>
                      <a:pt x="6" y="10"/>
                    </a:cubicBezTo>
                    <a:cubicBezTo>
                      <a:pt x="5" y="11"/>
                      <a:pt x="7" y="9"/>
                      <a:pt x="6" y="8"/>
                    </a:cubicBezTo>
                    <a:cubicBezTo>
                      <a:pt x="5" y="9"/>
                      <a:pt x="5" y="10"/>
                      <a:pt x="4" y="10"/>
                    </a:cubicBezTo>
                    <a:cubicBezTo>
                      <a:pt x="4" y="8"/>
                      <a:pt x="3" y="9"/>
                      <a:pt x="2" y="9"/>
                    </a:cubicBezTo>
                    <a:cubicBezTo>
                      <a:pt x="2" y="8"/>
                      <a:pt x="4" y="6"/>
                      <a:pt x="3" y="6"/>
                    </a:cubicBezTo>
                    <a:cubicBezTo>
                      <a:pt x="3" y="5"/>
                      <a:pt x="3" y="8"/>
                      <a:pt x="3" y="7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2" y="7"/>
                      <a:pt x="3" y="5"/>
                      <a:pt x="1" y="7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5"/>
                      <a:pt x="2" y="5"/>
                      <a:pt x="2" y="6"/>
                    </a:cubicBezTo>
                    <a:cubicBezTo>
                      <a:pt x="2" y="5"/>
                      <a:pt x="2" y="4"/>
                      <a:pt x="3" y="4"/>
                    </a:cubicBezTo>
                    <a:cubicBezTo>
                      <a:pt x="3" y="2"/>
                      <a:pt x="2" y="4"/>
                      <a:pt x="2" y="4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0" y="6"/>
                      <a:pt x="1" y="4"/>
                      <a:pt x="0" y="5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3"/>
                      <a:pt x="0" y="2"/>
                      <a:pt x="0" y="3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1"/>
                      <a:pt x="1" y="2"/>
                      <a:pt x="1" y="3"/>
                    </a:cubicBezTo>
                    <a:cubicBezTo>
                      <a:pt x="0" y="4"/>
                      <a:pt x="1" y="4"/>
                      <a:pt x="2" y="3"/>
                    </a:cubicBezTo>
                    <a:cubicBezTo>
                      <a:pt x="1" y="2"/>
                      <a:pt x="1" y="3"/>
                      <a:pt x="1" y="3"/>
                    </a:cubicBezTo>
                    <a:cubicBezTo>
                      <a:pt x="2" y="1"/>
                      <a:pt x="2" y="2"/>
                      <a:pt x="3" y="1"/>
                    </a:cubicBezTo>
                    <a:cubicBezTo>
                      <a:pt x="2" y="1"/>
                      <a:pt x="3" y="0"/>
                      <a:pt x="2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3" y="1"/>
                      <a:pt x="3" y="1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2"/>
                      <a:pt x="6" y="0"/>
                      <a:pt x="6" y="0"/>
                    </a:cubicBezTo>
                    <a:cubicBezTo>
                      <a:pt x="5" y="2"/>
                      <a:pt x="4" y="3"/>
                      <a:pt x="3" y="3"/>
                    </a:cubicBezTo>
                    <a:cubicBezTo>
                      <a:pt x="3" y="4"/>
                      <a:pt x="4" y="3"/>
                      <a:pt x="4" y="4"/>
                    </a:cubicBezTo>
                    <a:cubicBezTo>
                      <a:pt x="4" y="3"/>
                      <a:pt x="5" y="2"/>
                      <a:pt x="6" y="1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6" y="2"/>
                      <a:pt x="7" y="0"/>
                      <a:pt x="7" y="1"/>
                    </a:cubicBezTo>
                    <a:cubicBezTo>
                      <a:pt x="8" y="2"/>
                      <a:pt x="8" y="2"/>
                      <a:pt x="9" y="2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10" y="1"/>
                      <a:pt x="10" y="3"/>
                      <a:pt x="11" y="2"/>
                    </a:cubicBezTo>
                    <a:cubicBezTo>
                      <a:pt x="11" y="4"/>
                      <a:pt x="13" y="2"/>
                      <a:pt x="12" y="4"/>
                    </a:cubicBezTo>
                    <a:cubicBezTo>
                      <a:pt x="14" y="4"/>
                      <a:pt x="16" y="4"/>
                      <a:pt x="17" y="5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17" y="6"/>
                      <a:pt x="15" y="7"/>
                      <a:pt x="16" y="7"/>
                    </a:cubicBezTo>
                    <a:cubicBezTo>
                      <a:pt x="16" y="6"/>
                      <a:pt x="17" y="6"/>
                      <a:pt x="18" y="5"/>
                    </a:cubicBezTo>
                    <a:cubicBezTo>
                      <a:pt x="17" y="7"/>
                      <a:pt x="19" y="6"/>
                      <a:pt x="20" y="5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21" y="5"/>
                      <a:pt x="21" y="7"/>
                      <a:pt x="21" y="7"/>
                    </a:cubicBezTo>
                    <a:cubicBezTo>
                      <a:pt x="21" y="8"/>
                      <a:pt x="20" y="9"/>
                      <a:pt x="21" y="9"/>
                    </a:cubicBezTo>
                    <a:cubicBezTo>
                      <a:pt x="22" y="7"/>
                      <a:pt x="22" y="8"/>
                      <a:pt x="23" y="7"/>
                    </a:cubicBezTo>
                    <a:cubicBezTo>
                      <a:pt x="24" y="7"/>
                      <a:pt x="24" y="8"/>
                      <a:pt x="24" y="9"/>
                    </a:cubicBezTo>
                    <a:cubicBezTo>
                      <a:pt x="27" y="7"/>
                      <a:pt x="27" y="10"/>
                      <a:pt x="30" y="9"/>
                    </a:cubicBezTo>
                    <a:cubicBezTo>
                      <a:pt x="29" y="11"/>
                      <a:pt x="29" y="11"/>
                      <a:pt x="29" y="11"/>
                    </a:cubicBezTo>
                    <a:cubicBezTo>
                      <a:pt x="32" y="9"/>
                      <a:pt x="32" y="12"/>
                      <a:pt x="34" y="12"/>
                    </a:cubicBezTo>
                    <a:cubicBezTo>
                      <a:pt x="33" y="14"/>
                      <a:pt x="33" y="14"/>
                      <a:pt x="33" y="14"/>
                    </a:cubicBezTo>
                    <a:cubicBezTo>
                      <a:pt x="33" y="15"/>
                      <a:pt x="34" y="14"/>
                      <a:pt x="35" y="13"/>
                    </a:cubicBezTo>
                    <a:cubicBezTo>
                      <a:pt x="35" y="13"/>
                      <a:pt x="36" y="12"/>
                      <a:pt x="35" y="14"/>
                    </a:cubicBezTo>
                    <a:cubicBezTo>
                      <a:pt x="36" y="15"/>
                      <a:pt x="37" y="13"/>
                      <a:pt x="37" y="13"/>
                    </a:cubicBezTo>
                    <a:cubicBezTo>
                      <a:pt x="37" y="15"/>
                      <a:pt x="38" y="15"/>
                      <a:pt x="39" y="15"/>
                    </a:cubicBezTo>
                    <a:cubicBezTo>
                      <a:pt x="38" y="15"/>
                      <a:pt x="38" y="15"/>
                      <a:pt x="38" y="15"/>
                    </a:cubicBezTo>
                    <a:cubicBezTo>
                      <a:pt x="38" y="15"/>
                      <a:pt x="37" y="16"/>
                      <a:pt x="38" y="16"/>
                    </a:cubicBezTo>
                    <a:cubicBezTo>
                      <a:pt x="38" y="16"/>
                      <a:pt x="38" y="17"/>
                      <a:pt x="40" y="15"/>
                    </a:cubicBezTo>
                    <a:cubicBezTo>
                      <a:pt x="39" y="17"/>
                      <a:pt x="42" y="15"/>
                      <a:pt x="41" y="17"/>
                    </a:cubicBezTo>
                    <a:cubicBezTo>
                      <a:pt x="42" y="17"/>
                      <a:pt x="42" y="17"/>
                      <a:pt x="43" y="16"/>
                    </a:cubicBezTo>
                    <a:cubicBezTo>
                      <a:pt x="43" y="17"/>
                      <a:pt x="43" y="19"/>
                      <a:pt x="44" y="18"/>
                    </a:cubicBezTo>
                    <a:cubicBezTo>
                      <a:pt x="44" y="18"/>
                      <a:pt x="43" y="19"/>
                      <a:pt x="43" y="19"/>
                    </a:cubicBezTo>
                    <a:cubicBezTo>
                      <a:pt x="44" y="19"/>
                      <a:pt x="44" y="18"/>
                      <a:pt x="45" y="18"/>
                    </a:cubicBezTo>
                    <a:cubicBezTo>
                      <a:pt x="47" y="18"/>
                      <a:pt x="46" y="21"/>
                      <a:pt x="47" y="21"/>
                    </a:cubicBezTo>
                    <a:cubicBezTo>
                      <a:pt x="49" y="21"/>
                      <a:pt x="51" y="23"/>
                      <a:pt x="52" y="24"/>
                    </a:cubicBezTo>
                    <a:cubicBezTo>
                      <a:pt x="52" y="25"/>
                      <a:pt x="52" y="25"/>
                      <a:pt x="52" y="25"/>
                    </a:cubicBezTo>
                    <a:cubicBezTo>
                      <a:pt x="54" y="24"/>
                      <a:pt x="52" y="28"/>
                      <a:pt x="54" y="25"/>
                    </a:cubicBezTo>
                    <a:cubicBezTo>
                      <a:pt x="54" y="26"/>
                      <a:pt x="54" y="26"/>
                      <a:pt x="54" y="27"/>
                    </a:cubicBezTo>
                    <a:cubicBezTo>
                      <a:pt x="55" y="26"/>
                      <a:pt x="54" y="29"/>
                      <a:pt x="56" y="28"/>
                    </a:cubicBezTo>
                    <a:cubicBezTo>
                      <a:pt x="55" y="28"/>
                      <a:pt x="55" y="28"/>
                      <a:pt x="55" y="28"/>
                    </a:cubicBezTo>
                    <a:cubicBezTo>
                      <a:pt x="55" y="30"/>
                      <a:pt x="57" y="29"/>
                      <a:pt x="57" y="30"/>
                    </a:cubicBezTo>
                    <a:cubicBezTo>
                      <a:pt x="56" y="30"/>
                      <a:pt x="56" y="30"/>
                      <a:pt x="56" y="31"/>
                    </a:cubicBezTo>
                    <a:cubicBezTo>
                      <a:pt x="55" y="32"/>
                      <a:pt x="58" y="29"/>
                      <a:pt x="56" y="31"/>
                    </a:cubicBezTo>
                    <a:cubicBezTo>
                      <a:pt x="56" y="32"/>
                      <a:pt x="57" y="30"/>
                      <a:pt x="57" y="30"/>
                    </a:cubicBezTo>
                    <a:cubicBezTo>
                      <a:pt x="58" y="32"/>
                      <a:pt x="60" y="32"/>
                      <a:pt x="62" y="33"/>
                    </a:cubicBezTo>
                    <a:cubicBezTo>
                      <a:pt x="62" y="35"/>
                      <a:pt x="59" y="37"/>
                      <a:pt x="61" y="36"/>
                    </a:cubicBezTo>
                    <a:cubicBezTo>
                      <a:pt x="61" y="36"/>
                      <a:pt x="62" y="35"/>
                      <a:pt x="62" y="36"/>
                    </a:cubicBezTo>
                    <a:cubicBezTo>
                      <a:pt x="62" y="35"/>
                      <a:pt x="60" y="38"/>
                      <a:pt x="61" y="37"/>
                    </a:cubicBezTo>
                    <a:cubicBezTo>
                      <a:pt x="62" y="36"/>
                      <a:pt x="62" y="37"/>
                      <a:pt x="63" y="36"/>
                    </a:cubicBezTo>
                    <a:cubicBezTo>
                      <a:pt x="62" y="37"/>
                      <a:pt x="62" y="39"/>
                      <a:pt x="63" y="38"/>
                    </a:cubicBezTo>
                    <a:cubicBezTo>
                      <a:pt x="62" y="39"/>
                      <a:pt x="62" y="39"/>
                      <a:pt x="62" y="39"/>
                    </a:cubicBezTo>
                    <a:cubicBezTo>
                      <a:pt x="65" y="37"/>
                      <a:pt x="64" y="39"/>
                      <a:pt x="67" y="37"/>
                    </a:cubicBezTo>
                    <a:cubicBezTo>
                      <a:pt x="70" y="40"/>
                      <a:pt x="74" y="41"/>
                      <a:pt x="77" y="44"/>
                    </a:cubicBezTo>
                    <a:cubicBezTo>
                      <a:pt x="80" y="47"/>
                      <a:pt x="84" y="49"/>
                      <a:pt x="85" y="53"/>
                    </a:cubicBezTo>
                    <a:cubicBezTo>
                      <a:pt x="84" y="55"/>
                      <a:pt x="84" y="55"/>
                      <a:pt x="86" y="55"/>
                    </a:cubicBezTo>
                    <a:cubicBezTo>
                      <a:pt x="85" y="55"/>
                      <a:pt x="85" y="55"/>
                      <a:pt x="85" y="55"/>
                    </a:cubicBezTo>
                    <a:cubicBezTo>
                      <a:pt x="87" y="54"/>
                      <a:pt x="86" y="56"/>
                      <a:pt x="87" y="55"/>
                    </a:cubicBezTo>
                    <a:cubicBezTo>
                      <a:pt x="88" y="56"/>
                      <a:pt x="89" y="56"/>
                      <a:pt x="90" y="57"/>
                    </a:cubicBezTo>
                    <a:cubicBezTo>
                      <a:pt x="90" y="57"/>
                      <a:pt x="89" y="59"/>
                      <a:pt x="89" y="59"/>
                    </a:cubicBezTo>
                    <a:cubicBezTo>
                      <a:pt x="90" y="58"/>
                      <a:pt x="90" y="58"/>
                      <a:pt x="90" y="58"/>
                    </a:cubicBezTo>
                    <a:cubicBezTo>
                      <a:pt x="90" y="58"/>
                      <a:pt x="90" y="58"/>
                      <a:pt x="90" y="58"/>
                    </a:cubicBezTo>
                    <a:cubicBezTo>
                      <a:pt x="90" y="58"/>
                      <a:pt x="91" y="58"/>
                      <a:pt x="91" y="57"/>
                    </a:cubicBezTo>
                    <a:cubicBezTo>
                      <a:pt x="95" y="59"/>
                      <a:pt x="95" y="64"/>
                      <a:pt x="98" y="66"/>
                    </a:cubicBezTo>
                    <a:cubicBezTo>
                      <a:pt x="98" y="68"/>
                      <a:pt x="100" y="68"/>
                      <a:pt x="101" y="68"/>
                    </a:cubicBezTo>
                    <a:cubicBezTo>
                      <a:pt x="101" y="72"/>
                      <a:pt x="101" y="75"/>
                      <a:pt x="105" y="76"/>
                    </a:cubicBezTo>
                    <a:cubicBezTo>
                      <a:pt x="105" y="76"/>
                      <a:pt x="101" y="80"/>
                      <a:pt x="99" y="8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38" name="Freeform 103"/>
              <p:cNvSpPr/>
              <p:nvPr/>
            </p:nvSpPr>
            <p:spPr bwMode="auto">
              <a:xfrm>
                <a:off x="9825038" y="2928938"/>
                <a:ext cx="4762" cy="7938"/>
              </a:xfrm>
              <a:custGeom>
                <a:avLst/>
                <a:gdLst>
                  <a:gd name="T0" fmla="*/ 1 w 1"/>
                  <a:gd name="T1" fmla="*/ 0 h 2"/>
                  <a:gd name="T2" fmla="*/ 0 w 1"/>
                  <a:gd name="T3" fmla="*/ 2 h 2"/>
                  <a:gd name="T4" fmla="*/ 1 w 1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0"/>
                    </a:moveTo>
                    <a:cubicBezTo>
                      <a:pt x="1" y="1"/>
                      <a:pt x="1" y="1"/>
                      <a:pt x="0" y="2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39" name="Freeform 104"/>
              <p:cNvSpPr/>
              <p:nvPr/>
            </p:nvSpPr>
            <p:spPr bwMode="auto">
              <a:xfrm>
                <a:off x="9840913" y="2978151"/>
                <a:ext cx="3175" cy="3175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0 h 1"/>
                  <a:gd name="T4" fmla="*/ 0 w 1"/>
                  <a:gd name="T5" fmla="*/ 1 h 1"/>
                  <a:gd name="T6" fmla="*/ 0 w 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1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40" name="Freeform 105"/>
              <p:cNvSpPr/>
              <p:nvPr/>
            </p:nvSpPr>
            <p:spPr bwMode="auto">
              <a:xfrm>
                <a:off x="9844088" y="2981326"/>
                <a:ext cx="4762" cy="7938"/>
              </a:xfrm>
              <a:custGeom>
                <a:avLst/>
                <a:gdLst>
                  <a:gd name="T0" fmla="*/ 1 w 1"/>
                  <a:gd name="T1" fmla="*/ 0 h 2"/>
                  <a:gd name="T2" fmla="*/ 0 w 1"/>
                  <a:gd name="T3" fmla="*/ 2 h 2"/>
                  <a:gd name="T4" fmla="*/ 1 w 1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0"/>
                    </a:moveTo>
                    <a:cubicBezTo>
                      <a:pt x="1" y="1"/>
                      <a:pt x="0" y="2"/>
                      <a:pt x="0" y="2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41" name="Freeform 106"/>
              <p:cNvSpPr/>
              <p:nvPr/>
            </p:nvSpPr>
            <p:spPr bwMode="auto">
              <a:xfrm>
                <a:off x="9844088" y="3000376"/>
                <a:ext cx="4762" cy="3175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0 h 1"/>
                  <a:gd name="T4" fmla="*/ 1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1" y="0"/>
                      <a:pt x="1" y="1"/>
                      <a:pt x="0" y="0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42" name="Freeform 107"/>
              <p:cNvSpPr/>
              <p:nvPr/>
            </p:nvSpPr>
            <p:spPr bwMode="auto">
              <a:xfrm>
                <a:off x="9848850" y="2992438"/>
                <a:ext cx="3175" cy="4763"/>
              </a:xfrm>
              <a:custGeom>
                <a:avLst/>
                <a:gdLst>
                  <a:gd name="T0" fmla="*/ 1 w 1"/>
                  <a:gd name="T1" fmla="*/ 0 h 1"/>
                  <a:gd name="T2" fmla="*/ 1 w 1"/>
                  <a:gd name="T3" fmla="*/ 1 h 1"/>
                  <a:gd name="T4" fmla="*/ 1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1" y="0"/>
                      <a:pt x="1" y="0"/>
                      <a:pt x="1" y="1"/>
                    </a:cubicBezTo>
                    <a:cubicBezTo>
                      <a:pt x="1" y="0"/>
                      <a:pt x="0" y="1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43" name="Freeform 108"/>
              <p:cNvSpPr/>
              <p:nvPr/>
            </p:nvSpPr>
            <p:spPr bwMode="auto">
              <a:xfrm>
                <a:off x="9859963" y="3008313"/>
                <a:ext cx="3175" cy="3175"/>
              </a:xfrm>
              <a:custGeom>
                <a:avLst/>
                <a:gdLst>
                  <a:gd name="T0" fmla="*/ 1 w 1"/>
                  <a:gd name="T1" fmla="*/ 0 h 1"/>
                  <a:gd name="T2" fmla="*/ 1 w 1"/>
                  <a:gd name="T3" fmla="*/ 1 h 1"/>
                  <a:gd name="T4" fmla="*/ 1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1" y="0"/>
                      <a:pt x="1" y="0"/>
                      <a:pt x="1" y="1"/>
                    </a:cubicBezTo>
                    <a:cubicBezTo>
                      <a:pt x="1" y="0"/>
                      <a:pt x="0" y="1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44" name="Freeform 109"/>
              <p:cNvSpPr/>
              <p:nvPr/>
            </p:nvSpPr>
            <p:spPr bwMode="auto">
              <a:xfrm>
                <a:off x="9866313" y="3008313"/>
                <a:ext cx="4762" cy="3175"/>
              </a:xfrm>
              <a:custGeom>
                <a:avLst/>
                <a:gdLst>
                  <a:gd name="T0" fmla="*/ 1 w 1"/>
                  <a:gd name="T1" fmla="*/ 0 h 1"/>
                  <a:gd name="T2" fmla="*/ 1 w 1"/>
                  <a:gd name="T3" fmla="*/ 0 h 1"/>
                  <a:gd name="T4" fmla="*/ 0 w 1"/>
                  <a:gd name="T5" fmla="*/ 1 h 1"/>
                  <a:gd name="T6" fmla="*/ 1 w 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1"/>
                      <a:pt x="1" y="1"/>
                      <a:pt x="0" y="1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45" name="Freeform 110"/>
              <p:cNvSpPr/>
              <p:nvPr/>
            </p:nvSpPr>
            <p:spPr bwMode="auto">
              <a:xfrm>
                <a:off x="9991725" y="3079751"/>
                <a:ext cx="0" cy="3175"/>
              </a:xfrm>
              <a:custGeom>
                <a:avLst/>
                <a:gdLst>
                  <a:gd name="T0" fmla="*/ 2 h 2"/>
                  <a:gd name="T1" fmla="*/ 2 h 2"/>
                  <a:gd name="T2" fmla="*/ 0 h 2"/>
                  <a:gd name="T3" fmla="*/ 2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2">
                    <a:moveTo>
                      <a:pt x="0" y="2"/>
                    </a:moveTo>
                    <a:lnTo>
                      <a:pt x="0" y="2"/>
                    </a:lnTo>
                    <a:lnTo>
                      <a:pt x="0" y="0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46" name="Freeform 111"/>
              <p:cNvSpPr/>
              <p:nvPr/>
            </p:nvSpPr>
            <p:spPr bwMode="auto">
              <a:xfrm>
                <a:off x="10036175" y="3121026"/>
                <a:ext cx="3175" cy="6350"/>
              </a:xfrm>
              <a:custGeom>
                <a:avLst/>
                <a:gdLst>
                  <a:gd name="T0" fmla="*/ 0 w 1"/>
                  <a:gd name="T1" fmla="*/ 1 h 2"/>
                  <a:gd name="T2" fmla="*/ 0 w 1"/>
                  <a:gd name="T3" fmla="*/ 2 h 2"/>
                  <a:gd name="T4" fmla="*/ 0 w 1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1"/>
                    </a:moveTo>
                    <a:cubicBezTo>
                      <a:pt x="1" y="0"/>
                      <a:pt x="0" y="1"/>
                      <a:pt x="0" y="2"/>
                    </a:cubicBezTo>
                    <a:cubicBezTo>
                      <a:pt x="0" y="1"/>
                      <a:pt x="1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47" name="Freeform 112"/>
              <p:cNvSpPr/>
              <p:nvPr/>
            </p:nvSpPr>
            <p:spPr bwMode="auto">
              <a:xfrm>
                <a:off x="10074275" y="3127376"/>
                <a:ext cx="3175" cy="7938"/>
              </a:xfrm>
              <a:custGeom>
                <a:avLst/>
                <a:gdLst>
                  <a:gd name="T0" fmla="*/ 0 w 2"/>
                  <a:gd name="T1" fmla="*/ 5 h 5"/>
                  <a:gd name="T2" fmla="*/ 0 w 2"/>
                  <a:gd name="T3" fmla="*/ 5 h 5"/>
                  <a:gd name="T4" fmla="*/ 2 w 2"/>
                  <a:gd name="T5" fmla="*/ 0 h 5"/>
                  <a:gd name="T6" fmla="*/ 0 w 2"/>
                  <a:gd name="T7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5">
                    <a:moveTo>
                      <a:pt x="0" y="5"/>
                    </a:moveTo>
                    <a:lnTo>
                      <a:pt x="0" y="5"/>
                    </a:lnTo>
                    <a:lnTo>
                      <a:pt x="2" y="0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l" defTabSz="914400" rtl="0"/>
                <a:endParaRPr lang="zh-CN" altLang="en-US" sz="1800" kern="12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</p:grpSp>
      <p:sp>
        <p:nvSpPr>
          <p:cNvPr id="2" name="Shape 58"/>
          <p:cNvSpPr/>
          <p:nvPr/>
        </p:nvSpPr>
        <p:spPr>
          <a:xfrm>
            <a:off x="20890527" y="9669621"/>
            <a:ext cx="3456000" cy="3672000"/>
          </a:xfrm>
          <a:prstGeom prst="rect">
            <a:avLst/>
          </a:prstGeom>
          <a:blipFill dpi="0" rotWithShape="1">
            <a:blip r:embed="rId5">
              <a:alphaModFix amt="39000"/>
            </a:blip>
            <a:srcRect/>
            <a:stretch>
              <a:fillRect/>
            </a:stretch>
          </a:blipFill>
          <a:ln w="12700">
            <a:miter lim="400000"/>
          </a:ln>
        </p:spPr>
        <p:txBody>
          <a:bodyPr wrap="square" lIns="0" tIns="0" rIns="0" bIns="0" anchor="ctr">
            <a:spAutoFit/>
          </a:bodyPr>
          <a:lstStyle>
            <a:lvl1pPr defTabSz="825500">
              <a:defRPr sz="50000">
                <a:ln w="63500">
                  <a:solidFill>
                    <a:srgbClr val="EAE9EB"/>
                  </a:solidFill>
                </a:ln>
                <a:noFill/>
                <a:latin typeface="FontAwesome"/>
                <a:ea typeface="FontAwesome"/>
                <a:cs typeface="FontAwesome"/>
                <a:sym typeface="FontAwesome"/>
              </a:defRPr>
            </a:lvl1pPr>
          </a:lstStyle>
          <a:p>
            <a:pPr lvl="0">
              <a:defRPr sz="1800">
                <a:ln w="9525">
                  <a:noFill/>
                </a:ln>
                <a:solidFill>
                  <a:srgbClr val="FFFFFF"/>
                </a:solidFill>
              </a:defRPr>
            </a:pPr>
            <a:endParaRPr sz="50000" dirty="0">
              <a:ln w="63500">
                <a:solidFill>
                  <a:srgbClr val="EAE9EB"/>
                </a:solidFill>
              </a:ln>
              <a:noFill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132070" y="5745163"/>
            <a:ext cx="14119860" cy="2225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pPr marL="0" marR="0" indent="0" algn="l" defTabSz="6477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13800">
                <a:ln>
                  <a:noFill/>
                </a:ln>
                <a:effectLst/>
                <a:uFillTx/>
                <a:latin typeface="微软雅黑" panose="020B0503020204020204" charset="-122"/>
                <a:ea typeface="微软雅黑" panose="020B0503020204020204" charset="-122"/>
                <a:sym typeface="Chalkduster"/>
              </a:rPr>
              <a:t>2. </a:t>
            </a:r>
            <a:r>
              <a:rPr lang="zh-CN" altLang="en-US" sz="13800">
                <a:ln>
                  <a:noFill/>
                </a:ln>
                <a:effectLst/>
                <a:uFillTx/>
                <a:latin typeface="微软雅黑" panose="020B0503020204020204" charset="-122"/>
                <a:ea typeface="微软雅黑" panose="020B0503020204020204" charset="-122"/>
                <a:sym typeface="Chalkduster"/>
              </a:rPr>
              <a:t>小程序的特点</a:t>
            </a:r>
            <a:endParaRPr kumimoji="0" lang="zh-CN" altLang="en-US" sz="138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+mn-cs"/>
              <a:sym typeface="Chalkduster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fill="hold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17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18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19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0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5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halkboard">
  <a:themeElements>
    <a:clrScheme name="Chalkboard">
      <a:dk1>
        <a:srgbClr val="BC00FF"/>
      </a:dk1>
      <a:lt1>
        <a:srgbClr val="FFFFFF"/>
      </a:lt1>
      <a:dk2>
        <a:srgbClr val="51504D"/>
      </a:dk2>
      <a:lt2>
        <a:srgbClr val="CBC8C2"/>
      </a:lt2>
      <a:accent1>
        <a:srgbClr val="71B0E2"/>
      </a:accent1>
      <a:accent2>
        <a:srgbClr val="A8E685"/>
      </a:accent2>
      <a:accent3>
        <a:srgbClr val="FFE181"/>
      </a:accent3>
      <a:accent4>
        <a:srgbClr val="F2A057"/>
      </a:accent4>
      <a:accent5>
        <a:srgbClr val="FF7777"/>
      </a:accent5>
      <a:accent6>
        <a:srgbClr val="D4ABEF"/>
      </a:accent6>
      <a:hlink>
        <a:srgbClr val="0000FF"/>
      </a:hlink>
      <a:folHlink>
        <a:srgbClr val="FF00FF"/>
      </a:folHlink>
    </a:clrScheme>
    <a:fontScheme name="Chalkboard">
      <a:majorFont>
        <a:latin typeface="Chalkduster"/>
        <a:ea typeface="Chalkduster"/>
        <a:cs typeface="Chalkduster"/>
      </a:majorFont>
      <a:minorFont>
        <a:latin typeface="Chalkduster"/>
        <a:ea typeface="Chalkduster"/>
        <a:cs typeface="Chalkduster"/>
      </a:minorFont>
    </a:fontScheme>
    <a:fmtScheme name="Chalkbo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r="162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63500" dir="162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63500" dir="162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63500" dir="162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6477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44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63500" dist="25400" dir="2700000" rotWithShape="0">
                <a:srgbClr val="000000">
                  <a:alpha val="70000"/>
                </a:srgbClr>
              </a:outerShdw>
            </a:effectLst>
            <a:uFillTx/>
            <a:latin typeface="+mn-lt"/>
            <a:ea typeface="+mn-ea"/>
            <a:cs typeface="+mn-cs"/>
            <a:sym typeface="Chalkduste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>
          <a:noFill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6477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58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Chalkduste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10_Chalkboard">
  <a:themeElements>
    <a:clrScheme name="Chalkboard">
      <a:dk1>
        <a:srgbClr val="BC00FF"/>
      </a:dk1>
      <a:lt1>
        <a:srgbClr val="FFFFFF"/>
      </a:lt1>
      <a:dk2>
        <a:srgbClr val="51504D"/>
      </a:dk2>
      <a:lt2>
        <a:srgbClr val="CBC8C2"/>
      </a:lt2>
      <a:accent1>
        <a:srgbClr val="71B0E2"/>
      </a:accent1>
      <a:accent2>
        <a:srgbClr val="A8E685"/>
      </a:accent2>
      <a:accent3>
        <a:srgbClr val="FFE181"/>
      </a:accent3>
      <a:accent4>
        <a:srgbClr val="F2A057"/>
      </a:accent4>
      <a:accent5>
        <a:srgbClr val="FF7777"/>
      </a:accent5>
      <a:accent6>
        <a:srgbClr val="D4ABEF"/>
      </a:accent6>
      <a:hlink>
        <a:srgbClr val="0000FF"/>
      </a:hlink>
      <a:folHlink>
        <a:srgbClr val="FF00FF"/>
      </a:folHlink>
    </a:clrScheme>
    <a:fontScheme name="Chalkboard">
      <a:majorFont>
        <a:latin typeface="Chalkduster"/>
        <a:ea typeface="Chalkduster"/>
        <a:cs typeface="Chalkduster"/>
      </a:majorFont>
      <a:minorFont>
        <a:latin typeface="Chalkduster"/>
        <a:ea typeface="Chalkduster"/>
        <a:cs typeface="Chalkduster"/>
      </a:minorFont>
    </a:fontScheme>
    <a:fmtScheme name="Chalkbo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r="162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63500" dir="162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63500" dir="162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63500" dir="162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6477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44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63500" dist="25400" dir="2700000" rotWithShape="0">
                <a:srgbClr val="000000">
                  <a:alpha val="70000"/>
                </a:srgbClr>
              </a:outerShdw>
            </a:effectLst>
            <a:uFillTx/>
            <a:latin typeface="+mn-lt"/>
            <a:ea typeface="+mn-ea"/>
            <a:cs typeface="+mn-cs"/>
            <a:sym typeface="Chalkduste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>
          <a:noFill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6477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58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Chalkduste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11_Chalkboard">
  <a:themeElements>
    <a:clrScheme name="Chalkboard">
      <a:dk1>
        <a:srgbClr val="BC00FF"/>
      </a:dk1>
      <a:lt1>
        <a:srgbClr val="FFFFFF"/>
      </a:lt1>
      <a:dk2>
        <a:srgbClr val="51504D"/>
      </a:dk2>
      <a:lt2>
        <a:srgbClr val="CBC8C2"/>
      </a:lt2>
      <a:accent1>
        <a:srgbClr val="71B0E2"/>
      </a:accent1>
      <a:accent2>
        <a:srgbClr val="A8E685"/>
      </a:accent2>
      <a:accent3>
        <a:srgbClr val="FFE181"/>
      </a:accent3>
      <a:accent4>
        <a:srgbClr val="F2A057"/>
      </a:accent4>
      <a:accent5>
        <a:srgbClr val="FF7777"/>
      </a:accent5>
      <a:accent6>
        <a:srgbClr val="D4ABEF"/>
      </a:accent6>
      <a:hlink>
        <a:srgbClr val="0000FF"/>
      </a:hlink>
      <a:folHlink>
        <a:srgbClr val="FF00FF"/>
      </a:folHlink>
    </a:clrScheme>
    <a:fontScheme name="Chalkboard">
      <a:majorFont>
        <a:latin typeface="Chalkduster"/>
        <a:ea typeface="Chalkduster"/>
        <a:cs typeface="Chalkduster"/>
      </a:majorFont>
      <a:minorFont>
        <a:latin typeface="Chalkduster"/>
        <a:ea typeface="Chalkduster"/>
        <a:cs typeface="Chalkduster"/>
      </a:minorFont>
    </a:fontScheme>
    <a:fmtScheme name="Chalkbo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r="162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63500" dir="162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63500" dir="162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63500" dir="162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6477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44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63500" dist="25400" dir="2700000" rotWithShape="0">
                <a:srgbClr val="000000">
                  <a:alpha val="70000"/>
                </a:srgbClr>
              </a:outerShdw>
            </a:effectLst>
            <a:uFillTx/>
            <a:latin typeface="+mn-lt"/>
            <a:ea typeface="+mn-ea"/>
            <a:cs typeface="+mn-cs"/>
            <a:sym typeface="Chalkduste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>
          <a:noFill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6477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58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Chalkduste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9_Chalkboard">
  <a:themeElements>
    <a:clrScheme name="Chalkboard">
      <a:dk1>
        <a:srgbClr val="BC00FF"/>
      </a:dk1>
      <a:lt1>
        <a:srgbClr val="FFFFFF"/>
      </a:lt1>
      <a:dk2>
        <a:srgbClr val="51504D"/>
      </a:dk2>
      <a:lt2>
        <a:srgbClr val="CBC8C2"/>
      </a:lt2>
      <a:accent1>
        <a:srgbClr val="71B0E2"/>
      </a:accent1>
      <a:accent2>
        <a:srgbClr val="A8E685"/>
      </a:accent2>
      <a:accent3>
        <a:srgbClr val="FFE181"/>
      </a:accent3>
      <a:accent4>
        <a:srgbClr val="F2A057"/>
      </a:accent4>
      <a:accent5>
        <a:srgbClr val="FF7777"/>
      </a:accent5>
      <a:accent6>
        <a:srgbClr val="D4ABEF"/>
      </a:accent6>
      <a:hlink>
        <a:srgbClr val="0000FF"/>
      </a:hlink>
      <a:folHlink>
        <a:srgbClr val="FF00FF"/>
      </a:folHlink>
    </a:clrScheme>
    <a:fontScheme name="Chalkboard">
      <a:majorFont>
        <a:latin typeface="Chalkduster"/>
        <a:ea typeface="Chalkduster"/>
        <a:cs typeface="Chalkduster"/>
      </a:majorFont>
      <a:minorFont>
        <a:latin typeface="Chalkduster"/>
        <a:ea typeface="Chalkduster"/>
        <a:cs typeface="Chalkduster"/>
      </a:minorFont>
    </a:fontScheme>
    <a:fmtScheme name="Chalkbo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r="162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63500" dir="162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63500" dir="162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63500" dir="162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6477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44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63500" dist="25400" dir="2700000" rotWithShape="0">
                <a:srgbClr val="000000">
                  <a:alpha val="70000"/>
                </a:srgbClr>
              </a:outerShdw>
            </a:effectLst>
            <a:uFillTx/>
            <a:latin typeface="+mn-lt"/>
            <a:ea typeface="+mn-ea"/>
            <a:cs typeface="+mn-cs"/>
            <a:sym typeface="Chalkduste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>
          <a:noFill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6477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58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Chalkduste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12_Chalkboard">
  <a:themeElements>
    <a:clrScheme name="Chalkboard">
      <a:dk1>
        <a:srgbClr val="BC00FF"/>
      </a:dk1>
      <a:lt1>
        <a:srgbClr val="FFFFFF"/>
      </a:lt1>
      <a:dk2>
        <a:srgbClr val="51504D"/>
      </a:dk2>
      <a:lt2>
        <a:srgbClr val="CBC8C2"/>
      </a:lt2>
      <a:accent1>
        <a:srgbClr val="71B0E2"/>
      </a:accent1>
      <a:accent2>
        <a:srgbClr val="A8E685"/>
      </a:accent2>
      <a:accent3>
        <a:srgbClr val="FFE181"/>
      </a:accent3>
      <a:accent4>
        <a:srgbClr val="F2A057"/>
      </a:accent4>
      <a:accent5>
        <a:srgbClr val="FF7777"/>
      </a:accent5>
      <a:accent6>
        <a:srgbClr val="D4ABEF"/>
      </a:accent6>
      <a:hlink>
        <a:srgbClr val="0000FF"/>
      </a:hlink>
      <a:folHlink>
        <a:srgbClr val="FF00FF"/>
      </a:folHlink>
    </a:clrScheme>
    <a:fontScheme name="Chalkboard">
      <a:majorFont>
        <a:latin typeface="Chalkduster"/>
        <a:ea typeface="Chalkduster"/>
        <a:cs typeface="Chalkduster"/>
      </a:majorFont>
      <a:minorFont>
        <a:latin typeface="Chalkduster"/>
        <a:ea typeface="Chalkduster"/>
        <a:cs typeface="Chalkduster"/>
      </a:minorFont>
    </a:fontScheme>
    <a:fmtScheme name="Chalkbo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r="162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63500" dir="162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63500" dir="162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63500" dir="162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6477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44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63500" dist="25400" dir="2700000" rotWithShape="0">
                <a:srgbClr val="000000">
                  <a:alpha val="70000"/>
                </a:srgbClr>
              </a:outerShdw>
            </a:effectLst>
            <a:uFillTx/>
            <a:latin typeface="+mn-lt"/>
            <a:ea typeface="+mn-ea"/>
            <a:cs typeface="+mn-cs"/>
            <a:sym typeface="Chalkduste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>
          <a:noFill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6477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58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Chalkduste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4.xml><?xml version="1.0" encoding="utf-8"?>
<a:theme xmlns:a="http://schemas.openxmlformats.org/drawingml/2006/main" name="13_Chalkboard">
  <a:themeElements>
    <a:clrScheme name="Chalkboard">
      <a:dk1>
        <a:srgbClr val="BC00FF"/>
      </a:dk1>
      <a:lt1>
        <a:srgbClr val="FFFFFF"/>
      </a:lt1>
      <a:dk2>
        <a:srgbClr val="51504D"/>
      </a:dk2>
      <a:lt2>
        <a:srgbClr val="CBC8C2"/>
      </a:lt2>
      <a:accent1>
        <a:srgbClr val="71B0E2"/>
      </a:accent1>
      <a:accent2>
        <a:srgbClr val="A8E685"/>
      </a:accent2>
      <a:accent3>
        <a:srgbClr val="FFE181"/>
      </a:accent3>
      <a:accent4>
        <a:srgbClr val="F2A057"/>
      </a:accent4>
      <a:accent5>
        <a:srgbClr val="FF7777"/>
      </a:accent5>
      <a:accent6>
        <a:srgbClr val="D4ABEF"/>
      </a:accent6>
      <a:hlink>
        <a:srgbClr val="0000FF"/>
      </a:hlink>
      <a:folHlink>
        <a:srgbClr val="FF00FF"/>
      </a:folHlink>
    </a:clrScheme>
    <a:fontScheme name="Chalkboard">
      <a:majorFont>
        <a:latin typeface="Chalkduster"/>
        <a:ea typeface="Chalkduster"/>
        <a:cs typeface="Chalkduster"/>
      </a:majorFont>
      <a:minorFont>
        <a:latin typeface="Chalkduster"/>
        <a:ea typeface="Chalkduster"/>
        <a:cs typeface="Chalkduster"/>
      </a:minorFont>
    </a:fontScheme>
    <a:fmtScheme name="Chalkbo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r="162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63500" dir="162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63500" dir="162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63500" dir="162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6477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44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63500" dist="25400" dir="2700000" rotWithShape="0">
                <a:srgbClr val="000000">
                  <a:alpha val="70000"/>
                </a:srgbClr>
              </a:outerShdw>
            </a:effectLst>
            <a:uFillTx/>
            <a:latin typeface="+mn-lt"/>
            <a:ea typeface="+mn-ea"/>
            <a:cs typeface="+mn-cs"/>
            <a:sym typeface="Chalkduste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>
          <a:noFill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6477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58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Chalkduste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5.xml><?xml version="1.0" encoding="utf-8"?>
<a:theme xmlns:a="http://schemas.openxmlformats.org/drawingml/2006/main" name="14_Chalkboard">
  <a:themeElements>
    <a:clrScheme name="Chalkboard">
      <a:dk1>
        <a:srgbClr val="BC00FF"/>
      </a:dk1>
      <a:lt1>
        <a:srgbClr val="FFFFFF"/>
      </a:lt1>
      <a:dk2>
        <a:srgbClr val="51504D"/>
      </a:dk2>
      <a:lt2>
        <a:srgbClr val="CBC8C2"/>
      </a:lt2>
      <a:accent1>
        <a:srgbClr val="71B0E2"/>
      </a:accent1>
      <a:accent2>
        <a:srgbClr val="A8E685"/>
      </a:accent2>
      <a:accent3>
        <a:srgbClr val="FFE181"/>
      </a:accent3>
      <a:accent4>
        <a:srgbClr val="F2A057"/>
      </a:accent4>
      <a:accent5>
        <a:srgbClr val="FF7777"/>
      </a:accent5>
      <a:accent6>
        <a:srgbClr val="D4ABEF"/>
      </a:accent6>
      <a:hlink>
        <a:srgbClr val="0000FF"/>
      </a:hlink>
      <a:folHlink>
        <a:srgbClr val="FF00FF"/>
      </a:folHlink>
    </a:clrScheme>
    <a:fontScheme name="Chalkboard">
      <a:majorFont>
        <a:latin typeface="Chalkduster"/>
        <a:ea typeface="Chalkduster"/>
        <a:cs typeface="Chalkduster"/>
      </a:majorFont>
      <a:minorFont>
        <a:latin typeface="Chalkduster"/>
        <a:ea typeface="Chalkduster"/>
        <a:cs typeface="Chalkduster"/>
      </a:minorFont>
    </a:fontScheme>
    <a:fmtScheme name="Chalkbo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r="162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63500" dir="162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63500" dir="162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63500" dir="162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6477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44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63500" dist="25400" dir="2700000" rotWithShape="0">
                <a:srgbClr val="000000">
                  <a:alpha val="70000"/>
                </a:srgbClr>
              </a:outerShdw>
            </a:effectLst>
            <a:uFillTx/>
            <a:latin typeface="+mn-lt"/>
            <a:ea typeface="+mn-ea"/>
            <a:cs typeface="+mn-cs"/>
            <a:sym typeface="Chalkduste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>
          <a:noFill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6477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58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Chalkduste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6.xml><?xml version="1.0" encoding="utf-8"?>
<a:theme xmlns:a="http://schemas.openxmlformats.org/drawingml/2006/main" name="15_Chalkboard">
  <a:themeElements>
    <a:clrScheme name="Chalkboard">
      <a:dk1>
        <a:srgbClr val="BC00FF"/>
      </a:dk1>
      <a:lt1>
        <a:srgbClr val="FFFFFF"/>
      </a:lt1>
      <a:dk2>
        <a:srgbClr val="51504D"/>
      </a:dk2>
      <a:lt2>
        <a:srgbClr val="CBC8C2"/>
      </a:lt2>
      <a:accent1>
        <a:srgbClr val="71B0E2"/>
      </a:accent1>
      <a:accent2>
        <a:srgbClr val="A8E685"/>
      </a:accent2>
      <a:accent3>
        <a:srgbClr val="FFE181"/>
      </a:accent3>
      <a:accent4>
        <a:srgbClr val="F2A057"/>
      </a:accent4>
      <a:accent5>
        <a:srgbClr val="FF7777"/>
      </a:accent5>
      <a:accent6>
        <a:srgbClr val="D4ABEF"/>
      </a:accent6>
      <a:hlink>
        <a:srgbClr val="0000FF"/>
      </a:hlink>
      <a:folHlink>
        <a:srgbClr val="FF00FF"/>
      </a:folHlink>
    </a:clrScheme>
    <a:fontScheme name="Chalkboard">
      <a:majorFont>
        <a:latin typeface="Chalkduster"/>
        <a:ea typeface="Chalkduster"/>
        <a:cs typeface="Chalkduster"/>
      </a:majorFont>
      <a:minorFont>
        <a:latin typeface="Chalkduster"/>
        <a:ea typeface="Chalkduster"/>
        <a:cs typeface="Chalkduster"/>
      </a:minorFont>
    </a:fontScheme>
    <a:fmtScheme name="Chalkbo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r="162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63500" dir="162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63500" dir="162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63500" dir="162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6477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44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63500" dist="25400" dir="2700000" rotWithShape="0">
                <a:srgbClr val="000000">
                  <a:alpha val="70000"/>
                </a:srgbClr>
              </a:outerShdw>
            </a:effectLst>
            <a:uFillTx/>
            <a:latin typeface="+mn-lt"/>
            <a:ea typeface="+mn-ea"/>
            <a:cs typeface="+mn-cs"/>
            <a:sym typeface="Chalkduste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>
          <a:noFill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6477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58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Chalkduste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7.xml><?xml version="1.0" encoding="utf-8"?>
<a:theme xmlns:a="http://schemas.openxmlformats.org/drawingml/2006/main" name="16_Chalkboard">
  <a:themeElements>
    <a:clrScheme name="Chalkboard">
      <a:dk1>
        <a:srgbClr val="BC00FF"/>
      </a:dk1>
      <a:lt1>
        <a:srgbClr val="FFFFFF"/>
      </a:lt1>
      <a:dk2>
        <a:srgbClr val="51504D"/>
      </a:dk2>
      <a:lt2>
        <a:srgbClr val="CBC8C2"/>
      </a:lt2>
      <a:accent1>
        <a:srgbClr val="71B0E2"/>
      </a:accent1>
      <a:accent2>
        <a:srgbClr val="A8E685"/>
      </a:accent2>
      <a:accent3>
        <a:srgbClr val="FFE181"/>
      </a:accent3>
      <a:accent4>
        <a:srgbClr val="F2A057"/>
      </a:accent4>
      <a:accent5>
        <a:srgbClr val="FF7777"/>
      </a:accent5>
      <a:accent6>
        <a:srgbClr val="D4ABEF"/>
      </a:accent6>
      <a:hlink>
        <a:srgbClr val="0000FF"/>
      </a:hlink>
      <a:folHlink>
        <a:srgbClr val="FF00FF"/>
      </a:folHlink>
    </a:clrScheme>
    <a:fontScheme name="Chalkboard">
      <a:majorFont>
        <a:latin typeface="Chalkduster"/>
        <a:ea typeface="Chalkduster"/>
        <a:cs typeface="Chalkduster"/>
      </a:majorFont>
      <a:minorFont>
        <a:latin typeface="Chalkduster"/>
        <a:ea typeface="Chalkduster"/>
        <a:cs typeface="Chalkduster"/>
      </a:minorFont>
    </a:fontScheme>
    <a:fmtScheme name="Chalkbo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r="162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63500" dir="162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63500" dir="162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63500" dir="162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6477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44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63500" dist="25400" dir="2700000" rotWithShape="0">
                <a:srgbClr val="000000">
                  <a:alpha val="70000"/>
                </a:srgbClr>
              </a:outerShdw>
            </a:effectLst>
            <a:uFillTx/>
            <a:latin typeface="+mn-lt"/>
            <a:ea typeface="+mn-ea"/>
            <a:cs typeface="+mn-cs"/>
            <a:sym typeface="Chalkduste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>
          <a:noFill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6477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58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Chalkduste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8.xml><?xml version="1.0" encoding="utf-8"?>
<a:theme xmlns:a="http://schemas.openxmlformats.org/drawingml/2006/main" name="17_Chalkboard">
  <a:themeElements>
    <a:clrScheme name="Chalkboard">
      <a:dk1>
        <a:srgbClr val="BC00FF"/>
      </a:dk1>
      <a:lt1>
        <a:srgbClr val="FFFFFF"/>
      </a:lt1>
      <a:dk2>
        <a:srgbClr val="51504D"/>
      </a:dk2>
      <a:lt2>
        <a:srgbClr val="CBC8C2"/>
      </a:lt2>
      <a:accent1>
        <a:srgbClr val="71B0E2"/>
      </a:accent1>
      <a:accent2>
        <a:srgbClr val="A8E685"/>
      </a:accent2>
      <a:accent3>
        <a:srgbClr val="FFE181"/>
      </a:accent3>
      <a:accent4>
        <a:srgbClr val="F2A057"/>
      </a:accent4>
      <a:accent5>
        <a:srgbClr val="FF7777"/>
      </a:accent5>
      <a:accent6>
        <a:srgbClr val="D4ABEF"/>
      </a:accent6>
      <a:hlink>
        <a:srgbClr val="0000FF"/>
      </a:hlink>
      <a:folHlink>
        <a:srgbClr val="FF00FF"/>
      </a:folHlink>
    </a:clrScheme>
    <a:fontScheme name="Chalkboard">
      <a:majorFont>
        <a:latin typeface="Chalkduster"/>
        <a:ea typeface="Chalkduster"/>
        <a:cs typeface="Chalkduster"/>
      </a:majorFont>
      <a:minorFont>
        <a:latin typeface="Chalkduster"/>
        <a:ea typeface="Chalkduster"/>
        <a:cs typeface="Chalkduster"/>
      </a:minorFont>
    </a:fontScheme>
    <a:fmtScheme name="Chalkbo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r="162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63500" dir="162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63500" dir="162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63500" dir="162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6477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44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63500" dist="25400" dir="2700000" rotWithShape="0">
                <a:srgbClr val="000000">
                  <a:alpha val="70000"/>
                </a:srgbClr>
              </a:outerShdw>
            </a:effectLst>
            <a:uFillTx/>
            <a:latin typeface="+mn-lt"/>
            <a:ea typeface="+mn-ea"/>
            <a:cs typeface="+mn-cs"/>
            <a:sym typeface="Chalkduste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>
          <a:noFill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6477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58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Chalkduste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9.xml><?xml version="1.0" encoding="utf-8"?>
<a:theme xmlns:a="http://schemas.openxmlformats.org/drawingml/2006/main" name="18_Chalkboard">
  <a:themeElements>
    <a:clrScheme name="Chalkboard">
      <a:dk1>
        <a:srgbClr val="BC00FF"/>
      </a:dk1>
      <a:lt1>
        <a:srgbClr val="FFFFFF"/>
      </a:lt1>
      <a:dk2>
        <a:srgbClr val="51504D"/>
      </a:dk2>
      <a:lt2>
        <a:srgbClr val="CBC8C2"/>
      </a:lt2>
      <a:accent1>
        <a:srgbClr val="71B0E2"/>
      </a:accent1>
      <a:accent2>
        <a:srgbClr val="A8E685"/>
      </a:accent2>
      <a:accent3>
        <a:srgbClr val="FFE181"/>
      </a:accent3>
      <a:accent4>
        <a:srgbClr val="F2A057"/>
      </a:accent4>
      <a:accent5>
        <a:srgbClr val="FF7777"/>
      </a:accent5>
      <a:accent6>
        <a:srgbClr val="D4ABEF"/>
      </a:accent6>
      <a:hlink>
        <a:srgbClr val="0000FF"/>
      </a:hlink>
      <a:folHlink>
        <a:srgbClr val="FF00FF"/>
      </a:folHlink>
    </a:clrScheme>
    <a:fontScheme name="Chalkboard">
      <a:majorFont>
        <a:latin typeface="Chalkduster"/>
        <a:ea typeface="Chalkduster"/>
        <a:cs typeface="Chalkduster"/>
      </a:majorFont>
      <a:minorFont>
        <a:latin typeface="Chalkduster"/>
        <a:ea typeface="Chalkduster"/>
        <a:cs typeface="Chalkduster"/>
      </a:minorFont>
    </a:fontScheme>
    <a:fmtScheme name="Chalkbo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r="162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63500" dir="162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63500" dir="162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63500" dir="162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6477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44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63500" dist="25400" dir="2700000" rotWithShape="0">
                <a:srgbClr val="000000">
                  <a:alpha val="70000"/>
                </a:srgbClr>
              </a:outerShdw>
            </a:effectLst>
            <a:uFillTx/>
            <a:latin typeface="+mn-lt"/>
            <a:ea typeface="+mn-ea"/>
            <a:cs typeface="+mn-cs"/>
            <a:sym typeface="Chalkduste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>
          <a:noFill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6477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58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Chalkduste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Chalkboard">
  <a:themeElements>
    <a:clrScheme name="Chalkboard">
      <a:dk1>
        <a:srgbClr val="BC00FF"/>
      </a:dk1>
      <a:lt1>
        <a:srgbClr val="FFFFFF"/>
      </a:lt1>
      <a:dk2>
        <a:srgbClr val="51504D"/>
      </a:dk2>
      <a:lt2>
        <a:srgbClr val="CBC8C2"/>
      </a:lt2>
      <a:accent1>
        <a:srgbClr val="71B0E2"/>
      </a:accent1>
      <a:accent2>
        <a:srgbClr val="A8E685"/>
      </a:accent2>
      <a:accent3>
        <a:srgbClr val="FFE181"/>
      </a:accent3>
      <a:accent4>
        <a:srgbClr val="F2A057"/>
      </a:accent4>
      <a:accent5>
        <a:srgbClr val="FF7777"/>
      </a:accent5>
      <a:accent6>
        <a:srgbClr val="D4ABEF"/>
      </a:accent6>
      <a:hlink>
        <a:srgbClr val="0000FF"/>
      </a:hlink>
      <a:folHlink>
        <a:srgbClr val="FF00FF"/>
      </a:folHlink>
    </a:clrScheme>
    <a:fontScheme name="Chalkboard">
      <a:majorFont>
        <a:latin typeface="Chalkduster"/>
        <a:ea typeface="Chalkduster"/>
        <a:cs typeface="Chalkduster"/>
      </a:majorFont>
      <a:minorFont>
        <a:latin typeface="Chalkduster"/>
        <a:ea typeface="Chalkduster"/>
        <a:cs typeface="Chalkduster"/>
      </a:minorFont>
    </a:fontScheme>
    <a:fmtScheme name="Chalkbo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r="162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63500" dir="162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63500" dir="162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63500" dir="162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6477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44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63500" dist="25400" dir="2700000" rotWithShape="0">
                <a:srgbClr val="000000">
                  <a:alpha val="70000"/>
                </a:srgbClr>
              </a:outerShdw>
            </a:effectLst>
            <a:uFillTx/>
            <a:latin typeface="+mn-lt"/>
            <a:ea typeface="+mn-ea"/>
            <a:cs typeface="+mn-cs"/>
            <a:sym typeface="Chalkduste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>
          <a:noFill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6477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58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Chalkduste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0.xml><?xml version="1.0" encoding="utf-8"?>
<a:theme xmlns:a="http://schemas.openxmlformats.org/drawingml/2006/main" name="19_Chalkboard">
  <a:themeElements>
    <a:clrScheme name="Chalkboard">
      <a:dk1>
        <a:srgbClr val="BC00FF"/>
      </a:dk1>
      <a:lt1>
        <a:srgbClr val="FFFFFF"/>
      </a:lt1>
      <a:dk2>
        <a:srgbClr val="51504D"/>
      </a:dk2>
      <a:lt2>
        <a:srgbClr val="CBC8C2"/>
      </a:lt2>
      <a:accent1>
        <a:srgbClr val="71B0E2"/>
      </a:accent1>
      <a:accent2>
        <a:srgbClr val="A8E685"/>
      </a:accent2>
      <a:accent3>
        <a:srgbClr val="FFE181"/>
      </a:accent3>
      <a:accent4>
        <a:srgbClr val="F2A057"/>
      </a:accent4>
      <a:accent5>
        <a:srgbClr val="FF7777"/>
      </a:accent5>
      <a:accent6>
        <a:srgbClr val="D4ABEF"/>
      </a:accent6>
      <a:hlink>
        <a:srgbClr val="0000FF"/>
      </a:hlink>
      <a:folHlink>
        <a:srgbClr val="FF00FF"/>
      </a:folHlink>
    </a:clrScheme>
    <a:fontScheme name="Chalkboard">
      <a:majorFont>
        <a:latin typeface="Chalkduster"/>
        <a:ea typeface="Chalkduster"/>
        <a:cs typeface="Chalkduster"/>
      </a:majorFont>
      <a:minorFont>
        <a:latin typeface="Chalkduster"/>
        <a:ea typeface="Chalkduster"/>
        <a:cs typeface="Chalkduster"/>
      </a:minorFont>
    </a:fontScheme>
    <a:fmtScheme name="Chalkbo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r="162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63500" dir="162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63500" dir="162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63500" dir="162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6477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44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63500" dist="25400" dir="2700000" rotWithShape="0">
                <a:srgbClr val="000000">
                  <a:alpha val="70000"/>
                </a:srgbClr>
              </a:outerShdw>
            </a:effectLst>
            <a:uFillTx/>
            <a:latin typeface="+mn-lt"/>
            <a:ea typeface="+mn-ea"/>
            <a:cs typeface="+mn-cs"/>
            <a:sym typeface="Chalkduste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>
          <a:noFill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6477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58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Chalkduste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1.xml><?xml version="1.0" encoding="utf-8"?>
<a:theme xmlns:a="http://schemas.openxmlformats.org/drawingml/2006/main" name="20_Chalkboard">
  <a:themeElements>
    <a:clrScheme name="Chalkboard">
      <a:dk1>
        <a:srgbClr val="BC00FF"/>
      </a:dk1>
      <a:lt1>
        <a:srgbClr val="FFFFFF"/>
      </a:lt1>
      <a:dk2>
        <a:srgbClr val="51504D"/>
      </a:dk2>
      <a:lt2>
        <a:srgbClr val="CBC8C2"/>
      </a:lt2>
      <a:accent1>
        <a:srgbClr val="71B0E2"/>
      </a:accent1>
      <a:accent2>
        <a:srgbClr val="A8E685"/>
      </a:accent2>
      <a:accent3>
        <a:srgbClr val="FFE181"/>
      </a:accent3>
      <a:accent4>
        <a:srgbClr val="F2A057"/>
      </a:accent4>
      <a:accent5>
        <a:srgbClr val="FF7777"/>
      </a:accent5>
      <a:accent6>
        <a:srgbClr val="D4ABEF"/>
      </a:accent6>
      <a:hlink>
        <a:srgbClr val="0000FF"/>
      </a:hlink>
      <a:folHlink>
        <a:srgbClr val="FF00FF"/>
      </a:folHlink>
    </a:clrScheme>
    <a:fontScheme name="Chalkboard">
      <a:majorFont>
        <a:latin typeface="Chalkduster"/>
        <a:ea typeface="Chalkduster"/>
        <a:cs typeface="Chalkduster"/>
      </a:majorFont>
      <a:minorFont>
        <a:latin typeface="Chalkduster"/>
        <a:ea typeface="Chalkduster"/>
        <a:cs typeface="Chalkduster"/>
      </a:minorFont>
    </a:fontScheme>
    <a:fmtScheme name="Chalkbo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r="162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63500" dir="162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63500" dir="162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63500" dir="162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6477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44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63500" dist="25400" dir="2700000" rotWithShape="0">
                <a:srgbClr val="000000">
                  <a:alpha val="70000"/>
                </a:srgbClr>
              </a:outerShdw>
            </a:effectLst>
            <a:uFillTx/>
            <a:latin typeface="+mn-lt"/>
            <a:ea typeface="+mn-ea"/>
            <a:cs typeface="+mn-cs"/>
            <a:sym typeface="Chalkduste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>
          <a:noFill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6477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58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Chalkduste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2.xml><?xml version="1.0" encoding="utf-8"?>
<a:theme xmlns:a="http://schemas.openxmlformats.org/drawingml/2006/main" name="21_Chalkboard">
  <a:themeElements>
    <a:clrScheme name="Chalkboard">
      <a:dk1>
        <a:srgbClr val="BC00FF"/>
      </a:dk1>
      <a:lt1>
        <a:srgbClr val="FFFFFF"/>
      </a:lt1>
      <a:dk2>
        <a:srgbClr val="51504D"/>
      </a:dk2>
      <a:lt2>
        <a:srgbClr val="CBC8C2"/>
      </a:lt2>
      <a:accent1>
        <a:srgbClr val="71B0E2"/>
      </a:accent1>
      <a:accent2>
        <a:srgbClr val="A8E685"/>
      </a:accent2>
      <a:accent3>
        <a:srgbClr val="FFE181"/>
      </a:accent3>
      <a:accent4>
        <a:srgbClr val="F2A057"/>
      </a:accent4>
      <a:accent5>
        <a:srgbClr val="FF7777"/>
      </a:accent5>
      <a:accent6>
        <a:srgbClr val="D4ABEF"/>
      </a:accent6>
      <a:hlink>
        <a:srgbClr val="0000FF"/>
      </a:hlink>
      <a:folHlink>
        <a:srgbClr val="FF00FF"/>
      </a:folHlink>
    </a:clrScheme>
    <a:fontScheme name="Chalkboard">
      <a:majorFont>
        <a:latin typeface="Chalkduster"/>
        <a:ea typeface="Chalkduster"/>
        <a:cs typeface="Chalkduster"/>
      </a:majorFont>
      <a:minorFont>
        <a:latin typeface="Chalkduster"/>
        <a:ea typeface="Chalkduster"/>
        <a:cs typeface="Chalkduster"/>
      </a:minorFont>
    </a:fontScheme>
    <a:fmtScheme name="Chalkbo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r="162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63500" dir="162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63500" dir="162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63500" dir="162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6477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44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63500" dist="25400" dir="2700000" rotWithShape="0">
                <a:srgbClr val="000000">
                  <a:alpha val="70000"/>
                </a:srgbClr>
              </a:outerShdw>
            </a:effectLst>
            <a:uFillTx/>
            <a:latin typeface="+mn-lt"/>
            <a:ea typeface="+mn-ea"/>
            <a:cs typeface="+mn-cs"/>
            <a:sym typeface="Chalkduste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>
          <a:noFill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6477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58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Chalkduste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3.xml><?xml version="1.0" encoding="utf-8"?>
<a:theme xmlns:a="http://schemas.openxmlformats.org/drawingml/2006/main" name="22_Chalkboard">
  <a:themeElements>
    <a:clrScheme name="Chalkboard">
      <a:dk1>
        <a:srgbClr val="BC00FF"/>
      </a:dk1>
      <a:lt1>
        <a:srgbClr val="FFFFFF"/>
      </a:lt1>
      <a:dk2>
        <a:srgbClr val="51504D"/>
      </a:dk2>
      <a:lt2>
        <a:srgbClr val="CBC8C2"/>
      </a:lt2>
      <a:accent1>
        <a:srgbClr val="71B0E2"/>
      </a:accent1>
      <a:accent2>
        <a:srgbClr val="A8E685"/>
      </a:accent2>
      <a:accent3>
        <a:srgbClr val="FFE181"/>
      </a:accent3>
      <a:accent4>
        <a:srgbClr val="F2A057"/>
      </a:accent4>
      <a:accent5>
        <a:srgbClr val="FF7777"/>
      </a:accent5>
      <a:accent6>
        <a:srgbClr val="D4ABEF"/>
      </a:accent6>
      <a:hlink>
        <a:srgbClr val="0000FF"/>
      </a:hlink>
      <a:folHlink>
        <a:srgbClr val="FF00FF"/>
      </a:folHlink>
    </a:clrScheme>
    <a:fontScheme name="Chalkboard">
      <a:majorFont>
        <a:latin typeface="Chalkduster"/>
        <a:ea typeface="Chalkduster"/>
        <a:cs typeface="Chalkduster"/>
      </a:majorFont>
      <a:minorFont>
        <a:latin typeface="Chalkduster"/>
        <a:ea typeface="Chalkduster"/>
        <a:cs typeface="Chalkduster"/>
      </a:minorFont>
    </a:fontScheme>
    <a:fmtScheme name="Chalkbo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r="162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63500" dir="162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63500" dir="162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63500" dir="162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6477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44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63500" dist="25400" dir="2700000" rotWithShape="0">
                <a:srgbClr val="000000">
                  <a:alpha val="70000"/>
                </a:srgbClr>
              </a:outerShdw>
            </a:effectLst>
            <a:uFillTx/>
            <a:latin typeface="+mn-lt"/>
            <a:ea typeface="+mn-ea"/>
            <a:cs typeface="+mn-cs"/>
            <a:sym typeface="Chalkduste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>
          <a:noFill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6477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58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Chalkduste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4.xml><?xml version="1.0" encoding="utf-8"?>
<a:theme xmlns:a="http://schemas.openxmlformats.org/drawingml/2006/main" name="23_Chalkboard">
  <a:themeElements>
    <a:clrScheme name="Chalkboard">
      <a:dk1>
        <a:srgbClr val="BC00FF"/>
      </a:dk1>
      <a:lt1>
        <a:srgbClr val="FFFFFF"/>
      </a:lt1>
      <a:dk2>
        <a:srgbClr val="51504D"/>
      </a:dk2>
      <a:lt2>
        <a:srgbClr val="CBC8C2"/>
      </a:lt2>
      <a:accent1>
        <a:srgbClr val="71B0E2"/>
      </a:accent1>
      <a:accent2>
        <a:srgbClr val="A8E685"/>
      </a:accent2>
      <a:accent3>
        <a:srgbClr val="FFE181"/>
      </a:accent3>
      <a:accent4>
        <a:srgbClr val="F2A057"/>
      </a:accent4>
      <a:accent5>
        <a:srgbClr val="FF7777"/>
      </a:accent5>
      <a:accent6>
        <a:srgbClr val="D4ABEF"/>
      </a:accent6>
      <a:hlink>
        <a:srgbClr val="0000FF"/>
      </a:hlink>
      <a:folHlink>
        <a:srgbClr val="FF00FF"/>
      </a:folHlink>
    </a:clrScheme>
    <a:fontScheme name="Chalkboard">
      <a:majorFont>
        <a:latin typeface="Chalkduster"/>
        <a:ea typeface="Chalkduster"/>
        <a:cs typeface="Chalkduster"/>
      </a:majorFont>
      <a:minorFont>
        <a:latin typeface="Chalkduster"/>
        <a:ea typeface="Chalkduster"/>
        <a:cs typeface="Chalkduster"/>
      </a:minorFont>
    </a:fontScheme>
    <a:fmtScheme name="Chalkbo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r="162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63500" dir="162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63500" dir="162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63500" dir="162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6477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44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63500" dist="25400" dir="2700000" rotWithShape="0">
                <a:srgbClr val="000000">
                  <a:alpha val="70000"/>
                </a:srgbClr>
              </a:outerShdw>
            </a:effectLst>
            <a:uFillTx/>
            <a:latin typeface="+mn-lt"/>
            <a:ea typeface="+mn-ea"/>
            <a:cs typeface="+mn-cs"/>
            <a:sym typeface="Chalkduste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>
          <a:noFill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6477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58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Chalkduste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5.xml><?xml version="1.0" encoding="utf-8"?>
<a:theme xmlns:a="http://schemas.openxmlformats.org/drawingml/2006/main" name="Chalkboard">
  <a:themeElements>
    <a:clrScheme name="Chalkboard">
      <a:dk1>
        <a:srgbClr val="000000"/>
      </a:dk1>
      <a:lt1>
        <a:srgbClr val="FFFFFF"/>
      </a:lt1>
      <a:dk2>
        <a:srgbClr val="51504D"/>
      </a:dk2>
      <a:lt2>
        <a:srgbClr val="CBC8C2"/>
      </a:lt2>
      <a:accent1>
        <a:srgbClr val="71B0E2"/>
      </a:accent1>
      <a:accent2>
        <a:srgbClr val="A8E685"/>
      </a:accent2>
      <a:accent3>
        <a:srgbClr val="FFE181"/>
      </a:accent3>
      <a:accent4>
        <a:srgbClr val="F2A057"/>
      </a:accent4>
      <a:accent5>
        <a:srgbClr val="FF7777"/>
      </a:accent5>
      <a:accent6>
        <a:srgbClr val="D4ABEF"/>
      </a:accent6>
      <a:hlink>
        <a:srgbClr val="0000FF"/>
      </a:hlink>
      <a:folHlink>
        <a:srgbClr val="FF00FF"/>
      </a:folHlink>
    </a:clrScheme>
    <a:fontScheme name="Chalkboard">
      <a:majorFont>
        <a:latin typeface="Chalkduster"/>
        <a:ea typeface="Chalkduster"/>
        <a:cs typeface="Chalkduster"/>
      </a:majorFont>
      <a:minorFont>
        <a:latin typeface="Chalkduster"/>
        <a:ea typeface="Chalkduster"/>
        <a:cs typeface="Chalkduster"/>
      </a:minorFont>
    </a:fontScheme>
    <a:fmtScheme name="Chalkbo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r="162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63500" dir="162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63500" dir="162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63500" dir="162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6477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44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63500" dist="25400" dir="2700000" rotWithShape="0">
                <a:srgbClr val="000000">
                  <a:alpha val="70000"/>
                </a:srgbClr>
              </a:outerShdw>
            </a:effectLst>
            <a:uFillTx/>
            <a:latin typeface="+mn-lt"/>
            <a:ea typeface="+mn-ea"/>
            <a:cs typeface="+mn-cs"/>
            <a:sym typeface="Chalkduste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>
          <a:noFill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6477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58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Chalkduste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4_Chalkboard">
  <a:themeElements>
    <a:clrScheme name="Chalkboard">
      <a:dk1>
        <a:srgbClr val="BC00FF"/>
      </a:dk1>
      <a:lt1>
        <a:srgbClr val="FFFFFF"/>
      </a:lt1>
      <a:dk2>
        <a:srgbClr val="51504D"/>
      </a:dk2>
      <a:lt2>
        <a:srgbClr val="CBC8C2"/>
      </a:lt2>
      <a:accent1>
        <a:srgbClr val="71B0E2"/>
      </a:accent1>
      <a:accent2>
        <a:srgbClr val="A8E685"/>
      </a:accent2>
      <a:accent3>
        <a:srgbClr val="FFE181"/>
      </a:accent3>
      <a:accent4>
        <a:srgbClr val="F2A057"/>
      </a:accent4>
      <a:accent5>
        <a:srgbClr val="FF7777"/>
      </a:accent5>
      <a:accent6>
        <a:srgbClr val="D4ABEF"/>
      </a:accent6>
      <a:hlink>
        <a:srgbClr val="0000FF"/>
      </a:hlink>
      <a:folHlink>
        <a:srgbClr val="FF00FF"/>
      </a:folHlink>
    </a:clrScheme>
    <a:fontScheme name="Chalkboard">
      <a:majorFont>
        <a:latin typeface="Chalkduster"/>
        <a:ea typeface="Chalkduster"/>
        <a:cs typeface="Chalkduster"/>
      </a:majorFont>
      <a:minorFont>
        <a:latin typeface="Chalkduster"/>
        <a:ea typeface="Chalkduster"/>
        <a:cs typeface="Chalkduster"/>
      </a:minorFont>
    </a:fontScheme>
    <a:fmtScheme name="Chalkbo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r="162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63500" dir="162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63500" dir="162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63500" dir="162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6477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44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63500" dist="25400" dir="2700000" rotWithShape="0">
                <a:srgbClr val="000000">
                  <a:alpha val="70000"/>
                </a:srgbClr>
              </a:outerShdw>
            </a:effectLst>
            <a:uFillTx/>
            <a:latin typeface="+mn-lt"/>
            <a:ea typeface="+mn-ea"/>
            <a:cs typeface="+mn-cs"/>
            <a:sym typeface="Chalkduste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>
          <a:noFill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6477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58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Chalkduste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5_Chalkboard">
  <a:themeElements>
    <a:clrScheme name="Chalkboard">
      <a:dk1>
        <a:srgbClr val="BC00FF"/>
      </a:dk1>
      <a:lt1>
        <a:srgbClr val="FFFFFF"/>
      </a:lt1>
      <a:dk2>
        <a:srgbClr val="51504D"/>
      </a:dk2>
      <a:lt2>
        <a:srgbClr val="CBC8C2"/>
      </a:lt2>
      <a:accent1>
        <a:srgbClr val="71B0E2"/>
      </a:accent1>
      <a:accent2>
        <a:srgbClr val="A8E685"/>
      </a:accent2>
      <a:accent3>
        <a:srgbClr val="FFE181"/>
      </a:accent3>
      <a:accent4>
        <a:srgbClr val="F2A057"/>
      </a:accent4>
      <a:accent5>
        <a:srgbClr val="FF7777"/>
      </a:accent5>
      <a:accent6>
        <a:srgbClr val="D4ABEF"/>
      </a:accent6>
      <a:hlink>
        <a:srgbClr val="0000FF"/>
      </a:hlink>
      <a:folHlink>
        <a:srgbClr val="FF00FF"/>
      </a:folHlink>
    </a:clrScheme>
    <a:fontScheme name="Chalkboard">
      <a:majorFont>
        <a:latin typeface="Chalkduster"/>
        <a:ea typeface="Chalkduster"/>
        <a:cs typeface="Chalkduster"/>
      </a:majorFont>
      <a:minorFont>
        <a:latin typeface="Chalkduster"/>
        <a:ea typeface="Chalkduster"/>
        <a:cs typeface="Chalkduster"/>
      </a:minorFont>
    </a:fontScheme>
    <a:fmtScheme name="Chalkbo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r="162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63500" dir="162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63500" dir="162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63500" dir="162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6477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44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63500" dist="25400" dir="2700000" rotWithShape="0">
                <a:srgbClr val="000000">
                  <a:alpha val="70000"/>
                </a:srgbClr>
              </a:outerShdw>
            </a:effectLst>
            <a:uFillTx/>
            <a:latin typeface="+mn-lt"/>
            <a:ea typeface="+mn-ea"/>
            <a:cs typeface="+mn-cs"/>
            <a:sym typeface="Chalkduste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>
          <a:noFill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6477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58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Chalkduste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6_Chalkboard">
  <a:themeElements>
    <a:clrScheme name="Chalkboard">
      <a:dk1>
        <a:srgbClr val="BC00FF"/>
      </a:dk1>
      <a:lt1>
        <a:srgbClr val="FFFFFF"/>
      </a:lt1>
      <a:dk2>
        <a:srgbClr val="51504D"/>
      </a:dk2>
      <a:lt2>
        <a:srgbClr val="CBC8C2"/>
      </a:lt2>
      <a:accent1>
        <a:srgbClr val="71B0E2"/>
      </a:accent1>
      <a:accent2>
        <a:srgbClr val="A8E685"/>
      </a:accent2>
      <a:accent3>
        <a:srgbClr val="FFE181"/>
      </a:accent3>
      <a:accent4>
        <a:srgbClr val="F2A057"/>
      </a:accent4>
      <a:accent5>
        <a:srgbClr val="FF7777"/>
      </a:accent5>
      <a:accent6>
        <a:srgbClr val="D4ABEF"/>
      </a:accent6>
      <a:hlink>
        <a:srgbClr val="0000FF"/>
      </a:hlink>
      <a:folHlink>
        <a:srgbClr val="FF00FF"/>
      </a:folHlink>
    </a:clrScheme>
    <a:fontScheme name="Chalkboard">
      <a:majorFont>
        <a:latin typeface="Chalkduster"/>
        <a:ea typeface="Chalkduster"/>
        <a:cs typeface="Chalkduster"/>
      </a:majorFont>
      <a:minorFont>
        <a:latin typeface="Chalkduster"/>
        <a:ea typeface="Chalkduster"/>
        <a:cs typeface="Chalkduster"/>
      </a:minorFont>
    </a:fontScheme>
    <a:fmtScheme name="Chalkbo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r="162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63500" dir="162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63500" dir="162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63500" dir="162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6477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44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63500" dist="25400" dir="2700000" rotWithShape="0">
                <a:srgbClr val="000000">
                  <a:alpha val="70000"/>
                </a:srgbClr>
              </a:outerShdw>
            </a:effectLst>
            <a:uFillTx/>
            <a:latin typeface="+mn-lt"/>
            <a:ea typeface="+mn-ea"/>
            <a:cs typeface="+mn-cs"/>
            <a:sym typeface="Chalkduste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>
          <a:noFill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6477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58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Chalkduste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2_Chalkboard">
  <a:themeElements>
    <a:clrScheme name="Chalkboard">
      <a:dk1>
        <a:srgbClr val="BC00FF"/>
      </a:dk1>
      <a:lt1>
        <a:srgbClr val="FFFFFF"/>
      </a:lt1>
      <a:dk2>
        <a:srgbClr val="51504D"/>
      </a:dk2>
      <a:lt2>
        <a:srgbClr val="CBC8C2"/>
      </a:lt2>
      <a:accent1>
        <a:srgbClr val="71B0E2"/>
      </a:accent1>
      <a:accent2>
        <a:srgbClr val="A8E685"/>
      </a:accent2>
      <a:accent3>
        <a:srgbClr val="FFE181"/>
      </a:accent3>
      <a:accent4>
        <a:srgbClr val="F2A057"/>
      </a:accent4>
      <a:accent5>
        <a:srgbClr val="FF7777"/>
      </a:accent5>
      <a:accent6>
        <a:srgbClr val="D4ABEF"/>
      </a:accent6>
      <a:hlink>
        <a:srgbClr val="0000FF"/>
      </a:hlink>
      <a:folHlink>
        <a:srgbClr val="FF00FF"/>
      </a:folHlink>
    </a:clrScheme>
    <a:fontScheme name="Chalkboard">
      <a:majorFont>
        <a:latin typeface="Chalkduster"/>
        <a:ea typeface="Chalkduster"/>
        <a:cs typeface="Chalkduster"/>
      </a:majorFont>
      <a:minorFont>
        <a:latin typeface="Chalkduster"/>
        <a:ea typeface="Chalkduster"/>
        <a:cs typeface="Chalkduster"/>
      </a:minorFont>
    </a:fontScheme>
    <a:fmtScheme name="Chalkbo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r="162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63500" dir="162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63500" dir="162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63500" dir="162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6477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44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63500" dist="25400" dir="2700000" rotWithShape="0">
                <a:srgbClr val="000000">
                  <a:alpha val="70000"/>
                </a:srgbClr>
              </a:outerShdw>
            </a:effectLst>
            <a:uFillTx/>
            <a:latin typeface="+mn-lt"/>
            <a:ea typeface="+mn-ea"/>
            <a:cs typeface="+mn-cs"/>
            <a:sym typeface="Chalkduste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>
          <a:noFill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6477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58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Chalkduste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7_Chalkboard">
  <a:themeElements>
    <a:clrScheme name="Chalkboard">
      <a:dk1>
        <a:srgbClr val="BC00FF"/>
      </a:dk1>
      <a:lt1>
        <a:srgbClr val="FFFFFF"/>
      </a:lt1>
      <a:dk2>
        <a:srgbClr val="51504D"/>
      </a:dk2>
      <a:lt2>
        <a:srgbClr val="CBC8C2"/>
      </a:lt2>
      <a:accent1>
        <a:srgbClr val="71B0E2"/>
      </a:accent1>
      <a:accent2>
        <a:srgbClr val="A8E685"/>
      </a:accent2>
      <a:accent3>
        <a:srgbClr val="FFE181"/>
      </a:accent3>
      <a:accent4>
        <a:srgbClr val="F2A057"/>
      </a:accent4>
      <a:accent5>
        <a:srgbClr val="FF7777"/>
      </a:accent5>
      <a:accent6>
        <a:srgbClr val="D4ABEF"/>
      </a:accent6>
      <a:hlink>
        <a:srgbClr val="0000FF"/>
      </a:hlink>
      <a:folHlink>
        <a:srgbClr val="FF00FF"/>
      </a:folHlink>
    </a:clrScheme>
    <a:fontScheme name="Chalkboard">
      <a:majorFont>
        <a:latin typeface="Chalkduster"/>
        <a:ea typeface="Chalkduster"/>
        <a:cs typeface="Chalkduster"/>
      </a:majorFont>
      <a:minorFont>
        <a:latin typeface="Chalkduster"/>
        <a:ea typeface="Chalkduster"/>
        <a:cs typeface="Chalkduster"/>
      </a:minorFont>
    </a:fontScheme>
    <a:fmtScheme name="Chalkbo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r="162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63500" dir="162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63500" dir="162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63500" dir="162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6477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44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63500" dist="25400" dir="2700000" rotWithShape="0">
                <a:srgbClr val="000000">
                  <a:alpha val="70000"/>
                </a:srgbClr>
              </a:outerShdw>
            </a:effectLst>
            <a:uFillTx/>
            <a:latin typeface="+mn-lt"/>
            <a:ea typeface="+mn-ea"/>
            <a:cs typeface="+mn-cs"/>
            <a:sym typeface="Chalkduste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>
          <a:noFill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6477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58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Chalkduste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8_Chalkboard">
  <a:themeElements>
    <a:clrScheme name="Chalkboard">
      <a:dk1>
        <a:srgbClr val="BC00FF"/>
      </a:dk1>
      <a:lt1>
        <a:srgbClr val="FFFFFF"/>
      </a:lt1>
      <a:dk2>
        <a:srgbClr val="51504D"/>
      </a:dk2>
      <a:lt2>
        <a:srgbClr val="CBC8C2"/>
      </a:lt2>
      <a:accent1>
        <a:srgbClr val="71B0E2"/>
      </a:accent1>
      <a:accent2>
        <a:srgbClr val="A8E685"/>
      </a:accent2>
      <a:accent3>
        <a:srgbClr val="FFE181"/>
      </a:accent3>
      <a:accent4>
        <a:srgbClr val="F2A057"/>
      </a:accent4>
      <a:accent5>
        <a:srgbClr val="FF7777"/>
      </a:accent5>
      <a:accent6>
        <a:srgbClr val="D4ABEF"/>
      </a:accent6>
      <a:hlink>
        <a:srgbClr val="0000FF"/>
      </a:hlink>
      <a:folHlink>
        <a:srgbClr val="FF00FF"/>
      </a:folHlink>
    </a:clrScheme>
    <a:fontScheme name="Chalkboard">
      <a:majorFont>
        <a:latin typeface="Chalkduster"/>
        <a:ea typeface="Chalkduster"/>
        <a:cs typeface="Chalkduster"/>
      </a:majorFont>
      <a:minorFont>
        <a:latin typeface="Chalkduster"/>
        <a:ea typeface="Chalkduster"/>
        <a:cs typeface="Chalkduster"/>
      </a:minorFont>
    </a:fontScheme>
    <a:fmtScheme name="Chalkbo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r="162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63500" dir="162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63500" dir="162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63500" dir="162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6477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44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63500" dist="25400" dir="2700000" rotWithShape="0">
                <a:srgbClr val="000000">
                  <a:alpha val="70000"/>
                </a:srgbClr>
              </a:outerShdw>
            </a:effectLst>
            <a:uFillTx/>
            <a:latin typeface="+mn-lt"/>
            <a:ea typeface="+mn-ea"/>
            <a:cs typeface="+mn-cs"/>
            <a:sym typeface="Chalkduste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>
          <a:noFill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6477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58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Chalkduste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3_Chalkboard">
  <a:themeElements>
    <a:clrScheme name="Chalkboard">
      <a:dk1>
        <a:srgbClr val="BC00FF"/>
      </a:dk1>
      <a:lt1>
        <a:srgbClr val="FFFFFF"/>
      </a:lt1>
      <a:dk2>
        <a:srgbClr val="51504D"/>
      </a:dk2>
      <a:lt2>
        <a:srgbClr val="CBC8C2"/>
      </a:lt2>
      <a:accent1>
        <a:srgbClr val="71B0E2"/>
      </a:accent1>
      <a:accent2>
        <a:srgbClr val="A8E685"/>
      </a:accent2>
      <a:accent3>
        <a:srgbClr val="FFE181"/>
      </a:accent3>
      <a:accent4>
        <a:srgbClr val="F2A057"/>
      </a:accent4>
      <a:accent5>
        <a:srgbClr val="FF7777"/>
      </a:accent5>
      <a:accent6>
        <a:srgbClr val="D4ABEF"/>
      </a:accent6>
      <a:hlink>
        <a:srgbClr val="0000FF"/>
      </a:hlink>
      <a:folHlink>
        <a:srgbClr val="FF00FF"/>
      </a:folHlink>
    </a:clrScheme>
    <a:fontScheme name="Chalkboard">
      <a:majorFont>
        <a:latin typeface="Chalkduster"/>
        <a:ea typeface="Chalkduster"/>
        <a:cs typeface="Chalkduster"/>
      </a:majorFont>
      <a:minorFont>
        <a:latin typeface="Chalkduster"/>
        <a:ea typeface="Chalkduster"/>
        <a:cs typeface="Chalkduster"/>
      </a:minorFont>
    </a:fontScheme>
    <a:fmtScheme name="Chalkbo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r="162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63500" dir="162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63500" dir="162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63500" dir="162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6477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44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63500" dist="25400" dir="2700000" rotWithShape="0">
                <a:srgbClr val="000000">
                  <a:alpha val="70000"/>
                </a:srgbClr>
              </a:outerShdw>
            </a:effectLst>
            <a:uFillTx/>
            <a:latin typeface="+mn-lt"/>
            <a:ea typeface="+mn-ea"/>
            <a:cs typeface="+mn-cs"/>
            <a:sym typeface="Chalkduste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>
          <a:noFill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6477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58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Chalkduste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285</TotalTime>
  <Words>2584</Words>
  <Application>Microsoft Office PowerPoint</Application>
  <PresentationFormat>自定义</PresentationFormat>
  <Paragraphs>229</Paragraphs>
  <Slides>27</Slides>
  <Notes>24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24</vt:i4>
      </vt:variant>
      <vt:variant>
        <vt:lpstr>幻灯片标题</vt:lpstr>
      </vt:variant>
      <vt:variant>
        <vt:i4>27</vt:i4>
      </vt:variant>
    </vt:vector>
  </HeadingPairs>
  <TitlesOfParts>
    <vt:vector size="58" baseType="lpstr">
      <vt:lpstr>Chalkduster</vt:lpstr>
      <vt:lpstr>FontAwesome</vt:lpstr>
      <vt:lpstr>Gill Sans</vt:lpstr>
      <vt:lpstr>Helvetica Neue</vt:lpstr>
      <vt:lpstr>宋体</vt:lpstr>
      <vt:lpstr>微软雅黑</vt:lpstr>
      <vt:lpstr>Calibri</vt:lpstr>
      <vt:lpstr>Chalkboard</vt:lpstr>
      <vt:lpstr>1_Chalkboard</vt:lpstr>
      <vt:lpstr>4_Chalkboard</vt:lpstr>
      <vt:lpstr>5_Chalkboard</vt:lpstr>
      <vt:lpstr>6_Chalkboard</vt:lpstr>
      <vt:lpstr>2_Chalkboard</vt:lpstr>
      <vt:lpstr>7_Chalkboard</vt:lpstr>
      <vt:lpstr>8_Chalkboard</vt:lpstr>
      <vt:lpstr>3_Chalkboard</vt:lpstr>
      <vt:lpstr>10_Chalkboard</vt:lpstr>
      <vt:lpstr>11_Chalkboard</vt:lpstr>
      <vt:lpstr>9_Chalkboard</vt:lpstr>
      <vt:lpstr>12_Chalkboard</vt:lpstr>
      <vt:lpstr>13_Chalkboard</vt:lpstr>
      <vt:lpstr>14_Chalkboard</vt:lpstr>
      <vt:lpstr>15_Chalkboard</vt:lpstr>
      <vt:lpstr>16_Chalkboard</vt:lpstr>
      <vt:lpstr>17_Chalkboard</vt:lpstr>
      <vt:lpstr>18_Chalkboard</vt:lpstr>
      <vt:lpstr>19_Chalkboard</vt:lpstr>
      <vt:lpstr>20_Chalkboard</vt:lpstr>
      <vt:lpstr>21_Chalkboard</vt:lpstr>
      <vt:lpstr>22_Chalkboard</vt:lpstr>
      <vt:lpstr>23_Chalkboard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yife</dc:creator>
  <cp:lastModifiedBy>杨胜凯</cp:lastModifiedBy>
  <cp:revision>432</cp:revision>
  <dcterms:created xsi:type="dcterms:W3CDTF">2017-10-11T11:25:00Z</dcterms:created>
  <dcterms:modified xsi:type="dcterms:W3CDTF">2017-11-27T11:32:48Z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2052-10.1.0.6875</vt:lpwstr>
  </property>
</Properties>
</file>